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67" r:id="rId6"/>
    <p:sldMasterId id="2147483679" r:id="rId7"/>
    <p:sldMasterId id="2147483687" r:id="rId8"/>
  </p:sldMasterIdLst>
  <p:notesMasterIdLst>
    <p:notesMasterId r:id="rId24"/>
  </p:notesMasterIdLst>
  <p:sldIdLst>
    <p:sldId id="2147479153" r:id="rId9"/>
    <p:sldId id="2147479635" r:id="rId10"/>
    <p:sldId id="2147479170" r:id="rId11"/>
    <p:sldId id="2147479166" r:id="rId12"/>
    <p:sldId id="2147479167" r:id="rId13"/>
    <p:sldId id="2147479617" r:id="rId14"/>
    <p:sldId id="2147479618" r:id="rId15"/>
    <p:sldId id="2147479636" r:id="rId16"/>
    <p:sldId id="2147479638" r:id="rId17"/>
    <p:sldId id="2147479639" r:id="rId18"/>
    <p:sldId id="2147479640" r:id="rId19"/>
    <p:sldId id="2147479619" r:id="rId20"/>
    <p:sldId id="2147479620" r:id="rId21"/>
    <p:sldId id="2147479637" r:id="rId22"/>
    <p:sldId id="2147479641"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50" autoAdjust="0"/>
    <p:restoredTop sz="94660"/>
  </p:normalViewPr>
  <p:slideViewPr>
    <p:cSldViewPr snapToGrid="0">
      <p:cViewPr varScale="1">
        <p:scale>
          <a:sx n="62" d="100"/>
          <a:sy n="62" d="100"/>
        </p:scale>
        <p:origin x="86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5CF091-E580-452F-B504-F67B88C14CC9}" type="datetimeFigureOut">
              <a:rPr kumimoji="1" lang="ja-JP" altLang="en-US" smtClean="0"/>
              <a:t>2024/1/10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B396DB-5CA3-40FB-AC58-81EE6FF34A96}" type="slidenum">
              <a:rPr kumimoji="1" lang="ja-JP" altLang="en-US" smtClean="0"/>
              <a:t>‹#›</a:t>
            </a:fld>
            <a:endParaRPr kumimoji="1" lang="ja-JP" altLang="en-US"/>
          </a:p>
        </p:txBody>
      </p:sp>
    </p:spTree>
    <p:extLst>
      <p:ext uri="{BB962C8B-B14F-4D97-AF65-F5344CB8AC3E}">
        <p14:creationId xmlns:p14="http://schemas.microsoft.com/office/powerpoint/2010/main" val="24296531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7B396DB-5CA3-40FB-AC58-81EE6FF34A96}" type="slidenum">
              <a:rPr kumimoji="1" lang="ja-JP" altLang="en-US" smtClean="0"/>
              <a:t>1</a:t>
            </a:fld>
            <a:endParaRPr kumimoji="1" lang="ja-JP" altLang="en-US"/>
          </a:p>
        </p:txBody>
      </p:sp>
    </p:spTree>
    <p:extLst>
      <p:ext uri="{BB962C8B-B14F-4D97-AF65-F5344CB8AC3E}">
        <p14:creationId xmlns:p14="http://schemas.microsoft.com/office/powerpoint/2010/main" val="740022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7B396DB-5CA3-40FB-AC58-81EE6FF34A96}" type="slidenum">
              <a:rPr kumimoji="1" lang="ja-JP" altLang="en-US" smtClean="0"/>
              <a:t>2</a:t>
            </a:fld>
            <a:endParaRPr kumimoji="1" lang="ja-JP" altLang="en-US"/>
          </a:p>
        </p:txBody>
      </p:sp>
    </p:spTree>
    <p:extLst>
      <p:ext uri="{BB962C8B-B14F-4D97-AF65-F5344CB8AC3E}">
        <p14:creationId xmlns:p14="http://schemas.microsoft.com/office/powerpoint/2010/main" val="1241926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b="1" dirty="0"/>
          </a:p>
        </p:txBody>
      </p:sp>
      <p:sp>
        <p:nvSpPr>
          <p:cNvPr id="4" name="スライド番号プレースホルダー 3"/>
          <p:cNvSpPr>
            <a:spLocks noGrp="1"/>
          </p:cNvSpPr>
          <p:nvPr>
            <p:ph type="sldNum" sz="quarter" idx="5"/>
          </p:nvPr>
        </p:nvSpPr>
        <p:spPr/>
        <p:txBody>
          <a:bodyPr/>
          <a:lstStyle/>
          <a:p>
            <a:fld id="{87B396DB-5CA3-40FB-AC58-81EE6FF34A96}" type="slidenum">
              <a:rPr kumimoji="1" lang="ja-JP" altLang="en-US" smtClean="0"/>
              <a:t>8</a:t>
            </a:fld>
            <a:endParaRPr kumimoji="1" lang="ja-JP" altLang="en-US"/>
          </a:p>
        </p:txBody>
      </p:sp>
    </p:spTree>
    <p:extLst>
      <p:ext uri="{BB962C8B-B14F-4D97-AF65-F5344CB8AC3E}">
        <p14:creationId xmlns:p14="http://schemas.microsoft.com/office/powerpoint/2010/main" val="4000847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b="1" dirty="0"/>
          </a:p>
        </p:txBody>
      </p:sp>
      <p:sp>
        <p:nvSpPr>
          <p:cNvPr id="4" name="スライド番号プレースホルダー 3"/>
          <p:cNvSpPr>
            <a:spLocks noGrp="1"/>
          </p:cNvSpPr>
          <p:nvPr>
            <p:ph type="sldNum" sz="quarter" idx="5"/>
          </p:nvPr>
        </p:nvSpPr>
        <p:spPr/>
        <p:txBody>
          <a:bodyPr/>
          <a:lstStyle/>
          <a:p>
            <a:fld id="{87B396DB-5CA3-40FB-AC58-81EE6FF34A96}" type="slidenum">
              <a:rPr kumimoji="1" lang="ja-JP" altLang="en-US" smtClean="0"/>
              <a:t>9</a:t>
            </a:fld>
            <a:endParaRPr kumimoji="1" lang="ja-JP" altLang="en-US"/>
          </a:p>
        </p:txBody>
      </p:sp>
    </p:spTree>
    <p:extLst>
      <p:ext uri="{BB962C8B-B14F-4D97-AF65-F5344CB8AC3E}">
        <p14:creationId xmlns:p14="http://schemas.microsoft.com/office/powerpoint/2010/main" val="4000847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b="1" dirty="0"/>
          </a:p>
        </p:txBody>
      </p:sp>
      <p:sp>
        <p:nvSpPr>
          <p:cNvPr id="4" name="スライド番号プレースホルダー 3"/>
          <p:cNvSpPr>
            <a:spLocks noGrp="1"/>
          </p:cNvSpPr>
          <p:nvPr>
            <p:ph type="sldNum" sz="quarter" idx="5"/>
          </p:nvPr>
        </p:nvSpPr>
        <p:spPr/>
        <p:txBody>
          <a:bodyPr/>
          <a:lstStyle/>
          <a:p>
            <a:fld id="{87B396DB-5CA3-40FB-AC58-81EE6FF34A96}" type="slidenum">
              <a:rPr kumimoji="1" lang="ja-JP" altLang="en-US" smtClean="0"/>
              <a:t>10</a:t>
            </a:fld>
            <a:endParaRPr kumimoji="1" lang="ja-JP" altLang="en-US"/>
          </a:p>
        </p:txBody>
      </p:sp>
    </p:spTree>
    <p:extLst>
      <p:ext uri="{BB962C8B-B14F-4D97-AF65-F5344CB8AC3E}">
        <p14:creationId xmlns:p14="http://schemas.microsoft.com/office/powerpoint/2010/main" val="1253054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b="1" dirty="0"/>
          </a:p>
        </p:txBody>
      </p:sp>
      <p:sp>
        <p:nvSpPr>
          <p:cNvPr id="4" name="スライド番号プレースホルダー 3"/>
          <p:cNvSpPr>
            <a:spLocks noGrp="1"/>
          </p:cNvSpPr>
          <p:nvPr>
            <p:ph type="sldNum" sz="quarter" idx="5"/>
          </p:nvPr>
        </p:nvSpPr>
        <p:spPr/>
        <p:txBody>
          <a:bodyPr/>
          <a:lstStyle/>
          <a:p>
            <a:fld id="{87B396DB-5CA3-40FB-AC58-81EE6FF34A96}" type="slidenum">
              <a:rPr kumimoji="1" lang="ja-JP" altLang="en-US" smtClean="0"/>
              <a:t>11</a:t>
            </a:fld>
            <a:endParaRPr kumimoji="1" lang="ja-JP" altLang="en-US"/>
          </a:p>
        </p:txBody>
      </p:sp>
    </p:spTree>
    <p:extLst>
      <p:ext uri="{BB962C8B-B14F-4D97-AF65-F5344CB8AC3E}">
        <p14:creationId xmlns:p14="http://schemas.microsoft.com/office/powerpoint/2010/main" val="948180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b="1" dirty="0"/>
          </a:p>
        </p:txBody>
      </p:sp>
      <p:sp>
        <p:nvSpPr>
          <p:cNvPr id="4" name="スライド番号プレースホルダー 3"/>
          <p:cNvSpPr>
            <a:spLocks noGrp="1"/>
          </p:cNvSpPr>
          <p:nvPr>
            <p:ph type="sldNum" sz="quarter" idx="5"/>
          </p:nvPr>
        </p:nvSpPr>
        <p:spPr/>
        <p:txBody>
          <a:bodyPr/>
          <a:lstStyle/>
          <a:p>
            <a:fld id="{87B396DB-5CA3-40FB-AC58-81EE6FF34A96}" type="slidenum">
              <a:rPr kumimoji="1" lang="ja-JP" altLang="en-US" smtClean="0"/>
              <a:t>14</a:t>
            </a:fld>
            <a:endParaRPr kumimoji="1" lang="ja-JP" altLang="en-US"/>
          </a:p>
        </p:txBody>
      </p:sp>
    </p:spTree>
    <p:extLst>
      <p:ext uri="{BB962C8B-B14F-4D97-AF65-F5344CB8AC3E}">
        <p14:creationId xmlns:p14="http://schemas.microsoft.com/office/powerpoint/2010/main" val="1597493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b="1" dirty="0"/>
          </a:p>
        </p:txBody>
      </p:sp>
      <p:sp>
        <p:nvSpPr>
          <p:cNvPr id="4" name="スライド番号プレースホルダー 3"/>
          <p:cNvSpPr>
            <a:spLocks noGrp="1"/>
          </p:cNvSpPr>
          <p:nvPr>
            <p:ph type="sldNum" sz="quarter" idx="5"/>
          </p:nvPr>
        </p:nvSpPr>
        <p:spPr/>
        <p:txBody>
          <a:bodyPr/>
          <a:lstStyle/>
          <a:p>
            <a:fld id="{87B396DB-5CA3-40FB-AC58-81EE6FF34A96}" type="slidenum">
              <a:rPr kumimoji="1" lang="ja-JP" altLang="en-US" smtClean="0"/>
              <a:t>15</a:t>
            </a:fld>
            <a:endParaRPr kumimoji="1" lang="ja-JP" altLang="en-US"/>
          </a:p>
        </p:txBody>
      </p:sp>
    </p:spTree>
    <p:extLst>
      <p:ext uri="{BB962C8B-B14F-4D97-AF65-F5344CB8AC3E}">
        <p14:creationId xmlns:p14="http://schemas.microsoft.com/office/powerpoint/2010/main" val="3600299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5.xml"/><Relationship Id="rId4" Type="http://schemas.openxmlformats.org/officeDocument/2006/relationships/image" Target="../media/image8.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F61A38-E715-E1D2-E1C3-062CFC78342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826002E-484E-08D1-F7A2-B10149ECD8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1EBD1E4-27DC-5A4F-5900-CF0B84BAD138}"/>
              </a:ext>
            </a:extLst>
          </p:cNvPr>
          <p:cNvSpPr>
            <a:spLocks noGrp="1"/>
          </p:cNvSpPr>
          <p:nvPr>
            <p:ph type="dt" sz="half" idx="10"/>
          </p:nvPr>
        </p:nvSpPr>
        <p:spPr/>
        <p:txBody>
          <a:bodyPr/>
          <a:lstStyle/>
          <a:p>
            <a:fld id="{2CC64D54-A079-4DCA-BEA5-2DA0813A7BA2}" type="datetimeFigureOut">
              <a:rPr kumimoji="1" lang="ja-JP" altLang="en-US" smtClean="0"/>
              <a:t>2024/1/10</a:t>
            </a:fld>
            <a:endParaRPr kumimoji="1" lang="ja-JP" altLang="en-US"/>
          </a:p>
        </p:txBody>
      </p:sp>
      <p:sp>
        <p:nvSpPr>
          <p:cNvPr id="5" name="フッター プレースホルダー 4">
            <a:extLst>
              <a:ext uri="{FF2B5EF4-FFF2-40B4-BE49-F238E27FC236}">
                <a16:creationId xmlns:a16="http://schemas.microsoft.com/office/drawing/2014/main" id="{58A99833-0F6B-01D0-B3EF-8404544F644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4B7BE66-3479-A636-96E7-AFF450FB8133}"/>
              </a:ext>
            </a:extLst>
          </p:cNvPr>
          <p:cNvSpPr>
            <a:spLocks noGrp="1"/>
          </p:cNvSpPr>
          <p:nvPr>
            <p:ph type="sldNum" sz="quarter" idx="12"/>
          </p:nvPr>
        </p:nvSpPr>
        <p:spPr/>
        <p:txBody>
          <a:bodyPr/>
          <a:lstStyle/>
          <a:p>
            <a:fld id="{FDFCE2DA-631B-4D14-86D6-A75E8111448D}" type="slidenum">
              <a:rPr kumimoji="1" lang="ja-JP" altLang="en-US" smtClean="0"/>
              <a:t>‹#›</a:t>
            </a:fld>
            <a:endParaRPr kumimoji="1" lang="ja-JP" altLang="en-US"/>
          </a:p>
        </p:txBody>
      </p:sp>
    </p:spTree>
    <p:extLst>
      <p:ext uri="{BB962C8B-B14F-4D97-AF65-F5344CB8AC3E}">
        <p14:creationId xmlns:p14="http://schemas.microsoft.com/office/powerpoint/2010/main" val="3797988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E22203-CA95-7CB2-0C93-DBED854DD31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64DF9EC-E0F7-BA99-D6A0-5EE731F127F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D96CF24-F3FB-AB66-C1F3-3856FABF0699}"/>
              </a:ext>
            </a:extLst>
          </p:cNvPr>
          <p:cNvSpPr>
            <a:spLocks noGrp="1"/>
          </p:cNvSpPr>
          <p:nvPr>
            <p:ph type="dt" sz="half" idx="10"/>
          </p:nvPr>
        </p:nvSpPr>
        <p:spPr/>
        <p:txBody>
          <a:bodyPr/>
          <a:lstStyle/>
          <a:p>
            <a:fld id="{2CC64D54-A079-4DCA-BEA5-2DA0813A7BA2}" type="datetimeFigureOut">
              <a:rPr kumimoji="1" lang="ja-JP" altLang="en-US" smtClean="0"/>
              <a:t>2024/1/10</a:t>
            </a:fld>
            <a:endParaRPr kumimoji="1" lang="ja-JP" altLang="en-US"/>
          </a:p>
        </p:txBody>
      </p:sp>
      <p:sp>
        <p:nvSpPr>
          <p:cNvPr id="5" name="フッター プレースホルダー 4">
            <a:extLst>
              <a:ext uri="{FF2B5EF4-FFF2-40B4-BE49-F238E27FC236}">
                <a16:creationId xmlns:a16="http://schemas.microsoft.com/office/drawing/2014/main" id="{3FF3B78F-002A-1A71-F3BF-0B92CA0AB1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3443AC6-5656-76DA-4146-640F2113F4DC}"/>
              </a:ext>
            </a:extLst>
          </p:cNvPr>
          <p:cNvSpPr>
            <a:spLocks noGrp="1"/>
          </p:cNvSpPr>
          <p:nvPr>
            <p:ph type="sldNum" sz="quarter" idx="12"/>
          </p:nvPr>
        </p:nvSpPr>
        <p:spPr/>
        <p:txBody>
          <a:bodyPr/>
          <a:lstStyle/>
          <a:p>
            <a:fld id="{FDFCE2DA-631B-4D14-86D6-A75E8111448D}" type="slidenum">
              <a:rPr kumimoji="1" lang="ja-JP" altLang="en-US" smtClean="0"/>
              <a:t>‹#›</a:t>
            </a:fld>
            <a:endParaRPr kumimoji="1" lang="ja-JP" altLang="en-US"/>
          </a:p>
        </p:txBody>
      </p:sp>
    </p:spTree>
    <p:extLst>
      <p:ext uri="{BB962C8B-B14F-4D97-AF65-F5344CB8AC3E}">
        <p14:creationId xmlns:p14="http://schemas.microsoft.com/office/powerpoint/2010/main" val="1277325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47D6022-F30B-5976-4B97-74ED00C52F9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CFF0399-A55C-CC00-4DBF-2FFF382A79B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3E59919-FF55-DAAF-93FE-C181EC0C2C72}"/>
              </a:ext>
            </a:extLst>
          </p:cNvPr>
          <p:cNvSpPr>
            <a:spLocks noGrp="1"/>
          </p:cNvSpPr>
          <p:nvPr>
            <p:ph type="dt" sz="half" idx="10"/>
          </p:nvPr>
        </p:nvSpPr>
        <p:spPr/>
        <p:txBody>
          <a:bodyPr/>
          <a:lstStyle/>
          <a:p>
            <a:fld id="{2CC64D54-A079-4DCA-BEA5-2DA0813A7BA2}" type="datetimeFigureOut">
              <a:rPr kumimoji="1" lang="ja-JP" altLang="en-US" smtClean="0"/>
              <a:t>2024/1/10</a:t>
            </a:fld>
            <a:endParaRPr kumimoji="1" lang="ja-JP" altLang="en-US"/>
          </a:p>
        </p:txBody>
      </p:sp>
      <p:sp>
        <p:nvSpPr>
          <p:cNvPr id="5" name="フッター プレースホルダー 4">
            <a:extLst>
              <a:ext uri="{FF2B5EF4-FFF2-40B4-BE49-F238E27FC236}">
                <a16:creationId xmlns:a16="http://schemas.microsoft.com/office/drawing/2014/main" id="{1AB22DA4-D8A8-03BB-5363-643D1A3754C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AFD3630-6AFA-A261-7E78-2DD8A345AB19}"/>
              </a:ext>
            </a:extLst>
          </p:cNvPr>
          <p:cNvSpPr>
            <a:spLocks noGrp="1"/>
          </p:cNvSpPr>
          <p:nvPr>
            <p:ph type="sldNum" sz="quarter" idx="12"/>
          </p:nvPr>
        </p:nvSpPr>
        <p:spPr/>
        <p:txBody>
          <a:bodyPr/>
          <a:lstStyle/>
          <a:p>
            <a:fld id="{FDFCE2DA-631B-4D14-86D6-A75E8111448D}" type="slidenum">
              <a:rPr kumimoji="1" lang="ja-JP" altLang="en-US" smtClean="0"/>
              <a:t>‹#›</a:t>
            </a:fld>
            <a:endParaRPr kumimoji="1" lang="ja-JP" altLang="en-US"/>
          </a:p>
        </p:txBody>
      </p:sp>
    </p:spTree>
    <p:extLst>
      <p:ext uri="{BB962C8B-B14F-4D97-AF65-F5344CB8AC3E}">
        <p14:creationId xmlns:p14="http://schemas.microsoft.com/office/powerpoint/2010/main" val="667810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Master">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AF46A06C-9A3F-471C-999E-CB75C4DB07A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8804515" y="898"/>
            <a:ext cx="3387485" cy="6856204"/>
          </a:xfrm>
          <a:prstGeom prst="rect">
            <a:avLst/>
          </a:prstGeom>
        </p:spPr>
      </p:pic>
      <p:sp>
        <p:nvSpPr>
          <p:cNvPr id="2" name="Title 1"/>
          <p:cNvSpPr>
            <a:spLocks noGrp="1"/>
          </p:cNvSpPr>
          <p:nvPr>
            <p:ph type="ctrTitle" hasCustomPrompt="1"/>
          </p:nvPr>
        </p:nvSpPr>
        <p:spPr>
          <a:xfrm>
            <a:off x="311999" y="1488000"/>
            <a:ext cx="7200000" cy="1920000"/>
          </a:xfrm>
        </p:spPr>
        <p:txBody>
          <a:bodyPr anchor="b">
            <a:noAutofit/>
          </a:bodyPr>
          <a:lstStyle>
            <a:lvl1pPr algn="l">
              <a:defRPr sz="4267">
                <a:solidFill>
                  <a:schemeClr val="tx1"/>
                </a:solidFill>
              </a:defRPr>
            </a:lvl1pPr>
          </a:lstStyle>
          <a:p>
            <a:r>
              <a:rPr lang="ja-JP" altLang="en-US"/>
              <a:t>タイトルを入力</a:t>
            </a:r>
            <a:endParaRPr lang="en-US"/>
          </a:p>
        </p:txBody>
      </p:sp>
      <p:sp>
        <p:nvSpPr>
          <p:cNvPr id="3" name="Subtitle 2"/>
          <p:cNvSpPr>
            <a:spLocks noGrp="1"/>
          </p:cNvSpPr>
          <p:nvPr>
            <p:ph type="subTitle" idx="1" hasCustomPrompt="1"/>
          </p:nvPr>
        </p:nvSpPr>
        <p:spPr>
          <a:xfrm>
            <a:off x="312000" y="4089600"/>
            <a:ext cx="6331200" cy="1680000"/>
          </a:xfrm>
        </p:spPr>
        <p:txBody>
          <a:bodyPr anchor="t" anchorCtr="0">
            <a:noAutofit/>
          </a:bodyPr>
          <a:lstStyle>
            <a:lvl1pPr marL="0" indent="0" algn="l">
              <a:buNone/>
              <a:defRPr sz="240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ja-JP" altLang="en-US"/>
              <a:t>サブタイトルを入力</a:t>
            </a:r>
            <a:endParaRPr lang="en-US"/>
          </a:p>
        </p:txBody>
      </p:sp>
      <p:sp>
        <p:nvSpPr>
          <p:cNvPr id="17" name="Slide Number Placeholder 5">
            <a:extLst>
              <a:ext uri="{FF2B5EF4-FFF2-40B4-BE49-F238E27FC236}">
                <a16:creationId xmlns:a16="http://schemas.microsoft.com/office/drawing/2014/main" id="{F2A2B3EE-7C59-4DF5-A28E-640979443623}"/>
              </a:ext>
            </a:extLst>
          </p:cNvPr>
          <p:cNvSpPr>
            <a:spLocks noGrp="1"/>
          </p:cNvSpPr>
          <p:nvPr>
            <p:ph type="sldNum" sz="quarter" idx="4"/>
          </p:nvPr>
        </p:nvSpPr>
        <p:spPr bwMode="gray">
          <a:xfrm>
            <a:off x="5736000" y="6504000"/>
            <a:ext cx="720000" cy="163200"/>
          </a:xfrm>
          <a:prstGeom prst="rect">
            <a:avLst/>
          </a:prstGeom>
        </p:spPr>
        <p:txBody>
          <a:bodyPr vert="horz" lIns="0" tIns="0" rIns="0" bIns="0" rtlCol="0" anchor="ctr"/>
          <a:lstStyle>
            <a:lvl1pPr algn="ctr">
              <a:defRPr sz="1067">
                <a:solidFill>
                  <a:schemeClr val="bg1"/>
                </a:solidFill>
                <a:latin typeface="Arial" panose="020B0604020202020204" pitchFamily="34" charset="0"/>
                <a:cs typeface="Arial" panose="020B0604020202020204" pitchFamily="34" charset="0"/>
              </a:defRPr>
            </a:lvl1pPr>
          </a:lstStyle>
          <a:p>
            <a:fld id="{4D029D89-7B63-4C94-AD4D-2E4D6BB83637}" type="slidenum">
              <a:rPr kumimoji="1" lang="ja-JP" altLang="en-US" smtClean="0"/>
              <a:pPr/>
              <a:t>‹#›</a:t>
            </a:fld>
            <a:endParaRPr kumimoji="1" lang="ja-JP" altLang="en-US"/>
          </a:p>
        </p:txBody>
      </p:sp>
      <p:pic>
        <p:nvPicPr>
          <p:cNvPr id="10" name="Picture 23" descr="A picture containing icon&#10;&#10;Description automatically generated">
            <a:extLst>
              <a:ext uri="{FF2B5EF4-FFF2-40B4-BE49-F238E27FC236}">
                <a16:creationId xmlns:a16="http://schemas.microsoft.com/office/drawing/2014/main" id="{8B2BCC5B-F069-4ED1-A700-090A5F1D93DD}"/>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12352057" y="-19049"/>
            <a:ext cx="893696" cy="4499609"/>
          </a:xfrm>
          <a:prstGeom prst="rect">
            <a:avLst/>
          </a:prstGeom>
        </p:spPr>
      </p:pic>
    </p:spTree>
    <p:extLst>
      <p:ext uri="{BB962C8B-B14F-4D97-AF65-F5344CB8AC3E}">
        <p14:creationId xmlns:p14="http://schemas.microsoft.com/office/powerpoint/2010/main" val="203658644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ection dividers">
    <p:spTree>
      <p:nvGrpSpPr>
        <p:cNvPr id="1" name=""/>
        <p:cNvGrpSpPr/>
        <p:nvPr/>
      </p:nvGrpSpPr>
      <p:grpSpPr>
        <a:xfrm>
          <a:off x="0" y="0"/>
          <a:ext cx="0" cy="0"/>
          <a:chOff x="0" y="0"/>
          <a:chExt cx="0" cy="0"/>
        </a:xfrm>
      </p:grpSpPr>
      <p:pic>
        <p:nvPicPr>
          <p:cNvPr id="23" name="図 16">
            <a:extLst>
              <a:ext uri="{FF2B5EF4-FFF2-40B4-BE49-F238E27FC236}">
                <a16:creationId xmlns:a16="http://schemas.microsoft.com/office/drawing/2014/main" id="{4E6397AD-310C-48CA-885C-F7B1DFD0956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60032"/>
          </a:xfrm>
          <a:prstGeom prst="rect">
            <a:avLst/>
          </a:prstGeom>
        </p:spPr>
      </p:pic>
      <p:sp>
        <p:nvSpPr>
          <p:cNvPr id="2" name="Title 1"/>
          <p:cNvSpPr>
            <a:spLocks noGrp="1"/>
          </p:cNvSpPr>
          <p:nvPr>
            <p:ph type="ctrTitle" hasCustomPrompt="1"/>
          </p:nvPr>
        </p:nvSpPr>
        <p:spPr>
          <a:xfrm>
            <a:off x="312000" y="1488000"/>
            <a:ext cx="11040000" cy="1920000"/>
          </a:xfrm>
        </p:spPr>
        <p:txBody>
          <a:bodyPr anchor="b">
            <a:noAutofit/>
          </a:bodyPr>
          <a:lstStyle>
            <a:lvl1pPr algn="l">
              <a:defRPr sz="4267">
                <a:solidFill>
                  <a:schemeClr val="bg1"/>
                </a:solidFill>
              </a:defRPr>
            </a:lvl1pPr>
          </a:lstStyle>
          <a:p>
            <a:r>
              <a:rPr lang="ja-JP" altLang="en-US"/>
              <a:t>タイトルを入力</a:t>
            </a:r>
            <a:endParaRPr lang="en-US"/>
          </a:p>
        </p:txBody>
      </p:sp>
      <p:sp>
        <p:nvSpPr>
          <p:cNvPr id="3" name="Subtitle 2"/>
          <p:cNvSpPr>
            <a:spLocks noGrp="1"/>
          </p:cNvSpPr>
          <p:nvPr>
            <p:ph type="subTitle" idx="1" hasCustomPrompt="1"/>
          </p:nvPr>
        </p:nvSpPr>
        <p:spPr>
          <a:xfrm>
            <a:off x="312000" y="3614400"/>
            <a:ext cx="11040000" cy="1929600"/>
          </a:xfrm>
        </p:spPr>
        <p:txBody>
          <a:bodyPr>
            <a:noAutofit/>
          </a:bodyPr>
          <a:lstStyle>
            <a:lvl1pPr marL="0" indent="0" algn="l">
              <a:buNone/>
              <a:defRPr sz="2667">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ja-JP" altLang="en-US"/>
              <a:t>サブタイトルを入力</a:t>
            </a:r>
            <a:endParaRPr lang="en-US"/>
          </a:p>
        </p:txBody>
      </p:sp>
      <p:sp>
        <p:nvSpPr>
          <p:cNvPr id="6" name="Slide Number Placeholder 5"/>
          <p:cNvSpPr>
            <a:spLocks noGrp="1"/>
          </p:cNvSpPr>
          <p:nvPr>
            <p:ph type="sldNum" sz="quarter" idx="12"/>
          </p:nvPr>
        </p:nvSpPr>
        <p:spPr>
          <a:xfrm>
            <a:off x="5736000" y="6504000"/>
            <a:ext cx="720000" cy="163200"/>
          </a:xfrm>
          <a:prstGeom prst="rect">
            <a:avLst/>
          </a:prstGeom>
        </p:spPr>
        <p:txBody>
          <a:bodyPr/>
          <a:lstStyle>
            <a:lvl1pPr>
              <a:defRPr>
                <a:solidFill>
                  <a:schemeClr val="bg1"/>
                </a:solidFill>
              </a:defRPr>
            </a:lvl1pPr>
          </a:lstStyle>
          <a:p>
            <a:fld id="{4D029D89-7B63-4C94-AD4D-2E4D6BB83637}" type="slidenum">
              <a:rPr kumimoji="1" lang="ja-JP" altLang="en-US" smtClean="0"/>
              <a:pPr/>
              <a:t>‹#›</a:t>
            </a:fld>
            <a:endParaRPr kumimoji="1" lang="ja-JP" altLang="en-US"/>
          </a:p>
        </p:txBody>
      </p:sp>
      <p:pic>
        <p:nvPicPr>
          <p:cNvPr id="9" name="Picture 23" descr="A picture containing icon&#10;&#10;Description automatically generated">
            <a:extLst>
              <a:ext uri="{FF2B5EF4-FFF2-40B4-BE49-F238E27FC236}">
                <a16:creationId xmlns:a16="http://schemas.microsoft.com/office/drawing/2014/main" id="{3753FEFB-0305-4C84-935D-76F90EFD3C2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12352057" y="-19049"/>
            <a:ext cx="893696" cy="4499609"/>
          </a:xfrm>
          <a:prstGeom prst="rect">
            <a:avLst/>
          </a:prstGeom>
        </p:spPr>
      </p:pic>
    </p:spTree>
    <p:extLst>
      <p:ext uri="{BB962C8B-B14F-4D97-AF65-F5344CB8AC3E}">
        <p14:creationId xmlns:p14="http://schemas.microsoft.com/office/powerpoint/2010/main" val="586715980"/>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ext 1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a:t>
            </a:r>
            <a:r>
              <a:rPr lang="en-US" altLang="ja-JP"/>
              <a:t>2 </a:t>
            </a:r>
            <a:r>
              <a:rPr lang="ja-JP" altLang="en-US"/>
              <a:t>レベル</a:t>
            </a:r>
          </a:p>
          <a:p>
            <a:pPr lvl="2"/>
            <a:r>
              <a:rPr lang="ja-JP" altLang="en-US"/>
              <a:t>第</a:t>
            </a:r>
            <a:r>
              <a:rPr lang="en-US" altLang="ja-JP"/>
              <a:t>3 </a:t>
            </a:r>
            <a:r>
              <a:rPr lang="ja-JP" altLang="en-US"/>
              <a:t>レベル</a:t>
            </a:r>
          </a:p>
          <a:p>
            <a:pPr lvl="3"/>
            <a:r>
              <a:rPr lang="ja-JP" altLang="en-US"/>
              <a:t>第</a:t>
            </a:r>
            <a:r>
              <a:rPr lang="en-US" altLang="ja-JP"/>
              <a:t>4 </a:t>
            </a:r>
            <a:r>
              <a:rPr lang="ja-JP" altLang="en-US"/>
              <a:t>レベル</a:t>
            </a:r>
          </a:p>
          <a:p>
            <a:pPr lvl="4"/>
            <a:r>
              <a:rPr lang="ja-JP" altLang="en-US"/>
              <a:t>第</a:t>
            </a:r>
            <a:r>
              <a:rPr lang="en-US" altLang="ja-JP"/>
              <a:t>5 </a:t>
            </a:r>
            <a:r>
              <a:rPr lang="ja-JP" altLang="en-US"/>
              <a:t>レベル</a:t>
            </a:r>
            <a:endParaRPr lang="en-US" altLang="ja-JP"/>
          </a:p>
          <a:p>
            <a:pPr lvl="5"/>
            <a:r>
              <a:rPr lang="ja-JP" altLang="en-US"/>
              <a:t>テキスト</a:t>
            </a:r>
            <a:endParaRPr lang="en-US" altLang="ja-JP"/>
          </a:p>
          <a:p>
            <a:pPr lvl="6"/>
            <a:r>
              <a:rPr lang="ja-JP" altLang="en-US"/>
              <a:t>テキスト</a:t>
            </a:r>
            <a:endParaRPr lang="en-US" altLang="ja-JP"/>
          </a:p>
          <a:p>
            <a:pPr lvl="7"/>
            <a:r>
              <a:rPr lang="ja-JP" altLang="en-US"/>
              <a:t>テキスト</a:t>
            </a:r>
            <a:endParaRPr lang="en-US" altLang="ja-JP"/>
          </a:p>
          <a:p>
            <a:pPr lvl="8"/>
            <a:r>
              <a:rPr lang="ja-JP" altLang="en-US"/>
              <a:t>テキスト</a:t>
            </a:r>
            <a:endParaRPr lang="en-US"/>
          </a:p>
        </p:txBody>
      </p:sp>
      <p:sp>
        <p:nvSpPr>
          <p:cNvPr id="6" name="Slide Number Placeholder 5"/>
          <p:cNvSpPr>
            <a:spLocks noGrp="1"/>
          </p:cNvSpPr>
          <p:nvPr>
            <p:ph type="sldNum" sz="quarter" idx="12"/>
          </p:nvPr>
        </p:nvSpPr>
        <p:spPr>
          <a:xfrm>
            <a:off x="5736000" y="6504000"/>
            <a:ext cx="720000" cy="163200"/>
          </a:xfrm>
          <a:prstGeom prst="rect">
            <a:avLst/>
          </a:prstGeom>
        </p:spPr>
        <p:txBody>
          <a:bodyPr/>
          <a:lstStyle/>
          <a:p>
            <a:fld id="{4D029D89-7B63-4C94-AD4D-2E4D6BB83637}" type="slidenum">
              <a:rPr kumimoji="1" lang="ja-JP" altLang="en-US" smtClean="0"/>
              <a:t>‹#›</a:t>
            </a:fld>
            <a:endParaRPr kumimoji="1" lang="ja-JP" altLang="en-US"/>
          </a:p>
        </p:txBody>
      </p:sp>
    </p:spTree>
    <p:extLst>
      <p:ext uri="{BB962C8B-B14F-4D97-AF65-F5344CB8AC3E}">
        <p14:creationId xmlns:p14="http://schemas.microsoft.com/office/powerpoint/2010/main" val="3498892613"/>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307200" y="1267200"/>
            <a:ext cx="5707200" cy="5049600"/>
          </a:xfrm>
        </p:spPr>
        <p:txBody>
          <a:bodyPr/>
          <a:lstStyle>
            <a:lvl4pPr>
              <a:defRPr sz="1867"/>
            </a:lvl4pPr>
            <a:lvl5pPr>
              <a:defRPr sz="1867"/>
            </a:lvl5pPr>
            <a:lvl6pPr>
              <a:defRPr sz="1867"/>
            </a:lvl6pPr>
            <a:lvl7pPr>
              <a:defRPr sz="1867"/>
            </a:lvl7pPr>
            <a:lvl8pPr>
              <a:defRPr sz="1867"/>
            </a:lvl8pPr>
            <a:lvl9pPr>
              <a:defRPr sz="1867"/>
            </a:lvl9pPr>
          </a:lstStyle>
          <a:p>
            <a:pPr lvl="0"/>
            <a:r>
              <a:rPr lang="ja-JP" altLang="en-US"/>
              <a:t>マスター テキストの書式設定</a:t>
            </a:r>
          </a:p>
          <a:p>
            <a:pPr lvl="1"/>
            <a:r>
              <a:rPr lang="ja-JP" altLang="en-US"/>
              <a:t>第</a:t>
            </a:r>
            <a:r>
              <a:rPr lang="en-US" altLang="ja-JP"/>
              <a:t>2 </a:t>
            </a:r>
            <a:r>
              <a:rPr lang="ja-JP" altLang="en-US"/>
              <a:t>レベル</a:t>
            </a:r>
          </a:p>
          <a:p>
            <a:pPr lvl="2"/>
            <a:r>
              <a:rPr lang="ja-JP" altLang="en-US"/>
              <a:t>第</a:t>
            </a:r>
            <a:r>
              <a:rPr lang="en-US" altLang="ja-JP"/>
              <a:t>3 </a:t>
            </a:r>
            <a:r>
              <a:rPr lang="ja-JP" altLang="en-US"/>
              <a:t>レベル</a:t>
            </a:r>
          </a:p>
          <a:p>
            <a:pPr lvl="3"/>
            <a:r>
              <a:rPr lang="ja-JP" altLang="en-US"/>
              <a:t>第</a:t>
            </a:r>
            <a:r>
              <a:rPr lang="en-US" altLang="ja-JP"/>
              <a:t>4 </a:t>
            </a:r>
            <a:r>
              <a:rPr lang="ja-JP" altLang="en-US"/>
              <a:t>レベル</a:t>
            </a:r>
          </a:p>
          <a:p>
            <a:pPr lvl="4"/>
            <a:r>
              <a:rPr lang="ja-JP" altLang="en-US"/>
              <a:t>第</a:t>
            </a:r>
            <a:r>
              <a:rPr lang="en-US" altLang="ja-JP"/>
              <a:t>5 </a:t>
            </a:r>
            <a:r>
              <a:rPr lang="ja-JP" altLang="en-US"/>
              <a:t>レベル</a:t>
            </a:r>
            <a:endParaRPr lang="en-US" altLang="ja-JP"/>
          </a:p>
          <a:p>
            <a:pPr lvl="5"/>
            <a:r>
              <a:rPr lang="ja-JP" altLang="en-US"/>
              <a:t>テキスト</a:t>
            </a:r>
            <a:endParaRPr lang="en-US" altLang="ja-JP"/>
          </a:p>
          <a:p>
            <a:pPr lvl="6"/>
            <a:r>
              <a:rPr lang="ja-JP" altLang="en-US"/>
              <a:t>テキスト</a:t>
            </a:r>
            <a:endParaRPr lang="en-US" altLang="ja-JP"/>
          </a:p>
          <a:p>
            <a:pPr lvl="7"/>
            <a:r>
              <a:rPr lang="ja-JP" altLang="en-US"/>
              <a:t>テキスト</a:t>
            </a:r>
            <a:endParaRPr lang="en-US" altLang="ja-JP"/>
          </a:p>
          <a:p>
            <a:pPr lvl="8"/>
            <a:r>
              <a:rPr lang="ja-JP" altLang="en-US"/>
              <a:t>テキスト</a:t>
            </a:r>
            <a:endParaRPr lang="en-US"/>
          </a:p>
        </p:txBody>
      </p:sp>
      <p:sp>
        <p:nvSpPr>
          <p:cNvPr id="4" name="Content Placeholder 3"/>
          <p:cNvSpPr>
            <a:spLocks noGrp="1"/>
          </p:cNvSpPr>
          <p:nvPr>
            <p:ph sz="half" idx="2"/>
          </p:nvPr>
        </p:nvSpPr>
        <p:spPr>
          <a:xfrm>
            <a:off x="6172800" y="1267200"/>
            <a:ext cx="5707200" cy="5049600"/>
          </a:xfrm>
        </p:spPr>
        <p:txBody>
          <a:bodyPr/>
          <a:lstStyle>
            <a:lvl4pPr>
              <a:defRPr sz="1867"/>
            </a:lvl4pPr>
            <a:lvl5pPr>
              <a:defRPr sz="1867"/>
            </a:lvl5pPr>
            <a:lvl6pPr>
              <a:defRPr sz="1867"/>
            </a:lvl6pPr>
            <a:lvl7pPr>
              <a:defRPr sz="1867"/>
            </a:lvl7pPr>
            <a:lvl8pPr>
              <a:defRPr sz="1867"/>
            </a:lvl8pPr>
            <a:lvl9pPr>
              <a:defRPr sz="1867"/>
            </a:lvl9pPr>
          </a:lstStyle>
          <a:p>
            <a:pPr lvl="0"/>
            <a:r>
              <a:rPr lang="ja-JP" altLang="en-US"/>
              <a:t>マスター テキストの書式設定</a:t>
            </a:r>
          </a:p>
          <a:p>
            <a:pPr lvl="1"/>
            <a:r>
              <a:rPr lang="ja-JP" altLang="en-US"/>
              <a:t>第</a:t>
            </a:r>
            <a:r>
              <a:rPr lang="en-US" altLang="ja-JP"/>
              <a:t>2 </a:t>
            </a:r>
            <a:r>
              <a:rPr lang="ja-JP" altLang="en-US"/>
              <a:t>レベル</a:t>
            </a:r>
          </a:p>
          <a:p>
            <a:pPr lvl="2"/>
            <a:r>
              <a:rPr lang="ja-JP" altLang="en-US"/>
              <a:t>第</a:t>
            </a:r>
            <a:r>
              <a:rPr lang="en-US" altLang="ja-JP"/>
              <a:t>3 </a:t>
            </a:r>
            <a:r>
              <a:rPr lang="ja-JP" altLang="en-US"/>
              <a:t>レベル</a:t>
            </a:r>
          </a:p>
          <a:p>
            <a:pPr lvl="3"/>
            <a:r>
              <a:rPr lang="ja-JP" altLang="en-US"/>
              <a:t>第</a:t>
            </a:r>
            <a:r>
              <a:rPr lang="en-US" altLang="ja-JP"/>
              <a:t>4 </a:t>
            </a:r>
            <a:r>
              <a:rPr lang="ja-JP" altLang="en-US"/>
              <a:t>レベル</a:t>
            </a:r>
          </a:p>
          <a:p>
            <a:pPr lvl="4"/>
            <a:r>
              <a:rPr lang="ja-JP" altLang="en-US"/>
              <a:t>第</a:t>
            </a:r>
            <a:r>
              <a:rPr lang="en-US" altLang="ja-JP"/>
              <a:t>5 </a:t>
            </a:r>
            <a:r>
              <a:rPr lang="ja-JP" altLang="en-US"/>
              <a:t>レベル</a:t>
            </a:r>
            <a:endParaRPr lang="en-US" altLang="ja-JP"/>
          </a:p>
          <a:p>
            <a:pPr lvl="5"/>
            <a:r>
              <a:rPr lang="ja-JP" altLang="en-US"/>
              <a:t>テキスト</a:t>
            </a:r>
            <a:endParaRPr lang="en-US" altLang="ja-JP"/>
          </a:p>
          <a:p>
            <a:pPr lvl="6"/>
            <a:r>
              <a:rPr lang="ja-JP" altLang="en-US"/>
              <a:t>テキスト</a:t>
            </a:r>
            <a:endParaRPr lang="en-US" altLang="ja-JP"/>
          </a:p>
          <a:p>
            <a:pPr lvl="7"/>
            <a:r>
              <a:rPr lang="ja-JP" altLang="en-US"/>
              <a:t>テキスト</a:t>
            </a:r>
            <a:endParaRPr lang="en-US" altLang="ja-JP"/>
          </a:p>
          <a:p>
            <a:pPr lvl="8"/>
            <a:r>
              <a:rPr lang="ja-JP" altLang="en-US"/>
              <a:t>テキスト</a:t>
            </a:r>
            <a:endParaRPr lang="en-US"/>
          </a:p>
        </p:txBody>
      </p:sp>
      <p:sp>
        <p:nvSpPr>
          <p:cNvPr id="7" name="Slide Number Placeholder 6"/>
          <p:cNvSpPr>
            <a:spLocks noGrp="1"/>
          </p:cNvSpPr>
          <p:nvPr>
            <p:ph type="sldNum" sz="quarter" idx="12"/>
          </p:nvPr>
        </p:nvSpPr>
        <p:spPr>
          <a:xfrm>
            <a:off x="5736000" y="6504000"/>
            <a:ext cx="720000" cy="163200"/>
          </a:xfrm>
          <a:prstGeom prst="rect">
            <a:avLst/>
          </a:prstGeom>
        </p:spPr>
        <p:txBody>
          <a:bodyPr/>
          <a:lstStyle/>
          <a:p>
            <a:fld id="{4D029D89-7B63-4C94-AD4D-2E4D6BB83637}" type="slidenum">
              <a:rPr kumimoji="1" lang="ja-JP" altLang="en-US" smtClean="0"/>
              <a:t>‹#›</a:t>
            </a:fld>
            <a:endParaRPr kumimoji="1" lang="ja-JP" altLang="en-US"/>
          </a:p>
        </p:txBody>
      </p:sp>
    </p:spTree>
    <p:extLst>
      <p:ext uri="{BB962C8B-B14F-4D97-AF65-F5344CB8AC3E}">
        <p14:creationId xmlns:p14="http://schemas.microsoft.com/office/powerpoint/2010/main" val="3276428444"/>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7" name="Slide Number Placeholder 6"/>
          <p:cNvSpPr>
            <a:spLocks noGrp="1"/>
          </p:cNvSpPr>
          <p:nvPr>
            <p:ph type="sldNum" sz="quarter" idx="12"/>
          </p:nvPr>
        </p:nvSpPr>
        <p:spPr>
          <a:xfrm>
            <a:off x="5736000" y="6504000"/>
            <a:ext cx="720000" cy="163200"/>
          </a:xfrm>
          <a:prstGeom prst="rect">
            <a:avLst/>
          </a:prstGeom>
        </p:spPr>
        <p:txBody>
          <a:bodyPr/>
          <a:lstStyle/>
          <a:p>
            <a:fld id="{4D029D89-7B63-4C94-AD4D-2E4D6BB83637}" type="slidenum">
              <a:rPr kumimoji="1" lang="ja-JP" altLang="en-US" smtClean="0"/>
              <a:t>‹#›</a:t>
            </a:fld>
            <a:endParaRPr kumimoji="1" lang="ja-JP" altLang="en-US"/>
          </a:p>
        </p:txBody>
      </p:sp>
    </p:spTree>
    <p:extLst>
      <p:ext uri="{BB962C8B-B14F-4D97-AF65-F5344CB8AC3E}">
        <p14:creationId xmlns:p14="http://schemas.microsoft.com/office/powerpoint/2010/main" val="2933331831"/>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losing page">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BC69335-2DC7-4BE9-B3C4-6BB3F4B5BB5E}"/>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7170386" y="1"/>
            <a:ext cx="5021615" cy="6857999"/>
          </a:xfrm>
          <a:prstGeom prst="rect">
            <a:avLst/>
          </a:prstGeom>
        </p:spPr>
      </p:pic>
      <p:sp>
        <p:nvSpPr>
          <p:cNvPr id="15" name="Slide Number Placeholder 5">
            <a:extLst>
              <a:ext uri="{FF2B5EF4-FFF2-40B4-BE49-F238E27FC236}">
                <a16:creationId xmlns:a16="http://schemas.microsoft.com/office/drawing/2014/main" id="{7D8338C9-50E0-476B-A1C1-2CD93525E330}"/>
              </a:ext>
            </a:extLst>
          </p:cNvPr>
          <p:cNvSpPr>
            <a:spLocks noGrp="1"/>
          </p:cNvSpPr>
          <p:nvPr>
            <p:ph type="sldNum" sz="quarter" idx="4"/>
          </p:nvPr>
        </p:nvSpPr>
        <p:spPr bwMode="gray">
          <a:xfrm>
            <a:off x="5736000" y="6504000"/>
            <a:ext cx="720000" cy="163200"/>
          </a:xfrm>
          <a:prstGeom prst="rect">
            <a:avLst/>
          </a:prstGeom>
        </p:spPr>
        <p:txBody>
          <a:bodyPr vert="horz" lIns="0" tIns="0" rIns="0" bIns="0" rtlCol="0" anchor="ctr"/>
          <a:lstStyle>
            <a:lvl1pPr algn="ctr">
              <a:defRPr sz="1067">
                <a:solidFill>
                  <a:schemeClr val="bg1"/>
                </a:solidFill>
                <a:latin typeface="Arial" panose="020B0604020202020204" pitchFamily="34" charset="0"/>
                <a:cs typeface="Arial" panose="020B0604020202020204" pitchFamily="34" charset="0"/>
              </a:defRPr>
            </a:lvl1pPr>
          </a:lstStyle>
          <a:p>
            <a:fld id="{4D029D89-7B63-4C94-AD4D-2E4D6BB83637}" type="slidenum">
              <a:rPr kumimoji="1" lang="ja-JP" altLang="en-US" smtClean="0"/>
              <a:pPr/>
              <a:t>‹#›</a:t>
            </a:fld>
            <a:endParaRPr kumimoji="1" lang="ja-JP" altLang="en-US"/>
          </a:p>
        </p:txBody>
      </p:sp>
      <p:pic>
        <p:nvPicPr>
          <p:cNvPr id="7" name="Picture 23" descr="A picture containing icon&#10;&#10;Description automatically generated">
            <a:extLst>
              <a:ext uri="{FF2B5EF4-FFF2-40B4-BE49-F238E27FC236}">
                <a16:creationId xmlns:a16="http://schemas.microsoft.com/office/drawing/2014/main" id="{FFAD7CF4-8971-481D-B462-B9FB7396BE4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12352057" y="-19049"/>
            <a:ext cx="893696" cy="4499609"/>
          </a:xfrm>
          <a:prstGeom prst="rect">
            <a:avLst/>
          </a:prstGeom>
        </p:spPr>
      </p:pic>
    </p:spTree>
    <p:extLst>
      <p:ext uri="{BB962C8B-B14F-4D97-AF65-F5344CB8AC3E}">
        <p14:creationId xmlns:p14="http://schemas.microsoft.com/office/powerpoint/2010/main" val="2392393063"/>
      </p:ext>
    </p:extLst>
  </p:cSld>
  <p:clrMapOvr>
    <a:masterClrMapping/>
  </p:clrMapOvr>
  <p:hf hdr="0"/>
  <p:extLst>
    <p:ext uri="{DCECCB84-F9BA-43D5-87BE-67443E8EF086}">
      <p15:sldGuideLst xmlns:p15="http://schemas.microsoft.com/office/powerpoint/2012/main">
        <p15:guide id="1" orient="horz" pos="1597">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DA8B3AA-F7AC-2166-913F-CB77616FE185}"/>
              </a:ext>
            </a:extLst>
          </p:cNvPr>
          <p:cNvSpPr>
            <a:spLocks noGrp="1"/>
          </p:cNvSpPr>
          <p:nvPr>
            <p:ph type="dt" sz="half" idx="10"/>
          </p:nvPr>
        </p:nvSpPr>
        <p:spPr/>
        <p:txBody>
          <a:bodyPr/>
          <a:lstStyle/>
          <a:p>
            <a:fld id="{2CC64D54-A079-4DCA-BEA5-2DA0813A7BA2}" type="datetimeFigureOut">
              <a:rPr kumimoji="1" lang="ja-JP" altLang="en-US" smtClean="0"/>
              <a:t>2024/1/10</a:t>
            </a:fld>
            <a:endParaRPr kumimoji="1" lang="ja-JP" altLang="en-US"/>
          </a:p>
        </p:txBody>
      </p:sp>
      <p:sp>
        <p:nvSpPr>
          <p:cNvPr id="3" name="フッター プレースホルダー 2">
            <a:extLst>
              <a:ext uri="{FF2B5EF4-FFF2-40B4-BE49-F238E27FC236}">
                <a16:creationId xmlns:a16="http://schemas.microsoft.com/office/drawing/2014/main" id="{F39DD450-8388-61C4-AB09-099647B1DA3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B4D8779-1890-F689-A0AD-331E430A78A5}"/>
              </a:ext>
            </a:extLst>
          </p:cNvPr>
          <p:cNvSpPr>
            <a:spLocks noGrp="1"/>
          </p:cNvSpPr>
          <p:nvPr>
            <p:ph type="sldNum" sz="quarter" idx="12"/>
          </p:nvPr>
        </p:nvSpPr>
        <p:spPr/>
        <p:txBody>
          <a:bodyPr/>
          <a:lstStyle/>
          <a:p>
            <a:fld id="{FDFCE2DA-631B-4D14-86D6-A75E8111448D}" type="slidenum">
              <a:rPr kumimoji="1" lang="ja-JP" altLang="en-US" smtClean="0"/>
              <a:t>‹#›</a:t>
            </a:fld>
            <a:endParaRPr kumimoji="1" lang="ja-JP" altLang="en-US"/>
          </a:p>
        </p:txBody>
      </p:sp>
    </p:spTree>
    <p:extLst>
      <p:ext uri="{BB962C8B-B14F-4D97-AF65-F5344CB8AC3E}">
        <p14:creationId xmlns:p14="http://schemas.microsoft.com/office/powerpoint/2010/main" val="35654400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A28ABA-E076-CFBF-4D6C-98E83E59B61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C3E9D57-0B7E-3292-AF5F-0046446E40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C29DC32-936E-A2F1-A84D-E19B587245F0}"/>
              </a:ext>
            </a:extLst>
          </p:cNvPr>
          <p:cNvSpPr>
            <a:spLocks noGrp="1"/>
          </p:cNvSpPr>
          <p:nvPr>
            <p:ph type="dt" sz="half" idx="10"/>
          </p:nvPr>
        </p:nvSpPr>
        <p:spPr/>
        <p:txBody>
          <a:bodyPr/>
          <a:lstStyle/>
          <a:p>
            <a:fld id="{69E31483-D850-419F-BBD7-C43CD4B15B92}" type="datetimeFigureOut">
              <a:rPr kumimoji="1" lang="ja-JP" altLang="en-US" smtClean="0"/>
              <a:t>2024/1/10</a:t>
            </a:fld>
            <a:endParaRPr kumimoji="1" lang="ja-JP" altLang="en-US"/>
          </a:p>
        </p:txBody>
      </p:sp>
      <p:sp>
        <p:nvSpPr>
          <p:cNvPr id="5" name="フッター プレースホルダー 4">
            <a:extLst>
              <a:ext uri="{FF2B5EF4-FFF2-40B4-BE49-F238E27FC236}">
                <a16:creationId xmlns:a16="http://schemas.microsoft.com/office/drawing/2014/main" id="{FF7EF434-49D4-5769-B557-4958A5310C4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95ED849-11B7-C324-8CD9-F38095ECC17D}"/>
              </a:ext>
            </a:extLst>
          </p:cNvPr>
          <p:cNvSpPr>
            <a:spLocks noGrp="1"/>
          </p:cNvSpPr>
          <p:nvPr>
            <p:ph type="sldNum" sz="quarter" idx="12"/>
          </p:nvPr>
        </p:nvSpPr>
        <p:spPr/>
        <p:txBody>
          <a:bodyPr/>
          <a:lstStyle/>
          <a:p>
            <a:fld id="{77298C97-6C5F-41C4-9305-5BFAEBF3D21C}" type="slidenum">
              <a:rPr kumimoji="1" lang="ja-JP" altLang="en-US" smtClean="0"/>
              <a:t>‹#›</a:t>
            </a:fld>
            <a:endParaRPr kumimoji="1" lang="ja-JP" altLang="en-US"/>
          </a:p>
        </p:txBody>
      </p:sp>
    </p:spTree>
    <p:extLst>
      <p:ext uri="{BB962C8B-B14F-4D97-AF65-F5344CB8AC3E}">
        <p14:creationId xmlns:p14="http://schemas.microsoft.com/office/powerpoint/2010/main" val="3220297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971C4F-31D0-999F-8779-35F1F2A94FD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A1DEFB8-E370-B931-8AF0-8D457B53E30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1DA24AA-2289-6727-59F8-790C59F14A66}"/>
              </a:ext>
            </a:extLst>
          </p:cNvPr>
          <p:cNvSpPr>
            <a:spLocks noGrp="1"/>
          </p:cNvSpPr>
          <p:nvPr>
            <p:ph type="dt" sz="half" idx="10"/>
          </p:nvPr>
        </p:nvSpPr>
        <p:spPr/>
        <p:txBody>
          <a:bodyPr/>
          <a:lstStyle/>
          <a:p>
            <a:fld id="{2CC64D54-A079-4DCA-BEA5-2DA0813A7BA2}" type="datetimeFigureOut">
              <a:rPr kumimoji="1" lang="ja-JP" altLang="en-US" smtClean="0"/>
              <a:t>2024/1/10</a:t>
            </a:fld>
            <a:endParaRPr kumimoji="1" lang="ja-JP" altLang="en-US"/>
          </a:p>
        </p:txBody>
      </p:sp>
      <p:sp>
        <p:nvSpPr>
          <p:cNvPr id="5" name="フッター プレースホルダー 4">
            <a:extLst>
              <a:ext uri="{FF2B5EF4-FFF2-40B4-BE49-F238E27FC236}">
                <a16:creationId xmlns:a16="http://schemas.microsoft.com/office/drawing/2014/main" id="{AE07B13D-F4A0-71EA-7E74-3B2C5C6F898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3CF930-48D9-764F-3A83-284E7522DFE4}"/>
              </a:ext>
            </a:extLst>
          </p:cNvPr>
          <p:cNvSpPr>
            <a:spLocks noGrp="1"/>
          </p:cNvSpPr>
          <p:nvPr>
            <p:ph type="sldNum" sz="quarter" idx="12"/>
          </p:nvPr>
        </p:nvSpPr>
        <p:spPr/>
        <p:txBody>
          <a:bodyPr/>
          <a:lstStyle/>
          <a:p>
            <a:fld id="{FDFCE2DA-631B-4D14-86D6-A75E8111448D}" type="slidenum">
              <a:rPr kumimoji="1" lang="ja-JP" altLang="en-US" smtClean="0"/>
              <a:t>‹#›</a:t>
            </a:fld>
            <a:endParaRPr kumimoji="1" lang="ja-JP" altLang="en-US"/>
          </a:p>
        </p:txBody>
      </p:sp>
    </p:spTree>
    <p:extLst>
      <p:ext uri="{BB962C8B-B14F-4D97-AF65-F5344CB8AC3E}">
        <p14:creationId xmlns:p14="http://schemas.microsoft.com/office/powerpoint/2010/main" val="29326473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8C874C-0D3C-E33B-C143-2F098D4CEA0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0369394-61EA-C773-C64D-B671E30B89B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387E260-031A-464A-9322-4EFF79CC653D}"/>
              </a:ext>
            </a:extLst>
          </p:cNvPr>
          <p:cNvSpPr>
            <a:spLocks noGrp="1"/>
          </p:cNvSpPr>
          <p:nvPr>
            <p:ph type="dt" sz="half" idx="10"/>
          </p:nvPr>
        </p:nvSpPr>
        <p:spPr/>
        <p:txBody>
          <a:bodyPr/>
          <a:lstStyle/>
          <a:p>
            <a:fld id="{69E31483-D850-419F-BBD7-C43CD4B15B92}" type="datetimeFigureOut">
              <a:rPr kumimoji="1" lang="ja-JP" altLang="en-US" smtClean="0"/>
              <a:t>2024/1/10</a:t>
            </a:fld>
            <a:endParaRPr kumimoji="1" lang="ja-JP" altLang="en-US"/>
          </a:p>
        </p:txBody>
      </p:sp>
      <p:sp>
        <p:nvSpPr>
          <p:cNvPr id="5" name="フッター プレースホルダー 4">
            <a:extLst>
              <a:ext uri="{FF2B5EF4-FFF2-40B4-BE49-F238E27FC236}">
                <a16:creationId xmlns:a16="http://schemas.microsoft.com/office/drawing/2014/main" id="{7B17B63F-6EE7-DF4E-20B3-FBBDFCE0B7B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FC928D2-B8C1-745C-3D3D-61198793E887}"/>
              </a:ext>
            </a:extLst>
          </p:cNvPr>
          <p:cNvSpPr>
            <a:spLocks noGrp="1"/>
          </p:cNvSpPr>
          <p:nvPr>
            <p:ph type="sldNum" sz="quarter" idx="12"/>
          </p:nvPr>
        </p:nvSpPr>
        <p:spPr/>
        <p:txBody>
          <a:bodyPr/>
          <a:lstStyle/>
          <a:p>
            <a:fld id="{77298C97-6C5F-41C4-9305-5BFAEBF3D21C}" type="slidenum">
              <a:rPr kumimoji="1" lang="ja-JP" altLang="en-US" smtClean="0"/>
              <a:t>‹#›</a:t>
            </a:fld>
            <a:endParaRPr kumimoji="1" lang="ja-JP" altLang="en-US"/>
          </a:p>
        </p:txBody>
      </p:sp>
    </p:spTree>
    <p:extLst>
      <p:ext uri="{BB962C8B-B14F-4D97-AF65-F5344CB8AC3E}">
        <p14:creationId xmlns:p14="http://schemas.microsoft.com/office/powerpoint/2010/main" val="41167032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D734D4-6BD8-29F4-C9F5-A428C915C00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898DC6A-C30E-B419-06BB-83FC34BEB2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A0CD532-D1A2-A62D-CA9D-768C6C6604F4}"/>
              </a:ext>
            </a:extLst>
          </p:cNvPr>
          <p:cNvSpPr>
            <a:spLocks noGrp="1"/>
          </p:cNvSpPr>
          <p:nvPr>
            <p:ph type="dt" sz="half" idx="10"/>
          </p:nvPr>
        </p:nvSpPr>
        <p:spPr/>
        <p:txBody>
          <a:bodyPr/>
          <a:lstStyle/>
          <a:p>
            <a:fld id="{69E31483-D850-419F-BBD7-C43CD4B15B92}" type="datetimeFigureOut">
              <a:rPr kumimoji="1" lang="ja-JP" altLang="en-US" smtClean="0"/>
              <a:t>2024/1/10</a:t>
            </a:fld>
            <a:endParaRPr kumimoji="1" lang="ja-JP" altLang="en-US"/>
          </a:p>
        </p:txBody>
      </p:sp>
      <p:sp>
        <p:nvSpPr>
          <p:cNvPr id="5" name="フッター プレースホルダー 4">
            <a:extLst>
              <a:ext uri="{FF2B5EF4-FFF2-40B4-BE49-F238E27FC236}">
                <a16:creationId xmlns:a16="http://schemas.microsoft.com/office/drawing/2014/main" id="{C711F87E-8FF9-95B1-872C-19813437207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A322FE5-16A6-386C-5C7F-DA17C4ECC999}"/>
              </a:ext>
            </a:extLst>
          </p:cNvPr>
          <p:cNvSpPr>
            <a:spLocks noGrp="1"/>
          </p:cNvSpPr>
          <p:nvPr>
            <p:ph type="sldNum" sz="quarter" idx="12"/>
          </p:nvPr>
        </p:nvSpPr>
        <p:spPr/>
        <p:txBody>
          <a:bodyPr/>
          <a:lstStyle/>
          <a:p>
            <a:fld id="{77298C97-6C5F-41C4-9305-5BFAEBF3D21C}" type="slidenum">
              <a:rPr kumimoji="1" lang="ja-JP" altLang="en-US" smtClean="0"/>
              <a:t>‹#›</a:t>
            </a:fld>
            <a:endParaRPr kumimoji="1" lang="ja-JP" altLang="en-US"/>
          </a:p>
        </p:txBody>
      </p:sp>
    </p:spTree>
    <p:extLst>
      <p:ext uri="{BB962C8B-B14F-4D97-AF65-F5344CB8AC3E}">
        <p14:creationId xmlns:p14="http://schemas.microsoft.com/office/powerpoint/2010/main" val="25141851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17857A-CC86-4DE0-15DA-C39D861D8A4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EEC29D5-783F-D511-3C8C-F8389287377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7EFDC3E-C363-2D48-A61D-71F2F9C8724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93CF024-3805-BD1F-27C8-B37871628447}"/>
              </a:ext>
            </a:extLst>
          </p:cNvPr>
          <p:cNvSpPr>
            <a:spLocks noGrp="1"/>
          </p:cNvSpPr>
          <p:nvPr>
            <p:ph type="dt" sz="half" idx="10"/>
          </p:nvPr>
        </p:nvSpPr>
        <p:spPr/>
        <p:txBody>
          <a:bodyPr/>
          <a:lstStyle/>
          <a:p>
            <a:fld id="{69E31483-D850-419F-BBD7-C43CD4B15B92}" type="datetimeFigureOut">
              <a:rPr kumimoji="1" lang="ja-JP" altLang="en-US" smtClean="0"/>
              <a:t>2024/1/10</a:t>
            </a:fld>
            <a:endParaRPr kumimoji="1" lang="ja-JP" altLang="en-US"/>
          </a:p>
        </p:txBody>
      </p:sp>
      <p:sp>
        <p:nvSpPr>
          <p:cNvPr id="6" name="フッター プレースホルダー 5">
            <a:extLst>
              <a:ext uri="{FF2B5EF4-FFF2-40B4-BE49-F238E27FC236}">
                <a16:creationId xmlns:a16="http://schemas.microsoft.com/office/drawing/2014/main" id="{F9303DB5-9FEA-19C0-3474-B12AE358876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005E58B-2FA5-8FEF-1B60-1F44DA3F8FCB}"/>
              </a:ext>
            </a:extLst>
          </p:cNvPr>
          <p:cNvSpPr>
            <a:spLocks noGrp="1"/>
          </p:cNvSpPr>
          <p:nvPr>
            <p:ph type="sldNum" sz="quarter" idx="12"/>
          </p:nvPr>
        </p:nvSpPr>
        <p:spPr/>
        <p:txBody>
          <a:bodyPr/>
          <a:lstStyle/>
          <a:p>
            <a:fld id="{77298C97-6C5F-41C4-9305-5BFAEBF3D21C}" type="slidenum">
              <a:rPr kumimoji="1" lang="ja-JP" altLang="en-US" smtClean="0"/>
              <a:t>‹#›</a:t>
            </a:fld>
            <a:endParaRPr kumimoji="1" lang="ja-JP" altLang="en-US"/>
          </a:p>
        </p:txBody>
      </p:sp>
    </p:spTree>
    <p:extLst>
      <p:ext uri="{BB962C8B-B14F-4D97-AF65-F5344CB8AC3E}">
        <p14:creationId xmlns:p14="http://schemas.microsoft.com/office/powerpoint/2010/main" val="27497036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07A5B1-F1AA-86DE-A0F9-D411B9C9A93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5DCA276-9F36-698D-C1EE-704DC4A920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A938AFB-E48F-DA76-1DD3-EA3E6098630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62874F5-D381-048F-3392-A20E01F389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F4D840B-B8D9-9F61-C992-8A1996F2E4B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2E145F9-6B2F-BCBA-AF70-87C8019429C4}"/>
              </a:ext>
            </a:extLst>
          </p:cNvPr>
          <p:cNvSpPr>
            <a:spLocks noGrp="1"/>
          </p:cNvSpPr>
          <p:nvPr>
            <p:ph type="dt" sz="half" idx="10"/>
          </p:nvPr>
        </p:nvSpPr>
        <p:spPr/>
        <p:txBody>
          <a:bodyPr/>
          <a:lstStyle/>
          <a:p>
            <a:fld id="{69E31483-D850-419F-BBD7-C43CD4B15B92}" type="datetimeFigureOut">
              <a:rPr kumimoji="1" lang="ja-JP" altLang="en-US" smtClean="0"/>
              <a:t>2024/1/10</a:t>
            </a:fld>
            <a:endParaRPr kumimoji="1" lang="ja-JP" altLang="en-US"/>
          </a:p>
        </p:txBody>
      </p:sp>
      <p:sp>
        <p:nvSpPr>
          <p:cNvPr id="8" name="フッター プレースホルダー 7">
            <a:extLst>
              <a:ext uri="{FF2B5EF4-FFF2-40B4-BE49-F238E27FC236}">
                <a16:creationId xmlns:a16="http://schemas.microsoft.com/office/drawing/2014/main" id="{B2D504EA-5F32-FED7-45BB-EF48C8FE289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3D1FA18-50E1-0CE4-8B68-4D9FB4E517C5}"/>
              </a:ext>
            </a:extLst>
          </p:cNvPr>
          <p:cNvSpPr>
            <a:spLocks noGrp="1"/>
          </p:cNvSpPr>
          <p:nvPr>
            <p:ph type="sldNum" sz="quarter" idx="12"/>
          </p:nvPr>
        </p:nvSpPr>
        <p:spPr/>
        <p:txBody>
          <a:bodyPr/>
          <a:lstStyle/>
          <a:p>
            <a:fld id="{77298C97-6C5F-41C4-9305-5BFAEBF3D21C}" type="slidenum">
              <a:rPr kumimoji="1" lang="ja-JP" altLang="en-US" smtClean="0"/>
              <a:t>‹#›</a:t>
            </a:fld>
            <a:endParaRPr kumimoji="1" lang="ja-JP" altLang="en-US"/>
          </a:p>
        </p:txBody>
      </p:sp>
    </p:spTree>
    <p:extLst>
      <p:ext uri="{BB962C8B-B14F-4D97-AF65-F5344CB8AC3E}">
        <p14:creationId xmlns:p14="http://schemas.microsoft.com/office/powerpoint/2010/main" val="9290981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AF688A-67CD-8601-56CC-6FC55519323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00225E6-37F9-ED81-6092-226536BA6DA8}"/>
              </a:ext>
            </a:extLst>
          </p:cNvPr>
          <p:cNvSpPr>
            <a:spLocks noGrp="1"/>
          </p:cNvSpPr>
          <p:nvPr>
            <p:ph type="dt" sz="half" idx="10"/>
          </p:nvPr>
        </p:nvSpPr>
        <p:spPr/>
        <p:txBody>
          <a:bodyPr/>
          <a:lstStyle/>
          <a:p>
            <a:fld id="{69E31483-D850-419F-BBD7-C43CD4B15B92}" type="datetimeFigureOut">
              <a:rPr kumimoji="1" lang="ja-JP" altLang="en-US" smtClean="0"/>
              <a:t>2024/1/10</a:t>
            </a:fld>
            <a:endParaRPr kumimoji="1" lang="ja-JP" altLang="en-US"/>
          </a:p>
        </p:txBody>
      </p:sp>
      <p:sp>
        <p:nvSpPr>
          <p:cNvPr id="4" name="フッター プレースホルダー 3">
            <a:extLst>
              <a:ext uri="{FF2B5EF4-FFF2-40B4-BE49-F238E27FC236}">
                <a16:creationId xmlns:a16="http://schemas.microsoft.com/office/drawing/2014/main" id="{CD10516F-00B2-6654-29E1-12A4CEFA85C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5005587-17AF-7F39-8305-B1963E688373}"/>
              </a:ext>
            </a:extLst>
          </p:cNvPr>
          <p:cNvSpPr>
            <a:spLocks noGrp="1"/>
          </p:cNvSpPr>
          <p:nvPr>
            <p:ph type="sldNum" sz="quarter" idx="12"/>
          </p:nvPr>
        </p:nvSpPr>
        <p:spPr/>
        <p:txBody>
          <a:bodyPr/>
          <a:lstStyle/>
          <a:p>
            <a:fld id="{77298C97-6C5F-41C4-9305-5BFAEBF3D21C}" type="slidenum">
              <a:rPr kumimoji="1" lang="ja-JP" altLang="en-US" smtClean="0"/>
              <a:t>‹#›</a:t>
            </a:fld>
            <a:endParaRPr kumimoji="1" lang="ja-JP" altLang="en-US"/>
          </a:p>
        </p:txBody>
      </p:sp>
    </p:spTree>
    <p:extLst>
      <p:ext uri="{BB962C8B-B14F-4D97-AF65-F5344CB8AC3E}">
        <p14:creationId xmlns:p14="http://schemas.microsoft.com/office/powerpoint/2010/main" val="25573999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2C8F776-5DB4-CFED-B99D-202BFDE7D2E4}"/>
              </a:ext>
            </a:extLst>
          </p:cNvPr>
          <p:cNvSpPr>
            <a:spLocks noGrp="1"/>
          </p:cNvSpPr>
          <p:nvPr>
            <p:ph type="dt" sz="half" idx="10"/>
          </p:nvPr>
        </p:nvSpPr>
        <p:spPr/>
        <p:txBody>
          <a:bodyPr/>
          <a:lstStyle/>
          <a:p>
            <a:fld id="{69E31483-D850-419F-BBD7-C43CD4B15B92}" type="datetimeFigureOut">
              <a:rPr kumimoji="1" lang="ja-JP" altLang="en-US" smtClean="0"/>
              <a:t>2024/1/10</a:t>
            </a:fld>
            <a:endParaRPr kumimoji="1" lang="ja-JP" altLang="en-US"/>
          </a:p>
        </p:txBody>
      </p:sp>
      <p:sp>
        <p:nvSpPr>
          <p:cNvPr id="3" name="フッター プレースホルダー 2">
            <a:extLst>
              <a:ext uri="{FF2B5EF4-FFF2-40B4-BE49-F238E27FC236}">
                <a16:creationId xmlns:a16="http://schemas.microsoft.com/office/drawing/2014/main" id="{8ADF5243-CE59-E50D-4375-B024E324F9D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C9708EC-3A97-813C-1A5C-505DCBC53FBE}"/>
              </a:ext>
            </a:extLst>
          </p:cNvPr>
          <p:cNvSpPr>
            <a:spLocks noGrp="1"/>
          </p:cNvSpPr>
          <p:nvPr>
            <p:ph type="sldNum" sz="quarter" idx="12"/>
          </p:nvPr>
        </p:nvSpPr>
        <p:spPr/>
        <p:txBody>
          <a:bodyPr/>
          <a:lstStyle/>
          <a:p>
            <a:fld id="{77298C97-6C5F-41C4-9305-5BFAEBF3D21C}" type="slidenum">
              <a:rPr kumimoji="1" lang="ja-JP" altLang="en-US" smtClean="0"/>
              <a:t>‹#›</a:t>
            </a:fld>
            <a:endParaRPr kumimoji="1" lang="ja-JP" altLang="en-US"/>
          </a:p>
        </p:txBody>
      </p:sp>
    </p:spTree>
    <p:extLst>
      <p:ext uri="{BB962C8B-B14F-4D97-AF65-F5344CB8AC3E}">
        <p14:creationId xmlns:p14="http://schemas.microsoft.com/office/powerpoint/2010/main" val="16903600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3B9A0A-C63F-71BD-CE9D-B059279BF19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BE025D5-5C02-5ABA-C4E7-6495836EA8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18C4875-909D-37F5-40CA-51E0D86295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8FF8534-FD4B-028B-2D6E-955392360F5B}"/>
              </a:ext>
            </a:extLst>
          </p:cNvPr>
          <p:cNvSpPr>
            <a:spLocks noGrp="1"/>
          </p:cNvSpPr>
          <p:nvPr>
            <p:ph type="dt" sz="half" idx="10"/>
          </p:nvPr>
        </p:nvSpPr>
        <p:spPr/>
        <p:txBody>
          <a:bodyPr/>
          <a:lstStyle/>
          <a:p>
            <a:fld id="{69E31483-D850-419F-BBD7-C43CD4B15B92}" type="datetimeFigureOut">
              <a:rPr kumimoji="1" lang="ja-JP" altLang="en-US" smtClean="0"/>
              <a:t>2024/1/10</a:t>
            </a:fld>
            <a:endParaRPr kumimoji="1" lang="ja-JP" altLang="en-US"/>
          </a:p>
        </p:txBody>
      </p:sp>
      <p:sp>
        <p:nvSpPr>
          <p:cNvPr id="6" name="フッター プレースホルダー 5">
            <a:extLst>
              <a:ext uri="{FF2B5EF4-FFF2-40B4-BE49-F238E27FC236}">
                <a16:creationId xmlns:a16="http://schemas.microsoft.com/office/drawing/2014/main" id="{D33DD59C-7F34-E2CB-7583-024BEA3542E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8EFA921-DA7B-D836-A528-12E798759F3D}"/>
              </a:ext>
            </a:extLst>
          </p:cNvPr>
          <p:cNvSpPr>
            <a:spLocks noGrp="1"/>
          </p:cNvSpPr>
          <p:nvPr>
            <p:ph type="sldNum" sz="quarter" idx="12"/>
          </p:nvPr>
        </p:nvSpPr>
        <p:spPr/>
        <p:txBody>
          <a:bodyPr/>
          <a:lstStyle/>
          <a:p>
            <a:fld id="{77298C97-6C5F-41C4-9305-5BFAEBF3D21C}" type="slidenum">
              <a:rPr kumimoji="1" lang="ja-JP" altLang="en-US" smtClean="0"/>
              <a:t>‹#›</a:t>
            </a:fld>
            <a:endParaRPr kumimoji="1" lang="ja-JP" altLang="en-US"/>
          </a:p>
        </p:txBody>
      </p:sp>
    </p:spTree>
    <p:extLst>
      <p:ext uri="{BB962C8B-B14F-4D97-AF65-F5344CB8AC3E}">
        <p14:creationId xmlns:p14="http://schemas.microsoft.com/office/powerpoint/2010/main" val="29326995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E178E-B7DE-8B11-5D46-B2F8AF73673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637BADA-495E-5AE6-EF90-F5FB6C1F6B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F1EDF3E-FD50-E29F-463A-D51F22F25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B2F87AC-A646-0D83-7AAE-D30CB35C61FB}"/>
              </a:ext>
            </a:extLst>
          </p:cNvPr>
          <p:cNvSpPr>
            <a:spLocks noGrp="1"/>
          </p:cNvSpPr>
          <p:nvPr>
            <p:ph type="dt" sz="half" idx="10"/>
          </p:nvPr>
        </p:nvSpPr>
        <p:spPr/>
        <p:txBody>
          <a:bodyPr/>
          <a:lstStyle/>
          <a:p>
            <a:fld id="{69E31483-D850-419F-BBD7-C43CD4B15B92}" type="datetimeFigureOut">
              <a:rPr kumimoji="1" lang="ja-JP" altLang="en-US" smtClean="0"/>
              <a:t>2024/1/10</a:t>
            </a:fld>
            <a:endParaRPr kumimoji="1" lang="ja-JP" altLang="en-US"/>
          </a:p>
        </p:txBody>
      </p:sp>
      <p:sp>
        <p:nvSpPr>
          <p:cNvPr id="6" name="フッター プレースホルダー 5">
            <a:extLst>
              <a:ext uri="{FF2B5EF4-FFF2-40B4-BE49-F238E27FC236}">
                <a16:creationId xmlns:a16="http://schemas.microsoft.com/office/drawing/2014/main" id="{30E6F5BF-AB4F-374F-0535-515D5E43ECC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FFFE8A8-091E-64DB-131E-7CB4FB52ABF6}"/>
              </a:ext>
            </a:extLst>
          </p:cNvPr>
          <p:cNvSpPr>
            <a:spLocks noGrp="1"/>
          </p:cNvSpPr>
          <p:nvPr>
            <p:ph type="sldNum" sz="quarter" idx="12"/>
          </p:nvPr>
        </p:nvSpPr>
        <p:spPr/>
        <p:txBody>
          <a:bodyPr/>
          <a:lstStyle/>
          <a:p>
            <a:fld id="{77298C97-6C5F-41C4-9305-5BFAEBF3D21C}" type="slidenum">
              <a:rPr kumimoji="1" lang="ja-JP" altLang="en-US" smtClean="0"/>
              <a:t>‹#›</a:t>
            </a:fld>
            <a:endParaRPr kumimoji="1" lang="ja-JP" altLang="en-US"/>
          </a:p>
        </p:txBody>
      </p:sp>
    </p:spTree>
    <p:extLst>
      <p:ext uri="{BB962C8B-B14F-4D97-AF65-F5344CB8AC3E}">
        <p14:creationId xmlns:p14="http://schemas.microsoft.com/office/powerpoint/2010/main" val="33595571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7CC1B3-67D4-4632-819E-87B87C8FC66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2632F27-6625-9550-3C7E-948E9D3358E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B357E2A-55E2-22D5-7897-7D2994FAB0EC}"/>
              </a:ext>
            </a:extLst>
          </p:cNvPr>
          <p:cNvSpPr>
            <a:spLocks noGrp="1"/>
          </p:cNvSpPr>
          <p:nvPr>
            <p:ph type="dt" sz="half" idx="10"/>
          </p:nvPr>
        </p:nvSpPr>
        <p:spPr/>
        <p:txBody>
          <a:bodyPr/>
          <a:lstStyle/>
          <a:p>
            <a:fld id="{69E31483-D850-419F-BBD7-C43CD4B15B92}" type="datetimeFigureOut">
              <a:rPr kumimoji="1" lang="ja-JP" altLang="en-US" smtClean="0"/>
              <a:t>2024/1/10</a:t>
            </a:fld>
            <a:endParaRPr kumimoji="1" lang="ja-JP" altLang="en-US"/>
          </a:p>
        </p:txBody>
      </p:sp>
      <p:sp>
        <p:nvSpPr>
          <p:cNvPr id="5" name="フッター プレースホルダー 4">
            <a:extLst>
              <a:ext uri="{FF2B5EF4-FFF2-40B4-BE49-F238E27FC236}">
                <a16:creationId xmlns:a16="http://schemas.microsoft.com/office/drawing/2014/main" id="{1651A74A-366B-8419-808D-FD74C76913D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641B397-137C-6CBE-57C9-BA62477CE3EE}"/>
              </a:ext>
            </a:extLst>
          </p:cNvPr>
          <p:cNvSpPr>
            <a:spLocks noGrp="1"/>
          </p:cNvSpPr>
          <p:nvPr>
            <p:ph type="sldNum" sz="quarter" idx="12"/>
          </p:nvPr>
        </p:nvSpPr>
        <p:spPr/>
        <p:txBody>
          <a:bodyPr/>
          <a:lstStyle/>
          <a:p>
            <a:fld id="{77298C97-6C5F-41C4-9305-5BFAEBF3D21C}" type="slidenum">
              <a:rPr kumimoji="1" lang="ja-JP" altLang="en-US" smtClean="0"/>
              <a:t>‹#›</a:t>
            </a:fld>
            <a:endParaRPr kumimoji="1" lang="ja-JP" altLang="en-US"/>
          </a:p>
        </p:txBody>
      </p:sp>
    </p:spTree>
    <p:extLst>
      <p:ext uri="{BB962C8B-B14F-4D97-AF65-F5344CB8AC3E}">
        <p14:creationId xmlns:p14="http://schemas.microsoft.com/office/powerpoint/2010/main" val="41592477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F3DF6EC-4FF1-F429-FBB5-C37E1ECECAA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C266DB3-2C22-45DC-8058-6B70F0B3F66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875727E-099F-2EDF-9E00-833DE5EDA262}"/>
              </a:ext>
            </a:extLst>
          </p:cNvPr>
          <p:cNvSpPr>
            <a:spLocks noGrp="1"/>
          </p:cNvSpPr>
          <p:nvPr>
            <p:ph type="dt" sz="half" idx="10"/>
          </p:nvPr>
        </p:nvSpPr>
        <p:spPr/>
        <p:txBody>
          <a:bodyPr/>
          <a:lstStyle/>
          <a:p>
            <a:fld id="{69E31483-D850-419F-BBD7-C43CD4B15B92}" type="datetimeFigureOut">
              <a:rPr kumimoji="1" lang="ja-JP" altLang="en-US" smtClean="0"/>
              <a:t>2024/1/10</a:t>
            </a:fld>
            <a:endParaRPr kumimoji="1" lang="ja-JP" altLang="en-US"/>
          </a:p>
        </p:txBody>
      </p:sp>
      <p:sp>
        <p:nvSpPr>
          <p:cNvPr id="5" name="フッター プレースホルダー 4">
            <a:extLst>
              <a:ext uri="{FF2B5EF4-FFF2-40B4-BE49-F238E27FC236}">
                <a16:creationId xmlns:a16="http://schemas.microsoft.com/office/drawing/2014/main" id="{440DFD9C-0885-D707-D34C-AA037DAB46D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9380DBF-FA6E-AC39-D09E-0C9E68EDC5CA}"/>
              </a:ext>
            </a:extLst>
          </p:cNvPr>
          <p:cNvSpPr>
            <a:spLocks noGrp="1"/>
          </p:cNvSpPr>
          <p:nvPr>
            <p:ph type="sldNum" sz="quarter" idx="12"/>
          </p:nvPr>
        </p:nvSpPr>
        <p:spPr/>
        <p:txBody>
          <a:bodyPr/>
          <a:lstStyle/>
          <a:p>
            <a:fld id="{77298C97-6C5F-41C4-9305-5BFAEBF3D21C}" type="slidenum">
              <a:rPr kumimoji="1" lang="ja-JP" altLang="en-US" smtClean="0"/>
              <a:t>‹#›</a:t>
            </a:fld>
            <a:endParaRPr kumimoji="1" lang="ja-JP" altLang="en-US"/>
          </a:p>
        </p:txBody>
      </p:sp>
    </p:spTree>
    <p:extLst>
      <p:ext uri="{BB962C8B-B14F-4D97-AF65-F5344CB8AC3E}">
        <p14:creationId xmlns:p14="http://schemas.microsoft.com/office/powerpoint/2010/main" val="2438409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6D5E95-FA1E-930D-5D99-EB46C1C2DC2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3F4995C-9BB4-7A07-65A7-E508C5640D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43329AB-3229-E271-DA85-0B64CC951640}"/>
              </a:ext>
            </a:extLst>
          </p:cNvPr>
          <p:cNvSpPr>
            <a:spLocks noGrp="1"/>
          </p:cNvSpPr>
          <p:nvPr>
            <p:ph type="dt" sz="half" idx="10"/>
          </p:nvPr>
        </p:nvSpPr>
        <p:spPr/>
        <p:txBody>
          <a:bodyPr/>
          <a:lstStyle/>
          <a:p>
            <a:fld id="{2CC64D54-A079-4DCA-BEA5-2DA0813A7BA2}" type="datetimeFigureOut">
              <a:rPr kumimoji="1" lang="ja-JP" altLang="en-US" smtClean="0"/>
              <a:t>2024/1/10</a:t>
            </a:fld>
            <a:endParaRPr kumimoji="1" lang="ja-JP" altLang="en-US"/>
          </a:p>
        </p:txBody>
      </p:sp>
      <p:sp>
        <p:nvSpPr>
          <p:cNvPr id="5" name="フッター プレースホルダー 4">
            <a:extLst>
              <a:ext uri="{FF2B5EF4-FFF2-40B4-BE49-F238E27FC236}">
                <a16:creationId xmlns:a16="http://schemas.microsoft.com/office/drawing/2014/main" id="{D35B7E51-AC7F-846F-769E-90B799EDEC9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838D22E-0137-00AE-3D53-2B19C7EF2049}"/>
              </a:ext>
            </a:extLst>
          </p:cNvPr>
          <p:cNvSpPr>
            <a:spLocks noGrp="1"/>
          </p:cNvSpPr>
          <p:nvPr>
            <p:ph type="sldNum" sz="quarter" idx="12"/>
          </p:nvPr>
        </p:nvSpPr>
        <p:spPr/>
        <p:txBody>
          <a:bodyPr/>
          <a:lstStyle/>
          <a:p>
            <a:fld id="{FDFCE2DA-631B-4D14-86D6-A75E8111448D}" type="slidenum">
              <a:rPr kumimoji="1" lang="ja-JP" altLang="en-US" smtClean="0"/>
              <a:t>‹#›</a:t>
            </a:fld>
            <a:endParaRPr kumimoji="1" lang="ja-JP" altLang="en-US"/>
          </a:p>
        </p:txBody>
      </p:sp>
    </p:spTree>
    <p:extLst>
      <p:ext uri="{BB962C8B-B14F-4D97-AF65-F5344CB8AC3E}">
        <p14:creationId xmlns:p14="http://schemas.microsoft.com/office/powerpoint/2010/main" val="33847120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le Master">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AF46A06C-9A3F-471C-999E-CB75C4DB07A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8804515" y="898"/>
            <a:ext cx="3387485" cy="6856204"/>
          </a:xfrm>
          <a:prstGeom prst="rect">
            <a:avLst/>
          </a:prstGeom>
        </p:spPr>
      </p:pic>
      <p:sp>
        <p:nvSpPr>
          <p:cNvPr id="2" name="Title 1"/>
          <p:cNvSpPr>
            <a:spLocks noGrp="1"/>
          </p:cNvSpPr>
          <p:nvPr>
            <p:ph type="ctrTitle" hasCustomPrompt="1"/>
          </p:nvPr>
        </p:nvSpPr>
        <p:spPr>
          <a:xfrm>
            <a:off x="311999" y="1488000"/>
            <a:ext cx="7200000" cy="1920000"/>
          </a:xfrm>
        </p:spPr>
        <p:txBody>
          <a:bodyPr anchor="b">
            <a:noAutofit/>
          </a:bodyPr>
          <a:lstStyle>
            <a:lvl1pPr algn="l">
              <a:defRPr sz="4267">
                <a:solidFill>
                  <a:schemeClr val="tx1"/>
                </a:solidFill>
              </a:defRPr>
            </a:lvl1pPr>
          </a:lstStyle>
          <a:p>
            <a:r>
              <a:rPr lang="ja-JP" altLang="en-US"/>
              <a:t>タイトルを入力</a:t>
            </a:r>
            <a:endParaRPr lang="en-US"/>
          </a:p>
        </p:txBody>
      </p:sp>
      <p:sp>
        <p:nvSpPr>
          <p:cNvPr id="3" name="Subtitle 2"/>
          <p:cNvSpPr>
            <a:spLocks noGrp="1"/>
          </p:cNvSpPr>
          <p:nvPr>
            <p:ph type="subTitle" idx="1" hasCustomPrompt="1"/>
          </p:nvPr>
        </p:nvSpPr>
        <p:spPr>
          <a:xfrm>
            <a:off x="312000" y="4089600"/>
            <a:ext cx="6331200" cy="1680000"/>
          </a:xfrm>
        </p:spPr>
        <p:txBody>
          <a:bodyPr anchor="t" anchorCtr="0">
            <a:noAutofit/>
          </a:bodyPr>
          <a:lstStyle>
            <a:lvl1pPr marL="0" indent="0" algn="l">
              <a:buNone/>
              <a:defRPr sz="240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ja-JP" altLang="en-US"/>
              <a:t>サブタイトルを入力</a:t>
            </a:r>
            <a:endParaRPr lang="en-US"/>
          </a:p>
        </p:txBody>
      </p:sp>
      <p:sp>
        <p:nvSpPr>
          <p:cNvPr id="17" name="Slide Number Placeholder 5">
            <a:extLst>
              <a:ext uri="{FF2B5EF4-FFF2-40B4-BE49-F238E27FC236}">
                <a16:creationId xmlns:a16="http://schemas.microsoft.com/office/drawing/2014/main" id="{F2A2B3EE-7C59-4DF5-A28E-640979443623}"/>
              </a:ext>
            </a:extLst>
          </p:cNvPr>
          <p:cNvSpPr>
            <a:spLocks noGrp="1"/>
          </p:cNvSpPr>
          <p:nvPr>
            <p:ph type="sldNum" sz="quarter" idx="4"/>
          </p:nvPr>
        </p:nvSpPr>
        <p:spPr bwMode="gray">
          <a:xfrm>
            <a:off x="5736000" y="6504000"/>
            <a:ext cx="720000" cy="163200"/>
          </a:xfrm>
          <a:prstGeom prst="rect">
            <a:avLst/>
          </a:prstGeom>
        </p:spPr>
        <p:txBody>
          <a:bodyPr vert="horz" lIns="0" tIns="0" rIns="0" bIns="0" rtlCol="0" anchor="ctr"/>
          <a:lstStyle>
            <a:lvl1pPr algn="ctr">
              <a:defRPr sz="1067">
                <a:solidFill>
                  <a:schemeClr val="bg1"/>
                </a:solidFill>
                <a:latin typeface="Arial" panose="020B0604020202020204" pitchFamily="34" charset="0"/>
                <a:cs typeface="Arial" panose="020B0604020202020204" pitchFamily="34" charset="0"/>
              </a:defRPr>
            </a:lvl1pPr>
          </a:lstStyle>
          <a:p>
            <a:fld id="{4D029D89-7B63-4C94-AD4D-2E4D6BB83637}" type="slidenum">
              <a:rPr kumimoji="1" lang="ja-JP" altLang="en-US" smtClean="0"/>
              <a:pPr/>
              <a:t>‹#›</a:t>
            </a:fld>
            <a:endParaRPr kumimoji="1" lang="ja-JP" altLang="en-US"/>
          </a:p>
        </p:txBody>
      </p:sp>
      <p:pic>
        <p:nvPicPr>
          <p:cNvPr id="10" name="Picture 23" descr="A picture containing icon&#10;&#10;Description automatically generated">
            <a:extLst>
              <a:ext uri="{FF2B5EF4-FFF2-40B4-BE49-F238E27FC236}">
                <a16:creationId xmlns:a16="http://schemas.microsoft.com/office/drawing/2014/main" id="{8B2BCC5B-F069-4ED1-A700-090A5F1D93DD}"/>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12352057" y="-19049"/>
            <a:ext cx="893696" cy="4499609"/>
          </a:xfrm>
          <a:prstGeom prst="rect">
            <a:avLst/>
          </a:prstGeom>
        </p:spPr>
      </p:pic>
    </p:spTree>
    <p:extLst>
      <p:ext uri="{BB962C8B-B14F-4D97-AF65-F5344CB8AC3E}">
        <p14:creationId xmlns:p14="http://schemas.microsoft.com/office/powerpoint/2010/main" val="2853479558"/>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Section dividers">
    <p:spTree>
      <p:nvGrpSpPr>
        <p:cNvPr id="1" name=""/>
        <p:cNvGrpSpPr/>
        <p:nvPr/>
      </p:nvGrpSpPr>
      <p:grpSpPr>
        <a:xfrm>
          <a:off x="0" y="0"/>
          <a:ext cx="0" cy="0"/>
          <a:chOff x="0" y="0"/>
          <a:chExt cx="0" cy="0"/>
        </a:xfrm>
      </p:grpSpPr>
      <p:pic>
        <p:nvPicPr>
          <p:cNvPr id="23" name="図 16">
            <a:extLst>
              <a:ext uri="{FF2B5EF4-FFF2-40B4-BE49-F238E27FC236}">
                <a16:creationId xmlns:a16="http://schemas.microsoft.com/office/drawing/2014/main" id="{4E6397AD-310C-48CA-885C-F7B1DFD0956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60032"/>
          </a:xfrm>
          <a:prstGeom prst="rect">
            <a:avLst/>
          </a:prstGeom>
        </p:spPr>
      </p:pic>
      <p:sp>
        <p:nvSpPr>
          <p:cNvPr id="2" name="Title 1"/>
          <p:cNvSpPr>
            <a:spLocks noGrp="1"/>
          </p:cNvSpPr>
          <p:nvPr>
            <p:ph type="ctrTitle" hasCustomPrompt="1"/>
          </p:nvPr>
        </p:nvSpPr>
        <p:spPr>
          <a:xfrm>
            <a:off x="312000" y="1488000"/>
            <a:ext cx="11040000" cy="1920000"/>
          </a:xfrm>
        </p:spPr>
        <p:txBody>
          <a:bodyPr anchor="b">
            <a:noAutofit/>
          </a:bodyPr>
          <a:lstStyle>
            <a:lvl1pPr algn="l">
              <a:defRPr sz="4267">
                <a:solidFill>
                  <a:schemeClr val="bg1"/>
                </a:solidFill>
              </a:defRPr>
            </a:lvl1pPr>
          </a:lstStyle>
          <a:p>
            <a:r>
              <a:rPr lang="ja-JP" altLang="en-US"/>
              <a:t>タイトルを入力</a:t>
            </a:r>
            <a:endParaRPr lang="en-US"/>
          </a:p>
        </p:txBody>
      </p:sp>
      <p:sp>
        <p:nvSpPr>
          <p:cNvPr id="3" name="Subtitle 2"/>
          <p:cNvSpPr>
            <a:spLocks noGrp="1"/>
          </p:cNvSpPr>
          <p:nvPr>
            <p:ph type="subTitle" idx="1" hasCustomPrompt="1"/>
          </p:nvPr>
        </p:nvSpPr>
        <p:spPr>
          <a:xfrm>
            <a:off x="312000" y="3614400"/>
            <a:ext cx="11040000" cy="1929600"/>
          </a:xfrm>
        </p:spPr>
        <p:txBody>
          <a:bodyPr>
            <a:noAutofit/>
          </a:bodyPr>
          <a:lstStyle>
            <a:lvl1pPr marL="0" indent="0" algn="l">
              <a:buNone/>
              <a:defRPr sz="2667">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ja-JP" altLang="en-US"/>
              <a:t>サブタイトルを入力</a:t>
            </a:r>
            <a:endParaRPr lang="en-US"/>
          </a:p>
        </p:txBody>
      </p:sp>
      <p:sp>
        <p:nvSpPr>
          <p:cNvPr id="6" name="Slide Number Placeholder 5"/>
          <p:cNvSpPr>
            <a:spLocks noGrp="1"/>
          </p:cNvSpPr>
          <p:nvPr>
            <p:ph type="sldNum" sz="quarter" idx="12"/>
          </p:nvPr>
        </p:nvSpPr>
        <p:spPr>
          <a:xfrm>
            <a:off x="5736000" y="6504000"/>
            <a:ext cx="720000" cy="163200"/>
          </a:xfrm>
          <a:prstGeom prst="rect">
            <a:avLst/>
          </a:prstGeom>
        </p:spPr>
        <p:txBody>
          <a:bodyPr/>
          <a:lstStyle>
            <a:lvl1pPr>
              <a:defRPr>
                <a:solidFill>
                  <a:schemeClr val="bg1"/>
                </a:solidFill>
              </a:defRPr>
            </a:lvl1pPr>
          </a:lstStyle>
          <a:p>
            <a:fld id="{4D029D89-7B63-4C94-AD4D-2E4D6BB83637}" type="slidenum">
              <a:rPr kumimoji="1" lang="ja-JP" altLang="en-US" smtClean="0"/>
              <a:pPr/>
              <a:t>‹#›</a:t>
            </a:fld>
            <a:endParaRPr kumimoji="1" lang="ja-JP" altLang="en-US"/>
          </a:p>
        </p:txBody>
      </p:sp>
      <p:pic>
        <p:nvPicPr>
          <p:cNvPr id="9" name="Picture 23" descr="A picture containing icon&#10;&#10;Description automatically generated">
            <a:extLst>
              <a:ext uri="{FF2B5EF4-FFF2-40B4-BE49-F238E27FC236}">
                <a16:creationId xmlns:a16="http://schemas.microsoft.com/office/drawing/2014/main" id="{3753FEFB-0305-4C84-935D-76F90EFD3C2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12352057" y="-19049"/>
            <a:ext cx="893696" cy="4499609"/>
          </a:xfrm>
          <a:prstGeom prst="rect">
            <a:avLst/>
          </a:prstGeom>
        </p:spPr>
      </p:pic>
    </p:spTree>
    <p:extLst>
      <p:ext uri="{BB962C8B-B14F-4D97-AF65-F5344CB8AC3E}">
        <p14:creationId xmlns:p14="http://schemas.microsoft.com/office/powerpoint/2010/main" val="3175286541"/>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ext 1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a:t>
            </a:r>
            <a:r>
              <a:rPr lang="en-US" altLang="ja-JP"/>
              <a:t>2 </a:t>
            </a:r>
            <a:r>
              <a:rPr lang="ja-JP" altLang="en-US"/>
              <a:t>レベル</a:t>
            </a:r>
          </a:p>
          <a:p>
            <a:pPr lvl="2"/>
            <a:r>
              <a:rPr lang="ja-JP" altLang="en-US"/>
              <a:t>第</a:t>
            </a:r>
            <a:r>
              <a:rPr lang="en-US" altLang="ja-JP"/>
              <a:t>3 </a:t>
            </a:r>
            <a:r>
              <a:rPr lang="ja-JP" altLang="en-US"/>
              <a:t>レベル</a:t>
            </a:r>
          </a:p>
          <a:p>
            <a:pPr lvl="3"/>
            <a:r>
              <a:rPr lang="ja-JP" altLang="en-US"/>
              <a:t>第</a:t>
            </a:r>
            <a:r>
              <a:rPr lang="en-US" altLang="ja-JP"/>
              <a:t>4 </a:t>
            </a:r>
            <a:r>
              <a:rPr lang="ja-JP" altLang="en-US"/>
              <a:t>レベル</a:t>
            </a:r>
          </a:p>
          <a:p>
            <a:pPr lvl="4"/>
            <a:r>
              <a:rPr lang="ja-JP" altLang="en-US"/>
              <a:t>第</a:t>
            </a:r>
            <a:r>
              <a:rPr lang="en-US" altLang="ja-JP"/>
              <a:t>5 </a:t>
            </a:r>
            <a:r>
              <a:rPr lang="ja-JP" altLang="en-US"/>
              <a:t>レベル</a:t>
            </a:r>
            <a:endParaRPr lang="en-US" altLang="ja-JP"/>
          </a:p>
          <a:p>
            <a:pPr lvl="5"/>
            <a:r>
              <a:rPr lang="ja-JP" altLang="en-US"/>
              <a:t>テキスト</a:t>
            </a:r>
            <a:endParaRPr lang="en-US" altLang="ja-JP"/>
          </a:p>
          <a:p>
            <a:pPr lvl="6"/>
            <a:r>
              <a:rPr lang="ja-JP" altLang="en-US"/>
              <a:t>テキスト</a:t>
            </a:r>
            <a:endParaRPr lang="en-US" altLang="ja-JP"/>
          </a:p>
          <a:p>
            <a:pPr lvl="7"/>
            <a:r>
              <a:rPr lang="ja-JP" altLang="en-US"/>
              <a:t>テキスト</a:t>
            </a:r>
            <a:endParaRPr lang="en-US" altLang="ja-JP"/>
          </a:p>
          <a:p>
            <a:pPr lvl="8"/>
            <a:r>
              <a:rPr lang="ja-JP" altLang="en-US"/>
              <a:t>テキスト</a:t>
            </a:r>
            <a:endParaRPr lang="en-US"/>
          </a:p>
        </p:txBody>
      </p:sp>
      <p:sp>
        <p:nvSpPr>
          <p:cNvPr id="6" name="Slide Number Placeholder 5"/>
          <p:cNvSpPr>
            <a:spLocks noGrp="1"/>
          </p:cNvSpPr>
          <p:nvPr>
            <p:ph type="sldNum" sz="quarter" idx="12"/>
          </p:nvPr>
        </p:nvSpPr>
        <p:spPr>
          <a:xfrm>
            <a:off x="5736000" y="6504000"/>
            <a:ext cx="720000" cy="163200"/>
          </a:xfrm>
          <a:prstGeom prst="rect">
            <a:avLst/>
          </a:prstGeom>
        </p:spPr>
        <p:txBody>
          <a:bodyPr/>
          <a:lstStyle/>
          <a:p>
            <a:fld id="{4D029D89-7B63-4C94-AD4D-2E4D6BB83637}" type="slidenum">
              <a:rPr kumimoji="1" lang="ja-JP" altLang="en-US" smtClean="0"/>
              <a:t>‹#›</a:t>
            </a:fld>
            <a:endParaRPr kumimoji="1" lang="ja-JP" altLang="en-US"/>
          </a:p>
        </p:txBody>
      </p:sp>
    </p:spTree>
    <p:extLst>
      <p:ext uri="{BB962C8B-B14F-4D97-AF65-F5344CB8AC3E}">
        <p14:creationId xmlns:p14="http://schemas.microsoft.com/office/powerpoint/2010/main" val="2845964546"/>
      </p:ext>
    </p:extLst>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307200" y="1267200"/>
            <a:ext cx="5707200" cy="5049600"/>
          </a:xfrm>
        </p:spPr>
        <p:txBody>
          <a:bodyPr/>
          <a:lstStyle>
            <a:lvl4pPr>
              <a:defRPr sz="1867"/>
            </a:lvl4pPr>
            <a:lvl5pPr>
              <a:defRPr sz="1867"/>
            </a:lvl5pPr>
            <a:lvl6pPr>
              <a:defRPr sz="1867"/>
            </a:lvl6pPr>
            <a:lvl7pPr>
              <a:defRPr sz="1867"/>
            </a:lvl7pPr>
            <a:lvl8pPr>
              <a:defRPr sz="1867"/>
            </a:lvl8pPr>
            <a:lvl9pPr>
              <a:defRPr sz="1867"/>
            </a:lvl9pPr>
          </a:lstStyle>
          <a:p>
            <a:pPr lvl="0"/>
            <a:r>
              <a:rPr lang="ja-JP" altLang="en-US"/>
              <a:t>マスター テキストの書式設定</a:t>
            </a:r>
          </a:p>
          <a:p>
            <a:pPr lvl="1"/>
            <a:r>
              <a:rPr lang="ja-JP" altLang="en-US"/>
              <a:t>第</a:t>
            </a:r>
            <a:r>
              <a:rPr lang="en-US" altLang="ja-JP"/>
              <a:t>2 </a:t>
            </a:r>
            <a:r>
              <a:rPr lang="ja-JP" altLang="en-US"/>
              <a:t>レベル</a:t>
            </a:r>
          </a:p>
          <a:p>
            <a:pPr lvl="2"/>
            <a:r>
              <a:rPr lang="ja-JP" altLang="en-US"/>
              <a:t>第</a:t>
            </a:r>
            <a:r>
              <a:rPr lang="en-US" altLang="ja-JP"/>
              <a:t>3 </a:t>
            </a:r>
            <a:r>
              <a:rPr lang="ja-JP" altLang="en-US"/>
              <a:t>レベル</a:t>
            </a:r>
          </a:p>
          <a:p>
            <a:pPr lvl="3"/>
            <a:r>
              <a:rPr lang="ja-JP" altLang="en-US"/>
              <a:t>第</a:t>
            </a:r>
            <a:r>
              <a:rPr lang="en-US" altLang="ja-JP"/>
              <a:t>4 </a:t>
            </a:r>
            <a:r>
              <a:rPr lang="ja-JP" altLang="en-US"/>
              <a:t>レベル</a:t>
            </a:r>
          </a:p>
          <a:p>
            <a:pPr lvl="4"/>
            <a:r>
              <a:rPr lang="ja-JP" altLang="en-US"/>
              <a:t>第</a:t>
            </a:r>
            <a:r>
              <a:rPr lang="en-US" altLang="ja-JP"/>
              <a:t>5 </a:t>
            </a:r>
            <a:r>
              <a:rPr lang="ja-JP" altLang="en-US"/>
              <a:t>レベル</a:t>
            </a:r>
            <a:endParaRPr lang="en-US" altLang="ja-JP"/>
          </a:p>
          <a:p>
            <a:pPr lvl="5"/>
            <a:r>
              <a:rPr lang="ja-JP" altLang="en-US"/>
              <a:t>テキスト</a:t>
            </a:r>
            <a:endParaRPr lang="en-US" altLang="ja-JP"/>
          </a:p>
          <a:p>
            <a:pPr lvl="6"/>
            <a:r>
              <a:rPr lang="ja-JP" altLang="en-US"/>
              <a:t>テキスト</a:t>
            </a:r>
            <a:endParaRPr lang="en-US" altLang="ja-JP"/>
          </a:p>
          <a:p>
            <a:pPr lvl="7"/>
            <a:r>
              <a:rPr lang="ja-JP" altLang="en-US"/>
              <a:t>テキスト</a:t>
            </a:r>
            <a:endParaRPr lang="en-US" altLang="ja-JP"/>
          </a:p>
          <a:p>
            <a:pPr lvl="8"/>
            <a:r>
              <a:rPr lang="ja-JP" altLang="en-US"/>
              <a:t>テキスト</a:t>
            </a:r>
            <a:endParaRPr lang="en-US"/>
          </a:p>
        </p:txBody>
      </p:sp>
      <p:sp>
        <p:nvSpPr>
          <p:cNvPr id="4" name="Content Placeholder 3"/>
          <p:cNvSpPr>
            <a:spLocks noGrp="1"/>
          </p:cNvSpPr>
          <p:nvPr>
            <p:ph sz="half" idx="2"/>
          </p:nvPr>
        </p:nvSpPr>
        <p:spPr>
          <a:xfrm>
            <a:off x="6172800" y="1267200"/>
            <a:ext cx="5707200" cy="5049600"/>
          </a:xfrm>
        </p:spPr>
        <p:txBody>
          <a:bodyPr/>
          <a:lstStyle>
            <a:lvl4pPr>
              <a:defRPr sz="1867"/>
            </a:lvl4pPr>
            <a:lvl5pPr>
              <a:defRPr sz="1867"/>
            </a:lvl5pPr>
            <a:lvl6pPr>
              <a:defRPr sz="1867"/>
            </a:lvl6pPr>
            <a:lvl7pPr>
              <a:defRPr sz="1867"/>
            </a:lvl7pPr>
            <a:lvl8pPr>
              <a:defRPr sz="1867"/>
            </a:lvl8pPr>
            <a:lvl9pPr>
              <a:defRPr sz="1867"/>
            </a:lvl9pPr>
          </a:lstStyle>
          <a:p>
            <a:pPr lvl="0"/>
            <a:r>
              <a:rPr lang="ja-JP" altLang="en-US"/>
              <a:t>マスター テキストの書式設定</a:t>
            </a:r>
          </a:p>
          <a:p>
            <a:pPr lvl="1"/>
            <a:r>
              <a:rPr lang="ja-JP" altLang="en-US"/>
              <a:t>第</a:t>
            </a:r>
            <a:r>
              <a:rPr lang="en-US" altLang="ja-JP"/>
              <a:t>2 </a:t>
            </a:r>
            <a:r>
              <a:rPr lang="ja-JP" altLang="en-US"/>
              <a:t>レベル</a:t>
            </a:r>
          </a:p>
          <a:p>
            <a:pPr lvl="2"/>
            <a:r>
              <a:rPr lang="ja-JP" altLang="en-US"/>
              <a:t>第</a:t>
            </a:r>
            <a:r>
              <a:rPr lang="en-US" altLang="ja-JP"/>
              <a:t>3 </a:t>
            </a:r>
            <a:r>
              <a:rPr lang="ja-JP" altLang="en-US"/>
              <a:t>レベル</a:t>
            </a:r>
          </a:p>
          <a:p>
            <a:pPr lvl="3"/>
            <a:r>
              <a:rPr lang="ja-JP" altLang="en-US"/>
              <a:t>第</a:t>
            </a:r>
            <a:r>
              <a:rPr lang="en-US" altLang="ja-JP"/>
              <a:t>4 </a:t>
            </a:r>
            <a:r>
              <a:rPr lang="ja-JP" altLang="en-US"/>
              <a:t>レベル</a:t>
            </a:r>
          </a:p>
          <a:p>
            <a:pPr lvl="4"/>
            <a:r>
              <a:rPr lang="ja-JP" altLang="en-US"/>
              <a:t>第</a:t>
            </a:r>
            <a:r>
              <a:rPr lang="en-US" altLang="ja-JP"/>
              <a:t>5 </a:t>
            </a:r>
            <a:r>
              <a:rPr lang="ja-JP" altLang="en-US"/>
              <a:t>レベル</a:t>
            </a:r>
            <a:endParaRPr lang="en-US" altLang="ja-JP"/>
          </a:p>
          <a:p>
            <a:pPr lvl="5"/>
            <a:r>
              <a:rPr lang="ja-JP" altLang="en-US"/>
              <a:t>テキスト</a:t>
            </a:r>
            <a:endParaRPr lang="en-US" altLang="ja-JP"/>
          </a:p>
          <a:p>
            <a:pPr lvl="6"/>
            <a:r>
              <a:rPr lang="ja-JP" altLang="en-US"/>
              <a:t>テキスト</a:t>
            </a:r>
            <a:endParaRPr lang="en-US" altLang="ja-JP"/>
          </a:p>
          <a:p>
            <a:pPr lvl="7"/>
            <a:r>
              <a:rPr lang="ja-JP" altLang="en-US"/>
              <a:t>テキスト</a:t>
            </a:r>
            <a:endParaRPr lang="en-US" altLang="ja-JP"/>
          </a:p>
          <a:p>
            <a:pPr lvl="8"/>
            <a:r>
              <a:rPr lang="ja-JP" altLang="en-US"/>
              <a:t>テキスト</a:t>
            </a:r>
            <a:endParaRPr lang="en-US"/>
          </a:p>
        </p:txBody>
      </p:sp>
      <p:sp>
        <p:nvSpPr>
          <p:cNvPr id="7" name="Slide Number Placeholder 6"/>
          <p:cNvSpPr>
            <a:spLocks noGrp="1"/>
          </p:cNvSpPr>
          <p:nvPr>
            <p:ph type="sldNum" sz="quarter" idx="12"/>
          </p:nvPr>
        </p:nvSpPr>
        <p:spPr>
          <a:xfrm>
            <a:off x="5736000" y="6504000"/>
            <a:ext cx="720000" cy="163200"/>
          </a:xfrm>
          <a:prstGeom prst="rect">
            <a:avLst/>
          </a:prstGeom>
        </p:spPr>
        <p:txBody>
          <a:bodyPr/>
          <a:lstStyle/>
          <a:p>
            <a:fld id="{4D029D89-7B63-4C94-AD4D-2E4D6BB83637}" type="slidenum">
              <a:rPr kumimoji="1" lang="ja-JP" altLang="en-US" smtClean="0"/>
              <a:t>‹#›</a:t>
            </a:fld>
            <a:endParaRPr kumimoji="1" lang="ja-JP" altLang="en-US"/>
          </a:p>
        </p:txBody>
      </p:sp>
    </p:spTree>
    <p:extLst>
      <p:ext uri="{BB962C8B-B14F-4D97-AF65-F5344CB8AC3E}">
        <p14:creationId xmlns:p14="http://schemas.microsoft.com/office/powerpoint/2010/main" val="513156863"/>
      </p:ext>
    </p:extLst>
  </p:cSld>
  <p:clrMapOvr>
    <a:masterClrMapping/>
  </p:clrMapOvr>
  <p:hf hdr="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7" name="Slide Number Placeholder 6"/>
          <p:cNvSpPr>
            <a:spLocks noGrp="1"/>
          </p:cNvSpPr>
          <p:nvPr>
            <p:ph type="sldNum" sz="quarter" idx="12"/>
          </p:nvPr>
        </p:nvSpPr>
        <p:spPr>
          <a:xfrm>
            <a:off x="5736000" y="6504000"/>
            <a:ext cx="720000" cy="163200"/>
          </a:xfrm>
          <a:prstGeom prst="rect">
            <a:avLst/>
          </a:prstGeom>
        </p:spPr>
        <p:txBody>
          <a:bodyPr/>
          <a:lstStyle/>
          <a:p>
            <a:fld id="{4D029D89-7B63-4C94-AD4D-2E4D6BB83637}" type="slidenum">
              <a:rPr kumimoji="1" lang="ja-JP" altLang="en-US" smtClean="0"/>
              <a:t>‹#›</a:t>
            </a:fld>
            <a:endParaRPr kumimoji="1" lang="ja-JP" altLang="en-US"/>
          </a:p>
        </p:txBody>
      </p:sp>
    </p:spTree>
    <p:extLst>
      <p:ext uri="{BB962C8B-B14F-4D97-AF65-F5344CB8AC3E}">
        <p14:creationId xmlns:p14="http://schemas.microsoft.com/office/powerpoint/2010/main" val="1334480654"/>
      </p:ext>
    </p:extLst>
  </p:cSld>
  <p:clrMapOvr>
    <a:masterClrMapping/>
  </p:clrMapOvr>
  <p:hf hdr="0"/>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Closing page">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BC69335-2DC7-4BE9-B3C4-6BB3F4B5BB5E}"/>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7170386" y="1"/>
            <a:ext cx="5021615" cy="6857999"/>
          </a:xfrm>
          <a:prstGeom prst="rect">
            <a:avLst/>
          </a:prstGeom>
        </p:spPr>
      </p:pic>
      <p:sp>
        <p:nvSpPr>
          <p:cNvPr id="15" name="Slide Number Placeholder 5">
            <a:extLst>
              <a:ext uri="{FF2B5EF4-FFF2-40B4-BE49-F238E27FC236}">
                <a16:creationId xmlns:a16="http://schemas.microsoft.com/office/drawing/2014/main" id="{7D8338C9-50E0-476B-A1C1-2CD93525E330}"/>
              </a:ext>
            </a:extLst>
          </p:cNvPr>
          <p:cNvSpPr>
            <a:spLocks noGrp="1"/>
          </p:cNvSpPr>
          <p:nvPr>
            <p:ph type="sldNum" sz="quarter" idx="4"/>
          </p:nvPr>
        </p:nvSpPr>
        <p:spPr bwMode="gray">
          <a:xfrm>
            <a:off x="5736000" y="6504000"/>
            <a:ext cx="720000" cy="163200"/>
          </a:xfrm>
          <a:prstGeom prst="rect">
            <a:avLst/>
          </a:prstGeom>
        </p:spPr>
        <p:txBody>
          <a:bodyPr vert="horz" lIns="0" tIns="0" rIns="0" bIns="0" rtlCol="0" anchor="ctr"/>
          <a:lstStyle>
            <a:lvl1pPr algn="ctr">
              <a:defRPr sz="1067">
                <a:solidFill>
                  <a:schemeClr val="bg1"/>
                </a:solidFill>
                <a:latin typeface="Arial" panose="020B0604020202020204" pitchFamily="34" charset="0"/>
                <a:cs typeface="Arial" panose="020B0604020202020204" pitchFamily="34" charset="0"/>
              </a:defRPr>
            </a:lvl1pPr>
          </a:lstStyle>
          <a:p>
            <a:fld id="{4D029D89-7B63-4C94-AD4D-2E4D6BB83637}" type="slidenum">
              <a:rPr kumimoji="1" lang="ja-JP" altLang="en-US" smtClean="0"/>
              <a:pPr/>
              <a:t>‹#›</a:t>
            </a:fld>
            <a:endParaRPr kumimoji="1" lang="ja-JP" altLang="en-US"/>
          </a:p>
        </p:txBody>
      </p:sp>
      <p:pic>
        <p:nvPicPr>
          <p:cNvPr id="7" name="Picture 23" descr="A picture containing icon&#10;&#10;Description automatically generated">
            <a:extLst>
              <a:ext uri="{FF2B5EF4-FFF2-40B4-BE49-F238E27FC236}">
                <a16:creationId xmlns:a16="http://schemas.microsoft.com/office/drawing/2014/main" id="{FFAD7CF4-8971-481D-B462-B9FB7396BE4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12352057" y="-19049"/>
            <a:ext cx="893696" cy="4499609"/>
          </a:xfrm>
          <a:prstGeom prst="rect">
            <a:avLst/>
          </a:prstGeom>
        </p:spPr>
      </p:pic>
    </p:spTree>
    <p:extLst>
      <p:ext uri="{BB962C8B-B14F-4D97-AF65-F5344CB8AC3E}">
        <p14:creationId xmlns:p14="http://schemas.microsoft.com/office/powerpoint/2010/main" val="368500190"/>
      </p:ext>
    </p:extLst>
  </p:cSld>
  <p:clrMapOvr>
    <a:masterClrMapping/>
  </p:clrMapOvr>
  <p:hf hdr="0"/>
  <p:extLst>
    <p:ext uri="{DCECCB84-F9BA-43D5-87BE-67443E8EF086}">
      <p15:sldGuideLst xmlns:p15="http://schemas.microsoft.com/office/powerpoint/2012/main">
        <p15:guide id="1" orient="horz" pos="1597">
          <p15:clr>
            <a:srgbClr val="FBAE40"/>
          </p15:clr>
        </p15:guide>
        <p15:guide id="2" pos="288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Master">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459EA2C5-E74C-467E-A31E-22534610D34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8801778" y="1"/>
            <a:ext cx="3390223" cy="6857999"/>
          </a:xfrm>
          <a:prstGeom prst="rect">
            <a:avLst/>
          </a:prstGeom>
        </p:spPr>
      </p:pic>
      <p:sp>
        <p:nvSpPr>
          <p:cNvPr id="2" name="Title 1"/>
          <p:cNvSpPr>
            <a:spLocks noGrp="1"/>
          </p:cNvSpPr>
          <p:nvPr>
            <p:ph type="ctrTitle" hasCustomPrompt="1"/>
          </p:nvPr>
        </p:nvSpPr>
        <p:spPr>
          <a:xfrm>
            <a:off x="311999" y="1488000"/>
            <a:ext cx="7200000" cy="1920000"/>
          </a:xfrm>
        </p:spPr>
        <p:txBody>
          <a:bodyPr anchor="b">
            <a:noAutofit/>
          </a:bodyPr>
          <a:lstStyle>
            <a:lvl1pPr algn="l">
              <a:defRPr sz="4267">
                <a:solidFill>
                  <a:schemeClr val="tx1"/>
                </a:solidFill>
              </a:defRPr>
            </a:lvl1pPr>
          </a:lstStyle>
          <a:p>
            <a:r>
              <a:rPr lang="ja-JP" altLang="en-US"/>
              <a:t>タイトルを入力</a:t>
            </a:r>
            <a:endParaRPr lang="en-US"/>
          </a:p>
        </p:txBody>
      </p:sp>
      <p:sp>
        <p:nvSpPr>
          <p:cNvPr id="3" name="Subtitle 2"/>
          <p:cNvSpPr>
            <a:spLocks noGrp="1"/>
          </p:cNvSpPr>
          <p:nvPr>
            <p:ph type="subTitle" idx="1" hasCustomPrompt="1"/>
          </p:nvPr>
        </p:nvSpPr>
        <p:spPr>
          <a:xfrm>
            <a:off x="312000" y="4089600"/>
            <a:ext cx="6331200" cy="1680000"/>
          </a:xfrm>
        </p:spPr>
        <p:txBody>
          <a:bodyPr anchor="t" anchorCtr="0">
            <a:noAutofit/>
          </a:bodyPr>
          <a:lstStyle>
            <a:lvl1pPr marL="0" indent="0" algn="l">
              <a:buNone/>
              <a:defRPr sz="240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ja-JP" altLang="en-US"/>
              <a:t>サブタイトルを入力</a:t>
            </a:r>
            <a:endParaRPr lang="en-US"/>
          </a:p>
        </p:txBody>
      </p:sp>
      <p:pic>
        <p:nvPicPr>
          <p:cNvPr id="20" name="図 19">
            <a:extLst>
              <a:ext uri="{FF2B5EF4-FFF2-40B4-BE49-F238E27FC236}">
                <a16:creationId xmlns:a16="http://schemas.microsoft.com/office/drawing/2014/main" id="{943DCFA9-F6CE-4F0F-B3EE-23D84F3C6FB4}"/>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6883621" y="1801118"/>
            <a:ext cx="4190400" cy="3256028"/>
          </a:xfrm>
          <a:prstGeom prst="rect">
            <a:avLst/>
          </a:prstGeom>
        </p:spPr>
      </p:pic>
      <p:grpSp>
        <p:nvGrpSpPr>
          <p:cNvPr id="23" name="Group 22" descr="Fujitsu">
            <a:extLst>
              <a:ext uri="{FF2B5EF4-FFF2-40B4-BE49-F238E27FC236}">
                <a16:creationId xmlns:a16="http://schemas.microsoft.com/office/drawing/2014/main" id="{EA0FA9AC-AC26-48E3-BF47-91D55901E917}"/>
              </a:ext>
            </a:extLst>
          </p:cNvPr>
          <p:cNvGrpSpPr>
            <a:grpSpLocks noChangeAspect="1"/>
          </p:cNvGrpSpPr>
          <p:nvPr userDrawn="1"/>
        </p:nvGrpSpPr>
        <p:grpSpPr>
          <a:xfrm>
            <a:off x="10587567" y="323745"/>
            <a:ext cx="1291692" cy="629564"/>
            <a:chOff x="8012114" y="249161"/>
            <a:chExt cx="892174" cy="434841"/>
          </a:xfrm>
        </p:grpSpPr>
        <p:sp>
          <p:nvSpPr>
            <p:cNvPr id="24" name="Freeform 34">
              <a:extLst>
                <a:ext uri="{FF2B5EF4-FFF2-40B4-BE49-F238E27FC236}">
                  <a16:creationId xmlns:a16="http://schemas.microsoft.com/office/drawing/2014/main" id="{6DD794C0-B5B1-4749-93AE-C0B3DA7765D6}"/>
                </a:ext>
              </a:extLst>
            </p:cNvPr>
            <p:cNvSpPr>
              <a:spLocks/>
            </p:cNvSpPr>
            <p:nvPr userDrawn="1"/>
          </p:nvSpPr>
          <p:spPr bwMode="gray">
            <a:xfrm>
              <a:off x="8307389" y="249161"/>
              <a:ext cx="179387" cy="139657"/>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25" name="Freeform 35">
              <a:extLst>
                <a:ext uri="{FF2B5EF4-FFF2-40B4-BE49-F238E27FC236}">
                  <a16:creationId xmlns:a16="http://schemas.microsoft.com/office/drawing/2014/main" id="{C8AFA1DF-E2AD-431B-9A71-F99A68BFE07C}"/>
                </a:ext>
              </a:extLst>
            </p:cNvPr>
            <p:cNvSpPr>
              <a:spLocks/>
            </p:cNvSpPr>
            <p:nvPr userDrawn="1"/>
          </p:nvSpPr>
          <p:spPr bwMode="gray">
            <a:xfrm>
              <a:off x="8012114" y="401514"/>
              <a:ext cx="123825" cy="201551"/>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26" name="Freeform 36">
              <a:extLst>
                <a:ext uri="{FF2B5EF4-FFF2-40B4-BE49-F238E27FC236}">
                  <a16:creationId xmlns:a16="http://schemas.microsoft.com/office/drawing/2014/main" id="{DCCF753C-FF99-4C0C-94D0-F2FE9DC1EC9C}"/>
                </a:ext>
              </a:extLst>
            </p:cNvPr>
            <p:cNvSpPr>
              <a:spLocks/>
            </p:cNvSpPr>
            <p:nvPr userDrawn="1"/>
          </p:nvSpPr>
          <p:spPr bwMode="gray">
            <a:xfrm>
              <a:off x="8305801" y="401514"/>
              <a:ext cx="80962" cy="28248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27" name="Freeform 37">
              <a:extLst>
                <a:ext uri="{FF2B5EF4-FFF2-40B4-BE49-F238E27FC236}">
                  <a16:creationId xmlns:a16="http://schemas.microsoft.com/office/drawing/2014/main" id="{BB8A9FF0-74AF-4BF0-B63E-8CF3120C9676}"/>
                </a:ext>
              </a:extLst>
            </p:cNvPr>
            <p:cNvSpPr>
              <a:spLocks/>
            </p:cNvSpPr>
            <p:nvPr userDrawn="1"/>
          </p:nvSpPr>
          <p:spPr bwMode="gray">
            <a:xfrm>
              <a:off x="8396289" y="401514"/>
              <a:ext cx="63500" cy="201551"/>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28" name="Freeform 38">
              <a:extLst>
                <a:ext uri="{FF2B5EF4-FFF2-40B4-BE49-F238E27FC236}">
                  <a16:creationId xmlns:a16="http://schemas.microsoft.com/office/drawing/2014/main" id="{3EFD3576-7BB3-4739-A24F-50250CAEBEE9}"/>
                </a:ext>
              </a:extLst>
            </p:cNvPr>
            <p:cNvSpPr>
              <a:spLocks/>
            </p:cNvSpPr>
            <p:nvPr userDrawn="1"/>
          </p:nvSpPr>
          <p:spPr bwMode="gray">
            <a:xfrm>
              <a:off x="8459789" y="401514"/>
              <a:ext cx="150812" cy="201551"/>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29" name="Freeform 39">
              <a:extLst>
                <a:ext uri="{FF2B5EF4-FFF2-40B4-BE49-F238E27FC236}">
                  <a16:creationId xmlns:a16="http://schemas.microsoft.com/office/drawing/2014/main" id="{FC6758ED-3FB6-42D3-9F56-BDE1752E62A0}"/>
                </a:ext>
              </a:extLst>
            </p:cNvPr>
            <p:cNvSpPr>
              <a:spLocks/>
            </p:cNvSpPr>
            <p:nvPr userDrawn="1"/>
          </p:nvSpPr>
          <p:spPr bwMode="gray">
            <a:xfrm>
              <a:off x="8734426" y="401514"/>
              <a:ext cx="169862" cy="204725"/>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30" name="Freeform 40">
              <a:extLst>
                <a:ext uri="{FF2B5EF4-FFF2-40B4-BE49-F238E27FC236}">
                  <a16:creationId xmlns:a16="http://schemas.microsoft.com/office/drawing/2014/main" id="{1A0FF2C9-FB26-4EE6-9744-A33823AB18C4}"/>
                </a:ext>
              </a:extLst>
            </p:cNvPr>
            <p:cNvSpPr>
              <a:spLocks/>
            </p:cNvSpPr>
            <p:nvPr userDrawn="1"/>
          </p:nvSpPr>
          <p:spPr bwMode="gray">
            <a:xfrm>
              <a:off x="8142289" y="401514"/>
              <a:ext cx="169862" cy="206312"/>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31" name="Freeform 41">
              <a:extLst>
                <a:ext uri="{FF2B5EF4-FFF2-40B4-BE49-F238E27FC236}">
                  <a16:creationId xmlns:a16="http://schemas.microsoft.com/office/drawing/2014/main" id="{3652132C-1D36-46D8-B40D-EFABBC1421B3}"/>
                </a:ext>
              </a:extLst>
            </p:cNvPr>
            <p:cNvSpPr>
              <a:spLocks/>
            </p:cNvSpPr>
            <p:nvPr userDrawn="1"/>
          </p:nvSpPr>
          <p:spPr bwMode="gray">
            <a:xfrm>
              <a:off x="8604251" y="396753"/>
              <a:ext cx="130175" cy="211073"/>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grpSp>
      <p:sp>
        <p:nvSpPr>
          <p:cNvPr id="5" name="Footer Placeholder 4"/>
          <p:cNvSpPr>
            <a:spLocks noGrp="1"/>
          </p:cNvSpPr>
          <p:nvPr>
            <p:ph type="ftr" sz="quarter" idx="11"/>
          </p:nvPr>
        </p:nvSpPr>
        <p:spPr/>
        <p:txBody>
          <a:bodyPr/>
          <a:lstStyle>
            <a:lvl1pPr>
              <a:defRPr>
                <a:solidFill>
                  <a:schemeClr val="tx1"/>
                </a:solidFill>
              </a:defRPr>
            </a:lvl1pPr>
          </a:lstStyle>
          <a:p>
            <a:r>
              <a:rPr lang="en-US" altLang="ja-JP"/>
              <a:t>© 2023 Fujitsu Limited</a:t>
            </a:r>
            <a:endParaRPr kumimoji="1" lang="ja-JP" altLang="en-US"/>
          </a:p>
        </p:txBody>
      </p:sp>
      <p:pic>
        <p:nvPicPr>
          <p:cNvPr id="6" name="SD_FUJITSU-RESTRICTED">
            <a:extLst>
              <a:ext uri="{FF2B5EF4-FFF2-40B4-BE49-F238E27FC236}">
                <a16:creationId xmlns:a16="http://schemas.microsoft.com/office/drawing/2014/main" id="{8F872EE3-5B51-4F52-A582-991B49E7777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07201" y="6485166"/>
            <a:ext cx="1723588" cy="221684"/>
          </a:xfrm>
          <a:prstGeom prst="rect">
            <a:avLst/>
          </a:prstGeom>
        </p:spPr>
      </p:pic>
    </p:spTree>
    <p:extLst>
      <p:ext uri="{BB962C8B-B14F-4D97-AF65-F5344CB8AC3E}">
        <p14:creationId xmlns:p14="http://schemas.microsoft.com/office/powerpoint/2010/main" val="3567180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Section dividers">
    <p:spTree>
      <p:nvGrpSpPr>
        <p:cNvPr id="1" name=""/>
        <p:cNvGrpSpPr/>
        <p:nvPr/>
      </p:nvGrpSpPr>
      <p:grpSpPr>
        <a:xfrm>
          <a:off x="0" y="0"/>
          <a:ext cx="0" cy="0"/>
          <a:chOff x="0" y="0"/>
          <a:chExt cx="0" cy="0"/>
        </a:xfrm>
      </p:grpSpPr>
      <p:pic>
        <p:nvPicPr>
          <p:cNvPr id="16" name="図 16">
            <a:extLst>
              <a:ext uri="{FF2B5EF4-FFF2-40B4-BE49-F238E27FC236}">
                <a16:creationId xmlns:a16="http://schemas.microsoft.com/office/drawing/2014/main" id="{DD823FC4-0E59-43A1-8BCD-EBD727ED30A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1"/>
          <p:cNvSpPr>
            <a:spLocks noGrp="1"/>
          </p:cNvSpPr>
          <p:nvPr>
            <p:ph type="ctrTitle" hasCustomPrompt="1"/>
          </p:nvPr>
        </p:nvSpPr>
        <p:spPr>
          <a:xfrm>
            <a:off x="312000" y="1488000"/>
            <a:ext cx="11040000" cy="1920000"/>
          </a:xfrm>
        </p:spPr>
        <p:txBody>
          <a:bodyPr anchor="b">
            <a:noAutofit/>
          </a:bodyPr>
          <a:lstStyle>
            <a:lvl1pPr algn="l">
              <a:defRPr sz="4267">
                <a:solidFill>
                  <a:schemeClr val="bg1"/>
                </a:solidFill>
              </a:defRPr>
            </a:lvl1pPr>
          </a:lstStyle>
          <a:p>
            <a:r>
              <a:rPr lang="ja-JP" altLang="en-US"/>
              <a:t>タイトルを入力</a:t>
            </a:r>
            <a:endParaRPr lang="en-US"/>
          </a:p>
        </p:txBody>
      </p:sp>
      <p:sp>
        <p:nvSpPr>
          <p:cNvPr id="3" name="Subtitle 2"/>
          <p:cNvSpPr>
            <a:spLocks noGrp="1"/>
          </p:cNvSpPr>
          <p:nvPr>
            <p:ph type="subTitle" idx="1" hasCustomPrompt="1"/>
          </p:nvPr>
        </p:nvSpPr>
        <p:spPr>
          <a:xfrm>
            <a:off x="312000" y="3614400"/>
            <a:ext cx="11040000" cy="1929600"/>
          </a:xfrm>
        </p:spPr>
        <p:txBody>
          <a:bodyPr>
            <a:noAutofit/>
          </a:bodyPr>
          <a:lstStyle>
            <a:lvl1pPr marL="0" indent="0" algn="l">
              <a:buNone/>
              <a:defRPr sz="2667">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ja-JP" altLang="en-US"/>
              <a:t>サブタイトルを入力</a:t>
            </a:r>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r>
              <a:rPr kumimoji="1" lang="en-US" altLang="ja-JP"/>
              <a:t>© 2022 Fujitsu Limited</a:t>
            </a:r>
            <a:endParaRPr kumimoji="1" lang="ja-JP" altLang="en-US"/>
          </a:p>
        </p:txBody>
      </p:sp>
      <p:sp>
        <p:nvSpPr>
          <p:cNvPr id="6" name="Slide Number Placeholder 5"/>
          <p:cNvSpPr>
            <a:spLocks noGrp="1"/>
          </p:cNvSpPr>
          <p:nvPr>
            <p:ph type="sldNum" sz="quarter" idx="12"/>
          </p:nvPr>
        </p:nvSpPr>
        <p:spPr>
          <a:xfrm>
            <a:off x="5736000" y="6504000"/>
            <a:ext cx="720000" cy="163200"/>
          </a:xfrm>
          <a:prstGeom prst="rect">
            <a:avLst/>
          </a:prstGeom>
        </p:spPr>
        <p:txBody>
          <a:bodyPr/>
          <a:lstStyle>
            <a:lvl1pPr>
              <a:defRPr>
                <a:solidFill>
                  <a:schemeClr val="tx1"/>
                </a:solidFill>
              </a:defRPr>
            </a:lvl1pPr>
          </a:lstStyle>
          <a:p>
            <a:fld id="{4D029D89-7B63-4C94-AD4D-2E4D6BB83637}" type="slidenum">
              <a:rPr kumimoji="1" lang="ja-JP" altLang="en-US" smtClean="0"/>
              <a:pPr/>
              <a:t>‹#›</a:t>
            </a:fld>
            <a:endParaRPr kumimoji="1" lang="ja-JP" altLang="en-US"/>
          </a:p>
        </p:txBody>
      </p:sp>
      <p:grpSp>
        <p:nvGrpSpPr>
          <p:cNvPr id="20" name="Group 22" descr="Fujitsu">
            <a:extLst>
              <a:ext uri="{FF2B5EF4-FFF2-40B4-BE49-F238E27FC236}">
                <a16:creationId xmlns:a16="http://schemas.microsoft.com/office/drawing/2014/main" id="{DDC40295-912F-4B75-825E-6A19D918735E}"/>
              </a:ext>
            </a:extLst>
          </p:cNvPr>
          <p:cNvGrpSpPr>
            <a:grpSpLocks noChangeAspect="1"/>
          </p:cNvGrpSpPr>
          <p:nvPr userDrawn="1"/>
        </p:nvGrpSpPr>
        <p:grpSpPr>
          <a:xfrm>
            <a:off x="10587567" y="323745"/>
            <a:ext cx="1291692" cy="629564"/>
            <a:chOff x="8012114" y="249161"/>
            <a:chExt cx="892174" cy="434841"/>
          </a:xfrm>
        </p:grpSpPr>
        <p:sp>
          <p:nvSpPr>
            <p:cNvPr id="21" name="Freeform 34">
              <a:extLst>
                <a:ext uri="{FF2B5EF4-FFF2-40B4-BE49-F238E27FC236}">
                  <a16:creationId xmlns:a16="http://schemas.microsoft.com/office/drawing/2014/main" id="{58651FFA-FC3B-4BF1-AE37-56C9BAC03808}"/>
                </a:ext>
              </a:extLst>
            </p:cNvPr>
            <p:cNvSpPr>
              <a:spLocks/>
            </p:cNvSpPr>
            <p:nvPr userDrawn="1"/>
          </p:nvSpPr>
          <p:spPr bwMode="gray">
            <a:xfrm>
              <a:off x="8307389" y="249161"/>
              <a:ext cx="179387" cy="139657"/>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22" name="Freeform 35">
              <a:extLst>
                <a:ext uri="{FF2B5EF4-FFF2-40B4-BE49-F238E27FC236}">
                  <a16:creationId xmlns:a16="http://schemas.microsoft.com/office/drawing/2014/main" id="{F38D1057-B75F-4A54-AF90-A8D57DDB5EA3}"/>
                </a:ext>
              </a:extLst>
            </p:cNvPr>
            <p:cNvSpPr>
              <a:spLocks/>
            </p:cNvSpPr>
            <p:nvPr userDrawn="1"/>
          </p:nvSpPr>
          <p:spPr bwMode="gray">
            <a:xfrm>
              <a:off x="8012114" y="401514"/>
              <a:ext cx="123825" cy="201551"/>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33" name="Freeform 36">
              <a:extLst>
                <a:ext uri="{FF2B5EF4-FFF2-40B4-BE49-F238E27FC236}">
                  <a16:creationId xmlns:a16="http://schemas.microsoft.com/office/drawing/2014/main" id="{0FA8FF41-1874-4F27-9ACB-8F9DD0AC90F7}"/>
                </a:ext>
              </a:extLst>
            </p:cNvPr>
            <p:cNvSpPr>
              <a:spLocks/>
            </p:cNvSpPr>
            <p:nvPr userDrawn="1"/>
          </p:nvSpPr>
          <p:spPr bwMode="gray">
            <a:xfrm>
              <a:off x="8305801" y="401514"/>
              <a:ext cx="80962" cy="28248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34" name="Freeform 37">
              <a:extLst>
                <a:ext uri="{FF2B5EF4-FFF2-40B4-BE49-F238E27FC236}">
                  <a16:creationId xmlns:a16="http://schemas.microsoft.com/office/drawing/2014/main" id="{50E67408-B338-4449-B662-76E98D8E5C11}"/>
                </a:ext>
              </a:extLst>
            </p:cNvPr>
            <p:cNvSpPr>
              <a:spLocks/>
            </p:cNvSpPr>
            <p:nvPr userDrawn="1"/>
          </p:nvSpPr>
          <p:spPr bwMode="gray">
            <a:xfrm>
              <a:off x="8396289" y="401514"/>
              <a:ext cx="63500" cy="201551"/>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35" name="Freeform 38">
              <a:extLst>
                <a:ext uri="{FF2B5EF4-FFF2-40B4-BE49-F238E27FC236}">
                  <a16:creationId xmlns:a16="http://schemas.microsoft.com/office/drawing/2014/main" id="{4AC7696B-9860-489B-BE9B-00D46469390B}"/>
                </a:ext>
              </a:extLst>
            </p:cNvPr>
            <p:cNvSpPr>
              <a:spLocks/>
            </p:cNvSpPr>
            <p:nvPr userDrawn="1"/>
          </p:nvSpPr>
          <p:spPr bwMode="gray">
            <a:xfrm>
              <a:off x="8459789" y="401514"/>
              <a:ext cx="150812" cy="201551"/>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36" name="Freeform 39">
              <a:extLst>
                <a:ext uri="{FF2B5EF4-FFF2-40B4-BE49-F238E27FC236}">
                  <a16:creationId xmlns:a16="http://schemas.microsoft.com/office/drawing/2014/main" id="{CDE404E4-3DFC-433A-8E05-E73F0F493EE7}"/>
                </a:ext>
              </a:extLst>
            </p:cNvPr>
            <p:cNvSpPr>
              <a:spLocks/>
            </p:cNvSpPr>
            <p:nvPr userDrawn="1"/>
          </p:nvSpPr>
          <p:spPr bwMode="gray">
            <a:xfrm>
              <a:off x="8734426" y="401514"/>
              <a:ext cx="169862" cy="204725"/>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37" name="Freeform 40">
              <a:extLst>
                <a:ext uri="{FF2B5EF4-FFF2-40B4-BE49-F238E27FC236}">
                  <a16:creationId xmlns:a16="http://schemas.microsoft.com/office/drawing/2014/main" id="{606859B5-A1E4-47EF-9016-922C15E0DCDD}"/>
                </a:ext>
              </a:extLst>
            </p:cNvPr>
            <p:cNvSpPr>
              <a:spLocks/>
            </p:cNvSpPr>
            <p:nvPr userDrawn="1"/>
          </p:nvSpPr>
          <p:spPr bwMode="gray">
            <a:xfrm>
              <a:off x="8142289" y="401514"/>
              <a:ext cx="169862" cy="206312"/>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38" name="Freeform 41">
              <a:extLst>
                <a:ext uri="{FF2B5EF4-FFF2-40B4-BE49-F238E27FC236}">
                  <a16:creationId xmlns:a16="http://schemas.microsoft.com/office/drawing/2014/main" id="{9916EAC5-51B3-4315-A6F9-67FA3906E9D3}"/>
                </a:ext>
              </a:extLst>
            </p:cNvPr>
            <p:cNvSpPr>
              <a:spLocks/>
            </p:cNvSpPr>
            <p:nvPr userDrawn="1"/>
          </p:nvSpPr>
          <p:spPr bwMode="gray">
            <a:xfrm>
              <a:off x="8604251" y="396753"/>
              <a:ext cx="130175" cy="211073"/>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grpSp>
      <p:pic>
        <p:nvPicPr>
          <p:cNvPr id="7" name="SD_FUJITSU-RESTRICTED">
            <a:extLst>
              <a:ext uri="{FF2B5EF4-FFF2-40B4-BE49-F238E27FC236}">
                <a16:creationId xmlns:a16="http://schemas.microsoft.com/office/drawing/2014/main" id="{E916C594-B3E4-40E1-8ABC-A4E5487414C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7201" y="6485166"/>
            <a:ext cx="1723588" cy="221684"/>
          </a:xfrm>
          <a:prstGeom prst="rect">
            <a:avLst/>
          </a:prstGeom>
        </p:spPr>
      </p:pic>
    </p:spTree>
    <p:extLst>
      <p:ext uri="{BB962C8B-B14F-4D97-AF65-F5344CB8AC3E}">
        <p14:creationId xmlns:p14="http://schemas.microsoft.com/office/powerpoint/2010/main" val="2717947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ext 1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a:t>
            </a:r>
            <a:r>
              <a:rPr lang="en-US" altLang="ja-JP"/>
              <a:t>2 </a:t>
            </a:r>
            <a:r>
              <a:rPr lang="ja-JP" altLang="en-US"/>
              <a:t>レベル</a:t>
            </a:r>
          </a:p>
          <a:p>
            <a:pPr lvl="2"/>
            <a:r>
              <a:rPr lang="ja-JP" altLang="en-US"/>
              <a:t>第</a:t>
            </a:r>
            <a:r>
              <a:rPr lang="en-US" altLang="ja-JP"/>
              <a:t>3 </a:t>
            </a:r>
            <a:r>
              <a:rPr lang="ja-JP" altLang="en-US"/>
              <a:t>レベル</a:t>
            </a:r>
          </a:p>
          <a:p>
            <a:pPr lvl="3"/>
            <a:r>
              <a:rPr lang="ja-JP" altLang="en-US"/>
              <a:t>第</a:t>
            </a:r>
            <a:r>
              <a:rPr lang="en-US" altLang="ja-JP"/>
              <a:t>4 </a:t>
            </a:r>
            <a:r>
              <a:rPr lang="ja-JP" altLang="en-US"/>
              <a:t>レベル</a:t>
            </a:r>
          </a:p>
          <a:p>
            <a:pPr lvl="4"/>
            <a:r>
              <a:rPr lang="ja-JP" altLang="en-US"/>
              <a:t>第</a:t>
            </a:r>
            <a:r>
              <a:rPr lang="en-US" altLang="ja-JP"/>
              <a:t>5 </a:t>
            </a:r>
            <a:r>
              <a:rPr lang="ja-JP" altLang="en-US"/>
              <a:t>レベル</a:t>
            </a:r>
            <a:endParaRPr lang="en-US" altLang="ja-JP"/>
          </a:p>
          <a:p>
            <a:pPr lvl="5"/>
            <a:r>
              <a:rPr lang="ja-JP" altLang="en-US"/>
              <a:t>テキスト</a:t>
            </a:r>
            <a:endParaRPr lang="en-US" altLang="ja-JP"/>
          </a:p>
          <a:p>
            <a:pPr lvl="6"/>
            <a:r>
              <a:rPr lang="ja-JP" altLang="en-US"/>
              <a:t>テキスト</a:t>
            </a:r>
            <a:endParaRPr lang="en-US" altLang="ja-JP"/>
          </a:p>
          <a:p>
            <a:pPr lvl="7"/>
            <a:r>
              <a:rPr lang="ja-JP" altLang="en-US"/>
              <a:t>テキスト</a:t>
            </a:r>
            <a:endParaRPr lang="en-US" altLang="ja-JP"/>
          </a:p>
          <a:p>
            <a:pPr lvl="8"/>
            <a:r>
              <a:rPr lang="ja-JP" altLang="en-US"/>
              <a:t>テキスト</a:t>
            </a:r>
            <a:endParaRPr lang="en-US"/>
          </a:p>
        </p:txBody>
      </p:sp>
      <p:sp>
        <p:nvSpPr>
          <p:cNvPr id="5" name="Footer Placeholder 4"/>
          <p:cNvSpPr>
            <a:spLocks noGrp="1"/>
          </p:cNvSpPr>
          <p:nvPr>
            <p:ph type="ftr" sz="quarter" idx="11"/>
          </p:nvPr>
        </p:nvSpPr>
        <p:spPr/>
        <p:txBody>
          <a:bodyPr/>
          <a:lstStyle/>
          <a:p>
            <a:r>
              <a:rPr lang="en-US" altLang="ja-JP"/>
              <a:t>© 2023 Fujitsu Limited</a:t>
            </a:r>
            <a:endParaRPr kumimoji="1" lang="ja-JP" altLang="en-US"/>
          </a:p>
        </p:txBody>
      </p:sp>
      <p:sp>
        <p:nvSpPr>
          <p:cNvPr id="6" name="Slide Number Placeholder 5"/>
          <p:cNvSpPr>
            <a:spLocks noGrp="1"/>
          </p:cNvSpPr>
          <p:nvPr>
            <p:ph type="sldNum" sz="quarter" idx="12"/>
          </p:nvPr>
        </p:nvSpPr>
        <p:spPr>
          <a:xfrm>
            <a:off x="5736000" y="6504000"/>
            <a:ext cx="720000" cy="163200"/>
          </a:xfrm>
          <a:prstGeom prst="rect">
            <a:avLst/>
          </a:prstGeom>
        </p:spPr>
        <p:txBody>
          <a:bodyPr/>
          <a:lstStyle/>
          <a:p>
            <a:fld id="{4D029D89-7B63-4C94-AD4D-2E4D6BB83637}" type="slidenum">
              <a:rPr kumimoji="1" lang="ja-JP" altLang="en-US" smtClean="0"/>
              <a:t>‹#›</a:t>
            </a:fld>
            <a:endParaRPr kumimoji="1" lang="ja-JP" altLang="en-US"/>
          </a:p>
        </p:txBody>
      </p:sp>
    </p:spTree>
    <p:extLst>
      <p:ext uri="{BB962C8B-B14F-4D97-AF65-F5344CB8AC3E}">
        <p14:creationId xmlns:p14="http://schemas.microsoft.com/office/powerpoint/2010/main" val="3549219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307200" y="1267200"/>
            <a:ext cx="5707200" cy="5049600"/>
          </a:xfrm>
        </p:spPr>
        <p:txBody>
          <a:bodyPr/>
          <a:lstStyle>
            <a:lvl4pPr>
              <a:defRPr sz="1867"/>
            </a:lvl4pPr>
            <a:lvl5pPr>
              <a:defRPr sz="1867"/>
            </a:lvl5pPr>
            <a:lvl6pPr>
              <a:defRPr sz="1867"/>
            </a:lvl6pPr>
            <a:lvl7pPr>
              <a:defRPr sz="1867"/>
            </a:lvl7pPr>
            <a:lvl8pPr>
              <a:defRPr sz="1867"/>
            </a:lvl8pPr>
            <a:lvl9pPr>
              <a:defRPr sz="1867"/>
            </a:lvl9pPr>
          </a:lstStyle>
          <a:p>
            <a:pPr lvl="0"/>
            <a:r>
              <a:rPr lang="ja-JP" altLang="en-US"/>
              <a:t>マスター テキストの書式設定</a:t>
            </a:r>
          </a:p>
          <a:p>
            <a:pPr lvl="1"/>
            <a:r>
              <a:rPr lang="ja-JP" altLang="en-US"/>
              <a:t>第</a:t>
            </a:r>
            <a:r>
              <a:rPr lang="en-US" altLang="ja-JP"/>
              <a:t>2 </a:t>
            </a:r>
            <a:r>
              <a:rPr lang="ja-JP" altLang="en-US"/>
              <a:t>レベル</a:t>
            </a:r>
          </a:p>
          <a:p>
            <a:pPr lvl="2"/>
            <a:r>
              <a:rPr lang="ja-JP" altLang="en-US"/>
              <a:t>第</a:t>
            </a:r>
            <a:r>
              <a:rPr lang="en-US" altLang="ja-JP"/>
              <a:t>3 </a:t>
            </a:r>
            <a:r>
              <a:rPr lang="ja-JP" altLang="en-US"/>
              <a:t>レベル</a:t>
            </a:r>
          </a:p>
          <a:p>
            <a:pPr lvl="3"/>
            <a:r>
              <a:rPr lang="ja-JP" altLang="en-US"/>
              <a:t>第</a:t>
            </a:r>
            <a:r>
              <a:rPr lang="en-US" altLang="ja-JP"/>
              <a:t>4 </a:t>
            </a:r>
            <a:r>
              <a:rPr lang="ja-JP" altLang="en-US"/>
              <a:t>レベル</a:t>
            </a:r>
          </a:p>
          <a:p>
            <a:pPr lvl="4"/>
            <a:r>
              <a:rPr lang="ja-JP" altLang="en-US"/>
              <a:t>第</a:t>
            </a:r>
            <a:r>
              <a:rPr lang="en-US" altLang="ja-JP"/>
              <a:t>5 </a:t>
            </a:r>
            <a:r>
              <a:rPr lang="ja-JP" altLang="en-US"/>
              <a:t>レベル</a:t>
            </a:r>
            <a:endParaRPr lang="en-US" altLang="ja-JP"/>
          </a:p>
          <a:p>
            <a:pPr lvl="5"/>
            <a:r>
              <a:rPr lang="ja-JP" altLang="en-US"/>
              <a:t>テキスト</a:t>
            </a:r>
            <a:endParaRPr lang="en-US" altLang="ja-JP"/>
          </a:p>
          <a:p>
            <a:pPr lvl="6"/>
            <a:r>
              <a:rPr lang="ja-JP" altLang="en-US"/>
              <a:t>テキスト</a:t>
            </a:r>
            <a:endParaRPr lang="en-US" altLang="ja-JP"/>
          </a:p>
          <a:p>
            <a:pPr lvl="7"/>
            <a:r>
              <a:rPr lang="ja-JP" altLang="en-US"/>
              <a:t>テキスト</a:t>
            </a:r>
            <a:endParaRPr lang="en-US" altLang="ja-JP"/>
          </a:p>
          <a:p>
            <a:pPr lvl="8"/>
            <a:r>
              <a:rPr lang="ja-JP" altLang="en-US"/>
              <a:t>テキスト</a:t>
            </a:r>
            <a:endParaRPr lang="en-US"/>
          </a:p>
        </p:txBody>
      </p:sp>
      <p:sp>
        <p:nvSpPr>
          <p:cNvPr id="4" name="Content Placeholder 3"/>
          <p:cNvSpPr>
            <a:spLocks noGrp="1"/>
          </p:cNvSpPr>
          <p:nvPr>
            <p:ph sz="half" idx="2"/>
          </p:nvPr>
        </p:nvSpPr>
        <p:spPr>
          <a:xfrm>
            <a:off x="6172800" y="1267200"/>
            <a:ext cx="5707200" cy="5049600"/>
          </a:xfrm>
        </p:spPr>
        <p:txBody>
          <a:bodyPr/>
          <a:lstStyle>
            <a:lvl4pPr>
              <a:defRPr sz="1867"/>
            </a:lvl4pPr>
            <a:lvl5pPr>
              <a:defRPr sz="1867"/>
            </a:lvl5pPr>
            <a:lvl6pPr>
              <a:defRPr sz="1867"/>
            </a:lvl6pPr>
            <a:lvl7pPr>
              <a:defRPr sz="1867"/>
            </a:lvl7pPr>
            <a:lvl8pPr>
              <a:defRPr sz="1867"/>
            </a:lvl8pPr>
            <a:lvl9pPr>
              <a:defRPr sz="1867"/>
            </a:lvl9pPr>
          </a:lstStyle>
          <a:p>
            <a:pPr lvl="0"/>
            <a:r>
              <a:rPr lang="ja-JP" altLang="en-US"/>
              <a:t>マスター テキストの書式設定</a:t>
            </a:r>
          </a:p>
          <a:p>
            <a:pPr lvl="1"/>
            <a:r>
              <a:rPr lang="ja-JP" altLang="en-US"/>
              <a:t>第</a:t>
            </a:r>
            <a:r>
              <a:rPr lang="en-US" altLang="ja-JP"/>
              <a:t>2 </a:t>
            </a:r>
            <a:r>
              <a:rPr lang="ja-JP" altLang="en-US"/>
              <a:t>レベル</a:t>
            </a:r>
          </a:p>
          <a:p>
            <a:pPr lvl="2"/>
            <a:r>
              <a:rPr lang="ja-JP" altLang="en-US"/>
              <a:t>第</a:t>
            </a:r>
            <a:r>
              <a:rPr lang="en-US" altLang="ja-JP"/>
              <a:t>3 </a:t>
            </a:r>
            <a:r>
              <a:rPr lang="ja-JP" altLang="en-US"/>
              <a:t>レベル</a:t>
            </a:r>
          </a:p>
          <a:p>
            <a:pPr lvl="3"/>
            <a:r>
              <a:rPr lang="ja-JP" altLang="en-US"/>
              <a:t>第</a:t>
            </a:r>
            <a:r>
              <a:rPr lang="en-US" altLang="ja-JP"/>
              <a:t>4 </a:t>
            </a:r>
            <a:r>
              <a:rPr lang="ja-JP" altLang="en-US"/>
              <a:t>レベル</a:t>
            </a:r>
          </a:p>
          <a:p>
            <a:pPr lvl="4"/>
            <a:r>
              <a:rPr lang="ja-JP" altLang="en-US"/>
              <a:t>第</a:t>
            </a:r>
            <a:r>
              <a:rPr lang="en-US" altLang="ja-JP"/>
              <a:t>5 </a:t>
            </a:r>
            <a:r>
              <a:rPr lang="ja-JP" altLang="en-US"/>
              <a:t>レベル</a:t>
            </a:r>
            <a:endParaRPr lang="en-US" altLang="ja-JP"/>
          </a:p>
          <a:p>
            <a:pPr lvl="5"/>
            <a:r>
              <a:rPr lang="ja-JP" altLang="en-US"/>
              <a:t>テキスト</a:t>
            </a:r>
            <a:endParaRPr lang="en-US" altLang="ja-JP"/>
          </a:p>
          <a:p>
            <a:pPr lvl="6"/>
            <a:r>
              <a:rPr lang="ja-JP" altLang="en-US"/>
              <a:t>テキスト</a:t>
            </a:r>
            <a:endParaRPr lang="en-US" altLang="ja-JP"/>
          </a:p>
          <a:p>
            <a:pPr lvl="7"/>
            <a:r>
              <a:rPr lang="ja-JP" altLang="en-US"/>
              <a:t>テキスト</a:t>
            </a:r>
            <a:endParaRPr lang="en-US" altLang="ja-JP"/>
          </a:p>
          <a:p>
            <a:pPr lvl="8"/>
            <a:r>
              <a:rPr lang="ja-JP" altLang="en-US"/>
              <a:t>テキスト</a:t>
            </a:r>
            <a:endParaRPr lang="en-US"/>
          </a:p>
        </p:txBody>
      </p:sp>
      <p:sp>
        <p:nvSpPr>
          <p:cNvPr id="6" name="Footer Placeholder 5"/>
          <p:cNvSpPr>
            <a:spLocks noGrp="1"/>
          </p:cNvSpPr>
          <p:nvPr>
            <p:ph type="ftr" sz="quarter" idx="11"/>
          </p:nvPr>
        </p:nvSpPr>
        <p:spPr/>
        <p:txBody>
          <a:bodyPr/>
          <a:lstStyle/>
          <a:p>
            <a:r>
              <a:rPr lang="en-US" altLang="ja-JP"/>
              <a:t>© 2023 Fujitsu Limited</a:t>
            </a:r>
            <a:endParaRPr kumimoji="1" lang="ja-JP" altLang="en-US"/>
          </a:p>
        </p:txBody>
      </p:sp>
      <p:sp>
        <p:nvSpPr>
          <p:cNvPr id="7" name="Slide Number Placeholder 6"/>
          <p:cNvSpPr>
            <a:spLocks noGrp="1"/>
          </p:cNvSpPr>
          <p:nvPr>
            <p:ph type="sldNum" sz="quarter" idx="12"/>
          </p:nvPr>
        </p:nvSpPr>
        <p:spPr>
          <a:xfrm>
            <a:off x="5736000" y="6504000"/>
            <a:ext cx="720000" cy="163200"/>
          </a:xfrm>
          <a:prstGeom prst="rect">
            <a:avLst/>
          </a:prstGeom>
        </p:spPr>
        <p:txBody>
          <a:bodyPr/>
          <a:lstStyle/>
          <a:p>
            <a:fld id="{4D029D89-7B63-4C94-AD4D-2E4D6BB83637}" type="slidenum">
              <a:rPr kumimoji="1" lang="ja-JP" altLang="en-US" smtClean="0"/>
              <a:t>‹#›</a:t>
            </a:fld>
            <a:endParaRPr kumimoji="1" lang="ja-JP" altLang="en-US"/>
          </a:p>
        </p:txBody>
      </p:sp>
    </p:spTree>
    <p:extLst>
      <p:ext uri="{BB962C8B-B14F-4D97-AF65-F5344CB8AC3E}">
        <p14:creationId xmlns:p14="http://schemas.microsoft.com/office/powerpoint/2010/main" val="1571692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CF5E39-F9E6-B7B6-0F37-0CB7F6F8D6A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E87CF6E-BEE0-0358-1B27-DAE4042CE6B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27E6B8F-7516-4609-313C-54C0AFC1965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90C5E5D-F729-432A-5882-5F7CD22D3A7B}"/>
              </a:ext>
            </a:extLst>
          </p:cNvPr>
          <p:cNvSpPr>
            <a:spLocks noGrp="1"/>
          </p:cNvSpPr>
          <p:nvPr>
            <p:ph type="dt" sz="half" idx="10"/>
          </p:nvPr>
        </p:nvSpPr>
        <p:spPr/>
        <p:txBody>
          <a:bodyPr/>
          <a:lstStyle/>
          <a:p>
            <a:fld id="{2CC64D54-A079-4DCA-BEA5-2DA0813A7BA2}" type="datetimeFigureOut">
              <a:rPr kumimoji="1" lang="ja-JP" altLang="en-US" smtClean="0"/>
              <a:t>2024/1/10</a:t>
            </a:fld>
            <a:endParaRPr kumimoji="1" lang="ja-JP" altLang="en-US"/>
          </a:p>
        </p:txBody>
      </p:sp>
      <p:sp>
        <p:nvSpPr>
          <p:cNvPr id="6" name="フッター プレースホルダー 5">
            <a:extLst>
              <a:ext uri="{FF2B5EF4-FFF2-40B4-BE49-F238E27FC236}">
                <a16:creationId xmlns:a16="http://schemas.microsoft.com/office/drawing/2014/main" id="{F7CE72B4-FA3E-5F8E-A017-2C64855756E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9A8041B-A81E-355A-BA40-07747F32DCFB}"/>
              </a:ext>
            </a:extLst>
          </p:cNvPr>
          <p:cNvSpPr>
            <a:spLocks noGrp="1"/>
          </p:cNvSpPr>
          <p:nvPr>
            <p:ph type="sldNum" sz="quarter" idx="12"/>
          </p:nvPr>
        </p:nvSpPr>
        <p:spPr/>
        <p:txBody>
          <a:bodyPr/>
          <a:lstStyle/>
          <a:p>
            <a:fld id="{FDFCE2DA-631B-4D14-86D6-A75E8111448D}" type="slidenum">
              <a:rPr kumimoji="1" lang="ja-JP" altLang="en-US" smtClean="0"/>
              <a:t>‹#›</a:t>
            </a:fld>
            <a:endParaRPr kumimoji="1" lang="ja-JP" altLang="en-US"/>
          </a:p>
        </p:txBody>
      </p:sp>
    </p:spTree>
    <p:extLst>
      <p:ext uri="{BB962C8B-B14F-4D97-AF65-F5344CB8AC3E}">
        <p14:creationId xmlns:p14="http://schemas.microsoft.com/office/powerpoint/2010/main" val="288093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6" name="Footer Placeholder 5"/>
          <p:cNvSpPr>
            <a:spLocks noGrp="1"/>
          </p:cNvSpPr>
          <p:nvPr>
            <p:ph type="ftr" sz="quarter" idx="11"/>
          </p:nvPr>
        </p:nvSpPr>
        <p:spPr/>
        <p:txBody>
          <a:bodyPr/>
          <a:lstStyle/>
          <a:p>
            <a:r>
              <a:rPr lang="en-US" altLang="ja-JP"/>
              <a:t>© 2023 Fujitsu Limited</a:t>
            </a:r>
            <a:endParaRPr kumimoji="1" lang="ja-JP" altLang="en-US"/>
          </a:p>
        </p:txBody>
      </p:sp>
      <p:sp>
        <p:nvSpPr>
          <p:cNvPr id="7" name="Slide Number Placeholder 6"/>
          <p:cNvSpPr>
            <a:spLocks noGrp="1"/>
          </p:cNvSpPr>
          <p:nvPr>
            <p:ph type="sldNum" sz="quarter" idx="12"/>
          </p:nvPr>
        </p:nvSpPr>
        <p:spPr>
          <a:xfrm>
            <a:off x="5736000" y="6504000"/>
            <a:ext cx="720000" cy="163200"/>
          </a:xfrm>
          <a:prstGeom prst="rect">
            <a:avLst/>
          </a:prstGeom>
        </p:spPr>
        <p:txBody>
          <a:bodyPr/>
          <a:lstStyle/>
          <a:p>
            <a:fld id="{4D029D89-7B63-4C94-AD4D-2E4D6BB83637}" type="slidenum">
              <a:rPr kumimoji="1" lang="ja-JP" altLang="en-US" smtClean="0"/>
              <a:t>‹#›</a:t>
            </a:fld>
            <a:endParaRPr kumimoji="1" lang="ja-JP" altLang="en-US"/>
          </a:p>
        </p:txBody>
      </p:sp>
    </p:spTree>
    <p:extLst>
      <p:ext uri="{BB962C8B-B14F-4D97-AF65-F5344CB8AC3E}">
        <p14:creationId xmlns:p14="http://schemas.microsoft.com/office/powerpoint/2010/main" val="309607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losing page">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023CC6D9-6EFF-494A-BF84-DA0874602A24}"/>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097845" y="1"/>
            <a:ext cx="6094155" cy="6857999"/>
          </a:xfrm>
          <a:prstGeom prst="rect">
            <a:avLst/>
          </a:prstGeom>
        </p:spPr>
      </p:pic>
      <p:sp>
        <p:nvSpPr>
          <p:cNvPr id="5" name="Footer Placeholder 4"/>
          <p:cNvSpPr>
            <a:spLocks noGrp="1"/>
          </p:cNvSpPr>
          <p:nvPr>
            <p:ph type="ftr" sz="quarter" idx="11"/>
          </p:nvPr>
        </p:nvSpPr>
        <p:spPr/>
        <p:txBody>
          <a:bodyPr/>
          <a:lstStyle>
            <a:lvl1pPr>
              <a:defRPr>
                <a:solidFill>
                  <a:schemeClr val="tx1"/>
                </a:solidFill>
              </a:defRPr>
            </a:lvl1pPr>
          </a:lstStyle>
          <a:p>
            <a:r>
              <a:rPr lang="en-US" altLang="ja-JP"/>
              <a:t>© 2023 Fujitsu Limited</a:t>
            </a:r>
            <a:endParaRPr kumimoji="1" lang="ja-JP" altLang="en-US"/>
          </a:p>
        </p:txBody>
      </p:sp>
      <p:pic>
        <p:nvPicPr>
          <p:cNvPr id="20" name="図 19">
            <a:extLst>
              <a:ext uri="{FF2B5EF4-FFF2-40B4-BE49-F238E27FC236}">
                <a16:creationId xmlns:a16="http://schemas.microsoft.com/office/drawing/2014/main" id="{8B2F974C-2586-44F6-B521-85BC5FA4904E}"/>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4139851" y="1731463"/>
            <a:ext cx="4368000" cy="3394028"/>
          </a:xfrm>
          <a:prstGeom prst="rect">
            <a:avLst/>
          </a:prstGeom>
        </p:spPr>
      </p:pic>
      <p:grpSp>
        <p:nvGrpSpPr>
          <p:cNvPr id="19" name="Group 22" descr="Fujitsu">
            <a:extLst>
              <a:ext uri="{FF2B5EF4-FFF2-40B4-BE49-F238E27FC236}">
                <a16:creationId xmlns:a16="http://schemas.microsoft.com/office/drawing/2014/main" id="{30D807CB-9C19-40CB-9ADA-F5FD76695222}"/>
              </a:ext>
            </a:extLst>
          </p:cNvPr>
          <p:cNvGrpSpPr>
            <a:grpSpLocks noChangeAspect="1"/>
          </p:cNvGrpSpPr>
          <p:nvPr userDrawn="1"/>
        </p:nvGrpSpPr>
        <p:grpSpPr>
          <a:xfrm>
            <a:off x="10587567" y="323745"/>
            <a:ext cx="1291692" cy="629564"/>
            <a:chOff x="8012114" y="249161"/>
            <a:chExt cx="892174" cy="434841"/>
          </a:xfrm>
        </p:grpSpPr>
        <p:sp>
          <p:nvSpPr>
            <p:cNvPr id="21" name="Freeform 34">
              <a:extLst>
                <a:ext uri="{FF2B5EF4-FFF2-40B4-BE49-F238E27FC236}">
                  <a16:creationId xmlns:a16="http://schemas.microsoft.com/office/drawing/2014/main" id="{8877A15F-B670-4519-AB23-C001B82B9FBA}"/>
                </a:ext>
              </a:extLst>
            </p:cNvPr>
            <p:cNvSpPr>
              <a:spLocks/>
            </p:cNvSpPr>
            <p:nvPr userDrawn="1"/>
          </p:nvSpPr>
          <p:spPr bwMode="gray">
            <a:xfrm>
              <a:off x="8307389" y="249161"/>
              <a:ext cx="179387" cy="139657"/>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22" name="Freeform 35">
              <a:extLst>
                <a:ext uri="{FF2B5EF4-FFF2-40B4-BE49-F238E27FC236}">
                  <a16:creationId xmlns:a16="http://schemas.microsoft.com/office/drawing/2014/main" id="{DA8B768A-A97D-490B-93AE-5E275BCA6988}"/>
                </a:ext>
              </a:extLst>
            </p:cNvPr>
            <p:cNvSpPr>
              <a:spLocks/>
            </p:cNvSpPr>
            <p:nvPr userDrawn="1"/>
          </p:nvSpPr>
          <p:spPr bwMode="gray">
            <a:xfrm>
              <a:off x="8012114" y="401514"/>
              <a:ext cx="123825" cy="201551"/>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24" name="Freeform 36">
              <a:extLst>
                <a:ext uri="{FF2B5EF4-FFF2-40B4-BE49-F238E27FC236}">
                  <a16:creationId xmlns:a16="http://schemas.microsoft.com/office/drawing/2014/main" id="{4B37A482-6532-4170-98AF-22DF8FB9C97D}"/>
                </a:ext>
              </a:extLst>
            </p:cNvPr>
            <p:cNvSpPr>
              <a:spLocks/>
            </p:cNvSpPr>
            <p:nvPr userDrawn="1"/>
          </p:nvSpPr>
          <p:spPr bwMode="gray">
            <a:xfrm>
              <a:off x="8305801" y="401514"/>
              <a:ext cx="80962" cy="28248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25" name="Freeform 37">
              <a:extLst>
                <a:ext uri="{FF2B5EF4-FFF2-40B4-BE49-F238E27FC236}">
                  <a16:creationId xmlns:a16="http://schemas.microsoft.com/office/drawing/2014/main" id="{30D79590-2C60-41D2-B7FF-F45AC7FE2B11}"/>
                </a:ext>
              </a:extLst>
            </p:cNvPr>
            <p:cNvSpPr>
              <a:spLocks/>
            </p:cNvSpPr>
            <p:nvPr userDrawn="1"/>
          </p:nvSpPr>
          <p:spPr bwMode="gray">
            <a:xfrm>
              <a:off x="8396289" y="401514"/>
              <a:ext cx="63500" cy="201551"/>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26" name="Freeform 38">
              <a:extLst>
                <a:ext uri="{FF2B5EF4-FFF2-40B4-BE49-F238E27FC236}">
                  <a16:creationId xmlns:a16="http://schemas.microsoft.com/office/drawing/2014/main" id="{0142B91E-6DB6-4543-AD78-EB25DDD078A4}"/>
                </a:ext>
              </a:extLst>
            </p:cNvPr>
            <p:cNvSpPr>
              <a:spLocks/>
            </p:cNvSpPr>
            <p:nvPr userDrawn="1"/>
          </p:nvSpPr>
          <p:spPr bwMode="gray">
            <a:xfrm>
              <a:off x="8459789" y="401514"/>
              <a:ext cx="150812" cy="201551"/>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27" name="Freeform 39">
              <a:extLst>
                <a:ext uri="{FF2B5EF4-FFF2-40B4-BE49-F238E27FC236}">
                  <a16:creationId xmlns:a16="http://schemas.microsoft.com/office/drawing/2014/main" id="{60628E7A-A810-4212-B4B2-7491E343EAE6}"/>
                </a:ext>
              </a:extLst>
            </p:cNvPr>
            <p:cNvSpPr>
              <a:spLocks/>
            </p:cNvSpPr>
            <p:nvPr userDrawn="1"/>
          </p:nvSpPr>
          <p:spPr bwMode="gray">
            <a:xfrm>
              <a:off x="8734426" y="401514"/>
              <a:ext cx="169862" cy="204725"/>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28" name="Freeform 40">
              <a:extLst>
                <a:ext uri="{FF2B5EF4-FFF2-40B4-BE49-F238E27FC236}">
                  <a16:creationId xmlns:a16="http://schemas.microsoft.com/office/drawing/2014/main" id="{FF33B481-F09E-41F9-A16D-ABCE1EFBE5FD}"/>
                </a:ext>
              </a:extLst>
            </p:cNvPr>
            <p:cNvSpPr>
              <a:spLocks/>
            </p:cNvSpPr>
            <p:nvPr userDrawn="1"/>
          </p:nvSpPr>
          <p:spPr bwMode="gray">
            <a:xfrm>
              <a:off x="8142289" y="401514"/>
              <a:ext cx="169862" cy="206312"/>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29" name="Freeform 41">
              <a:extLst>
                <a:ext uri="{FF2B5EF4-FFF2-40B4-BE49-F238E27FC236}">
                  <a16:creationId xmlns:a16="http://schemas.microsoft.com/office/drawing/2014/main" id="{7E5FB21F-1485-49A3-BE1D-880B4556A005}"/>
                </a:ext>
              </a:extLst>
            </p:cNvPr>
            <p:cNvSpPr>
              <a:spLocks/>
            </p:cNvSpPr>
            <p:nvPr userDrawn="1"/>
          </p:nvSpPr>
          <p:spPr bwMode="gray">
            <a:xfrm>
              <a:off x="8604251" y="396753"/>
              <a:ext cx="130175" cy="211073"/>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grpSp>
      <p:sp>
        <p:nvSpPr>
          <p:cNvPr id="30" name="テキスト ボックス 29">
            <a:extLst>
              <a:ext uri="{FF2B5EF4-FFF2-40B4-BE49-F238E27FC236}">
                <a16:creationId xmlns:a16="http://schemas.microsoft.com/office/drawing/2014/main" id="{8613DED7-82D0-49B9-8E63-BB17EBF8CE0D}"/>
              </a:ext>
            </a:extLst>
          </p:cNvPr>
          <p:cNvSpPr txBox="1"/>
          <p:nvPr userDrawn="1"/>
        </p:nvSpPr>
        <p:spPr>
          <a:xfrm>
            <a:off x="172801" y="2678401"/>
            <a:ext cx="4164089" cy="954107"/>
          </a:xfrm>
          <a:prstGeom prst="rect">
            <a:avLst/>
          </a:prstGeom>
          <a:noFill/>
        </p:spPr>
        <p:txBody>
          <a:bodyPr wrap="none" rtlCol="0">
            <a:spAutoFit/>
          </a:bodyPr>
          <a:lstStyle/>
          <a:p>
            <a:r>
              <a:rPr kumimoji="1" lang="en-US" altLang="ja-JP" sz="5600" b="1"/>
              <a:t>Thank you</a:t>
            </a:r>
            <a:endParaRPr kumimoji="1" lang="ja-JP" altLang="en-US" sz="5600" b="1"/>
          </a:p>
        </p:txBody>
      </p:sp>
    </p:spTree>
    <p:extLst>
      <p:ext uri="{BB962C8B-B14F-4D97-AF65-F5344CB8AC3E}">
        <p14:creationId xmlns:p14="http://schemas.microsoft.com/office/powerpoint/2010/main" val="4292355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extLst>
    <p:ext uri="{DCECCB84-F9BA-43D5-87BE-67443E8EF086}">
      <p15:sldGuideLst xmlns:p15="http://schemas.microsoft.com/office/powerpoint/2012/main">
        <p15:guide id="1" orient="horz" pos="1597">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5AEEFC-61C3-F064-FF28-517EE9AEA2D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D76B7E4-3FAE-18BB-9179-251F63D87B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022AF55-08B6-C295-0320-07F997E776B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B1E6532-647C-8E72-DCFC-52968EEC3A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A2B6390-D172-36BD-1337-FBD1153F3AC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9D89F00-0BE0-DE80-A439-C390A4C5AE29}"/>
              </a:ext>
            </a:extLst>
          </p:cNvPr>
          <p:cNvSpPr>
            <a:spLocks noGrp="1"/>
          </p:cNvSpPr>
          <p:nvPr>
            <p:ph type="dt" sz="half" idx="10"/>
          </p:nvPr>
        </p:nvSpPr>
        <p:spPr/>
        <p:txBody>
          <a:bodyPr/>
          <a:lstStyle/>
          <a:p>
            <a:fld id="{2CC64D54-A079-4DCA-BEA5-2DA0813A7BA2}" type="datetimeFigureOut">
              <a:rPr kumimoji="1" lang="ja-JP" altLang="en-US" smtClean="0"/>
              <a:t>2024/1/10</a:t>
            </a:fld>
            <a:endParaRPr kumimoji="1" lang="ja-JP" altLang="en-US"/>
          </a:p>
        </p:txBody>
      </p:sp>
      <p:sp>
        <p:nvSpPr>
          <p:cNvPr id="8" name="フッター プレースホルダー 7">
            <a:extLst>
              <a:ext uri="{FF2B5EF4-FFF2-40B4-BE49-F238E27FC236}">
                <a16:creationId xmlns:a16="http://schemas.microsoft.com/office/drawing/2014/main" id="{2C41209F-F603-8047-C3EB-CF2EFC1D509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4C0F245-B074-F24D-FF12-AE291CF62C7E}"/>
              </a:ext>
            </a:extLst>
          </p:cNvPr>
          <p:cNvSpPr>
            <a:spLocks noGrp="1"/>
          </p:cNvSpPr>
          <p:nvPr>
            <p:ph type="sldNum" sz="quarter" idx="12"/>
          </p:nvPr>
        </p:nvSpPr>
        <p:spPr/>
        <p:txBody>
          <a:bodyPr/>
          <a:lstStyle/>
          <a:p>
            <a:fld id="{FDFCE2DA-631B-4D14-86D6-A75E8111448D}" type="slidenum">
              <a:rPr kumimoji="1" lang="ja-JP" altLang="en-US" smtClean="0"/>
              <a:t>‹#›</a:t>
            </a:fld>
            <a:endParaRPr kumimoji="1" lang="ja-JP" altLang="en-US"/>
          </a:p>
        </p:txBody>
      </p:sp>
    </p:spTree>
    <p:extLst>
      <p:ext uri="{BB962C8B-B14F-4D97-AF65-F5344CB8AC3E}">
        <p14:creationId xmlns:p14="http://schemas.microsoft.com/office/powerpoint/2010/main" val="1315772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800FCB-B16B-2EE2-995C-973654BD930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56A9669-902B-BEC1-41D0-4E426B39B366}"/>
              </a:ext>
            </a:extLst>
          </p:cNvPr>
          <p:cNvSpPr>
            <a:spLocks noGrp="1"/>
          </p:cNvSpPr>
          <p:nvPr>
            <p:ph type="dt" sz="half" idx="10"/>
          </p:nvPr>
        </p:nvSpPr>
        <p:spPr/>
        <p:txBody>
          <a:bodyPr/>
          <a:lstStyle/>
          <a:p>
            <a:fld id="{2CC64D54-A079-4DCA-BEA5-2DA0813A7BA2}" type="datetimeFigureOut">
              <a:rPr kumimoji="1" lang="ja-JP" altLang="en-US" smtClean="0"/>
              <a:t>2024/1/10</a:t>
            </a:fld>
            <a:endParaRPr kumimoji="1" lang="ja-JP" altLang="en-US"/>
          </a:p>
        </p:txBody>
      </p:sp>
      <p:sp>
        <p:nvSpPr>
          <p:cNvPr id="4" name="フッター プレースホルダー 3">
            <a:extLst>
              <a:ext uri="{FF2B5EF4-FFF2-40B4-BE49-F238E27FC236}">
                <a16:creationId xmlns:a16="http://schemas.microsoft.com/office/drawing/2014/main" id="{D6E2909C-0C70-D94C-0858-3B2B298F83B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63280D4-7421-34D2-263D-F1AD96383B61}"/>
              </a:ext>
            </a:extLst>
          </p:cNvPr>
          <p:cNvSpPr>
            <a:spLocks noGrp="1"/>
          </p:cNvSpPr>
          <p:nvPr>
            <p:ph type="sldNum" sz="quarter" idx="12"/>
          </p:nvPr>
        </p:nvSpPr>
        <p:spPr/>
        <p:txBody>
          <a:bodyPr/>
          <a:lstStyle/>
          <a:p>
            <a:fld id="{FDFCE2DA-631B-4D14-86D6-A75E8111448D}" type="slidenum">
              <a:rPr kumimoji="1" lang="ja-JP" altLang="en-US" smtClean="0"/>
              <a:t>‹#›</a:t>
            </a:fld>
            <a:endParaRPr kumimoji="1" lang="ja-JP" altLang="en-US"/>
          </a:p>
        </p:txBody>
      </p:sp>
    </p:spTree>
    <p:extLst>
      <p:ext uri="{BB962C8B-B14F-4D97-AF65-F5344CB8AC3E}">
        <p14:creationId xmlns:p14="http://schemas.microsoft.com/office/powerpoint/2010/main" val="3954803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DA8B3AA-F7AC-2166-913F-CB77616FE185}"/>
              </a:ext>
            </a:extLst>
          </p:cNvPr>
          <p:cNvSpPr>
            <a:spLocks noGrp="1"/>
          </p:cNvSpPr>
          <p:nvPr>
            <p:ph type="dt" sz="half" idx="10"/>
          </p:nvPr>
        </p:nvSpPr>
        <p:spPr/>
        <p:txBody>
          <a:bodyPr/>
          <a:lstStyle/>
          <a:p>
            <a:fld id="{2CC64D54-A079-4DCA-BEA5-2DA0813A7BA2}" type="datetimeFigureOut">
              <a:rPr kumimoji="1" lang="ja-JP" altLang="en-US" smtClean="0"/>
              <a:t>2024/1/10</a:t>
            </a:fld>
            <a:endParaRPr kumimoji="1" lang="ja-JP" altLang="en-US"/>
          </a:p>
        </p:txBody>
      </p:sp>
      <p:sp>
        <p:nvSpPr>
          <p:cNvPr id="3" name="フッター プレースホルダー 2">
            <a:extLst>
              <a:ext uri="{FF2B5EF4-FFF2-40B4-BE49-F238E27FC236}">
                <a16:creationId xmlns:a16="http://schemas.microsoft.com/office/drawing/2014/main" id="{F39DD450-8388-61C4-AB09-099647B1DA3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B4D8779-1890-F689-A0AD-331E430A78A5}"/>
              </a:ext>
            </a:extLst>
          </p:cNvPr>
          <p:cNvSpPr>
            <a:spLocks noGrp="1"/>
          </p:cNvSpPr>
          <p:nvPr>
            <p:ph type="sldNum" sz="quarter" idx="12"/>
          </p:nvPr>
        </p:nvSpPr>
        <p:spPr/>
        <p:txBody>
          <a:bodyPr/>
          <a:lstStyle/>
          <a:p>
            <a:fld id="{FDFCE2DA-631B-4D14-86D6-A75E8111448D}" type="slidenum">
              <a:rPr kumimoji="1" lang="ja-JP" altLang="en-US" smtClean="0"/>
              <a:t>‹#›</a:t>
            </a:fld>
            <a:endParaRPr kumimoji="1" lang="ja-JP" altLang="en-US"/>
          </a:p>
        </p:txBody>
      </p:sp>
    </p:spTree>
    <p:extLst>
      <p:ext uri="{BB962C8B-B14F-4D97-AF65-F5344CB8AC3E}">
        <p14:creationId xmlns:p14="http://schemas.microsoft.com/office/powerpoint/2010/main" val="2460714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153AED-AD59-694D-8DBC-30A6DA646E7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CEDF130-A03D-1082-1C47-A75921EBFD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E533443-4A38-F109-CACB-3D3C52A62A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165EACF-99A4-6829-07FB-F7824FA4FCD4}"/>
              </a:ext>
            </a:extLst>
          </p:cNvPr>
          <p:cNvSpPr>
            <a:spLocks noGrp="1"/>
          </p:cNvSpPr>
          <p:nvPr>
            <p:ph type="dt" sz="half" idx="10"/>
          </p:nvPr>
        </p:nvSpPr>
        <p:spPr/>
        <p:txBody>
          <a:bodyPr/>
          <a:lstStyle/>
          <a:p>
            <a:fld id="{2CC64D54-A079-4DCA-BEA5-2DA0813A7BA2}" type="datetimeFigureOut">
              <a:rPr kumimoji="1" lang="ja-JP" altLang="en-US" smtClean="0"/>
              <a:t>2024/1/10</a:t>
            </a:fld>
            <a:endParaRPr kumimoji="1" lang="ja-JP" altLang="en-US"/>
          </a:p>
        </p:txBody>
      </p:sp>
      <p:sp>
        <p:nvSpPr>
          <p:cNvPr id="6" name="フッター プレースホルダー 5">
            <a:extLst>
              <a:ext uri="{FF2B5EF4-FFF2-40B4-BE49-F238E27FC236}">
                <a16:creationId xmlns:a16="http://schemas.microsoft.com/office/drawing/2014/main" id="{BF04E82E-CFE9-41C4-E1D8-C87E45CD9C0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2E38DD2-6A64-9177-3DDB-D6A3B8C6BD5A}"/>
              </a:ext>
            </a:extLst>
          </p:cNvPr>
          <p:cNvSpPr>
            <a:spLocks noGrp="1"/>
          </p:cNvSpPr>
          <p:nvPr>
            <p:ph type="sldNum" sz="quarter" idx="12"/>
          </p:nvPr>
        </p:nvSpPr>
        <p:spPr/>
        <p:txBody>
          <a:bodyPr/>
          <a:lstStyle/>
          <a:p>
            <a:fld id="{FDFCE2DA-631B-4D14-86D6-A75E8111448D}" type="slidenum">
              <a:rPr kumimoji="1" lang="ja-JP" altLang="en-US" smtClean="0"/>
              <a:t>‹#›</a:t>
            </a:fld>
            <a:endParaRPr kumimoji="1" lang="ja-JP" altLang="en-US"/>
          </a:p>
        </p:txBody>
      </p:sp>
    </p:spTree>
    <p:extLst>
      <p:ext uri="{BB962C8B-B14F-4D97-AF65-F5344CB8AC3E}">
        <p14:creationId xmlns:p14="http://schemas.microsoft.com/office/powerpoint/2010/main" val="2197725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4E3A39-582B-EF96-0D65-080762E689C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07D4081-BBDD-4CB3-7858-C615531527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29E829B-EE95-AE27-56AA-24BA40DC2D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A36B679-9DB0-D4C2-1477-5F0AF2786C7B}"/>
              </a:ext>
            </a:extLst>
          </p:cNvPr>
          <p:cNvSpPr>
            <a:spLocks noGrp="1"/>
          </p:cNvSpPr>
          <p:nvPr>
            <p:ph type="dt" sz="half" idx="10"/>
          </p:nvPr>
        </p:nvSpPr>
        <p:spPr/>
        <p:txBody>
          <a:bodyPr/>
          <a:lstStyle/>
          <a:p>
            <a:fld id="{2CC64D54-A079-4DCA-BEA5-2DA0813A7BA2}" type="datetimeFigureOut">
              <a:rPr kumimoji="1" lang="ja-JP" altLang="en-US" smtClean="0"/>
              <a:t>2024/1/10</a:t>
            </a:fld>
            <a:endParaRPr kumimoji="1" lang="ja-JP" altLang="en-US"/>
          </a:p>
        </p:txBody>
      </p:sp>
      <p:sp>
        <p:nvSpPr>
          <p:cNvPr id="6" name="フッター プレースホルダー 5">
            <a:extLst>
              <a:ext uri="{FF2B5EF4-FFF2-40B4-BE49-F238E27FC236}">
                <a16:creationId xmlns:a16="http://schemas.microsoft.com/office/drawing/2014/main" id="{E9A38B37-9A6B-BFED-F414-2D4653C2351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23E076-139F-EDB0-3475-94A4AB85DA10}"/>
              </a:ext>
            </a:extLst>
          </p:cNvPr>
          <p:cNvSpPr>
            <a:spLocks noGrp="1"/>
          </p:cNvSpPr>
          <p:nvPr>
            <p:ph type="sldNum" sz="quarter" idx="12"/>
          </p:nvPr>
        </p:nvSpPr>
        <p:spPr/>
        <p:txBody>
          <a:bodyPr/>
          <a:lstStyle/>
          <a:p>
            <a:fld id="{FDFCE2DA-631B-4D14-86D6-A75E8111448D}" type="slidenum">
              <a:rPr kumimoji="1" lang="ja-JP" altLang="en-US" smtClean="0"/>
              <a:t>‹#›</a:t>
            </a:fld>
            <a:endParaRPr kumimoji="1" lang="ja-JP" altLang="en-US"/>
          </a:p>
        </p:txBody>
      </p:sp>
    </p:spTree>
    <p:extLst>
      <p:ext uri="{BB962C8B-B14F-4D97-AF65-F5344CB8AC3E}">
        <p14:creationId xmlns:p14="http://schemas.microsoft.com/office/powerpoint/2010/main" val="3125468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3.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2.xml"/><Relationship Id="rId7"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38.xml"/><Relationship Id="rId7" Type="http://schemas.openxmlformats.org/officeDocument/2006/relationships/theme" Target="../theme/theme5.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BDFA8CE-882B-A2EF-2CC5-B9ED34EE0E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857CB5-9CD3-F227-6260-3572443A93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DB2C11D-D256-381B-C6F3-3DBA95CAB1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C64D54-A079-4DCA-BEA5-2DA0813A7BA2}" type="datetimeFigureOut">
              <a:rPr kumimoji="1" lang="ja-JP" altLang="en-US" smtClean="0"/>
              <a:t>2024/1/10</a:t>
            </a:fld>
            <a:endParaRPr kumimoji="1" lang="ja-JP" altLang="en-US"/>
          </a:p>
        </p:txBody>
      </p:sp>
      <p:sp>
        <p:nvSpPr>
          <p:cNvPr id="5" name="フッター プレースホルダー 4">
            <a:extLst>
              <a:ext uri="{FF2B5EF4-FFF2-40B4-BE49-F238E27FC236}">
                <a16:creationId xmlns:a16="http://schemas.microsoft.com/office/drawing/2014/main" id="{5E8C0EEB-2480-475C-1786-6993CD9291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C130F4E-B498-E24B-6485-1718B66D85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FCE2DA-631B-4D14-86D6-A75E8111448D}" type="slidenum">
              <a:rPr kumimoji="1" lang="ja-JP" altLang="en-US" smtClean="0"/>
              <a:t>‹#›</a:t>
            </a:fld>
            <a:endParaRPr kumimoji="1" lang="ja-JP" altLang="en-US"/>
          </a:p>
        </p:txBody>
      </p:sp>
    </p:spTree>
    <p:extLst>
      <p:ext uri="{BB962C8B-B14F-4D97-AF65-F5344CB8AC3E}">
        <p14:creationId xmlns:p14="http://schemas.microsoft.com/office/powerpoint/2010/main" val="1660509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12000" y="43200"/>
            <a:ext cx="10080000" cy="873600"/>
          </a:xfrm>
          <a:prstGeom prst="rect">
            <a:avLst/>
          </a:prstGeom>
        </p:spPr>
        <p:txBody>
          <a:bodyPr vert="horz" lIns="0" tIns="108000" rIns="0" bIns="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bwMode="gray">
          <a:xfrm>
            <a:off x="307200" y="1267200"/>
            <a:ext cx="11572800" cy="5049600"/>
          </a:xfrm>
          <a:prstGeom prst="rect">
            <a:avLst/>
          </a:prstGeom>
        </p:spPr>
        <p:txBody>
          <a:bodyPr vert="horz" lIns="0" tIns="0" rIns="0" bIns="0" rtlCol="0">
            <a:noAutofit/>
          </a:bodyPr>
          <a:lstStyle/>
          <a:p>
            <a:pPr lvl="0"/>
            <a:r>
              <a:rPr lang="ja-JP" altLang="en-US"/>
              <a:t>マスター テキストの書式設定</a:t>
            </a:r>
          </a:p>
          <a:p>
            <a:pPr lvl="1"/>
            <a:r>
              <a:rPr lang="ja-JP" altLang="en-US"/>
              <a:t>第</a:t>
            </a:r>
            <a:r>
              <a:rPr lang="en-US" altLang="ja-JP"/>
              <a:t>2</a:t>
            </a:r>
            <a:r>
              <a:rPr lang="ja-JP" altLang="en-US"/>
              <a:t> レベル</a:t>
            </a:r>
          </a:p>
          <a:p>
            <a:pPr lvl="2"/>
            <a:r>
              <a:rPr lang="ja-JP" altLang="en-US"/>
              <a:t>第</a:t>
            </a:r>
            <a:r>
              <a:rPr lang="en-US" altLang="ja-JP"/>
              <a:t>3</a:t>
            </a:r>
            <a:r>
              <a:rPr lang="ja-JP" altLang="en-US"/>
              <a:t> レベル</a:t>
            </a:r>
          </a:p>
          <a:p>
            <a:pPr lvl="3"/>
            <a:r>
              <a:rPr lang="ja-JP" altLang="en-US"/>
              <a:t>第</a:t>
            </a:r>
            <a:r>
              <a:rPr lang="en-US" altLang="ja-JP"/>
              <a:t>4</a:t>
            </a:r>
            <a:r>
              <a:rPr lang="ja-JP" altLang="en-US"/>
              <a:t> レベル</a:t>
            </a:r>
          </a:p>
          <a:p>
            <a:pPr lvl="4"/>
            <a:r>
              <a:rPr lang="ja-JP" altLang="en-US"/>
              <a:t>第</a:t>
            </a:r>
            <a:r>
              <a:rPr lang="en-US" altLang="ja-JP"/>
              <a:t>5</a:t>
            </a:r>
            <a:r>
              <a:rPr lang="ja-JP" altLang="en-US"/>
              <a:t> レベル</a:t>
            </a:r>
            <a:endParaRPr lang="en-US" altLang="ja-JP"/>
          </a:p>
          <a:p>
            <a:pPr lvl="5"/>
            <a:r>
              <a:rPr lang="ja-JP" altLang="en-US"/>
              <a:t>テキスト</a:t>
            </a:r>
            <a:endParaRPr lang="en-US" altLang="ja-JP"/>
          </a:p>
          <a:p>
            <a:pPr lvl="6"/>
            <a:r>
              <a:rPr lang="ja-JP" altLang="en-US"/>
              <a:t>テキスト</a:t>
            </a:r>
            <a:endParaRPr lang="en-US" altLang="ja-JP"/>
          </a:p>
          <a:p>
            <a:pPr lvl="7"/>
            <a:r>
              <a:rPr lang="ja-JP" altLang="en-US"/>
              <a:t>テキスト</a:t>
            </a:r>
            <a:endParaRPr lang="en-US" altLang="ja-JP"/>
          </a:p>
          <a:p>
            <a:pPr lvl="8"/>
            <a:r>
              <a:rPr lang="ja-JP" altLang="en-US"/>
              <a:t>テキスト</a:t>
            </a:r>
            <a:endParaRPr lang="en-US"/>
          </a:p>
        </p:txBody>
      </p:sp>
      <p:sp>
        <p:nvSpPr>
          <p:cNvPr id="18" name="Slide Number Placeholder 5">
            <a:extLst>
              <a:ext uri="{FF2B5EF4-FFF2-40B4-BE49-F238E27FC236}">
                <a16:creationId xmlns:a16="http://schemas.microsoft.com/office/drawing/2014/main" id="{00DC7B19-3A52-4E26-9964-A6ACE89649FC}"/>
              </a:ext>
            </a:extLst>
          </p:cNvPr>
          <p:cNvSpPr>
            <a:spLocks noGrp="1"/>
          </p:cNvSpPr>
          <p:nvPr>
            <p:ph type="sldNum" sz="quarter" idx="4"/>
          </p:nvPr>
        </p:nvSpPr>
        <p:spPr bwMode="gray">
          <a:xfrm>
            <a:off x="5736000" y="6504000"/>
            <a:ext cx="720000" cy="163200"/>
          </a:xfrm>
          <a:prstGeom prst="rect">
            <a:avLst/>
          </a:prstGeom>
        </p:spPr>
        <p:txBody>
          <a:bodyPr vert="horz" lIns="0" tIns="0" rIns="0" bIns="0" rtlCol="0" anchor="ctr"/>
          <a:lstStyle>
            <a:lvl1pPr algn="ctr">
              <a:defRPr sz="1067">
                <a:solidFill>
                  <a:schemeClr val="tx1"/>
                </a:solidFill>
                <a:latin typeface="Arial" panose="020B0604020202020204" pitchFamily="34" charset="0"/>
                <a:cs typeface="Arial" panose="020B0604020202020204" pitchFamily="34" charset="0"/>
              </a:defRPr>
            </a:lvl1pPr>
          </a:lstStyle>
          <a:p>
            <a:fld id="{4D029D89-7B63-4C94-AD4D-2E4D6BB83637}" type="slidenum">
              <a:rPr kumimoji="1" lang="ja-JP" altLang="en-US" smtClean="0"/>
              <a:pPr/>
              <a:t>‹#›</a:t>
            </a:fld>
            <a:endParaRPr kumimoji="1" lang="ja-JP" altLang="en-US"/>
          </a:p>
        </p:txBody>
      </p:sp>
      <p:pic>
        <p:nvPicPr>
          <p:cNvPr id="11" name="Picture 23" descr="A picture containing icon&#10;&#10;Description automatically generated">
            <a:extLst>
              <a:ext uri="{FF2B5EF4-FFF2-40B4-BE49-F238E27FC236}">
                <a16:creationId xmlns:a16="http://schemas.microsoft.com/office/drawing/2014/main" id="{79151633-17A6-472C-90F8-0E7AB5E54485}"/>
              </a:ext>
            </a:extLst>
          </p:cNvPr>
          <p:cNvPicPr>
            <a:picLocks noChangeAspect="1"/>
          </p:cNvPicPr>
          <p:nvPr userDrawn="1"/>
        </p:nvPicPr>
        <p:blipFill rotWithShape="1">
          <a:blip r:embed="rId9" cstate="print">
            <a:extLst>
              <a:ext uri="{28A0092B-C50C-407E-A947-70E740481C1C}">
                <a14:useLocalDpi xmlns:a14="http://schemas.microsoft.com/office/drawing/2010/main" val="0"/>
              </a:ext>
            </a:extLst>
          </a:blip>
          <a:srcRect/>
          <a:stretch/>
        </p:blipFill>
        <p:spPr>
          <a:xfrm>
            <a:off x="12352057" y="-19049"/>
            <a:ext cx="893696" cy="4499609"/>
          </a:xfrm>
          <a:prstGeom prst="rect">
            <a:avLst/>
          </a:prstGeom>
        </p:spPr>
      </p:pic>
    </p:spTree>
    <p:extLst>
      <p:ext uri="{BB962C8B-B14F-4D97-AF65-F5344CB8AC3E}">
        <p14:creationId xmlns:p14="http://schemas.microsoft.com/office/powerpoint/2010/main" val="1827604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94" r:id="rId7"/>
  </p:sldLayoutIdLst>
  <p:hf hdr="0"/>
  <p:txStyles>
    <p:titleStyle>
      <a:lvl1pPr algn="l" defTabSz="914377" rtl="0" eaLnBrk="1" latinLnBrk="0" hangingPunct="1">
        <a:lnSpc>
          <a:spcPct val="90000"/>
        </a:lnSpc>
        <a:spcBef>
          <a:spcPct val="0"/>
        </a:spcBef>
        <a:buNone/>
        <a:defRPr kumimoji="1" sz="3733" b="1" kern="1200">
          <a:solidFill>
            <a:schemeClr val="tx1"/>
          </a:solidFill>
          <a:latin typeface="+mj-lt"/>
          <a:ea typeface="+mj-ea"/>
          <a:cs typeface="+mj-cs"/>
        </a:defRPr>
      </a:lvl1pPr>
    </p:titleStyle>
    <p:bodyStyle>
      <a:lvl1pPr marL="287993" indent="-287993" algn="l" defTabSz="914377" rtl="0" eaLnBrk="1" latinLnBrk="0" hangingPunct="1">
        <a:lnSpc>
          <a:spcPct val="100000"/>
        </a:lnSpc>
        <a:spcBef>
          <a:spcPts val="1000"/>
        </a:spcBef>
        <a:buClr>
          <a:schemeClr val="accent4"/>
        </a:buClr>
        <a:buSzPct val="90000"/>
        <a:buFont typeface="Wingdings" panose="05000000000000000000" pitchFamily="2" charset="2"/>
        <a:buChar char="l"/>
        <a:defRPr kumimoji="1" sz="2933" kern="1200">
          <a:solidFill>
            <a:schemeClr val="tx1"/>
          </a:solidFill>
          <a:latin typeface="+mj-ea"/>
          <a:ea typeface="+mj-ea"/>
          <a:cs typeface="+mn-cs"/>
        </a:defRPr>
      </a:lvl1pPr>
      <a:lvl2pPr marL="685783" indent="-228594" algn="l" defTabSz="914377" rtl="0" eaLnBrk="1" latinLnBrk="0" hangingPunct="1">
        <a:lnSpc>
          <a:spcPct val="100000"/>
        </a:lnSpc>
        <a:spcBef>
          <a:spcPts val="500"/>
        </a:spcBef>
        <a:buClr>
          <a:srgbClr val="6D6E70"/>
        </a:buClr>
        <a:buSzPct val="90000"/>
        <a:buFont typeface="Wingdings" panose="05000000000000000000" pitchFamily="2" charset="2"/>
        <a:buChar char="l"/>
        <a:defRPr kumimoji="1" sz="2400" kern="1200">
          <a:solidFill>
            <a:schemeClr val="tx1"/>
          </a:solidFill>
          <a:latin typeface="+mj-ea"/>
          <a:ea typeface="+mj-ea"/>
          <a:cs typeface="+mn-cs"/>
        </a:defRPr>
      </a:lvl2pPr>
      <a:lvl3pPr marL="1142971" indent="-228594" algn="l" defTabSz="914377" rtl="0" eaLnBrk="1" latinLnBrk="0" hangingPunct="1">
        <a:lnSpc>
          <a:spcPct val="100000"/>
        </a:lnSpc>
        <a:spcBef>
          <a:spcPts val="500"/>
        </a:spcBef>
        <a:buClr>
          <a:srgbClr val="6D6E70"/>
        </a:buClr>
        <a:buSzPct val="90000"/>
        <a:buFont typeface="Wingdings" panose="05000000000000000000" pitchFamily="2" charset="2"/>
        <a:buChar char="l"/>
        <a:defRPr kumimoji="1" sz="2133" kern="1200">
          <a:solidFill>
            <a:schemeClr val="tx1"/>
          </a:solidFill>
          <a:latin typeface="+mj-ea"/>
          <a:ea typeface="+mj-ea"/>
          <a:cs typeface="+mn-cs"/>
        </a:defRPr>
      </a:lvl3pPr>
      <a:lvl4pPr marL="1600160" indent="-228594" algn="l" defTabSz="914377" rtl="0" eaLnBrk="1" latinLnBrk="0" hangingPunct="1">
        <a:lnSpc>
          <a:spcPct val="100000"/>
        </a:lnSpc>
        <a:spcBef>
          <a:spcPts val="500"/>
        </a:spcBef>
        <a:buClr>
          <a:srgbClr val="6D6E70"/>
        </a:buClr>
        <a:buSzPct val="90000"/>
        <a:buFont typeface="Wingdings" panose="05000000000000000000" pitchFamily="2" charset="2"/>
        <a:buChar char="l"/>
        <a:defRPr kumimoji="1" sz="1867" kern="1200">
          <a:solidFill>
            <a:schemeClr val="tx1"/>
          </a:solidFill>
          <a:latin typeface="+mj-ea"/>
          <a:ea typeface="+mj-ea"/>
          <a:cs typeface="+mn-cs"/>
        </a:defRPr>
      </a:lvl4pPr>
      <a:lvl5pPr marL="2057349" indent="-228594" algn="l" defTabSz="914377" rtl="0" eaLnBrk="1" latinLnBrk="0" hangingPunct="1">
        <a:lnSpc>
          <a:spcPct val="100000"/>
        </a:lnSpc>
        <a:spcBef>
          <a:spcPts val="500"/>
        </a:spcBef>
        <a:buClr>
          <a:srgbClr val="6D6E70"/>
        </a:buClr>
        <a:buSzPct val="90000"/>
        <a:buFont typeface="Wingdings" panose="05000000000000000000" pitchFamily="2" charset="2"/>
        <a:buChar char="l"/>
        <a:defRPr kumimoji="1" sz="1867" kern="1200">
          <a:solidFill>
            <a:schemeClr val="tx1"/>
          </a:solidFill>
          <a:latin typeface="+mj-ea"/>
          <a:ea typeface="+mj-ea"/>
          <a:cs typeface="+mn-cs"/>
        </a:defRPr>
      </a:lvl5pPr>
      <a:lvl6pPr marL="2514537" indent="-228594" algn="l" defTabSz="914377" rtl="0" eaLnBrk="1" latinLnBrk="0" hangingPunct="1">
        <a:lnSpc>
          <a:spcPct val="100000"/>
        </a:lnSpc>
        <a:spcBef>
          <a:spcPts val="500"/>
        </a:spcBef>
        <a:buClr>
          <a:srgbClr val="6D6E70"/>
        </a:buClr>
        <a:buSzPct val="90000"/>
        <a:buFont typeface="Wingdings" panose="05000000000000000000" pitchFamily="2" charset="2"/>
        <a:buChar char="l"/>
        <a:defRPr kumimoji="1" sz="1867" kern="1200">
          <a:solidFill>
            <a:schemeClr val="tx1"/>
          </a:solidFill>
          <a:latin typeface="+mn-lt"/>
          <a:ea typeface="+mn-ea"/>
          <a:cs typeface="+mn-cs"/>
        </a:defRPr>
      </a:lvl6pPr>
      <a:lvl7pPr marL="2971726" indent="-228594" algn="l" defTabSz="914377" rtl="0" eaLnBrk="1" latinLnBrk="0" hangingPunct="1">
        <a:lnSpc>
          <a:spcPct val="100000"/>
        </a:lnSpc>
        <a:spcBef>
          <a:spcPts val="500"/>
        </a:spcBef>
        <a:buClr>
          <a:srgbClr val="6D6E70"/>
        </a:buClr>
        <a:buSzPct val="90000"/>
        <a:buFont typeface="Wingdings" panose="05000000000000000000" pitchFamily="2" charset="2"/>
        <a:buChar char="l"/>
        <a:defRPr kumimoji="1" sz="1867" kern="1200">
          <a:solidFill>
            <a:schemeClr val="tx1"/>
          </a:solidFill>
          <a:latin typeface="+mn-lt"/>
          <a:ea typeface="+mn-ea"/>
          <a:cs typeface="+mn-cs"/>
        </a:defRPr>
      </a:lvl7pPr>
      <a:lvl8pPr marL="3428914" indent="-228594" algn="l" defTabSz="914377" rtl="0" eaLnBrk="1" latinLnBrk="0" hangingPunct="1">
        <a:lnSpc>
          <a:spcPct val="100000"/>
        </a:lnSpc>
        <a:spcBef>
          <a:spcPts val="500"/>
        </a:spcBef>
        <a:buClr>
          <a:srgbClr val="6D6E70"/>
        </a:buClr>
        <a:buSzPct val="90000"/>
        <a:buFont typeface="Wingdings" panose="05000000000000000000" pitchFamily="2" charset="2"/>
        <a:buChar char="l"/>
        <a:defRPr kumimoji="1" sz="1867" kern="1200">
          <a:solidFill>
            <a:schemeClr val="tx1"/>
          </a:solidFill>
          <a:latin typeface="+mn-lt"/>
          <a:ea typeface="+mn-ea"/>
          <a:cs typeface="+mn-cs"/>
        </a:defRPr>
      </a:lvl8pPr>
      <a:lvl9pPr marL="3886103" indent="-228594" algn="l" defTabSz="914377" rtl="0" eaLnBrk="1" latinLnBrk="0" hangingPunct="1">
        <a:lnSpc>
          <a:spcPct val="100000"/>
        </a:lnSpc>
        <a:spcBef>
          <a:spcPts val="500"/>
        </a:spcBef>
        <a:buClr>
          <a:srgbClr val="6D6E70"/>
        </a:buClr>
        <a:buSzPct val="90000"/>
        <a:buFont typeface="Wingdings" panose="05000000000000000000" pitchFamily="2" charset="2"/>
        <a:buChar char="l"/>
        <a:defRPr kumimoji="1" sz="1867" kern="1200">
          <a:solidFill>
            <a:schemeClr val="tx1"/>
          </a:solidFill>
          <a:latin typeface="+mn-lt"/>
          <a:ea typeface="+mn-ea"/>
          <a:cs typeface="+mn-cs"/>
        </a:defRPr>
      </a:lvl9pPr>
    </p:bodyStyle>
    <p:otherStyle>
      <a:defPPr>
        <a:defRPr lang="en-US"/>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5D3A7B6-9D18-AFDE-FD3F-FD86BDACC0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3D877BF-52A2-7C0D-1D1C-B46B7949B2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0F33E5E-91D1-5282-AB40-F30F4396AB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E31483-D850-419F-BBD7-C43CD4B15B92}" type="datetimeFigureOut">
              <a:rPr kumimoji="1" lang="ja-JP" altLang="en-US" smtClean="0"/>
              <a:t>2024/1/10</a:t>
            </a:fld>
            <a:endParaRPr kumimoji="1" lang="ja-JP" altLang="en-US"/>
          </a:p>
        </p:txBody>
      </p:sp>
      <p:sp>
        <p:nvSpPr>
          <p:cNvPr id="5" name="フッター プレースホルダー 4">
            <a:extLst>
              <a:ext uri="{FF2B5EF4-FFF2-40B4-BE49-F238E27FC236}">
                <a16:creationId xmlns:a16="http://schemas.microsoft.com/office/drawing/2014/main" id="{44055995-387E-9BEB-7A36-D684B5955D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A1DC29A-FC5D-BD21-5561-8252D67B97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298C97-6C5F-41C4-9305-5BFAEBF3D21C}" type="slidenum">
              <a:rPr kumimoji="1" lang="ja-JP" altLang="en-US" smtClean="0"/>
              <a:t>‹#›</a:t>
            </a:fld>
            <a:endParaRPr kumimoji="1" lang="ja-JP" altLang="en-US"/>
          </a:p>
        </p:txBody>
      </p:sp>
    </p:spTree>
    <p:extLst>
      <p:ext uri="{BB962C8B-B14F-4D97-AF65-F5344CB8AC3E}">
        <p14:creationId xmlns:p14="http://schemas.microsoft.com/office/powerpoint/2010/main" val="259885858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12000" y="43200"/>
            <a:ext cx="10080000" cy="873600"/>
          </a:xfrm>
          <a:prstGeom prst="rect">
            <a:avLst/>
          </a:prstGeom>
        </p:spPr>
        <p:txBody>
          <a:bodyPr vert="horz" lIns="0" tIns="108000" rIns="0" bIns="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bwMode="gray">
          <a:xfrm>
            <a:off x="307200" y="1267200"/>
            <a:ext cx="11572800" cy="5049600"/>
          </a:xfrm>
          <a:prstGeom prst="rect">
            <a:avLst/>
          </a:prstGeom>
        </p:spPr>
        <p:txBody>
          <a:bodyPr vert="horz" lIns="0" tIns="0" rIns="0" bIns="0" rtlCol="0">
            <a:noAutofit/>
          </a:bodyPr>
          <a:lstStyle/>
          <a:p>
            <a:pPr lvl="0"/>
            <a:r>
              <a:rPr lang="ja-JP" altLang="en-US"/>
              <a:t>マスター テキストの書式設定</a:t>
            </a:r>
          </a:p>
          <a:p>
            <a:pPr lvl="1"/>
            <a:r>
              <a:rPr lang="ja-JP" altLang="en-US"/>
              <a:t>第</a:t>
            </a:r>
            <a:r>
              <a:rPr lang="en-US" altLang="ja-JP"/>
              <a:t>2</a:t>
            </a:r>
            <a:r>
              <a:rPr lang="ja-JP" altLang="en-US"/>
              <a:t> レベル</a:t>
            </a:r>
          </a:p>
          <a:p>
            <a:pPr lvl="2"/>
            <a:r>
              <a:rPr lang="ja-JP" altLang="en-US"/>
              <a:t>第</a:t>
            </a:r>
            <a:r>
              <a:rPr lang="en-US" altLang="ja-JP"/>
              <a:t>3</a:t>
            </a:r>
            <a:r>
              <a:rPr lang="ja-JP" altLang="en-US"/>
              <a:t> レベル</a:t>
            </a:r>
          </a:p>
          <a:p>
            <a:pPr lvl="3"/>
            <a:r>
              <a:rPr lang="ja-JP" altLang="en-US"/>
              <a:t>第</a:t>
            </a:r>
            <a:r>
              <a:rPr lang="en-US" altLang="ja-JP"/>
              <a:t>4</a:t>
            </a:r>
            <a:r>
              <a:rPr lang="ja-JP" altLang="en-US"/>
              <a:t> レベル</a:t>
            </a:r>
          </a:p>
          <a:p>
            <a:pPr lvl="4"/>
            <a:r>
              <a:rPr lang="ja-JP" altLang="en-US"/>
              <a:t>第</a:t>
            </a:r>
            <a:r>
              <a:rPr lang="en-US" altLang="ja-JP"/>
              <a:t>5</a:t>
            </a:r>
            <a:r>
              <a:rPr lang="ja-JP" altLang="en-US"/>
              <a:t> レベル</a:t>
            </a:r>
            <a:endParaRPr lang="en-US" altLang="ja-JP"/>
          </a:p>
          <a:p>
            <a:pPr lvl="5"/>
            <a:r>
              <a:rPr lang="ja-JP" altLang="en-US"/>
              <a:t>テキスト</a:t>
            </a:r>
            <a:endParaRPr lang="en-US" altLang="ja-JP"/>
          </a:p>
          <a:p>
            <a:pPr lvl="6"/>
            <a:r>
              <a:rPr lang="ja-JP" altLang="en-US"/>
              <a:t>テキスト</a:t>
            </a:r>
            <a:endParaRPr lang="en-US" altLang="ja-JP"/>
          </a:p>
          <a:p>
            <a:pPr lvl="7"/>
            <a:r>
              <a:rPr lang="ja-JP" altLang="en-US"/>
              <a:t>テキスト</a:t>
            </a:r>
            <a:endParaRPr lang="en-US" altLang="ja-JP"/>
          </a:p>
          <a:p>
            <a:pPr lvl="8"/>
            <a:r>
              <a:rPr lang="ja-JP" altLang="en-US"/>
              <a:t>テキスト</a:t>
            </a:r>
            <a:endParaRPr lang="en-US"/>
          </a:p>
        </p:txBody>
      </p:sp>
      <p:sp>
        <p:nvSpPr>
          <p:cNvPr id="18" name="Slide Number Placeholder 5">
            <a:extLst>
              <a:ext uri="{FF2B5EF4-FFF2-40B4-BE49-F238E27FC236}">
                <a16:creationId xmlns:a16="http://schemas.microsoft.com/office/drawing/2014/main" id="{00DC7B19-3A52-4E26-9964-A6ACE89649FC}"/>
              </a:ext>
            </a:extLst>
          </p:cNvPr>
          <p:cNvSpPr>
            <a:spLocks noGrp="1"/>
          </p:cNvSpPr>
          <p:nvPr>
            <p:ph type="sldNum" sz="quarter" idx="4"/>
          </p:nvPr>
        </p:nvSpPr>
        <p:spPr bwMode="gray">
          <a:xfrm>
            <a:off x="5736000" y="6504000"/>
            <a:ext cx="720000" cy="163200"/>
          </a:xfrm>
          <a:prstGeom prst="rect">
            <a:avLst/>
          </a:prstGeom>
        </p:spPr>
        <p:txBody>
          <a:bodyPr vert="horz" lIns="0" tIns="0" rIns="0" bIns="0" rtlCol="0" anchor="ctr"/>
          <a:lstStyle>
            <a:lvl1pPr algn="ctr">
              <a:defRPr sz="1067">
                <a:solidFill>
                  <a:schemeClr val="tx1"/>
                </a:solidFill>
                <a:latin typeface="Arial" panose="020B0604020202020204" pitchFamily="34" charset="0"/>
                <a:cs typeface="Arial" panose="020B0604020202020204" pitchFamily="34" charset="0"/>
              </a:defRPr>
            </a:lvl1pPr>
          </a:lstStyle>
          <a:p>
            <a:fld id="{4D029D89-7B63-4C94-AD4D-2E4D6BB83637}" type="slidenum">
              <a:rPr kumimoji="1" lang="ja-JP" altLang="en-US" smtClean="0"/>
              <a:pPr/>
              <a:t>‹#›</a:t>
            </a:fld>
            <a:endParaRPr kumimoji="1" lang="ja-JP" altLang="en-US"/>
          </a:p>
        </p:txBody>
      </p:sp>
      <p:pic>
        <p:nvPicPr>
          <p:cNvPr id="11" name="Picture 23" descr="A picture containing icon&#10;&#10;Description automatically generated">
            <a:extLst>
              <a:ext uri="{FF2B5EF4-FFF2-40B4-BE49-F238E27FC236}">
                <a16:creationId xmlns:a16="http://schemas.microsoft.com/office/drawing/2014/main" id="{79151633-17A6-472C-90F8-0E7AB5E54485}"/>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a:stretch/>
        </p:blipFill>
        <p:spPr>
          <a:xfrm>
            <a:off x="12352057" y="-19049"/>
            <a:ext cx="893696" cy="4499609"/>
          </a:xfrm>
          <a:prstGeom prst="rect">
            <a:avLst/>
          </a:prstGeom>
        </p:spPr>
      </p:pic>
    </p:spTree>
    <p:extLst>
      <p:ext uri="{BB962C8B-B14F-4D97-AF65-F5344CB8AC3E}">
        <p14:creationId xmlns:p14="http://schemas.microsoft.com/office/powerpoint/2010/main" val="125099314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Lst>
  <p:hf hdr="0"/>
  <p:txStyles>
    <p:titleStyle>
      <a:lvl1pPr algn="l" defTabSz="914377" rtl="0" eaLnBrk="1" latinLnBrk="0" hangingPunct="1">
        <a:lnSpc>
          <a:spcPct val="90000"/>
        </a:lnSpc>
        <a:spcBef>
          <a:spcPct val="0"/>
        </a:spcBef>
        <a:buNone/>
        <a:defRPr kumimoji="1" sz="3733" b="1" kern="1200">
          <a:solidFill>
            <a:schemeClr val="tx1"/>
          </a:solidFill>
          <a:latin typeface="+mj-lt"/>
          <a:ea typeface="+mj-ea"/>
          <a:cs typeface="+mj-cs"/>
        </a:defRPr>
      </a:lvl1pPr>
    </p:titleStyle>
    <p:bodyStyle>
      <a:lvl1pPr marL="287993" indent="-287993" algn="l" defTabSz="914377" rtl="0" eaLnBrk="1" latinLnBrk="0" hangingPunct="1">
        <a:lnSpc>
          <a:spcPct val="100000"/>
        </a:lnSpc>
        <a:spcBef>
          <a:spcPts val="1000"/>
        </a:spcBef>
        <a:buClr>
          <a:schemeClr val="accent4"/>
        </a:buClr>
        <a:buSzPct val="90000"/>
        <a:buFont typeface="Wingdings" panose="05000000000000000000" pitchFamily="2" charset="2"/>
        <a:buChar char="l"/>
        <a:defRPr kumimoji="1" sz="2933" kern="1200">
          <a:solidFill>
            <a:schemeClr val="tx1"/>
          </a:solidFill>
          <a:latin typeface="+mj-ea"/>
          <a:ea typeface="+mj-ea"/>
          <a:cs typeface="+mn-cs"/>
        </a:defRPr>
      </a:lvl1pPr>
      <a:lvl2pPr marL="685783" indent="-228594" algn="l" defTabSz="914377" rtl="0" eaLnBrk="1" latinLnBrk="0" hangingPunct="1">
        <a:lnSpc>
          <a:spcPct val="100000"/>
        </a:lnSpc>
        <a:spcBef>
          <a:spcPts val="500"/>
        </a:spcBef>
        <a:buClr>
          <a:srgbClr val="6D6E70"/>
        </a:buClr>
        <a:buSzPct val="90000"/>
        <a:buFont typeface="Wingdings" panose="05000000000000000000" pitchFamily="2" charset="2"/>
        <a:buChar char="l"/>
        <a:defRPr kumimoji="1" sz="2400" kern="1200">
          <a:solidFill>
            <a:schemeClr val="tx1"/>
          </a:solidFill>
          <a:latin typeface="+mj-ea"/>
          <a:ea typeface="+mj-ea"/>
          <a:cs typeface="+mn-cs"/>
        </a:defRPr>
      </a:lvl2pPr>
      <a:lvl3pPr marL="1142971" indent="-228594" algn="l" defTabSz="914377" rtl="0" eaLnBrk="1" latinLnBrk="0" hangingPunct="1">
        <a:lnSpc>
          <a:spcPct val="100000"/>
        </a:lnSpc>
        <a:spcBef>
          <a:spcPts val="500"/>
        </a:spcBef>
        <a:buClr>
          <a:srgbClr val="6D6E70"/>
        </a:buClr>
        <a:buSzPct val="90000"/>
        <a:buFont typeface="Wingdings" panose="05000000000000000000" pitchFamily="2" charset="2"/>
        <a:buChar char="l"/>
        <a:defRPr kumimoji="1" sz="2133" kern="1200">
          <a:solidFill>
            <a:schemeClr val="tx1"/>
          </a:solidFill>
          <a:latin typeface="+mj-ea"/>
          <a:ea typeface="+mj-ea"/>
          <a:cs typeface="+mn-cs"/>
        </a:defRPr>
      </a:lvl3pPr>
      <a:lvl4pPr marL="1600160" indent="-228594" algn="l" defTabSz="914377" rtl="0" eaLnBrk="1" latinLnBrk="0" hangingPunct="1">
        <a:lnSpc>
          <a:spcPct val="100000"/>
        </a:lnSpc>
        <a:spcBef>
          <a:spcPts val="500"/>
        </a:spcBef>
        <a:buClr>
          <a:srgbClr val="6D6E70"/>
        </a:buClr>
        <a:buSzPct val="90000"/>
        <a:buFont typeface="Wingdings" panose="05000000000000000000" pitchFamily="2" charset="2"/>
        <a:buChar char="l"/>
        <a:defRPr kumimoji="1" sz="1867" kern="1200">
          <a:solidFill>
            <a:schemeClr val="tx1"/>
          </a:solidFill>
          <a:latin typeface="+mj-ea"/>
          <a:ea typeface="+mj-ea"/>
          <a:cs typeface="+mn-cs"/>
        </a:defRPr>
      </a:lvl4pPr>
      <a:lvl5pPr marL="2057349" indent="-228594" algn="l" defTabSz="914377" rtl="0" eaLnBrk="1" latinLnBrk="0" hangingPunct="1">
        <a:lnSpc>
          <a:spcPct val="100000"/>
        </a:lnSpc>
        <a:spcBef>
          <a:spcPts val="500"/>
        </a:spcBef>
        <a:buClr>
          <a:srgbClr val="6D6E70"/>
        </a:buClr>
        <a:buSzPct val="90000"/>
        <a:buFont typeface="Wingdings" panose="05000000000000000000" pitchFamily="2" charset="2"/>
        <a:buChar char="l"/>
        <a:defRPr kumimoji="1" sz="1867" kern="1200">
          <a:solidFill>
            <a:schemeClr val="tx1"/>
          </a:solidFill>
          <a:latin typeface="+mj-ea"/>
          <a:ea typeface="+mj-ea"/>
          <a:cs typeface="+mn-cs"/>
        </a:defRPr>
      </a:lvl5pPr>
      <a:lvl6pPr marL="2514537" indent="-228594" algn="l" defTabSz="914377" rtl="0" eaLnBrk="1" latinLnBrk="0" hangingPunct="1">
        <a:lnSpc>
          <a:spcPct val="100000"/>
        </a:lnSpc>
        <a:spcBef>
          <a:spcPts val="500"/>
        </a:spcBef>
        <a:buClr>
          <a:srgbClr val="6D6E70"/>
        </a:buClr>
        <a:buSzPct val="90000"/>
        <a:buFont typeface="Wingdings" panose="05000000000000000000" pitchFamily="2" charset="2"/>
        <a:buChar char="l"/>
        <a:defRPr kumimoji="1" sz="1867" kern="1200">
          <a:solidFill>
            <a:schemeClr val="tx1"/>
          </a:solidFill>
          <a:latin typeface="+mn-lt"/>
          <a:ea typeface="+mn-ea"/>
          <a:cs typeface="+mn-cs"/>
        </a:defRPr>
      </a:lvl6pPr>
      <a:lvl7pPr marL="2971726" indent="-228594" algn="l" defTabSz="914377" rtl="0" eaLnBrk="1" latinLnBrk="0" hangingPunct="1">
        <a:lnSpc>
          <a:spcPct val="100000"/>
        </a:lnSpc>
        <a:spcBef>
          <a:spcPts val="500"/>
        </a:spcBef>
        <a:buClr>
          <a:srgbClr val="6D6E70"/>
        </a:buClr>
        <a:buSzPct val="90000"/>
        <a:buFont typeface="Wingdings" panose="05000000000000000000" pitchFamily="2" charset="2"/>
        <a:buChar char="l"/>
        <a:defRPr kumimoji="1" sz="1867" kern="1200">
          <a:solidFill>
            <a:schemeClr val="tx1"/>
          </a:solidFill>
          <a:latin typeface="+mn-lt"/>
          <a:ea typeface="+mn-ea"/>
          <a:cs typeface="+mn-cs"/>
        </a:defRPr>
      </a:lvl7pPr>
      <a:lvl8pPr marL="3428914" indent="-228594" algn="l" defTabSz="914377" rtl="0" eaLnBrk="1" latinLnBrk="0" hangingPunct="1">
        <a:lnSpc>
          <a:spcPct val="100000"/>
        </a:lnSpc>
        <a:spcBef>
          <a:spcPts val="500"/>
        </a:spcBef>
        <a:buClr>
          <a:srgbClr val="6D6E70"/>
        </a:buClr>
        <a:buSzPct val="90000"/>
        <a:buFont typeface="Wingdings" panose="05000000000000000000" pitchFamily="2" charset="2"/>
        <a:buChar char="l"/>
        <a:defRPr kumimoji="1" sz="1867" kern="1200">
          <a:solidFill>
            <a:schemeClr val="tx1"/>
          </a:solidFill>
          <a:latin typeface="+mn-lt"/>
          <a:ea typeface="+mn-ea"/>
          <a:cs typeface="+mn-cs"/>
        </a:defRPr>
      </a:lvl8pPr>
      <a:lvl9pPr marL="3886103" indent="-228594" algn="l" defTabSz="914377" rtl="0" eaLnBrk="1" latinLnBrk="0" hangingPunct="1">
        <a:lnSpc>
          <a:spcPct val="100000"/>
        </a:lnSpc>
        <a:spcBef>
          <a:spcPts val="500"/>
        </a:spcBef>
        <a:buClr>
          <a:srgbClr val="6D6E70"/>
        </a:buClr>
        <a:buSzPct val="90000"/>
        <a:buFont typeface="Wingdings" panose="05000000000000000000" pitchFamily="2" charset="2"/>
        <a:buChar char="l"/>
        <a:defRPr kumimoji="1" sz="1867" kern="1200">
          <a:solidFill>
            <a:schemeClr val="tx1"/>
          </a:solidFill>
          <a:latin typeface="+mn-lt"/>
          <a:ea typeface="+mn-ea"/>
          <a:cs typeface="+mn-cs"/>
        </a:defRPr>
      </a:lvl9pPr>
    </p:bodyStyle>
    <p:otherStyle>
      <a:defPPr>
        <a:defRPr lang="en-US"/>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6" name="図 15">
            <a:extLst>
              <a:ext uri="{FF2B5EF4-FFF2-40B4-BE49-F238E27FC236}">
                <a16:creationId xmlns:a16="http://schemas.microsoft.com/office/drawing/2014/main" id="{4A610FE8-4E13-44F5-8261-1F6C83957A07}"/>
              </a:ext>
              <a:ext uri="{C183D7F6-B498-43B3-948B-1728B52AA6E4}">
                <adec:decorative xmlns:adec="http://schemas.microsoft.com/office/drawing/2017/decorative" val="1"/>
              </a:ext>
            </a:extLst>
          </p:cNvPr>
          <p:cNvPicPr>
            <a:picLocks noChangeAspect="1"/>
          </p:cNvPicPr>
          <p:nvPr userDrawn="1"/>
        </p:nvPicPr>
        <p:blipFill rotWithShape="1">
          <a:blip r:embed="rId8" cstate="print">
            <a:extLst>
              <a:ext uri="{28A0092B-C50C-407E-A947-70E740481C1C}">
                <a14:useLocalDpi xmlns:a14="http://schemas.microsoft.com/office/drawing/2010/main"/>
              </a:ext>
            </a:extLst>
          </a:blip>
          <a:srcRect r="283"/>
          <a:stretch/>
        </p:blipFill>
        <p:spPr bwMode="gray">
          <a:xfrm>
            <a:off x="0" y="-5349"/>
            <a:ext cx="12192000" cy="955200"/>
          </a:xfrm>
          <a:prstGeom prst="rect">
            <a:avLst/>
          </a:prstGeom>
        </p:spPr>
      </p:pic>
      <p:sp>
        <p:nvSpPr>
          <p:cNvPr id="20" name="正方形/長方形 3">
            <a:extLst>
              <a:ext uri="{FF2B5EF4-FFF2-40B4-BE49-F238E27FC236}">
                <a16:creationId xmlns:a16="http://schemas.microsoft.com/office/drawing/2014/main" id="{01B82633-049F-4C00-BBD3-E3F88671F94A}"/>
              </a:ext>
            </a:extLst>
          </p:cNvPr>
          <p:cNvSpPr/>
          <p:nvPr userDrawn="1"/>
        </p:nvSpPr>
        <p:spPr bwMode="gray">
          <a:xfrm>
            <a:off x="9062503" y="-2858"/>
            <a:ext cx="3129496" cy="952709"/>
          </a:xfrm>
          <a:prstGeom prst="rect">
            <a:avLst/>
          </a:prstGeom>
          <a:gradFill flip="none" rotWithShape="1">
            <a:gsLst>
              <a:gs pos="0">
                <a:schemeClr val="accent1">
                  <a:alpha val="80000"/>
                </a:schemeClr>
              </a:gs>
              <a:gs pos="100000">
                <a:schemeClr val="accent1">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2400">
              <a:solidFill>
                <a:schemeClr val="tx1"/>
              </a:solidFill>
            </a:endParaRPr>
          </a:p>
        </p:txBody>
      </p:sp>
      <p:sp>
        <p:nvSpPr>
          <p:cNvPr id="2" name="Title Placeholder 1">
            <a:extLst>
              <a:ext uri="{C183D7F6-B498-43B3-948B-1728B52AA6E4}">
                <adec:decorative xmlns:adec="http://schemas.microsoft.com/office/drawing/2017/decorative" val="0"/>
              </a:ext>
            </a:extLst>
          </p:cNvPr>
          <p:cNvSpPr>
            <a:spLocks noGrp="1"/>
          </p:cNvSpPr>
          <p:nvPr>
            <p:ph type="title"/>
          </p:nvPr>
        </p:nvSpPr>
        <p:spPr bwMode="gray">
          <a:xfrm>
            <a:off x="312000" y="43200"/>
            <a:ext cx="10320000" cy="873600"/>
          </a:xfrm>
          <a:prstGeom prst="rect">
            <a:avLst/>
          </a:prstGeom>
        </p:spPr>
        <p:txBody>
          <a:bodyPr vert="horz" lIns="0" tIns="108000" rIns="0" bIns="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bwMode="gray">
          <a:xfrm>
            <a:off x="307200" y="1267200"/>
            <a:ext cx="11572800" cy="5049600"/>
          </a:xfrm>
          <a:prstGeom prst="rect">
            <a:avLst/>
          </a:prstGeom>
        </p:spPr>
        <p:txBody>
          <a:bodyPr vert="horz" lIns="0" tIns="0" rIns="0" bIns="0" rtlCol="0">
            <a:normAutofit/>
          </a:bodyPr>
          <a:lstStyle/>
          <a:p>
            <a:pPr lvl="0"/>
            <a:r>
              <a:rPr lang="ja-JP" altLang="en-US"/>
              <a:t>マスター テキストの書式設定</a:t>
            </a:r>
          </a:p>
          <a:p>
            <a:pPr lvl="1"/>
            <a:r>
              <a:rPr lang="ja-JP" altLang="en-US"/>
              <a:t>第</a:t>
            </a:r>
            <a:r>
              <a:rPr lang="en-US" altLang="ja-JP"/>
              <a:t>2</a:t>
            </a:r>
            <a:r>
              <a:rPr lang="ja-JP" altLang="en-US"/>
              <a:t> レベル</a:t>
            </a:r>
          </a:p>
          <a:p>
            <a:pPr lvl="2"/>
            <a:r>
              <a:rPr lang="ja-JP" altLang="en-US"/>
              <a:t>第</a:t>
            </a:r>
            <a:r>
              <a:rPr lang="en-US" altLang="ja-JP"/>
              <a:t>3</a:t>
            </a:r>
            <a:r>
              <a:rPr lang="ja-JP" altLang="en-US"/>
              <a:t> レベル</a:t>
            </a:r>
          </a:p>
          <a:p>
            <a:pPr lvl="3"/>
            <a:r>
              <a:rPr lang="ja-JP" altLang="en-US"/>
              <a:t>第</a:t>
            </a:r>
            <a:r>
              <a:rPr lang="en-US" altLang="ja-JP"/>
              <a:t>4</a:t>
            </a:r>
            <a:r>
              <a:rPr lang="ja-JP" altLang="en-US"/>
              <a:t> レベル</a:t>
            </a:r>
          </a:p>
          <a:p>
            <a:pPr lvl="4"/>
            <a:r>
              <a:rPr lang="ja-JP" altLang="en-US"/>
              <a:t>第</a:t>
            </a:r>
            <a:r>
              <a:rPr lang="en-US" altLang="ja-JP"/>
              <a:t>5</a:t>
            </a:r>
            <a:r>
              <a:rPr lang="ja-JP" altLang="en-US"/>
              <a:t> レベル</a:t>
            </a:r>
            <a:endParaRPr lang="en-US" altLang="ja-JP"/>
          </a:p>
          <a:p>
            <a:pPr lvl="5"/>
            <a:r>
              <a:rPr lang="ja-JP" altLang="en-US"/>
              <a:t>テキスト</a:t>
            </a:r>
            <a:endParaRPr lang="en-US" altLang="ja-JP"/>
          </a:p>
          <a:p>
            <a:pPr lvl="6"/>
            <a:r>
              <a:rPr lang="ja-JP" altLang="en-US"/>
              <a:t>テキスト</a:t>
            </a:r>
            <a:endParaRPr lang="en-US" altLang="ja-JP"/>
          </a:p>
          <a:p>
            <a:pPr lvl="7"/>
            <a:r>
              <a:rPr lang="ja-JP" altLang="en-US"/>
              <a:t>テキスト</a:t>
            </a:r>
            <a:endParaRPr lang="en-US" altLang="ja-JP"/>
          </a:p>
          <a:p>
            <a:pPr lvl="8"/>
            <a:r>
              <a:rPr lang="ja-JP" altLang="en-US"/>
              <a:t>テキスト</a:t>
            </a:r>
            <a:endParaRPr lang="en-US"/>
          </a:p>
        </p:txBody>
      </p:sp>
      <p:grpSp>
        <p:nvGrpSpPr>
          <p:cNvPr id="24" name="Group 27" descr="Fujitsu">
            <a:extLst>
              <a:ext uri="{FF2B5EF4-FFF2-40B4-BE49-F238E27FC236}">
                <a16:creationId xmlns:a16="http://schemas.microsoft.com/office/drawing/2014/main" id="{A07104EE-4D01-46CC-8925-8219D485EA0D}"/>
              </a:ext>
            </a:extLst>
          </p:cNvPr>
          <p:cNvGrpSpPr/>
          <p:nvPr userDrawn="1"/>
        </p:nvGrpSpPr>
        <p:grpSpPr bwMode="gray">
          <a:xfrm>
            <a:off x="10892366" y="241188"/>
            <a:ext cx="988484" cy="481781"/>
            <a:chOff x="8012114" y="249161"/>
            <a:chExt cx="892174" cy="434841"/>
          </a:xfrm>
        </p:grpSpPr>
        <p:sp>
          <p:nvSpPr>
            <p:cNvPr id="25" name="Freeform 34">
              <a:extLst>
                <a:ext uri="{FF2B5EF4-FFF2-40B4-BE49-F238E27FC236}">
                  <a16:creationId xmlns:a16="http://schemas.microsoft.com/office/drawing/2014/main" id="{DC306A35-3AAE-46F0-AAF9-46A388793D3D}"/>
                </a:ext>
              </a:extLst>
            </p:cNvPr>
            <p:cNvSpPr>
              <a:spLocks/>
            </p:cNvSpPr>
            <p:nvPr userDrawn="1"/>
          </p:nvSpPr>
          <p:spPr bwMode="gray">
            <a:xfrm>
              <a:off x="8307389" y="249161"/>
              <a:ext cx="179387" cy="139657"/>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26" name="Freeform 35">
              <a:extLst>
                <a:ext uri="{FF2B5EF4-FFF2-40B4-BE49-F238E27FC236}">
                  <a16:creationId xmlns:a16="http://schemas.microsoft.com/office/drawing/2014/main" id="{11903FFF-471E-47B8-935B-CD39B18D8F95}"/>
                </a:ext>
              </a:extLst>
            </p:cNvPr>
            <p:cNvSpPr>
              <a:spLocks/>
            </p:cNvSpPr>
            <p:nvPr userDrawn="1"/>
          </p:nvSpPr>
          <p:spPr bwMode="gray">
            <a:xfrm>
              <a:off x="8012114" y="401514"/>
              <a:ext cx="123825" cy="201551"/>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27" name="Freeform 36">
              <a:extLst>
                <a:ext uri="{FF2B5EF4-FFF2-40B4-BE49-F238E27FC236}">
                  <a16:creationId xmlns:a16="http://schemas.microsoft.com/office/drawing/2014/main" id="{671BE6C8-767D-4D59-881D-429EB92BA14C}"/>
                </a:ext>
              </a:extLst>
            </p:cNvPr>
            <p:cNvSpPr>
              <a:spLocks/>
            </p:cNvSpPr>
            <p:nvPr userDrawn="1"/>
          </p:nvSpPr>
          <p:spPr bwMode="gray">
            <a:xfrm>
              <a:off x="8305801" y="401514"/>
              <a:ext cx="80962" cy="28248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28" name="Freeform 37">
              <a:extLst>
                <a:ext uri="{FF2B5EF4-FFF2-40B4-BE49-F238E27FC236}">
                  <a16:creationId xmlns:a16="http://schemas.microsoft.com/office/drawing/2014/main" id="{D18DC024-7E92-4916-AAE6-1F645CDFB687}"/>
                </a:ext>
              </a:extLst>
            </p:cNvPr>
            <p:cNvSpPr>
              <a:spLocks/>
            </p:cNvSpPr>
            <p:nvPr userDrawn="1"/>
          </p:nvSpPr>
          <p:spPr bwMode="gray">
            <a:xfrm>
              <a:off x="8396289" y="401514"/>
              <a:ext cx="63500" cy="201551"/>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29" name="Freeform 38">
              <a:extLst>
                <a:ext uri="{FF2B5EF4-FFF2-40B4-BE49-F238E27FC236}">
                  <a16:creationId xmlns:a16="http://schemas.microsoft.com/office/drawing/2014/main" id="{B7CF43AA-546E-4C2B-933E-7F30C4469D14}"/>
                </a:ext>
              </a:extLst>
            </p:cNvPr>
            <p:cNvSpPr>
              <a:spLocks/>
            </p:cNvSpPr>
            <p:nvPr userDrawn="1"/>
          </p:nvSpPr>
          <p:spPr bwMode="gray">
            <a:xfrm>
              <a:off x="8459789" y="401514"/>
              <a:ext cx="150812" cy="201551"/>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30" name="Freeform 39">
              <a:extLst>
                <a:ext uri="{FF2B5EF4-FFF2-40B4-BE49-F238E27FC236}">
                  <a16:creationId xmlns:a16="http://schemas.microsoft.com/office/drawing/2014/main" id="{FF1F7038-0943-4E45-AF4F-011183ACAE79}"/>
                </a:ext>
              </a:extLst>
            </p:cNvPr>
            <p:cNvSpPr>
              <a:spLocks/>
            </p:cNvSpPr>
            <p:nvPr userDrawn="1"/>
          </p:nvSpPr>
          <p:spPr bwMode="gray">
            <a:xfrm>
              <a:off x="8734426" y="401514"/>
              <a:ext cx="169862" cy="204725"/>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31" name="Freeform 40">
              <a:extLst>
                <a:ext uri="{FF2B5EF4-FFF2-40B4-BE49-F238E27FC236}">
                  <a16:creationId xmlns:a16="http://schemas.microsoft.com/office/drawing/2014/main" id="{1D5D1B76-1664-428D-9E03-BB04B259513E}"/>
                </a:ext>
              </a:extLst>
            </p:cNvPr>
            <p:cNvSpPr>
              <a:spLocks/>
            </p:cNvSpPr>
            <p:nvPr userDrawn="1"/>
          </p:nvSpPr>
          <p:spPr bwMode="gray">
            <a:xfrm>
              <a:off x="8142289" y="401514"/>
              <a:ext cx="169862" cy="206312"/>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sp>
          <p:nvSpPr>
            <p:cNvPr id="32" name="Freeform 41">
              <a:extLst>
                <a:ext uri="{FF2B5EF4-FFF2-40B4-BE49-F238E27FC236}">
                  <a16:creationId xmlns:a16="http://schemas.microsoft.com/office/drawing/2014/main" id="{CABF1A31-A3C1-40C7-B3A4-04BCF3CB3D37}"/>
                </a:ext>
              </a:extLst>
            </p:cNvPr>
            <p:cNvSpPr>
              <a:spLocks/>
            </p:cNvSpPr>
            <p:nvPr userDrawn="1"/>
          </p:nvSpPr>
          <p:spPr bwMode="gray">
            <a:xfrm>
              <a:off x="8604251" y="396753"/>
              <a:ext cx="130175" cy="211073"/>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2400"/>
            </a:p>
          </p:txBody>
        </p:sp>
      </p:grpSp>
      <p:sp>
        <p:nvSpPr>
          <p:cNvPr id="5" name="Footer Placeholder 4"/>
          <p:cNvSpPr>
            <a:spLocks noGrp="1"/>
          </p:cNvSpPr>
          <p:nvPr>
            <p:ph type="ftr" sz="quarter" idx="3"/>
          </p:nvPr>
        </p:nvSpPr>
        <p:spPr bwMode="gray">
          <a:xfrm>
            <a:off x="10344000" y="6518400"/>
            <a:ext cx="1540800" cy="144000"/>
          </a:xfrm>
          <a:prstGeom prst="rect">
            <a:avLst/>
          </a:prstGeom>
        </p:spPr>
        <p:txBody>
          <a:bodyPr vert="horz" wrap="none" lIns="0" tIns="0" rIns="0" bIns="0" rtlCol="0" anchor="ctr"/>
          <a:lstStyle>
            <a:lvl1pPr algn="r">
              <a:defRPr sz="933">
                <a:solidFill>
                  <a:schemeClr val="tx1"/>
                </a:solidFill>
                <a:latin typeface="Arial" panose="020B0604020202020204" pitchFamily="34" charset="0"/>
                <a:ea typeface="Meiryo UI" panose="020B0604030504040204" pitchFamily="50" charset="-128"/>
                <a:cs typeface="Arial" panose="020B0604020202020204" pitchFamily="34" charset="0"/>
                <a:sym typeface="Arial" panose="020B0604020202020204" pitchFamily="34" charset="0"/>
              </a:defRPr>
            </a:lvl1pPr>
          </a:lstStyle>
          <a:p>
            <a:r>
              <a:rPr lang="en-US" altLang="ja-JP"/>
              <a:t>© 2023 Fujitsu Limited</a:t>
            </a:r>
            <a:endParaRPr lang="de-DE" altLang="ja-JP"/>
          </a:p>
        </p:txBody>
      </p:sp>
      <p:sp>
        <p:nvSpPr>
          <p:cNvPr id="17" name="Slide Number Placeholder 5">
            <a:extLst>
              <a:ext uri="{FF2B5EF4-FFF2-40B4-BE49-F238E27FC236}">
                <a16:creationId xmlns:a16="http://schemas.microsoft.com/office/drawing/2014/main" id="{77DC5FBD-BA73-4475-A498-FD167F60DD8B}"/>
              </a:ext>
            </a:extLst>
          </p:cNvPr>
          <p:cNvSpPr>
            <a:spLocks noGrp="1"/>
          </p:cNvSpPr>
          <p:nvPr>
            <p:ph type="sldNum" sz="quarter" idx="4"/>
          </p:nvPr>
        </p:nvSpPr>
        <p:spPr bwMode="gray">
          <a:xfrm>
            <a:off x="5736000" y="6504000"/>
            <a:ext cx="720000" cy="163200"/>
          </a:xfrm>
          <a:prstGeom prst="rect">
            <a:avLst/>
          </a:prstGeom>
        </p:spPr>
        <p:txBody>
          <a:bodyPr vert="horz" lIns="0" tIns="0" rIns="0" bIns="0" rtlCol="0" anchor="ctr"/>
          <a:lstStyle>
            <a:lvl1pPr algn="ctr">
              <a:defRPr sz="1067">
                <a:solidFill>
                  <a:schemeClr val="tx1"/>
                </a:solidFill>
                <a:latin typeface="Meiryo UI" panose="020B0604030504040204" pitchFamily="50" charset="-128"/>
                <a:ea typeface="Meiryo UI" panose="020B0604030504040204" pitchFamily="50" charset="-128"/>
                <a:cs typeface="Arial" panose="020B0604020202020204" pitchFamily="34" charset="0"/>
                <a:sym typeface="Meiryo UI" panose="020B0604030504040204" pitchFamily="50" charset="-128"/>
              </a:defRPr>
            </a:lvl1pPr>
          </a:lstStyle>
          <a:p>
            <a:fld id="{4D029D89-7B63-4C94-AD4D-2E4D6BB83637}" type="slidenum">
              <a:rPr kumimoji="1" lang="ja-JP" altLang="en-US" smtClean="0"/>
              <a:pPr/>
              <a:t>‹#›</a:t>
            </a:fld>
            <a:endParaRPr kumimoji="1" lang="ja-JP" altLang="en-US"/>
          </a:p>
        </p:txBody>
      </p:sp>
    </p:spTree>
    <p:extLst>
      <p:ext uri="{BB962C8B-B14F-4D97-AF65-F5344CB8AC3E}">
        <p14:creationId xmlns:p14="http://schemas.microsoft.com/office/powerpoint/2010/main" val="190901568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377" rtl="0" eaLnBrk="1" latinLnBrk="0" hangingPunct="1">
        <a:lnSpc>
          <a:spcPct val="90000"/>
        </a:lnSpc>
        <a:spcBef>
          <a:spcPct val="0"/>
        </a:spcBef>
        <a:buNone/>
        <a:defRPr kumimoji="1" sz="3733" b="1" kern="1200">
          <a:solidFill>
            <a:schemeClr val="bg1"/>
          </a:solidFill>
          <a:latin typeface="+mj-lt"/>
          <a:ea typeface="+mj-ea"/>
          <a:cs typeface="+mj-cs"/>
        </a:defRPr>
      </a:lvl1pPr>
    </p:titleStyle>
    <p:bodyStyle>
      <a:lvl1pPr marL="228594" indent="-287993" algn="l" defTabSz="914377" rtl="0" eaLnBrk="1" latinLnBrk="0" hangingPunct="1">
        <a:lnSpc>
          <a:spcPct val="90000"/>
        </a:lnSpc>
        <a:spcBef>
          <a:spcPts val="1000"/>
        </a:spcBef>
        <a:buClr>
          <a:schemeClr val="accent1"/>
        </a:buClr>
        <a:buSzPct val="130000"/>
        <a:buFont typeface="Tahoma" panose="020B0604030504040204" pitchFamily="34" charset="0"/>
        <a:buChar char="○"/>
        <a:defRPr kumimoji="1" sz="2933" kern="1200">
          <a:solidFill>
            <a:schemeClr val="tx1"/>
          </a:solidFill>
          <a:latin typeface="+mj-ea"/>
          <a:ea typeface="+mj-ea"/>
          <a:cs typeface="+mn-cs"/>
        </a:defRPr>
      </a:lvl1pPr>
      <a:lvl2pPr marL="685783" indent="-228594" algn="l" defTabSz="914377" rtl="0" eaLnBrk="1" latinLnBrk="0" hangingPunct="1">
        <a:lnSpc>
          <a:spcPct val="90000"/>
        </a:lnSpc>
        <a:spcBef>
          <a:spcPts val="500"/>
        </a:spcBef>
        <a:buClr>
          <a:schemeClr val="accent2"/>
        </a:buClr>
        <a:buSzPct val="130000"/>
        <a:buFont typeface="Tahoma" panose="020B0604030504040204" pitchFamily="34" charset="0"/>
        <a:buChar char="○"/>
        <a:defRPr kumimoji="1" sz="2400" kern="1200">
          <a:solidFill>
            <a:schemeClr val="tx1"/>
          </a:solidFill>
          <a:latin typeface="+mj-ea"/>
          <a:ea typeface="+mj-ea"/>
          <a:cs typeface="+mn-cs"/>
        </a:defRPr>
      </a:lvl2pPr>
      <a:lvl3pPr marL="1142971" indent="-228594" algn="l" defTabSz="914377" rtl="0" eaLnBrk="1" latinLnBrk="0" hangingPunct="1">
        <a:lnSpc>
          <a:spcPct val="90000"/>
        </a:lnSpc>
        <a:spcBef>
          <a:spcPts val="500"/>
        </a:spcBef>
        <a:buClr>
          <a:schemeClr val="tx1">
            <a:lumMod val="50000"/>
            <a:lumOff val="50000"/>
          </a:schemeClr>
        </a:buClr>
        <a:buSzPct val="130000"/>
        <a:buFont typeface="Tahoma" panose="020B0604030504040204" pitchFamily="34" charset="0"/>
        <a:buChar char="○"/>
        <a:defRPr kumimoji="1" sz="2133" kern="1200">
          <a:solidFill>
            <a:schemeClr val="tx1"/>
          </a:solidFill>
          <a:latin typeface="+mj-ea"/>
          <a:ea typeface="+mj-ea"/>
          <a:cs typeface="+mn-cs"/>
        </a:defRPr>
      </a:lvl3pPr>
      <a:lvl4pPr marL="1600160" indent="-228594" algn="l" defTabSz="914377" rtl="0" eaLnBrk="1" latinLnBrk="0" hangingPunct="1">
        <a:lnSpc>
          <a:spcPct val="90000"/>
        </a:lnSpc>
        <a:spcBef>
          <a:spcPts val="500"/>
        </a:spcBef>
        <a:buClr>
          <a:schemeClr val="bg1">
            <a:lumMod val="50000"/>
          </a:schemeClr>
        </a:buClr>
        <a:buSzPct val="130000"/>
        <a:buFont typeface="Arial" panose="020B0604020202020204" pitchFamily="34" charset="0"/>
        <a:buChar char="●"/>
        <a:defRPr kumimoji="1" sz="1867" kern="1200">
          <a:solidFill>
            <a:schemeClr val="tx1"/>
          </a:solidFill>
          <a:latin typeface="+mj-ea"/>
          <a:ea typeface="+mj-ea"/>
          <a:cs typeface="+mn-cs"/>
        </a:defRPr>
      </a:lvl4pPr>
      <a:lvl5pPr marL="2057349" indent="-228594" algn="l" defTabSz="914377" rtl="0" eaLnBrk="1" latinLnBrk="0" hangingPunct="1">
        <a:lnSpc>
          <a:spcPct val="90000"/>
        </a:lnSpc>
        <a:spcBef>
          <a:spcPts val="500"/>
        </a:spcBef>
        <a:buClr>
          <a:schemeClr val="bg1">
            <a:lumMod val="50000"/>
          </a:schemeClr>
        </a:buClr>
        <a:buFont typeface="Arial" panose="020B0604020202020204" pitchFamily="34" charset="0"/>
        <a:buChar char="•"/>
        <a:defRPr kumimoji="1" sz="1867" kern="1200">
          <a:solidFill>
            <a:schemeClr val="tx1"/>
          </a:solidFill>
          <a:latin typeface="+mj-ea"/>
          <a:ea typeface="+mj-ea"/>
          <a:cs typeface="+mn-cs"/>
        </a:defRPr>
      </a:lvl5pPr>
      <a:lvl6pPr marL="2514537" indent="-228594" algn="l" defTabSz="914377" rtl="0" eaLnBrk="1" latinLnBrk="0" hangingPunct="1">
        <a:lnSpc>
          <a:spcPct val="90000"/>
        </a:lnSpc>
        <a:spcBef>
          <a:spcPts val="500"/>
        </a:spcBef>
        <a:buClr>
          <a:schemeClr val="bg1">
            <a:lumMod val="50000"/>
          </a:schemeClr>
        </a:buClr>
        <a:buFont typeface="Arial" panose="020B0604020202020204" pitchFamily="34" charset="0"/>
        <a:buChar char="•"/>
        <a:defRPr kumimoji="1"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Clr>
          <a:schemeClr val="bg1">
            <a:lumMod val="50000"/>
          </a:schemeClr>
        </a:buClr>
        <a:buFont typeface="Arial" panose="020B0604020202020204" pitchFamily="34" charset="0"/>
        <a:buChar char="–"/>
        <a:defRPr kumimoji="1"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Clr>
          <a:schemeClr val="bg1">
            <a:lumMod val="50000"/>
          </a:schemeClr>
        </a:buClr>
        <a:buFont typeface="Arial" panose="020B0604020202020204" pitchFamily="34" charset="0"/>
        <a:buChar char="–"/>
        <a:defRPr kumimoji="1"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Clr>
          <a:schemeClr val="bg1">
            <a:lumMod val="50000"/>
          </a:schemeClr>
        </a:buClr>
        <a:buFont typeface="Arial" panose="020B0604020202020204" pitchFamily="34" charset="0"/>
        <a:buChar char="–"/>
        <a:defRPr kumimoji="1" sz="1867" kern="1200">
          <a:solidFill>
            <a:schemeClr val="tx1"/>
          </a:solidFill>
          <a:latin typeface="+mn-lt"/>
          <a:ea typeface="+mn-ea"/>
          <a:cs typeface="+mn-cs"/>
        </a:defRPr>
      </a:lvl9pPr>
    </p:bodyStyle>
    <p:otherStyle>
      <a:defPPr>
        <a:defRPr lang="en-US"/>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1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5.xml"/><Relationship Id="rId4" Type="http://schemas.openxmlformats.org/officeDocument/2006/relationships/hyperlink" Target="https://hydrogen-and-health.com/hydrogen-production/"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nedo.go.jp/activities/ZZJP_100115.html" TargetMode="External"/><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archimatetool.com/download/"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CEUR-WS.org/Vol-3158/paper7.pdf" TargetMode="External"/><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5.xml"/><Relationship Id="rId5" Type="http://schemas.openxmlformats.org/officeDocument/2006/relationships/image" Target="../media/image22.sv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5.xml"/><Relationship Id="rId5" Type="http://schemas.openxmlformats.org/officeDocument/2006/relationships/image" Target="../media/image22.sv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5.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5.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F22313-31D4-E553-B77C-45BD962F4969}"/>
              </a:ext>
            </a:extLst>
          </p:cNvPr>
          <p:cNvSpPr>
            <a:spLocks noGrp="1"/>
          </p:cNvSpPr>
          <p:nvPr>
            <p:ph type="title"/>
          </p:nvPr>
        </p:nvSpPr>
        <p:spPr>
          <a:xfrm>
            <a:off x="254377" y="351123"/>
            <a:ext cx="7216108" cy="842479"/>
          </a:xfrm>
        </p:spPr>
        <p:txBody>
          <a:bodyPr>
            <a:noAutofit/>
          </a:bodyPr>
          <a:lstStyle/>
          <a:p>
            <a:r>
              <a:rPr lang="ja-JP" altLang="en-US" sz="2400"/>
              <a:t>アーキテクチャのイメージ</a:t>
            </a:r>
            <a:br>
              <a:rPr kumimoji="1" lang="en-US" altLang="ja-JP" sz="2400"/>
            </a:br>
            <a:r>
              <a:rPr kumimoji="1" lang="ja-JP" altLang="en-US" sz="2400"/>
              <a:t>・サンプルとして記載</a:t>
            </a:r>
            <a:br>
              <a:rPr kumimoji="1" lang="en-US" altLang="ja-JP" sz="2400"/>
            </a:br>
            <a:r>
              <a:rPr kumimoji="1" lang="ja-JP" altLang="en-US" sz="2400"/>
              <a:t>・モデルによって記載内容は変わる。</a:t>
            </a:r>
          </a:p>
        </p:txBody>
      </p:sp>
      <p:sp>
        <p:nvSpPr>
          <p:cNvPr id="68" name="直方体 67">
            <a:extLst>
              <a:ext uri="{FF2B5EF4-FFF2-40B4-BE49-F238E27FC236}">
                <a16:creationId xmlns:a16="http://schemas.microsoft.com/office/drawing/2014/main" id="{38F51D1A-DE0C-ACDF-A857-9BF9FD7A9D81}"/>
              </a:ext>
            </a:extLst>
          </p:cNvPr>
          <p:cNvSpPr/>
          <p:nvPr/>
        </p:nvSpPr>
        <p:spPr>
          <a:xfrm>
            <a:off x="6321034" y="5064104"/>
            <a:ext cx="2665741" cy="821362"/>
          </a:xfrm>
          <a:prstGeom prst="cube">
            <a:avLst>
              <a:gd name="adj" fmla="val 71457"/>
            </a:avLst>
          </a:prstGeom>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cap="none" spc="0" normalizeH="0" baseline="0" noProof="0" err="1">
                <a:ln>
                  <a:noFill/>
                </a:ln>
                <a:solidFill>
                  <a:schemeClr val="tx1"/>
                </a:solidFill>
                <a:effectLst/>
                <a:uLnTx/>
                <a:uFillTx/>
                <a:latin typeface="游ゴシック" panose="020F0502020204030204"/>
                <a:ea typeface="游ゴシック" panose="020B0400000000000000" pitchFamily="50" charset="-128"/>
                <a:cs typeface="+mn-cs"/>
              </a:rPr>
              <a:t>Equipments</a:t>
            </a:r>
            <a:endParaRPr kumimoji="1" lang="ja-JP" altLang="en-US" sz="1000" b="1" i="0" u="none" strike="noStrike" kern="1200" cap="none" spc="0" normalizeH="0" baseline="0" noProof="0">
              <a:ln>
                <a:noFill/>
              </a:ln>
              <a:solidFill>
                <a:schemeClr val="tx1"/>
              </a:solidFill>
              <a:effectLst/>
              <a:uLnTx/>
              <a:uFillTx/>
              <a:latin typeface="游ゴシック" panose="020F0502020204030204"/>
              <a:ea typeface="游ゴシック" panose="020B0400000000000000" pitchFamily="50" charset="-128"/>
              <a:cs typeface="+mn-cs"/>
            </a:endParaRPr>
          </a:p>
        </p:txBody>
      </p:sp>
      <p:sp>
        <p:nvSpPr>
          <p:cNvPr id="69" name="直方体 68">
            <a:extLst>
              <a:ext uri="{FF2B5EF4-FFF2-40B4-BE49-F238E27FC236}">
                <a16:creationId xmlns:a16="http://schemas.microsoft.com/office/drawing/2014/main" id="{70E6866E-5A46-A34C-0E83-6512144D26B6}"/>
              </a:ext>
            </a:extLst>
          </p:cNvPr>
          <p:cNvSpPr/>
          <p:nvPr/>
        </p:nvSpPr>
        <p:spPr>
          <a:xfrm>
            <a:off x="6321034" y="4623742"/>
            <a:ext cx="2665741" cy="821362"/>
          </a:xfrm>
          <a:prstGeom prst="cube">
            <a:avLst>
              <a:gd name="adj" fmla="val 71457"/>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schemeClr val="tx1"/>
                </a:solidFill>
                <a:effectLst/>
                <a:uLnTx/>
                <a:uFillTx/>
                <a:latin typeface="游ゴシック" panose="020F0502020204030204"/>
                <a:ea typeface="游ゴシック" panose="020B0400000000000000" pitchFamily="50" charset="-128"/>
                <a:cs typeface="+mn-cs"/>
              </a:rPr>
              <a:t>システム</a:t>
            </a:r>
          </a:p>
        </p:txBody>
      </p:sp>
      <p:sp>
        <p:nvSpPr>
          <p:cNvPr id="70" name="直方体 69">
            <a:extLst>
              <a:ext uri="{FF2B5EF4-FFF2-40B4-BE49-F238E27FC236}">
                <a16:creationId xmlns:a16="http://schemas.microsoft.com/office/drawing/2014/main" id="{CB5B545B-E5AB-8E43-6803-4C835258047E}"/>
              </a:ext>
            </a:extLst>
          </p:cNvPr>
          <p:cNvSpPr/>
          <p:nvPr/>
        </p:nvSpPr>
        <p:spPr>
          <a:xfrm>
            <a:off x="6701239" y="4552617"/>
            <a:ext cx="647577" cy="481806"/>
          </a:xfrm>
          <a:prstGeom prst="cube">
            <a:avLst>
              <a:gd name="adj" fmla="val 32171"/>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cap="none" spc="0" normalizeH="0" baseline="0" noProof="0" err="1">
                <a:ln>
                  <a:noFill/>
                </a:ln>
                <a:solidFill>
                  <a:schemeClr val="tx1"/>
                </a:solidFill>
                <a:effectLst/>
                <a:uLnTx/>
                <a:uFillTx/>
                <a:latin typeface="游ゴシック" panose="020F0502020204030204"/>
                <a:ea typeface="游ゴシック" panose="020B0400000000000000" pitchFamily="50" charset="-128"/>
                <a:cs typeface="+mn-cs"/>
              </a:rPr>
              <a:t>Func</a:t>
            </a:r>
            <a:endParaRPr kumimoji="1" lang="ja-JP" altLang="en-US" sz="1000" b="1" i="0" u="none" strike="noStrike" kern="1200" cap="none" spc="0" normalizeH="0" baseline="0" noProof="0">
              <a:ln>
                <a:noFill/>
              </a:ln>
              <a:solidFill>
                <a:schemeClr val="tx1"/>
              </a:solidFill>
              <a:effectLst/>
              <a:uLnTx/>
              <a:uFillTx/>
              <a:latin typeface="游ゴシック" panose="020F0502020204030204"/>
              <a:ea typeface="游ゴシック" panose="020B0400000000000000" pitchFamily="50" charset="-128"/>
              <a:cs typeface="+mn-cs"/>
            </a:endParaRPr>
          </a:p>
        </p:txBody>
      </p:sp>
      <p:sp>
        <p:nvSpPr>
          <p:cNvPr id="71" name="直方体 70">
            <a:extLst>
              <a:ext uri="{FF2B5EF4-FFF2-40B4-BE49-F238E27FC236}">
                <a16:creationId xmlns:a16="http://schemas.microsoft.com/office/drawing/2014/main" id="{769A97E9-6FF3-F851-323E-BA24D88C1284}"/>
              </a:ext>
            </a:extLst>
          </p:cNvPr>
          <p:cNvSpPr/>
          <p:nvPr/>
        </p:nvSpPr>
        <p:spPr>
          <a:xfrm>
            <a:off x="7348816" y="4552617"/>
            <a:ext cx="647577" cy="481806"/>
          </a:xfrm>
          <a:prstGeom prst="cube">
            <a:avLst>
              <a:gd name="adj" fmla="val 32171"/>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cap="none" spc="0" normalizeH="0" baseline="0" noProof="0" err="1">
                <a:ln>
                  <a:noFill/>
                </a:ln>
                <a:solidFill>
                  <a:schemeClr val="tx1"/>
                </a:solidFill>
                <a:effectLst/>
                <a:uLnTx/>
                <a:uFillTx/>
                <a:latin typeface="游ゴシック" panose="020F0502020204030204"/>
                <a:ea typeface="游ゴシック" panose="020B0400000000000000" pitchFamily="50" charset="-128"/>
                <a:cs typeface="+mn-cs"/>
              </a:rPr>
              <a:t>Func</a:t>
            </a:r>
            <a:endParaRPr kumimoji="1" lang="ja-JP" altLang="en-US" sz="1000" b="1" i="0" u="none" strike="noStrike" kern="1200" cap="none" spc="0" normalizeH="0" baseline="0" noProof="0">
              <a:ln>
                <a:noFill/>
              </a:ln>
              <a:solidFill>
                <a:schemeClr val="tx1"/>
              </a:solidFill>
              <a:effectLst/>
              <a:uLnTx/>
              <a:uFillTx/>
              <a:latin typeface="游ゴシック" panose="020F0502020204030204"/>
              <a:ea typeface="游ゴシック" panose="020B0400000000000000" pitchFamily="50" charset="-128"/>
              <a:cs typeface="+mn-cs"/>
            </a:endParaRPr>
          </a:p>
        </p:txBody>
      </p:sp>
      <p:sp>
        <p:nvSpPr>
          <p:cNvPr id="72" name="矢印: 上カーブ 71">
            <a:extLst>
              <a:ext uri="{FF2B5EF4-FFF2-40B4-BE49-F238E27FC236}">
                <a16:creationId xmlns:a16="http://schemas.microsoft.com/office/drawing/2014/main" id="{E3E15000-35E7-6673-C0C6-DF09BB878D6B}"/>
              </a:ext>
            </a:extLst>
          </p:cNvPr>
          <p:cNvSpPr/>
          <p:nvPr/>
        </p:nvSpPr>
        <p:spPr>
          <a:xfrm>
            <a:off x="6556069" y="5161019"/>
            <a:ext cx="422322" cy="521194"/>
          </a:xfrm>
          <a:prstGeom prst="curvedUpArrow">
            <a:avLst/>
          </a:prstGeom>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00" b="1" i="0" u="none" strike="noStrike" kern="1200" cap="none" spc="0" normalizeH="0" baseline="0" noProof="0" err="1">
              <a:ln>
                <a:noFill/>
              </a:ln>
              <a:solidFill>
                <a:schemeClr val="tx1"/>
              </a:solidFill>
              <a:effectLst/>
              <a:uLnTx/>
              <a:uFillTx/>
              <a:latin typeface="游ゴシック" panose="020F0502020204030204"/>
              <a:ea typeface="游ゴシック" panose="020B0400000000000000" pitchFamily="50" charset="-128"/>
              <a:cs typeface="+mn-cs"/>
            </a:endParaRPr>
          </a:p>
        </p:txBody>
      </p:sp>
      <p:sp>
        <p:nvSpPr>
          <p:cNvPr id="73" name="矢印: 上カーブ 72">
            <a:extLst>
              <a:ext uri="{FF2B5EF4-FFF2-40B4-BE49-F238E27FC236}">
                <a16:creationId xmlns:a16="http://schemas.microsoft.com/office/drawing/2014/main" id="{6BCF3099-C687-5530-6C1F-CDD527BCD9F8}"/>
              </a:ext>
            </a:extLst>
          </p:cNvPr>
          <p:cNvSpPr/>
          <p:nvPr/>
        </p:nvSpPr>
        <p:spPr>
          <a:xfrm>
            <a:off x="7750306" y="5133415"/>
            <a:ext cx="422322" cy="568171"/>
          </a:xfrm>
          <a:prstGeom prst="curvedUpArrow">
            <a:avLst/>
          </a:prstGeom>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00" b="1" i="0" u="none" strike="noStrike" kern="1200" cap="none" spc="0" normalizeH="0" baseline="0" noProof="0" err="1">
              <a:ln>
                <a:noFill/>
              </a:ln>
              <a:solidFill>
                <a:schemeClr val="tx1"/>
              </a:solidFill>
              <a:effectLst/>
              <a:uLnTx/>
              <a:uFillTx/>
              <a:latin typeface="游ゴシック" panose="020F0502020204030204"/>
              <a:ea typeface="游ゴシック" panose="020B0400000000000000" pitchFamily="50" charset="-128"/>
              <a:cs typeface="+mn-cs"/>
            </a:endParaRPr>
          </a:p>
        </p:txBody>
      </p:sp>
      <p:sp>
        <p:nvSpPr>
          <p:cNvPr id="74" name="直方体 73">
            <a:extLst>
              <a:ext uri="{FF2B5EF4-FFF2-40B4-BE49-F238E27FC236}">
                <a16:creationId xmlns:a16="http://schemas.microsoft.com/office/drawing/2014/main" id="{7C928597-F2CC-551C-E900-11139F70A1EE}"/>
              </a:ext>
            </a:extLst>
          </p:cNvPr>
          <p:cNvSpPr/>
          <p:nvPr/>
        </p:nvSpPr>
        <p:spPr>
          <a:xfrm>
            <a:off x="7996393" y="4552617"/>
            <a:ext cx="647577" cy="481806"/>
          </a:xfrm>
          <a:prstGeom prst="cube">
            <a:avLst>
              <a:gd name="adj" fmla="val 32171"/>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cap="none" spc="0" normalizeH="0" baseline="0" noProof="0">
                <a:ln>
                  <a:noFill/>
                </a:ln>
                <a:solidFill>
                  <a:schemeClr val="tx1"/>
                </a:solidFill>
                <a:effectLst/>
                <a:uLnTx/>
                <a:uFillTx/>
                <a:latin typeface="游ゴシック" panose="020F0502020204030204"/>
                <a:ea typeface="游ゴシック" panose="020B0400000000000000" pitchFamily="50" charset="-128"/>
                <a:cs typeface="+mn-cs"/>
              </a:rPr>
              <a:t>CTL</a:t>
            </a:r>
            <a:endParaRPr kumimoji="1" lang="ja-JP" altLang="en-US" sz="1000" b="1" i="0" u="none" strike="noStrike" kern="1200" cap="none" spc="0" normalizeH="0" baseline="0" noProof="0">
              <a:ln>
                <a:noFill/>
              </a:ln>
              <a:solidFill>
                <a:schemeClr val="tx1"/>
              </a:solidFill>
              <a:effectLst/>
              <a:uLnTx/>
              <a:uFillTx/>
              <a:latin typeface="游ゴシック" panose="020F0502020204030204"/>
              <a:ea typeface="游ゴシック" panose="020B0400000000000000" pitchFamily="50" charset="-128"/>
              <a:cs typeface="+mn-cs"/>
            </a:endParaRPr>
          </a:p>
        </p:txBody>
      </p:sp>
      <p:sp>
        <p:nvSpPr>
          <p:cNvPr id="67" name="テキスト ボックス 66">
            <a:extLst>
              <a:ext uri="{FF2B5EF4-FFF2-40B4-BE49-F238E27FC236}">
                <a16:creationId xmlns:a16="http://schemas.microsoft.com/office/drawing/2014/main" id="{DC6CB54B-0415-5E0A-D238-9E943BA72B21}"/>
              </a:ext>
            </a:extLst>
          </p:cNvPr>
          <p:cNvSpPr txBox="1"/>
          <p:nvPr/>
        </p:nvSpPr>
        <p:spPr>
          <a:xfrm>
            <a:off x="6203937" y="4281729"/>
            <a:ext cx="1538041"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Physical C</a:t>
            </a:r>
            <a:endParaRPr kumimoji="1" lang="ja-JP" altLang="en-US"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9" name="直方体 58">
            <a:extLst>
              <a:ext uri="{FF2B5EF4-FFF2-40B4-BE49-F238E27FC236}">
                <a16:creationId xmlns:a16="http://schemas.microsoft.com/office/drawing/2014/main" id="{42F90702-B3F4-0BF0-A8B3-5DF9220AADD3}"/>
              </a:ext>
            </a:extLst>
          </p:cNvPr>
          <p:cNvSpPr/>
          <p:nvPr/>
        </p:nvSpPr>
        <p:spPr>
          <a:xfrm>
            <a:off x="9264041" y="5062846"/>
            <a:ext cx="2665741" cy="821362"/>
          </a:xfrm>
          <a:prstGeom prst="cube">
            <a:avLst>
              <a:gd name="adj" fmla="val 71457"/>
            </a:avLst>
          </a:prstGeom>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cap="none" spc="0" normalizeH="0" baseline="0" noProof="0" err="1">
                <a:ln>
                  <a:noFill/>
                </a:ln>
                <a:solidFill>
                  <a:schemeClr val="tx1"/>
                </a:solidFill>
                <a:effectLst/>
                <a:uLnTx/>
                <a:uFillTx/>
                <a:latin typeface="游ゴシック" panose="020F0502020204030204"/>
                <a:ea typeface="游ゴシック" panose="020B0400000000000000" pitchFamily="50" charset="-128"/>
                <a:cs typeface="+mn-cs"/>
              </a:rPr>
              <a:t>Equipments</a:t>
            </a:r>
            <a:endParaRPr kumimoji="1" lang="ja-JP" altLang="en-US" sz="1000" b="1" i="0" u="none" strike="noStrike" kern="1200" cap="none" spc="0" normalizeH="0" baseline="0" noProof="0">
              <a:ln>
                <a:noFill/>
              </a:ln>
              <a:solidFill>
                <a:schemeClr val="tx1"/>
              </a:solidFill>
              <a:effectLst/>
              <a:uLnTx/>
              <a:uFillTx/>
              <a:latin typeface="游ゴシック" panose="020F0502020204030204"/>
              <a:ea typeface="游ゴシック" panose="020B0400000000000000" pitchFamily="50" charset="-128"/>
              <a:cs typeface="+mn-cs"/>
            </a:endParaRPr>
          </a:p>
        </p:txBody>
      </p:sp>
      <p:sp>
        <p:nvSpPr>
          <p:cNvPr id="60" name="直方体 59">
            <a:extLst>
              <a:ext uri="{FF2B5EF4-FFF2-40B4-BE49-F238E27FC236}">
                <a16:creationId xmlns:a16="http://schemas.microsoft.com/office/drawing/2014/main" id="{E0F1632D-A57C-45CF-CCE3-38315E08BF4F}"/>
              </a:ext>
            </a:extLst>
          </p:cNvPr>
          <p:cNvSpPr/>
          <p:nvPr/>
        </p:nvSpPr>
        <p:spPr>
          <a:xfrm>
            <a:off x="9264041" y="4622484"/>
            <a:ext cx="2665741" cy="821362"/>
          </a:xfrm>
          <a:prstGeom prst="cube">
            <a:avLst>
              <a:gd name="adj" fmla="val 71457"/>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schemeClr val="tx1"/>
                </a:solidFill>
                <a:effectLst/>
                <a:uLnTx/>
                <a:uFillTx/>
                <a:latin typeface="游ゴシック" panose="020F0502020204030204"/>
                <a:ea typeface="游ゴシック" panose="020B0400000000000000" pitchFamily="50" charset="-128"/>
                <a:cs typeface="+mn-cs"/>
              </a:rPr>
              <a:t>システム</a:t>
            </a:r>
          </a:p>
        </p:txBody>
      </p:sp>
      <p:sp>
        <p:nvSpPr>
          <p:cNvPr id="61" name="直方体 60">
            <a:extLst>
              <a:ext uri="{FF2B5EF4-FFF2-40B4-BE49-F238E27FC236}">
                <a16:creationId xmlns:a16="http://schemas.microsoft.com/office/drawing/2014/main" id="{1A11A3CD-D0A5-8713-DDBC-74BE315D8002}"/>
              </a:ext>
            </a:extLst>
          </p:cNvPr>
          <p:cNvSpPr/>
          <p:nvPr/>
        </p:nvSpPr>
        <p:spPr>
          <a:xfrm>
            <a:off x="9644246" y="4551359"/>
            <a:ext cx="647577" cy="481806"/>
          </a:xfrm>
          <a:prstGeom prst="cube">
            <a:avLst>
              <a:gd name="adj" fmla="val 32171"/>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cap="none" spc="0" normalizeH="0" baseline="0" noProof="0" err="1">
                <a:ln>
                  <a:noFill/>
                </a:ln>
                <a:solidFill>
                  <a:schemeClr val="tx1"/>
                </a:solidFill>
                <a:effectLst/>
                <a:uLnTx/>
                <a:uFillTx/>
                <a:latin typeface="游ゴシック" panose="020F0502020204030204"/>
                <a:ea typeface="游ゴシック" panose="020B0400000000000000" pitchFamily="50" charset="-128"/>
                <a:cs typeface="+mn-cs"/>
              </a:rPr>
              <a:t>Func</a:t>
            </a:r>
            <a:endParaRPr kumimoji="1" lang="ja-JP" altLang="en-US" sz="1000" b="1" i="0" u="none" strike="noStrike" kern="1200" cap="none" spc="0" normalizeH="0" baseline="0" noProof="0">
              <a:ln>
                <a:noFill/>
              </a:ln>
              <a:solidFill>
                <a:schemeClr val="tx1"/>
              </a:solidFill>
              <a:effectLst/>
              <a:uLnTx/>
              <a:uFillTx/>
              <a:latin typeface="游ゴシック" panose="020F0502020204030204"/>
              <a:ea typeface="游ゴシック" panose="020B0400000000000000" pitchFamily="50" charset="-128"/>
              <a:cs typeface="+mn-cs"/>
            </a:endParaRPr>
          </a:p>
        </p:txBody>
      </p:sp>
      <p:sp>
        <p:nvSpPr>
          <p:cNvPr id="62" name="直方体 61">
            <a:extLst>
              <a:ext uri="{FF2B5EF4-FFF2-40B4-BE49-F238E27FC236}">
                <a16:creationId xmlns:a16="http://schemas.microsoft.com/office/drawing/2014/main" id="{6CAF3C61-CD09-D123-9958-B8F7A0310B98}"/>
              </a:ext>
            </a:extLst>
          </p:cNvPr>
          <p:cNvSpPr/>
          <p:nvPr/>
        </p:nvSpPr>
        <p:spPr>
          <a:xfrm>
            <a:off x="10291823" y="4551359"/>
            <a:ext cx="647577" cy="481806"/>
          </a:xfrm>
          <a:prstGeom prst="cube">
            <a:avLst>
              <a:gd name="adj" fmla="val 32171"/>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cap="none" spc="0" normalizeH="0" baseline="0" noProof="0" err="1">
                <a:ln>
                  <a:noFill/>
                </a:ln>
                <a:solidFill>
                  <a:schemeClr val="tx1"/>
                </a:solidFill>
                <a:effectLst/>
                <a:uLnTx/>
                <a:uFillTx/>
                <a:latin typeface="游ゴシック" panose="020F0502020204030204"/>
                <a:ea typeface="游ゴシック" panose="020B0400000000000000" pitchFamily="50" charset="-128"/>
                <a:cs typeface="+mn-cs"/>
              </a:rPr>
              <a:t>Func</a:t>
            </a:r>
            <a:endParaRPr kumimoji="1" lang="ja-JP" altLang="en-US" sz="1000" b="1" i="0" u="none" strike="noStrike" kern="1200" cap="none" spc="0" normalizeH="0" baseline="0" noProof="0">
              <a:ln>
                <a:noFill/>
              </a:ln>
              <a:solidFill>
                <a:schemeClr val="tx1"/>
              </a:solidFill>
              <a:effectLst/>
              <a:uLnTx/>
              <a:uFillTx/>
              <a:latin typeface="游ゴシック" panose="020F0502020204030204"/>
              <a:ea typeface="游ゴシック" panose="020B0400000000000000" pitchFamily="50" charset="-128"/>
              <a:cs typeface="+mn-cs"/>
            </a:endParaRPr>
          </a:p>
        </p:txBody>
      </p:sp>
      <p:sp>
        <p:nvSpPr>
          <p:cNvPr id="63" name="矢印: 上カーブ 62">
            <a:extLst>
              <a:ext uri="{FF2B5EF4-FFF2-40B4-BE49-F238E27FC236}">
                <a16:creationId xmlns:a16="http://schemas.microsoft.com/office/drawing/2014/main" id="{33048442-6050-9DB0-A9EB-2D7E1CC8DF34}"/>
              </a:ext>
            </a:extLst>
          </p:cNvPr>
          <p:cNvSpPr/>
          <p:nvPr/>
        </p:nvSpPr>
        <p:spPr>
          <a:xfrm>
            <a:off x="9499076" y="5159760"/>
            <a:ext cx="422322" cy="513245"/>
          </a:xfrm>
          <a:prstGeom prst="curvedUpArrow">
            <a:avLst/>
          </a:prstGeom>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00" b="1" i="0" u="none" strike="noStrike" kern="1200" cap="none" spc="0" normalizeH="0" baseline="0" noProof="0" err="1">
              <a:ln>
                <a:noFill/>
              </a:ln>
              <a:solidFill>
                <a:schemeClr val="tx1"/>
              </a:solidFill>
              <a:effectLst/>
              <a:uLnTx/>
              <a:uFillTx/>
              <a:latin typeface="游ゴシック" panose="020F0502020204030204"/>
              <a:ea typeface="游ゴシック" panose="020B0400000000000000" pitchFamily="50" charset="-128"/>
              <a:cs typeface="+mn-cs"/>
            </a:endParaRPr>
          </a:p>
        </p:txBody>
      </p:sp>
      <p:sp>
        <p:nvSpPr>
          <p:cNvPr id="64" name="矢印: 上カーブ 63">
            <a:extLst>
              <a:ext uri="{FF2B5EF4-FFF2-40B4-BE49-F238E27FC236}">
                <a16:creationId xmlns:a16="http://schemas.microsoft.com/office/drawing/2014/main" id="{7C327A89-D1F5-21D5-F315-8541CBA74174}"/>
              </a:ext>
            </a:extLst>
          </p:cNvPr>
          <p:cNvSpPr/>
          <p:nvPr/>
        </p:nvSpPr>
        <p:spPr>
          <a:xfrm>
            <a:off x="10693313" y="5132158"/>
            <a:ext cx="422322" cy="540848"/>
          </a:xfrm>
          <a:prstGeom prst="curvedUpArrow">
            <a:avLst/>
          </a:prstGeom>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00" b="1" i="0" u="none" strike="noStrike" kern="1200" cap="none" spc="0" normalizeH="0" baseline="0" noProof="0" err="1">
              <a:ln>
                <a:noFill/>
              </a:ln>
              <a:solidFill>
                <a:schemeClr val="tx1"/>
              </a:solidFill>
              <a:effectLst/>
              <a:uLnTx/>
              <a:uFillTx/>
              <a:latin typeface="游ゴシック" panose="020F0502020204030204"/>
              <a:ea typeface="游ゴシック" panose="020B0400000000000000" pitchFamily="50" charset="-128"/>
              <a:cs typeface="+mn-cs"/>
            </a:endParaRPr>
          </a:p>
        </p:txBody>
      </p:sp>
      <p:sp>
        <p:nvSpPr>
          <p:cNvPr id="65" name="直方体 64">
            <a:extLst>
              <a:ext uri="{FF2B5EF4-FFF2-40B4-BE49-F238E27FC236}">
                <a16:creationId xmlns:a16="http://schemas.microsoft.com/office/drawing/2014/main" id="{C1E5EF44-DA3F-979C-F06C-CE62E0B4AE01}"/>
              </a:ext>
            </a:extLst>
          </p:cNvPr>
          <p:cNvSpPr/>
          <p:nvPr/>
        </p:nvSpPr>
        <p:spPr>
          <a:xfrm>
            <a:off x="10939400" y="4551359"/>
            <a:ext cx="647577" cy="481806"/>
          </a:xfrm>
          <a:prstGeom prst="cube">
            <a:avLst>
              <a:gd name="adj" fmla="val 32171"/>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cap="none" spc="0" normalizeH="0" baseline="0" noProof="0">
                <a:ln>
                  <a:noFill/>
                </a:ln>
                <a:solidFill>
                  <a:schemeClr val="tx1"/>
                </a:solidFill>
                <a:effectLst/>
                <a:uLnTx/>
                <a:uFillTx/>
                <a:latin typeface="游ゴシック" panose="020F0502020204030204"/>
                <a:ea typeface="游ゴシック" panose="020B0400000000000000" pitchFamily="50" charset="-128"/>
                <a:cs typeface="+mn-cs"/>
              </a:rPr>
              <a:t>CTL</a:t>
            </a:r>
            <a:endParaRPr kumimoji="1" lang="ja-JP" altLang="en-US" sz="1000" b="1" i="0" u="none" strike="noStrike" kern="1200" cap="none" spc="0" normalizeH="0" baseline="0" noProof="0">
              <a:ln>
                <a:noFill/>
              </a:ln>
              <a:solidFill>
                <a:schemeClr val="tx1"/>
              </a:solidFill>
              <a:effectLst/>
              <a:uLnTx/>
              <a:uFillTx/>
              <a:latin typeface="游ゴシック" panose="020F0502020204030204"/>
              <a:ea typeface="游ゴシック" panose="020B0400000000000000" pitchFamily="50" charset="-128"/>
              <a:cs typeface="+mn-cs"/>
            </a:endParaRPr>
          </a:p>
        </p:txBody>
      </p:sp>
      <p:sp>
        <p:nvSpPr>
          <p:cNvPr id="58" name="テキスト ボックス 57">
            <a:extLst>
              <a:ext uri="{FF2B5EF4-FFF2-40B4-BE49-F238E27FC236}">
                <a16:creationId xmlns:a16="http://schemas.microsoft.com/office/drawing/2014/main" id="{FAA4EB22-076D-A737-D8BE-6F69339F45DB}"/>
              </a:ext>
            </a:extLst>
          </p:cNvPr>
          <p:cNvSpPr txBox="1"/>
          <p:nvPr/>
        </p:nvSpPr>
        <p:spPr>
          <a:xfrm>
            <a:off x="9229718" y="4255299"/>
            <a:ext cx="1538041"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Physical D</a:t>
            </a:r>
            <a:endParaRPr kumimoji="1" lang="ja-JP" altLang="en-US"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3" name="直方体 52">
            <a:extLst>
              <a:ext uri="{FF2B5EF4-FFF2-40B4-BE49-F238E27FC236}">
                <a16:creationId xmlns:a16="http://schemas.microsoft.com/office/drawing/2014/main" id="{B00307BC-8DC4-803E-A608-A0860D4C3E9C}"/>
              </a:ext>
            </a:extLst>
          </p:cNvPr>
          <p:cNvSpPr/>
          <p:nvPr/>
        </p:nvSpPr>
        <p:spPr>
          <a:xfrm>
            <a:off x="7966020" y="2803189"/>
            <a:ext cx="2693747" cy="978640"/>
          </a:xfrm>
          <a:prstGeom prst="cube">
            <a:avLst>
              <a:gd name="adj" fmla="val 71457"/>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制御</a:t>
            </a:r>
            <a:r>
              <a:rPr kumimoji="1" lang="en-US" altLang="ja-JP" sz="10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PF(Platform)</a:t>
            </a:r>
            <a:endParaRPr kumimoji="1" lang="ja-JP" altLang="en-US" sz="10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4" name="直方体 53">
            <a:extLst>
              <a:ext uri="{FF2B5EF4-FFF2-40B4-BE49-F238E27FC236}">
                <a16:creationId xmlns:a16="http://schemas.microsoft.com/office/drawing/2014/main" id="{907F3128-B60F-02B6-A6A8-BFD73DCA08E8}"/>
              </a:ext>
            </a:extLst>
          </p:cNvPr>
          <p:cNvSpPr/>
          <p:nvPr/>
        </p:nvSpPr>
        <p:spPr>
          <a:xfrm>
            <a:off x="8163053" y="2777674"/>
            <a:ext cx="696647" cy="574064"/>
          </a:xfrm>
          <a:prstGeom prst="cube">
            <a:avLst>
              <a:gd name="adj" fmla="val 32171"/>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cap="none" spc="0" normalizeH="0" baseline="0" noProof="0" err="1">
                <a:ln>
                  <a:noFill/>
                </a:ln>
                <a:solidFill>
                  <a:prstClr val="black"/>
                </a:solidFill>
                <a:effectLst/>
                <a:uLnTx/>
                <a:uFillTx/>
                <a:latin typeface="游ゴシック" panose="020F0502020204030204"/>
                <a:ea typeface="游ゴシック" panose="020B0400000000000000" pitchFamily="50" charset="-128"/>
                <a:cs typeface="+mn-cs"/>
              </a:rPr>
              <a:t>Func</a:t>
            </a:r>
            <a:endParaRPr kumimoji="1" lang="ja-JP" altLang="en-US" sz="10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5" name="直方体 54">
            <a:extLst>
              <a:ext uri="{FF2B5EF4-FFF2-40B4-BE49-F238E27FC236}">
                <a16:creationId xmlns:a16="http://schemas.microsoft.com/office/drawing/2014/main" id="{21470F92-D387-823D-66C3-89F1488F9D25}"/>
              </a:ext>
            </a:extLst>
          </p:cNvPr>
          <p:cNvSpPr/>
          <p:nvPr/>
        </p:nvSpPr>
        <p:spPr>
          <a:xfrm>
            <a:off x="8859699" y="2777674"/>
            <a:ext cx="734397" cy="574064"/>
          </a:xfrm>
          <a:prstGeom prst="cube">
            <a:avLst>
              <a:gd name="adj" fmla="val 32171"/>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cap="none" spc="0" normalizeH="0" baseline="0" noProof="0" err="1">
                <a:ln>
                  <a:noFill/>
                </a:ln>
                <a:solidFill>
                  <a:prstClr val="black"/>
                </a:solidFill>
                <a:effectLst/>
                <a:uLnTx/>
                <a:uFillTx/>
                <a:latin typeface="游ゴシック" panose="020F0502020204030204"/>
                <a:ea typeface="游ゴシック" panose="020B0400000000000000" pitchFamily="50" charset="-128"/>
                <a:cs typeface="+mn-cs"/>
              </a:rPr>
              <a:t>Func</a:t>
            </a:r>
            <a:endParaRPr kumimoji="1" lang="ja-JP" altLang="en-US" sz="10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6" name="テキスト ボックス 55">
            <a:extLst>
              <a:ext uri="{FF2B5EF4-FFF2-40B4-BE49-F238E27FC236}">
                <a16:creationId xmlns:a16="http://schemas.microsoft.com/office/drawing/2014/main" id="{D57A8C2F-AE88-2806-3B5A-F669F7B0D40D}"/>
              </a:ext>
            </a:extLst>
          </p:cNvPr>
          <p:cNvSpPr txBox="1"/>
          <p:nvPr/>
        </p:nvSpPr>
        <p:spPr>
          <a:xfrm>
            <a:off x="9982200" y="2442252"/>
            <a:ext cx="1538041"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Cyber </a:t>
            </a:r>
            <a:r>
              <a:rPr kumimoji="1" lang="ja-JP" altLang="en-US"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 </a:t>
            </a:r>
            <a:r>
              <a:rPr kumimoji="1" lang="en-US" altLang="ja-JP"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B</a:t>
            </a:r>
            <a:endParaRPr kumimoji="1" lang="ja-JP" altLang="en-US"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75" name="正方形/長方形 74">
            <a:extLst>
              <a:ext uri="{FF2B5EF4-FFF2-40B4-BE49-F238E27FC236}">
                <a16:creationId xmlns:a16="http://schemas.microsoft.com/office/drawing/2014/main" id="{17BD5EEB-F3F9-2F4C-0593-572C41F70DB6}"/>
              </a:ext>
            </a:extLst>
          </p:cNvPr>
          <p:cNvSpPr/>
          <p:nvPr/>
        </p:nvSpPr>
        <p:spPr>
          <a:xfrm>
            <a:off x="6164461" y="2474226"/>
            <a:ext cx="5819294" cy="4184818"/>
          </a:xfrm>
          <a:prstGeom prst="rect">
            <a:avLst/>
          </a:prstGeom>
          <a:noFill/>
          <a:ln w="9525">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600" b="1" i="0" u="none" strike="noStrike" kern="1200" cap="none" spc="0" normalizeH="0" baseline="0" noProof="0" err="1">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76" name="テキスト ボックス 75">
            <a:extLst>
              <a:ext uri="{FF2B5EF4-FFF2-40B4-BE49-F238E27FC236}">
                <a16:creationId xmlns:a16="http://schemas.microsoft.com/office/drawing/2014/main" id="{FF29B464-289A-7E1D-CDBC-C8A2DFA30093}"/>
              </a:ext>
            </a:extLst>
          </p:cNvPr>
          <p:cNvSpPr txBox="1"/>
          <p:nvPr/>
        </p:nvSpPr>
        <p:spPr>
          <a:xfrm>
            <a:off x="6264293" y="2437954"/>
            <a:ext cx="113751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業種</a:t>
            </a:r>
            <a:r>
              <a:rPr kumimoji="1" lang="en-US" altLang="ja-JP" sz="16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B</a:t>
            </a:r>
            <a:endParaRPr kumimoji="1" lang="ja-JP" altLang="en-US" sz="16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07" name="直方体 106">
            <a:extLst>
              <a:ext uri="{FF2B5EF4-FFF2-40B4-BE49-F238E27FC236}">
                <a16:creationId xmlns:a16="http://schemas.microsoft.com/office/drawing/2014/main" id="{A3A6D8F0-55DE-93E7-A2A0-495C2106F196}"/>
              </a:ext>
            </a:extLst>
          </p:cNvPr>
          <p:cNvSpPr/>
          <p:nvPr/>
        </p:nvSpPr>
        <p:spPr>
          <a:xfrm>
            <a:off x="267926" y="5090535"/>
            <a:ext cx="2718095" cy="821362"/>
          </a:xfrm>
          <a:prstGeom prst="cube">
            <a:avLst>
              <a:gd name="adj" fmla="val 71457"/>
            </a:avLst>
          </a:prstGeom>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cap="none" spc="0" normalizeH="0" baseline="0" noProof="0" err="1">
                <a:ln>
                  <a:noFill/>
                </a:ln>
                <a:solidFill>
                  <a:schemeClr val="tx1"/>
                </a:solidFill>
                <a:effectLst/>
                <a:uLnTx/>
                <a:uFillTx/>
                <a:latin typeface="游ゴシック" panose="020F0502020204030204"/>
                <a:ea typeface="游ゴシック" panose="020B0400000000000000" pitchFamily="50" charset="-128"/>
                <a:cs typeface="+mn-cs"/>
              </a:rPr>
              <a:t>Equipments</a:t>
            </a:r>
            <a:endParaRPr kumimoji="1" lang="ja-JP" altLang="en-US" sz="1000" b="1" i="0" u="none" strike="noStrike" kern="1200" cap="none" spc="0" normalizeH="0" baseline="0" noProof="0">
              <a:ln>
                <a:noFill/>
              </a:ln>
              <a:solidFill>
                <a:schemeClr val="tx1"/>
              </a:solidFill>
              <a:effectLst/>
              <a:uLnTx/>
              <a:uFillTx/>
              <a:latin typeface="游ゴシック" panose="020F0502020204030204"/>
              <a:ea typeface="游ゴシック" panose="020B0400000000000000" pitchFamily="50" charset="-128"/>
              <a:cs typeface="+mn-cs"/>
            </a:endParaRPr>
          </a:p>
        </p:txBody>
      </p:sp>
      <p:sp>
        <p:nvSpPr>
          <p:cNvPr id="108" name="直方体 107">
            <a:extLst>
              <a:ext uri="{FF2B5EF4-FFF2-40B4-BE49-F238E27FC236}">
                <a16:creationId xmlns:a16="http://schemas.microsoft.com/office/drawing/2014/main" id="{907C98D7-F773-E95F-285B-2F3D8A2EBD33}"/>
              </a:ext>
            </a:extLst>
          </p:cNvPr>
          <p:cNvSpPr/>
          <p:nvPr/>
        </p:nvSpPr>
        <p:spPr>
          <a:xfrm>
            <a:off x="267926" y="4650172"/>
            <a:ext cx="2718093" cy="821363"/>
          </a:xfrm>
          <a:prstGeom prst="cube">
            <a:avLst>
              <a:gd name="adj" fmla="val 71457"/>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schemeClr val="tx1"/>
                </a:solidFill>
                <a:effectLst/>
                <a:uLnTx/>
                <a:uFillTx/>
                <a:latin typeface="游ゴシック" panose="020F0502020204030204"/>
                <a:ea typeface="游ゴシック" panose="020B0400000000000000" pitchFamily="50" charset="-128"/>
                <a:cs typeface="+mn-cs"/>
              </a:rPr>
              <a:t>システム</a:t>
            </a:r>
          </a:p>
        </p:txBody>
      </p:sp>
      <p:sp>
        <p:nvSpPr>
          <p:cNvPr id="109" name="直方体 108">
            <a:extLst>
              <a:ext uri="{FF2B5EF4-FFF2-40B4-BE49-F238E27FC236}">
                <a16:creationId xmlns:a16="http://schemas.microsoft.com/office/drawing/2014/main" id="{9E3D2D6E-CF49-52E8-9D57-F8635C4FC1F1}"/>
              </a:ext>
            </a:extLst>
          </p:cNvPr>
          <p:cNvSpPr/>
          <p:nvPr/>
        </p:nvSpPr>
        <p:spPr>
          <a:xfrm>
            <a:off x="655598" y="4579047"/>
            <a:ext cx="660294" cy="481806"/>
          </a:xfrm>
          <a:prstGeom prst="cube">
            <a:avLst>
              <a:gd name="adj" fmla="val 32171"/>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cap="none" spc="0" normalizeH="0" baseline="0" noProof="0" err="1">
                <a:ln>
                  <a:noFill/>
                </a:ln>
                <a:solidFill>
                  <a:schemeClr val="tx1"/>
                </a:solidFill>
                <a:effectLst/>
                <a:uLnTx/>
                <a:uFillTx/>
                <a:latin typeface="游ゴシック" panose="020F0502020204030204"/>
                <a:ea typeface="游ゴシック" panose="020B0400000000000000" pitchFamily="50" charset="-128"/>
                <a:cs typeface="+mn-cs"/>
              </a:rPr>
              <a:t>Func</a:t>
            </a:r>
            <a:endParaRPr kumimoji="1" lang="ja-JP" altLang="en-US" sz="1000" b="1" i="0" u="none" strike="noStrike" kern="1200" cap="none" spc="0" normalizeH="0" baseline="0" noProof="0">
              <a:ln>
                <a:noFill/>
              </a:ln>
              <a:solidFill>
                <a:schemeClr val="tx1"/>
              </a:solidFill>
              <a:effectLst/>
              <a:uLnTx/>
              <a:uFillTx/>
              <a:latin typeface="游ゴシック" panose="020F0502020204030204"/>
              <a:ea typeface="游ゴシック" panose="020B0400000000000000" pitchFamily="50" charset="-128"/>
              <a:cs typeface="+mn-cs"/>
            </a:endParaRPr>
          </a:p>
        </p:txBody>
      </p:sp>
      <p:sp>
        <p:nvSpPr>
          <p:cNvPr id="110" name="直方体 109">
            <a:extLst>
              <a:ext uri="{FF2B5EF4-FFF2-40B4-BE49-F238E27FC236}">
                <a16:creationId xmlns:a16="http://schemas.microsoft.com/office/drawing/2014/main" id="{C26F864C-7D13-6B13-9AFA-C935991A97BE}"/>
              </a:ext>
            </a:extLst>
          </p:cNvPr>
          <p:cNvSpPr/>
          <p:nvPr/>
        </p:nvSpPr>
        <p:spPr>
          <a:xfrm>
            <a:off x="1315892" y="4579047"/>
            <a:ext cx="660294" cy="481806"/>
          </a:xfrm>
          <a:prstGeom prst="cube">
            <a:avLst>
              <a:gd name="adj" fmla="val 32171"/>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cap="none" spc="0" normalizeH="0" baseline="0" noProof="0" err="1">
                <a:ln>
                  <a:noFill/>
                </a:ln>
                <a:solidFill>
                  <a:schemeClr val="tx1"/>
                </a:solidFill>
                <a:effectLst/>
                <a:uLnTx/>
                <a:uFillTx/>
                <a:latin typeface="游ゴシック" panose="020F0502020204030204"/>
                <a:ea typeface="游ゴシック" panose="020B0400000000000000" pitchFamily="50" charset="-128"/>
                <a:cs typeface="+mn-cs"/>
              </a:rPr>
              <a:t>Func</a:t>
            </a:r>
            <a:endParaRPr kumimoji="1" lang="ja-JP" altLang="en-US" sz="1000" b="1" i="0" u="none" strike="noStrike" kern="1200" cap="none" spc="0" normalizeH="0" baseline="0" noProof="0">
              <a:ln>
                <a:noFill/>
              </a:ln>
              <a:solidFill>
                <a:schemeClr val="tx1"/>
              </a:solidFill>
              <a:effectLst/>
              <a:uLnTx/>
              <a:uFillTx/>
              <a:latin typeface="游ゴシック" panose="020F0502020204030204"/>
              <a:ea typeface="游ゴシック" panose="020B0400000000000000" pitchFamily="50" charset="-128"/>
              <a:cs typeface="+mn-cs"/>
            </a:endParaRPr>
          </a:p>
        </p:txBody>
      </p:sp>
      <p:sp>
        <p:nvSpPr>
          <p:cNvPr id="111" name="矢印: 上カーブ 110">
            <a:extLst>
              <a:ext uri="{FF2B5EF4-FFF2-40B4-BE49-F238E27FC236}">
                <a16:creationId xmlns:a16="http://schemas.microsoft.com/office/drawing/2014/main" id="{C153C77A-234E-BC66-278A-28B6022AFD89}"/>
              </a:ext>
            </a:extLst>
          </p:cNvPr>
          <p:cNvSpPr/>
          <p:nvPr/>
        </p:nvSpPr>
        <p:spPr>
          <a:xfrm>
            <a:off x="507577" y="5187449"/>
            <a:ext cx="430615" cy="539215"/>
          </a:xfrm>
          <a:prstGeom prst="curvedUpArrow">
            <a:avLst/>
          </a:prstGeom>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00" b="1" i="0" u="none" strike="noStrike" kern="1200" cap="none" spc="0" normalizeH="0" baseline="0" noProof="0" err="1">
              <a:ln>
                <a:noFill/>
              </a:ln>
              <a:solidFill>
                <a:schemeClr val="tx1"/>
              </a:solidFill>
              <a:effectLst/>
              <a:uLnTx/>
              <a:uFillTx/>
              <a:latin typeface="游ゴシック" panose="020F0502020204030204"/>
              <a:ea typeface="游ゴシック" panose="020B0400000000000000" pitchFamily="50" charset="-128"/>
              <a:cs typeface="+mn-cs"/>
            </a:endParaRPr>
          </a:p>
        </p:txBody>
      </p:sp>
      <p:sp>
        <p:nvSpPr>
          <p:cNvPr id="112" name="矢印: 上カーブ 111">
            <a:extLst>
              <a:ext uri="{FF2B5EF4-FFF2-40B4-BE49-F238E27FC236}">
                <a16:creationId xmlns:a16="http://schemas.microsoft.com/office/drawing/2014/main" id="{F0EA0CEF-D6B1-58C0-1423-4C088DFE5232}"/>
              </a:ext>
            </a:extLst>
          </p:cNvPr>
          <p:cNvSpPr/>
          <p:nvPr/>
        </p:nvSpPr>
        <p:spPr>
          <a:xfrm>
            <a:off x="1725267" y="5159847"/>
            <a:ext cx="430615" cy="568171"/>
          </a:xfrm>
          <a:prstGeom prst="curvedUpArrow">
            <a:avLst/>
          </a:prstGeom>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00" b="1" i="0" u="none" strike="noStrike" kern="1200" cap="none" spc="0" normalizeH="0" baseline="0" noProof="0" err="1">
              <a:ln>
                <a:noFill/>
              </a:ln>
              <a:solidFill>
                <a:schemeClr val="tx1"/>
              </a:solidFill>
              <a:effectLst/>
              <a:uLnTx/>
              <a:uFillTx/>
              <a:latin typeface="游ゴシック" panose="020F0502020204030204"/>
              <a:ea typeface="游ゴシック" panose="020B0400000000000000" pitchFamily="50" charset="-128"/>
              <a:cs typeface="+mn-cs"/>
            </a:endParaRPr>
          </a:p>
        </p:txBody>
      </p:sp>
      <p:sp>
        <p:nvSpPr>
          <p:cNvPr id="113" name="直方体 112">
            <a:extLst>
              <a:ext uri="{FF2B5EF4-FFF2-40B4-BE49-F238E27FC236}">
                <a16:creationId xmlns:a16="http://schemas.microsoft.com/office/drawing/2014/main" id="{BE074B68-BDD4-BE99-834A-A1FA7A00B32B}"/>
              </a:ext>
            </a:extLst>
          </p:cNvPr>
          <p:cNvSpPr/>
          <p:nvPr/>
        </p:nvSpPr>
        <p:spPr>
          <a:xfrm>
            <a:off x="1976186" y="4579047"/>
            <a:ext cx="660294" cy="481806"/>
          </a:xfrm>
          <a:prstGeom prst="cube">
            <a:avLst>
              <a:gd name="adj" fmla="val 32171"/>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cap="none" spc="0" normalizeH="0" baseline="0" noProof="0">
                <a:ln>
                  <a:noFill/>
                </a:ln>
                <a:solidFill>
                  <a:schemeClr val="tx1"/>
                </a:solidFill>
                <a:effectLst/>
                <a:uLnTx/>
                <a:uFillTx/>
                <a:latin typeface="游ゴシック" panose="020F0502020204030204"/>
                <a:ea typeface="游ゴシック" panose="020B0400000000000000" pitchFamily="50" charset="-128"/>
                <a:cs typeface="+mn-cs"/>
              </a:rPr>
              <a:t>CTL</a:t>
            </a:r>
            <a:endParaRPr kumimoji="1" lang="ja-JP" altLang="en-US" sz="1000" b="1" i="0" u="none" strike="noStrike" kern="1200" cap="none" spc="0" normalizeH="0" baseline="0" noProof="0">
              <a:ln>
                <a:noFill/>
              </a:ln>
              <a:solidFill>
                <a:schemeClr val="tx1"/>
              </a:solidFill>
              <a:effectLst/>
              <a:uLnTx/>
              <a:uFillTx/>
              <a:latin typeface="游ゴシック" panose="020F0502020204030204"/>
              <a:ea typeface="游ゴシック" panose="020B0400000000000000" pitchFamily="50" charset="-128"/>
              <a:cs typeface="+mn-cs"/>
            </a:endParaRPr>
          </a:p>
        </p:txBody>
      </p:sp>
      <p:sp>
        <p:nvSpPr>
          <p:cNvPr id="106" name="テキスト ボックス 105">
            <a:extLst>
              <a:ext uri="{FF2B5EF4-FFF2-40B4-BE49-F238E27FC236}">
                <a16:creationId xmlns:a16="http://schemas.microsoft.com/office/drawing/2014/main" id="{B4EEB61E-A346-26BA-F6D4-AB2E69B8CC02}"/>
              </a:ext>
            </a:extLst>
          </p:cNvPr>
          <p:cNvSpPr txBox="1"/>
          <p:nvPr/>
        </p:nvSpPr>
        <p:spPr>
          <a:xfrm>
            <a:off x="225092" y="4304952"/>
            <a:ext cx="1568245"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Physical A</a:t>
            </a:r>
            <a:endParaRPr kumimoji="1" lang="ja-JP" altLang="en-US"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98" name="直方体 97">
            <a:extLst>
              <a:ext uri="{FF2B5EF4-FFF2-40B4-BE49-F238E27FC236}">
                <a16:creationId xmlns:a16="http://schemas.microsoft.com/office/drawing/2014/main" id="{1A564D34-E0F8-671C-8E1F-ABEE4B56DB2B}"/>
              </a:ext>
            </a:extLst>
          </p:cNvPr>
          <p:cNvSpPr/>
          <p:nvPr/>
        </p:nvSpPr>
        <p:spPr>
          <a:xfrm>
            <a:off x="3268728" y="5089277"/>
            <a:ext cx="2718095" cy="821362"/>
          </a:xfrm>
          <a:prstGeom prst="cube">
            <a:avLst>
              <a:gd name="adj" fmla="val 71457"/>
            </a:avLst>
          </a:prstGeom>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cap="none" spc="0" normalizeH="0" baseline="0" noProof="0" err="1">
                <a:ln>
                  <a:noFill/>
                </a:ln>
                <a:solidFill>
                  <a:schemeClr val="tx1"/>
                </a:solidFill>
                <a:effectLst/>
                <a:uLnTx/>
                <a:uFillTx/>
                <a:latin typeface="游ゴシック" panose="020F0502020204030204"/>
                <a:ea typeface="游ゴシック" panose="020B0400000000000000" pitchFamily="50" charset="-128"/>
                <a:cs typeface="+mn-cs"/>
              </a:rPr>
              <a:t>Equipments</a:t>
            </a:r>
            <a:endParaRPr kumimoji="1" lang="ja-JP" altLang="en-US" sz="1000" b="1" i="0" u="none" strike="noStrike" kern="1200" cap="none" spc="0" normalizeH="0" baseline="0" noProof="0">
              <a:ln>
                <a:noFill/>
              </a:ln>
              <a:solidFill>
                <a:schemeClr val="tx1"/>
              </a:solidFill>
              <a:effectLst/>
              <a:uLnTx/>
              <a:uFillTx/>
              <a:latin typeface="游ゴシック" panose="020F0502020204030204"/>
              <a:ea typeface="游ゴシック" panose="020B0400000000000000" pitchFamily="50" charset="-128"/>
              <a:cs typeface="+mn-cs"/>
            </a:endParaRPr>
          </a:p>
        </p:txBody>
      </p:sp>
      <p:sp>
        <p:nvSpPr>
          <p:cNvPr id="99" name="直方体 98">
            <a:extLst>
              <a:ext uri="{FF2B5EF4-FFF2-40B4-BE49-F238E27FC236}">
                <a16:creationId xmlns:a16="http://schemas.microsoft.com/office/drawing/2014/main" id="{1F6C92A0-0C7E-A9F5-9D9B-D15B7E46A29A}"/>
              </a:ext>
            </a:extLst>
          </p:cNvPr>
          <p:cNvSpPr/>
          <p:nvPr/>
        </p:nvSpPr>
        <p:spPr>
          <a:xfrm>
            <a:off x="3268728" y="4648914"/>
            <a:ext cx="2718093" cy="821363"/>
          </a:xfrm>
          <a:prstGeom prst="cube">
            <a:avLst>
              <a:gd name="adj" fmla="val 71457"/>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schemeClr val="tx1"/>
                </a:solidFill>
                <a:effectLst/>
                <a:uLnTx/>
                <a:uFillTx/>
                <a:latin typeface="游ゴシック" panose="020F0502020204030204"/>
                <a:ea typeface="游ゴシック" panose="020B0400000000000000" pitchFamily="50" charset="-128"/>
                <a:cs typeface="+mn-cs"/>
              </a:rPr>
              <a:t>システム</a:t>
            </a:r>
          </a:p>
        </p:txBody>
      </p:sp>
      <p:sp>
        <p:nvSpPr>
          <p:cNvPr id="100" name="直方体 99">
            <a:extLst>
              <a:ext uri="{FF2B5EF4-FFF2-40B4-BE49-F238E27FC236}">
                <a16:creationId xmlns:a16="http://schemas.microsoft.com/office/drawing/2014/main" id="{879A4792-4C94-C23C-1CD2-4A6245E44060}"/>
              </a:ext>
            </a:extLst>
          </p:cNvPr>
          <p:cNvSpPr/>
          <p:nvPr/>
        </p:nvSpPr>
        <p:spPr>
          <a:xfrm>
            <a:off x="3656400" y="4585673"/>
            <a:ext cx="660294" cy="481806"/>
          </a:xfrm>
          <a:prstGeom prst="cube">
            <a:avLst>
              <a:gd name="adj" fmla="val 32171"/>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cap="none" spc="0" normalizeH="0" baseline="0" noProof="0" err="1">
                <a:ln>
                  <a:noFill/>
                </a:ln>
                <a:solidFill>
                  <a:schemeClr val="tx1"/>
                </a:solidFill>
                <a:effectLst/>
                <a:uLnTx/>
                <a:uFillTx/>
                <a:latin typeface="游ゴシック" panose="020F0502020204030204"/>
                <a:ea typeface="游ゴシック" panose="020B0400000000000000" pitchFamily="50" charset="-128"/>
                <a:cs typeface="+mn-cs"/>
              </a:rPr>
              <a:t>Func</a:t>
            </a:r>
            <a:endParaRPr kumimoji="1" lang="ja-JP" altLang="en-US" sz="1000" b="1" i="0" u="none" strike="noStrike" kern="1200" cap="none" spc="0" normalizeH="0" baseline="0" noProof="0">
              <a:ln>
                <a:noFill/>
              </a:ln>
              <a:solidFill>
                <a:schemeClr val="tx1"/>
              </a:solidFill>
              <a:effectLst/>
              <a:uLnTx/>
              <a:uFillTx/>
              <a:latin typeface="游ゴシック" panose="020F0502020204030204"/>
              <a:ea typeface="游ゴシック" panose="020B0400000000000000" pitchFamily="50" charset="-128"/>
              <a:cs typeface="+mn-cs"/>
            </a:endParaRPr>
          </a:p>
        </p:txBody>
      </p:sp>
      <p:sp>
        <p:nvSpPr>
          <p:cNvPr id="101" name="直方体 100">
            <a:extLst>
              <a:ext uri="{FF2B5EF4-FFF2-40B4-BE49-F238E27FC236}">
                <a16:creationId xmlns:a16="http://schemas.microsoft.com/office/drawing/2014/main" id="{9C41C029-20B8-2655-5D49-6707D4B250F7}"/>
              </a:ext>
            </a:extLst>
          </p:cNvPr>
          <p:cNvSpPr/>
          <p:nvPr/>
        </p:nvSpPr>
        <p:spPr>
          <a:xfrm>
            <a:off x="4316694" y="4585673"/>
            <a:ext cx="660294" cy="481806"/>
          </a:xfrm>
          <a:prstGeom prst="cube">
            <a:avLst>
              <a:gd name="adj" fmla="val 32171"/>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cap="none" spc="0" normalizeH="0" baseline="0" noProof="0" err="1">
                <a:ln>
                  <a:noFill/>
                </a:ln>
                <a:solidFill>
                  <a:schemeClr val="tx1"/>
                </a:solidFill>
                <a:effectLst/>
                <a:uLnTx/>
                <a:uFillTx/>
                <a:latin typeface="游ゴシック" panose="020F0502020204030204"/>
                <a:ea typeface="游ゴシック" panose="020B0400000000000000" pitchFamily="50" charset="-128"/>
                <a:cs typeface="+mn-cs"/>
              </a:rPr>
              <a:t>Func</a:t>
            </a:r>
            <a:endParaRPr kumimoji="1" lang="ja-JP" altLang="en-US" sz="1000" b="1" i="0" u="none" strike="noStrike" kern="1200" cap="none" spc="0" normalizeH="0" baseline="0" noProof="0">
              <a:ln>
                <a:noFill/>
              </a:ln>
              <a:solidFill>
                <a:schemeClr val="tx1"/>
              </a:solidFill>
              <a:effectLst/>
              <a:uLnTx/>
              <a:uFillTx/>
              <a:latin typeface="游ゴシック" panose="020F0502020204030204"/>
              <a:ea typeface="游ゴシック" panose="020B0400000000000000" pitchFamily="50" charset="-128"/>
              <a:cs typeface="+mn-cs"/>
            </a:endParaRPr>
          </a:p>
        </p:txBody>
      </p:sp>
      <p:sp>
        <p:nvSpPr>
          <p:cNvPr id="102" name="矢印: 上カーブ 101">
            <a:extLst>
              <a:ext uri="{FF2B5EF4-FFF2-40B4-BE49-F238E27FC236}">
                <a16:creationId xmlns:a16="http://schemas.microsoft.com/office/drawing/2014/main" id="{CBD507F0-752E-1357-CE38-FA74CE09183C}"/>
              </a:ext>
            </a:extLst>
          </p:cNvPr>
          <p:cNvSpPr/>
          <p:nvPr/>
        </p:nvSpPr>
        <p:spPr>
          <a:xfrm>
            <a:off x="3508379" y="5186191"/>
            <a:ext cx="430615" cy="540474"/>
          </a:xfrm>
          <a:prstGeom prst="curvedUpArrow">
            <a:avLst/>
          </a:prstGeom>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00" b="1" i="0" u="none" strike="noStrike" kern="1200" cap="none" spc="0" normalizeH="0" baseline="0" noProof="0" err="1">
              <a:ln>
                <a:noFill/>
              </a:ln>
              <a:solidFill>
                <a:schemeClr val="tx1"/>
              </a:solidFill>
              <a:effectLst/>
              <a:uLnTx/>
              <a:uFillTx/>
              <a:latin typeface="游ゴシック" panose="020F0502020204030204"/>
              <a:ea typeface="游ゴシック" panose="020B0400000000000000" pitchFamily="50" charset="-128"/>
              <a:cs typeface="+mn-cs"/>
            </a:endParaRPr>
          </a:p>
        </p:txBody>
      </p:sp>
      <p:sp>
        <p:nvSpPr>
          <p:cNvPr id="103" name="矢印: 上カーブ 102">
            <a:extLst>
              <a:ext uri="{FF2B5EF4-FFF2-40B4-BE49-F238E27FC236}">
                <a16:creationId xmlns:a16="http://schemas.microsoft.com/office/drawing/2014/main" id="{85813B5D-8093-2607-B079-E337CDD51F76}"/>
              </a:ext>
            </a:extLst>
          </p:cNvPr>
          <p:cNvSpPr/>
          <p:nvPr/>
        </p:nvSpPr>
        <p:spPr>
          <a:xfrm>
            <a:off x="4726070" y="5158588"/>
            <a:ext cx="430615" cy="568171"/>
          </a:xfrm>
          <a:prstGeom prst="curvedUpArrow">
            <a:avLst/>
          </a:prstGeom>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00" b="1" i="0" u="none" strike="noStrike" kern="1200" cap="none" spc="0" normalizeH="0" baseline="0" noProof="0" err="1">
              <a:ln>
                <a:noFill/>
              </a:ln>
              <a:solidFill>
                <a:schemeClr val="tx1"/>
              </a:solidFill>
              <a:effectLst/>
              <a:uLnTx/>
              <a:uFillTx/>
              <a:latin typeface="游ゴシック" panose="020F0502020204030204"/>
              <a:ea typeface="游ゴシック" panose="020B0400000000000000" pitchFamily="50" charset="-128"/>
              <a:cs typeface="+mn-cs"/>
            </a:endParaRPr>
          </a:p>
        </p:txBody>
      </p:sp>
      <p:sp>
        <p:nvSpPr>
          <p:cNvPr id="104" name="直方体 103">
            <a:extLst>
              <a:ext uri="{FF2B5EF4-FFF2-40B4-BE49-F238E27FC236}">
                <a16:creationId xmlns:a16="http://schemas.microsoft.com/office/drawing/2014/main" id="{9EC88080-5903-9831-E515-9B9433D263E2}"/>
              </a:ext>
            </a:extLst>
          </p:cNvPr>
          <p:cNvSpPr/>
          <p:nvPr/>
        </p:nvSpPr>
        <p:spPr>
          <a:xfrm>
            <a:off x="4976988" y="4585673"/>
            <a:ext cx="660294" cy="481806"/>
          </a:xfrm>
          <a:prstGeom prst="cube">
            <a:avLst>
              <a:gd name="adj" fmla="val 32171"/>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cap="none" spc="0" normalizeH="0" baseline="0" noProof="0">
                <a:ln>
                  <a:noFill/>
                </a:ln>
                <a:solidFill>
                  <a:schemeClr val="tx1"/>
                </a:solidFill>
                <a:effectLst/>
                <a:uLnTx/>
                <a:uFillTx/>
                <a:latin typeface="游ゴシック" panose="020F0502020204030204"/>
                <a:ea typeface="游ゴシック" panose="020B0400000000000000" pitchFamily="50" charset="-128"/>
                <a:cs typeface="+mn-cs"/>
              </a:rPr>
              <a:t>CTL</a:t>
            </a:r>
            <a:endParaRPr kumimoji="1" lang="ja-JP" altLang="en-US" sz="1000" b="1" i="0" u="none" strike="noStrike" kern="1200" cap="none" spc="0" normalizeH="0" baseline="0" noProof="0">
              <a:ln>
                <a:noFill/>
              </a:ln>
              <a:solidFill>
                <a:schemeClr val="tx1"/>
              </a:solidFill>
              <a:effectLst/>
              <a:uLnTx/>
              <a:uFillTx/>
              <a:latin typeface="游ゴシック" panose="020F0502020204030204"/>
              <a:ea typeface="游ゴシック" panose="020B0400000000000000" pitchFamily="50" charset="-128"/>
              <a:cs typeface="+mn-cs"/>
            </a:endParaRPr>
          </a:p>
        </p:txBody>
      </p:sp>
      <p:sp>
        <p:nvSpPr>
          <p:cNvPr id="97" name="テキスト ボックス 96">
            <a:extLst>
              <a:ext uri="{FF2B5EF4-FFF2-40B4-BE49-F238E27FC236}">
                <a16:creationId xmlns:a16="http://schemas.microsoft.com/office/drawing/2014/main" id="{98BAD390-6C24-4418-BDF6-FF30CF8C426F}"/>
              </a:ext>
            </a:extLst>
          </p:cNvPr>
          <p:cNvSpPr txBox="1"/>
          <p:nvPr/>
        </p:nvSpPr>
        <p:spPr>
          <a:xfrm>
            <a:off x="3233734" y="4281729"/>
            <a:ext cx="1568245"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Physical B</a:t>
            </a:r>
            <a:endParaRPr kumimoji="1" lang="ja-JP" altLang="en-US"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92" name="直方体 91">
            <a:extLst>
              <a:ext uri="{FF2B5EF4-FFF2-40B4-BE49-F238E27FC236}">
                <a16:creationId xmlns:a16="http://schemas.microsoft.com/office/drawing/2014/main" id="{E7D67990-8068-965D-399C-218C4932B795}"/>
              </a:ext>
            </a:extLst>
          </p:cNvPr>
          <p:cNvSpPr/>
          <p:nvPr/>
        </p:nvSpPr>
        <p:spPr>
          <a:xfrm>
            <a:off x="1945218" y="2829620"/>
            <a:ext cx="2746646" cy="978640"/>
          </a:xfrm>
          <a:prstGeom prst="cube">
            <a:avLst>
              <a:gd name="adj" fmla="val 71457"/>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制御</a:t>
            </a:r>
            <a:r>
              <a:rPr kumimoji="1" lang="en-US" altLang="ja-JP" sz="10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PF(Platform)</a:t>
            </a:r>
            <a:endParaRPr kumimoji="1" lang="ja-JP" altLang="en-US" sz="10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93" name="直方体 92">
            <a:extLst>
              <a:ext uri="{FF2B5EF4-FFF2-40B4-BE49-F238E27FC236}">
                <a16:creationId xmlns:a16="http://schemas.microsoft.com/office/drawing/2014/main" id="{A76652A6-A394-831E-B14B-02AD8D43F0E6}"/>
              </a:ext>
            </a:extLst>
          </p:cNvPr>
          <p:cNvSpPr/>
          <p:nvPr/>
        </p:nvSpPr>
        <p:spPr>
          <a:xfrm>
            <a:off x="2177858" y="2813489"/>
            <a:ext cx="723317" cy="574064"/>
          </a:xfrm>
          <a:prstGeom prst="cube">
            <a:avLst>
              <a:gd name="adj" fmla="val 32171"/>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cap="none" spc="0" normalizeH="0" baseline="0" noProof="0" err="1">
                <a:ln>
                  <a:noFill/>
                </a:ln>
                <a:solidFill>
                  <a:prstClr val="black"/>
                </a:solidFill>
                <a:effectLst/>
                <a:uLnTx/>
                <a:uFillTx/>
                <a:latin typeface="游ゴシック" panose="020F0502020204030204"/>
                <a:ea typeface="游ゴシック" panose="020B0400000000000000" pitchFamily="50" charset="-128"/>
                <a:cs typeface="+mn-cs"/>
              </a:rPr>
              <a:t>Func</a:t>
            </a:r>
            <a:endParaRPr kumimoji="1" lang="ja-JP" altLang="en-US" sz="10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94" name="直方体 93">
            <a:extLst>
              <a:ext uri="{FF2B5EF4-FFF2-40B4-BE49-F238E27FC236}">
                <a16:creationId xmlns:a16="http://schemas.microsoft.com/office/drawing/2014/main" id="{91BDD285-19FB-6526-D1EA-EEE401F625D2}"/>
              </a:ext>
            </a:extLst>
          </p:cNvPr>
          <p:cNvSpPr/>
          <p:nvPr/>
        </p:nvSpPr>
        <p:spPr>
          <a:xfrm>
            <a:off x="2901175" y="2813489"/>
            <a:ext cx="704957" cy="574064"/>
          </a:xfrm>
          <a:prstGeom prst="cube">
            <a:avLst>
              <a:gd name="adj" fmla="val 32171"/>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cap="none" spc="0" normalizeH="0" baseline="0" noProof="0" err="1">
                <a:ln>
                  <a:noFill/>
                </a:ln>
                <a:solidFill>
                  <a:prstClr val="black"/>
                </a:solidFill>
                <a:effectLst/>
                <a:uLnTx/>
                <a:uFillTx/>
                <a:latin typeface="游ゴシック" panose="020F0502020204030204"/>
                <a:ea typeface="游ゴシック" panose="020B0400000000000000" pitchFamily="50" charset="-128"/>
                <a:cs typeface="+mn-cs"/>
              </a:rPr>
              <a:t>Func</a:t>
            </a:r>
            <a:endParaRPr kumimoji="1" lang="ja-JP" altLang="en-US" sz="10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95" name="テキスト ボックス 94">
            <a:extLst>
              <a:ext uri="{FF2B5EF4-FFF2-40B4-BE49-F238E27FC236}">
                <a16:creationId xmlns:a16="http://schemas.microsoft.com/office/drawing/2014/main" id="{8B580D93-2958-E004-22D8-93C5974ED48C}"/>
              </a:ext>
            </a:extLst>
          </p:cNvPr>
          <p:cNvSpPr txBox="1"/>
          <p:nvPr/>
        </p:nvSpPr>
        <p:spPr>
          <a:xfrm>
            <a:off x="1986452" y="2455173"/>
            <a:ext cx="1568244"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Cyber A</a:t>
            </a:r>
            <a:endParaRPr kumimoji="1" lang="ja-JP" altLang="en-US"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82" name="正方形/長方形 81">
            <a:extLst>
              <a:ext uri="{FF2B5EF4-FFF2-40B4-BE49-F238E27FC236}">
                <a16:creationId xmlns:a16="http://schemas.microsoft.com/office/drawing/2014/main" id="{86D3F4A8-A521-6801-F261-8155795D9FF7}"/>
              </a:ext>
            </a:extLst>
          </p:cNvPr>
          <p:cNvSpPr/>
          <p:nvPr/>
        </p:nvSpPr>
        <p:spPr>
          <a:xfrm>
            <a:off x="238897" y="2461412"/>
            <a:ext cx="5777110" cy="4197631"/>
          </a:xfrm>
          <a:prstGeom prst="rect">
            <a:avLst/>
          </a:prstGeom>
          <a:noFill/>
          <a:ln w="9525">
            <a:prstDash val="dash"/>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3600" b="1" i="0" u="none" strike="noStrike" kern="1200" cap="none" spc="0" normalizeH="0" baseline="0" noProof="0" err="1">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83" name="テキスト ボックス 82">
            <a:extLst>
              <a:ext uri="{FF2B5EF4-FFF2-40B4-BE49-F238E27FC236}">
                <a16:creationId xmlns:a16="http://schemas.microsoft.com/office/drawing/2014/main" id="{D17381B0-FD48-8922-4C68-7393FAAA0AA8}"/>
              </a:ext>
            </a:extLst>
          </p:cNvPr>
          <p:cNvSpPr txBox="1"/>
          <p:nvPr/>
        </p:nvSpPr>
        <p:spPr>
          <a:xfrm>
            <a:off x="337861" y="2458313"/>
            <a:ext cx="113751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業種</a:t>
            </a:r>
            <a:r>
              <a:rPr kumimoji="1" lang="en-US" altLang="ja-JP" sz="16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a:t>
            </a:r>
            <a:endParaRPr kumimoji="1" lang="ja-JP" altLang="en-US" sz="16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pic>
        <p:nvPicPr>
          <p:cNvPr id="84" name="グラフィックス 83" descr="ユーザー 枠線">
            <a:extLst>
              <a:ext uri="{FF2B5EF4-FFF2-40B4-BE49-F238E27FC236}">
                <a16:creationId xmlns:a16="http://schemas.microsoft.com/office/drawing/2014/main" id="{9EE02F5A-B3F7-4F77-8BAD-A83690C9D42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0532" y="3055435"/>
            <a:ext cx="524869" cy="605575"/>
          </a:xfrm>
          <a:prstGeom prst="rect">
            <a:avLst/>
          </a:prstGeom>
        </p:spPr>
      </p:pic>
      <p:sp>
        <p:nvSpPr>
          <p:cNvPr id="86" name="直方体 85">
            <a:extLst>
              <a:ext uri="{FF2B5EF4-FFF2-40B4-BE49-F238E27FC236}">
                <a16:creationId xmlns:a16="http://schemas.microsoft.com/office/drawing/2014/main" id="{6E746230-408E-9C5A-8703-06DDC86D3EF1}"/>
              </a:ext>
            </a:extLst>
          </p:cNvPr>
          <p:cNvSpPr/>
          <p:nvPr/>
        </p:nvSpPr>
        <p:spPr>
          <a:xfrm>
            <a:off x="3606132" y="2813489"/>
            <a:ext cx="667231" cy="574065"/>
          </a:xfrm>
          <a:prstGeom prst="cube">
            <a:avLst>
              <a:gd name="adj" fmla="val 32171"/>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CTL</a:t>
            </a:r>
            <a:endParaRPr kumimoji="1" lang="ja-JP" altLang="en-US" sz="10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4" name="直方体 113">
            <a:extLst>
              <a:ext uri="{FF2B5EF4-FFF2-40B4-BE49-F238E27FC236}">
                <a16:creationId xmlns:a16="http://schemas.microsoft.com/office/drawing/2014/main" id="{B78E74ED-EBD9-BA33-45FC-DC35EB43CBEC}"/>
              </a:ext>
            </a:extLst>
          </p:cNvPr>
          <p:cNvSpPr/>
          <p:nvPr/>
        </p:nvSpPr>
        <p:spPr>
          <a:xfrm>
            <a:off x="9594096" y="2777674"/>
            <a:ext cx="667231" cy="574065"/>
          </a:xfrm>
          <a:prstGeom prst="cube">
            <a:avLst>
              <a:gd name="adj" fmla="val 32171"/>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CTL</a:t>
            </a:r>
            <a:endParaRPr kumimoji="1" lang="ja-JP" altLang="en-US" sz="10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pic>
        <p:nvPicPr>
          <p:cNvPr id="128" name="グラフィックス 127" descr="ユーザー 枠線">
            <a:extLst>
              <a:ext uri="{FF2B5EF4-FFF2-40B4-BE49-F238E27FC236}">
                <a16:creationId xmlns:a16="http://schemas.microsoft.com/office/drawing/2014/main" id="{9081F5B6-FEB4-79E3-0389-BF02A2D3A0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57221" y="1404008"/>
            <a:ext cx="703644" cy="760459"/>
          </a:xfrm>
          <a:prstGeom prst="rect">
            <a:avLst/>
          </a:prstGeom>
        </p:spPr>
      </p:pic>
      <p:sp>
        <p:nvSpPr>
          <p:cNvPr id="320" name="テキスト ボックス 319">
            <a:extLst>
              <a:ext uri="{FF2B5EF4-FFF2-40B4-BE49-F238E27FC236}">
                <a16:creationId xmlns:a16="http://schemas.microsoft.com/office/drawing/2014/main" id="{3A9790C6-9FA9-882C-E84D-D43A8B0505A9}"/>
              </a:ext>
            </a:extLst>
          </p:cNvPr>
          <p:cNvSpPr txBox="1"/>
          <p:nvPr/>
        </p:nvSpPr>
        <p:spPr>
          <a:xfrm>
            <a:off x="414494" y="3602536"/>
            <a:ext cx="888065"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Human</a:t>
            </a:r>
            <a:endParaRPr kumimoji="1" lang="ja-JP" altLang="en-US"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25" name="テキスト ボックス 324">
            <a:extLst>
              <a:ext uri="{FF2B5EF4-FFF2-40B4-BE49-F238E27FC236}">
                <a16:creationId xmlns:a16="http://schemas.microsoft.com/office/drawing/2014/main" id="{CF89C504-7513-12FB-7835-CDB5D9B93694}"/>
              </a:ext>
            </a:extLst>
          </p:cNvPr>
          <p:cNvSpPr txBox="1"/>
          <p:nvPr/>
        </p:nvSpPr>
        <p:spPr>
          <a:xfrm>
            <a:off x="5797343" y="2023333"/>
            <a:ext cx="888065"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Human</a:t>
            </a:r>
            <a:endParaRPr kumimoji="1" lang="ja-JP" altLang="en-US"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34" name="テキスト ボックス 333">
            <a:extLst>
              <a:ext uri="{FF2B5EF4-FFF2-40B4-BE49-F238E27FC236}">
                <a16:creationId xmlns:a16="http://schemas.microsoft.com/office/drawing/2014/main" id="{5760CABC-0A25-7D2D-9326-B23549A8F3C5}"/>
              </a:ext>
            </a:extLst>
          </p:cNvPr>
          <p:cNvSpPr txBox="1"/>
          <p:nvPr/>
        </p:nvSpPr>
        <p:spPr>
          <a:xfrm>
            <a:off x="3237581" y="6404316"/>
            <a:ext cx="888065"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Humans</a:t>
            </a:r>
            <a:endParaRPr kumimoji="1" lang="ja-JP" altLang="en-US"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068" name="矢印: 右 1067">
            <a:extLst>
              <a:ext uri="{FF2B5EF4-FFF2-40B4-BE49-F238E27FC236}">
                <a16:creationId xmlns:a16="http://schemas.microsoft.com/office/drawing/2014/main" id="{1130B394-22DB-BD80-D927-DF6BB138B508}"/>
              </a:ext>
            </a:extLst>
          </p:cNvPr>
          <p:cNvSpPr/>
          <p:nvPr/>
        </p:nvSpPr>
        <p:spPr>
          <a:xfrm rot="9755957">
            <a:off x="2814836" y="2027766"/>
            <a:ext cx="2830104" cy="15810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073" name="矢印: 右 1072">
            <a:extLst>
              <a:ext uri="{FF2B5EF4-FFF2-40B4-BE49-F238E27FC236}">
                <a16:creationId xmlns:a16="http://schemas.microsoft.com/office/drawing/2014/main" id="{B02E0916-0926-0894-2DB7-40368172DED7}"/>
              </a:ext>
            </a:extLst>
          </p:cNvPr>
          <p:cNvSpPr/>
          <p:nvPr/>
        </p:nvSpPr>
        <p:spPr>
          <a:xfrm rot="11853317">
            <a:off x="6368760" y="2221709"/>
            <a:ext cx="2543783" cy="154939"/>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092" name="矢印: 右 1091">
            <a:extLst>
              <a:ext uri="{FF2B5EF4-FFF2-40B4-BE49-F238E27FC236}">
                <a16:creationId xmlns:a16="http://schemas.microsoft.com/office/drawing/2014/main" id="{39756488-E18E-D3A8-F78F-25E9957905C7}"/>
              </a:ext>
            </a:extLst>
          </p:cNvPr>
          <p:cNvSpPr/>
          <p:nvPr/>
        </p:nvSpPr>
        <p:spPr>
          <a:xfrm rot="20600798">
            <a:off x="3172514" y="2270159"/>
            <a:ext cx="2718105" cy="15810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093" name="矢印: 右 1092">
            <a:extLst>
              <a:ext uri="{FF2B5EF4-FFF2-40B4-BE49-F238E27FC236}">
                <a16:creationId xmlns:a16="http://schemas.microsoft.com/office/drawing/2014/main" id="{53E68FF6-80B5-29C8-23D8-DD5519436CF4}"/>
              </a:ext>
            </a:extLst>
          </p:cNvPr>
          <p:cNvSpPr/>
          <p:nvPr/>
        </p:nvSpPr>
        <p:spPr>
          <a:xfrm rot="1109665">
            <a:off x="6448977" y="2012169"/>
            <a:ext cx="2906449" cy="162224"/>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24" name="矢印: 右 1123">
            <a:extLst>
              <a:ext uri="{FF2B5EF4-FFF2-40B4-BE49-F238E27FC236}">
                <a16:creationId xmlns:a16="http://schemas.microsoft.com/office/drawing/2014/main" id="{7AEB6A4F-3553-F6F7-2124-A12EDFB819D3}"/>
              </a:ext>
            </a:extLst>
          </p:cNvPr>
          <p:cNvSpPr/>
          <p:nvPr/>
        </p:nvSpPr>
        <p:spPr>
          <a:xfrm rot="10800000">
            <a:off x="1170746" y="3095795"/>
            <a:ext cx="658952" cy="162128"/>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27" name="矢印: 右 1126">
            <a:extLst>
              <a:ext uri="{FF2B5EF4-FFF2-40B4-BE49-F238E27FC236}">
                <a16:creationId xmlns:a16="http://schemas.microsoft.com/office/drawing/2014/main" id="{72EE6A4A-FEF7-A79F-9DFB-B0CEAFF979C6}"/>
              </a:ext>
            </a:extLst>
          </p:cNvPr>
          <p:cNvSpPr/>
          <p:nvPr/>
        </p:nvSpPr>
        <p:spPr>
          <a:xfrm>
            <a:off x="1186158" y="3545049"/>
            <a:ext cx="658952" cy="162128"/>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32" name="矢印: 右 1131">
            <a:extLst>
              <a:ext uri="{FF2B5EF4-FFF2-40B4-BE49-F238E27FC236}">
                <a16:creationId xmlns:a16="http://schemas.microsoft.com/office/drawing/2014/main" id="{FD416BAF-D348-D9C0-D9F6-043634F8CC2C}"/>
              </a:ext>
            </a:extLst>
          </p:cNvPr>
          <p:cNvSpPr/>
          <p:nvPr/>
        </p:nvSpPr>
        <p:spPr>
          <a:xfrm rot="12733796">
            <a:off x="2291061" y="5983832"/>
            <a:ext cx="658952" cy="162128"/>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schemeClr val="tx1"/>
              </a:solidFill>
              <a:effectLst/>
              <a:uLnTx/>
              <a:uFillTx/>
              <a:latin typeface="游ゴシック" panose="020F0502020204030204"/>
              <a:ea typeface="游ゴシック" panose="020B0400000000000000" pitchFamily="50" charset="-128"/>
              <a:cs typeface="+mn-cs"/>
            </a:endParaRPr>
          </a:p>
        </p:txBody>
      </p:sp>
      <p:sp>
        <p:nvSpPr>
          <p:cNvPr id="1133" name="矢印: 右 1132">
            <a:extLst>
              <a:ext uri="{FF2B5EF4-FFF2-40B4-BE49-F238E27FC236}">
                <a16:creationId xmlns:a16="http://schemas.microsoft.com/office/drawing/2014/main" id="{A38CE98D-59A4-94B2-EA7E-7FE4E6C1448B}"/>
              </a:ext>
            </a:extLst>
          </p:cNvPr>
          <p:cNvSpPr/>
          <p:nvPr/>
        </p:nvSpPr>
        <p:spPr>
          <a:xfrm rot="1933796">
            <a:off x="2133590" y="6333690"/>
            <a:ext cx="658952" cy="162128"/>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46" name="矢印: 上 1145">
            <a:extLst>
              <a:ext uri="{FF2B5EF4-FFF2-40B4-BE49-F238E27FC236}">
                <a16:creationId xmlns:a16="http://schemas.microsoft.com/office/drawing/2014/main" id="{A6535503-470F-8780-6C1F-2D9E5F040F16}"/>
              </a:ext>
            </a:extLst>
          </p:cNvPr>
          <p:cNvSpPr/>
          <p:nvPr/>
        </p:nvSpPr>
        <p:spPr>
          <a:xfrm rot="5400000">
            <a:off x="6167831" y="1568115"/>
            <a:ext cx="255220" cy="3021856"/>
          </a:xfrm>
          <a:prstGeom prst="upArrow">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49" name="矢印: 上 1148">
            <a:extLst>
              <a:ext uri="{FF2B5EF4-FFF2-40B4-BE49-F238E27FC236}">
                <a16:creationId xmlns:a16="http://schemas.microsoft.com/office/drawing/2014/main" id="{610A8866-A724-90AA-7FEF-5595BD6374C8}"/>
              </a:ext>
            </a:extLst>
          </p:cNvPr>
          <p:cNvSpPr/>
          <p:nvPr/>
        </p:nvSpPr>
        <p:spPr>
          <a:xfrm rot="5400000" flipV="1">
            <a:off x="6136683" y="2085759"/>
            <a:ext cx="255220" cy="3004389"/>
          </a:xfrm>
          <a:prstGeom prst="upArrow">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96" name="矢印: 上 1195">
            <a:extLst>
              <a:ext uri="{FF2B5EF4-FFF2-40B4-BE49-F238E27FC236}">
                <a16:creationId xmlns:a16="http://schemas.microsoft.com/office/drawing/2014/main" id="{2D8DD409-C5A1-7884-EF67-90FDDE73C243}"/>
              </a:ext>
            </a:extLst>
          </p:cNvPr>
          <p:cNvSpPr/>
          <p:nvPr/>
        </p:nvSpPr>
        <p:spPr>
          <a:xfrm rot="3327126">
            <a:off x="1899466" y="4089353"/>
            <a:ext cx="225145" cy="646493"/>
          </a:xfrm>
          <a:prstGeom prst="upArrow">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97" name="矢印: 上 1196">
            <a:extLst>
              <a:ext uri="{FF2B5EF4-FFF2-40B4-BE49-F238E27FC236}">
                <a16:creationId xmlns:a16="http://schemas.microsoft.com/office/drawing/2014/main" id="{FF55EC73-2A4A-CE89-FE69-2C7FFFAA90B8}"/>
              </a:ext>
            </a:extLst>
          </p:cNvPr>
          <p:cNvSpPr/>
          <p:nvPr/>
        </p:nvSpPr>
        <p:spPr>
          <a:xfrm rot="3327126" flipV="1">
            <a:off x="1636182" y="3870870"/>
            <a:ext cx="225145" cy="642757"/>
          </a:xfrm>
          <a:prstGeom prst="upArrow">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250" name="矢印: 上 1249">
            <a:extLst>
              <a:ext uri="{FF2B5EF4-FFF2-40B4-BE49-F238E27FC236}">
                <a16:creationId xmlns:a16="http://schemas.microsoft.com/office/drawing/2014/main" id="{26469D64-4310-FE9D-940A-BB7F40EA622A}"/>
              </a:ext>
            </a:extLst>
          </p:cNvPr>
          <p:cNvSpPr/>
          <p:nvPr/>
        </p:nvSpPr>
        <p:spPr>
          <a:xfrm rot="7303574" flipV="1">
            <a:off x="4344321" y="4022545"/>
            <a:ext cx="223466" cy="683744"/>
          </a:xfrm>
          <a:prstGeom prst="upArrow">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251" name="矢印: 上 1250">
            <a:extLst>
              <a:ext uri="{FF2B5EF4-FFF2-40B4-BE49-F238E27FC236}">
                <a16:creationId xmlns:a16="http://schemas.microsoft.com/office/drawing/2014/main" id="{C5AA8831-F3EC-EDE4-AAC3-A1366A8B4B8B}"/>
              </a:ext>
            </a:extLst>
          </p:cNvPr>
          <p:cNvSpPr/>
          <p:nvPr/>
        </p:nvSpPr>
        <p:spPr>
          <a:xfrm rot="7303574">
            <a:off x="4560943" y="3749317"/>
            <a:ext cx="223466" cy="679793"/>
          </a:xfrm>
          <a:prstGeom prst="upArrow">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282" name="テキスト ボックス 1281">
            <a:extLst>
              <a:ext uri="{FF2B5EF4-FFF2-40B4-BE49-F238E27FC236}">
                <a16:creationId xmlns:a16="http://schemas.microsoft.com/office/drawing/2014/main" id="{577A3F0F-1A06-6DC5-E16B-C2A3985C3069}"/>
              </a:ext>
            </a:extLst>
          </p:cNvPr>
          <p:cNvSpPr txBox="1"/>
          <p:nvPr/>
        </p:nvSpPr>
        <p:spPr>
          <a:xfrm rot="20516532">
            <a:off x="4697477" y="1578812"/>
            <a:ext cx="881162"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作業指示</a:t>
            </a:r>
          </a:p>
        </p:txBody>
      </p:sp>
      <p:sp>
        <p:nvSpPr>
          <p:cNvPr id="1287" name="テキスト ボックス 1286">
            <a:extLst>
              <a:ext uri="{FF2B5EF4-FFF2-40B4-BE49-F238E27FC236}">
                <a16:creationId xmlns:a16="http://schemas.microsoft.com/office/drawing/2014/main" id="{13628520-5BB2-3057-6BAE-CE517401A9EA}"/>
              </a:ext>
            </a:extLst>
          </p:cNvPr>
          <p:cNvSpPr txBox="1"/>
          <p:nvPr/>
        </p:nvSpPr>
        <p:spPr>
          <a:xfrm rot="20660846">
            <a:off x="4211436" y="2041181"/>
            <a:ext cx="1041771"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アウトプット</a:t>
            </a:r>
          </a:p>
        </p:txBody>
      </p:sp>
      <p:sp>
        <p:nvSpPr>
          <p:cNvPr id="1294" name="テキスト ボックス 1293">
            <a:extLst>
              <a:ext uri="{FF2B5EF4-FFF2-40B4-BE49-F238E27FC236}">
                <a16:creationId xmlns:a16="http://schemas.microsoft.com/office/drawing/2014/main" id="{D56D2A30-1320-2D5D-86D0-68FFBAAC742E}"/>
              </a:ext>
            </a:extLst>
          </p:cNvPr>
          <p:cNvSpPr txBox="1"/>
          <p:nvPr/>
        </p:nvSpPr>
        <p:spPr>
          <a:xfrm rot="1134552">
            <a:off x="6615445" y="1568164"/>
            <a:ext cx="877139"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作業指示</a:t>
            </a:r>
          </a:p>
        </p:txBody>
      </p:sp>
      <p:sp>
        <p:nvSpPr>
          <p:cNvPr id="1306" name="テキスト ボックス 1305">
            <a:extLst>
              <a:ext uri="{FF2B5EF4-FFF2-40B4-BE49-F238E27FC236}">
                <a16:creationId xmlns:a16="http://schemas.microsoft.com/office/drawing/2014/main" id="{8E859F05-1ABE-0DCD-090E-8ED626D99A42}"/>
              </a:ext>
            </a:extLst>
          </p:cNvPr>
          <p:cNvSpPr txBox="1"/>
          <p:nvPr/>
        </p:nvSpPr>
        <p:spPr>
          <a:xfrm rot="1059767">
            <a:off x="6827383" y="2075937"/>
            <a:ext cx="1750507"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アウトプット</a:t>
            </a:r>
          </a:p>
        </p:txBody>
      </p:sp>
      <p:sp>
        <p:nvSpPr>
          <p:cNvPr id="1357" name="テキスト ボックス 1356">
            <a:extLst>
              <a:ext uri="{FF2B5EF4-FFF2-40B4-BE49-F238E27FC236}">
                <a16:creationId xmlns:a16="http://schemas.microsoft.com/office/drawing/2014/main" id="{0530B3C1-D5A6-CBE7-BC01-9072C16CB303}"/>
              </a:ext>
            </a:extLst>
          </p:cNvPr>
          <p:cNvSpPr txBox="1"/>
          <p:nvPr/>
        </p:nvSpPr>
        <p:spPr>
          <a:xfrm>
            <a:off x="4727501" y="2715833"/>
            <a:ext cx="2852482" cy="261610"/>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Cyber</a:t>
            </a:r>
            <a:r>
              <a:rPr kumimoji="1" lang="ja-JP" altLang="en-US"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 </a:t>
            </a:r>
            <a:r>
              <a:rPr kumimoji="1" lang="en-US" altLang="ja-JP"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B</a:t>
            </a:r>
            <a:r>
              <a:rPr kumimoji="1" lang="ja-JP" altLang="en-US"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に対する制御</a:t>
            </a:r>
            <a:r>
              <a:rPr kumimoji="1" lang="en-US" altLang="ja-JP"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r>
              <a:rPr kumimoji="1" lang="ja-JP" altLang="en-US"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通信</a:t>
            </a:r>
            <a:r>
              <a:rPr kumimoji="1" lang="en-US" altLang="ja-JP"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r>
              <a:rPr kumimoji="1" lang="ja-JP" altLang="en-US"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データ連携</a:t>
            </a:r>
          </a:p>
        </p:txBody>
      </p:sp>
      <p:sp>
        <p:nvSpPr>
          <p:cNvPr id="1378" name="テキスト ボックス 1377">
            <a:extLst>
              <a:ext uri="{FF2B5EF4-FFF2-40B4-BE49-F238E27FC236}">
                <a16:creationId xmlns:a16="http://schemas.microsoft.com/office/drawing/2014/main" id="{52E45BBF-3B2C-34AF-CBEA-3AC307A9DD0C}"/>
              </a:ext>
            </a:extLst>
          </p:cNvPr>
          <p:cNvSpPr txBox="1"/>
          <p:nvPr/>
        </p:nvSpPr>
        <p:spPr>
          <a:xfrm>
            <a:off x="5117117" y="3188690"/>
            <a:ext cx="2171267" cy="307777"/>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385" name="テキスト ボックス 1384">
            <a:extLst>
              <a:ext uri="{FF2B5EF4-FFF2-40B4-BE49-F238E27FC236}">
                <a16:creationId xmlns:a16="http://schemas.microsoft.com/office/drawing/2014/main" id="{2DEB5815-40E5-591F-A76A-CD9FB81E570F}"/>
              </a:ext>
            </a:extLst>
          </p:cNvPr>
          <p:cNvSpPr txBox="1"/>
          <p:nvPr/>
        </p:nvSpPr>
        <p:spPr>
          <a:xfrm>
            <a:off x="5023392" y="3246071"/>
            <a:ext cx="2748407" cy="261610"/>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Cyber A</a:t>
            </a:r>
            <a:r>
              <a:rPr kumimoji="1" lang="ja-JP" altLang="en-US"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に対する制御</a:t>
            </a:r>
            <a:r>
              <a:rPr kumimoji="1" lang="en-US" altLang="ja-JP"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r>
              <a:rPr kumimoji="1" lang="ja-JP" altLang="en-US"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通信</a:t>
            </a:r>
            <a:r>
              <a:rPr kumimoji="1" lang="en-US" altLang="ja-JP"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r>
              <a:rPr kumimoji="1" lang="ja-JP" altLang="en-US" sz="11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データ連携</a:t>
            </a:r>
          </a:p>
        </p:txBody>
      </p:sp>
      <p:sp>
        <p:nvSpPr>
          <p:cNvPr id="1426" name="テキスト ボックス 1425">
            <a:extLst>
              <a:ext uri="{FF2B5EF4-FFF2-40B4-BE49-F238E27FC236}">
                <a16:creationId xmlns:a16="http://schemas.microsoft.com/office/drawing/2014/main" id="{9D884280-BDCB-1064-99B3-DA0AD8200FB9}"/>
              </a:ext>
            </a:extLst>
          </p:cNvPr>
          <p:cNvSpPr txBox="1"/>
          <p:nvPr/>
        </p:nvSpPr>
        <p:spPr>
          <a:xfrm>
            <a:off x="894645" y="3224402"/>
            <a:ext cx="126135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rPr>
              <a:t>行動</a:t>
            </a:r>
            <a:endParaRPr kumimoji="1" lang="en-US" altLang="ja-JP" sz="9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rPr>
              <a:t>(</a:t>
            </a:r>
            <a:r>
              <a:rPr kumimoji="1" lang="ja-JP" altLang="en-US" sz="9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rPr>
              <a:t>回復処理 </a:t>
            </a:r>
            <a:r>
              <a:rPr kumimoji="1" lang="en-US" altLang="ja-JP" sz="900" b="1" i="0" u="none" strike="noStrike" kern="1200" cap="none" spc="0" normalizeH="0" baseline="0" noProof="0" err="1">
                <a:ln>
                  <a:noFill/>
                </a:ln>
                <a:effectLst/>
                <a:uLnTx/>
                <a:uFillTx/>
                <a:latin typeface="游ゴシック" panose="020F0502020204030204"/>
                <a:ea typeface="游ゴシック" panose="020B0400000000000000" pitchFamily="50" charset="-128"/>
                <a:cs typeface="+mn-cs"/>
              </a:rPr>
              <a:t>etc</a:t>
            </a:r>
            <a:r>
              <a:rPr kumimoji="1" lang="en-US" altLang="ja-JP" sz="9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rPr>
              <a:t>)</a:t>
            </a:r>
            <a:endParaRPr kumimoji="1" lang="ja-JP" altLang="en-US" sz="9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endParaRPr>
          </a:p>
        </p:txBody>
      </p:sp>
      <p:sp>
        <p:nvSpPr>
          <p:cNvPr id="1435" name="テキスト ボックス 1434">
            <a:extLst>
              <a:ext uri="{FF2B5EF4-FFF2-40B4-BE49-F238E27FC236}">
                <a16:creationId xmlns:a16="http://schemas.microsoft.com/office/drawing/2014/main" id="{CC0FCE73-77F6-E569-66DC-594C2E18DFDC}"/>
              </a:ext>
            </a:extLst>
          </p:cNvPr>
          <p:cNvSpPr txBox="1"/>
          <p:nvPr/>
        </p:nvSpPr>
        <p:spPr>
          <a:xfrm>
            <a:off x="923357" y="2744767"/>
            <a:ext cx="128220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900" b="1">
                <a:latin typeface="游ゴシック" panose="020F0502020204030204"/>
                <a:ea typeface="游ゴシック" panose="020B0400000000000000" pitchFamily="50" charset="-128"/>
              </a:rPr>
              <a:t>通知</a:t>
            </a:r>
            <a:br>
              <a:rPr lang="en-US" altLang="ja-JP" sz="900" b="1">
                <a:latin typeface="游ゴシック" panose="020F0502020204030204"/>
                <a:ea typeface="游ゴシック" panose="020B0400000000000000" pitchFamily="50" charset="-128"/>
              </a:rPr>
            </a:br>
            <a:r>
              <a:rPr lang="en-US" altLang="ja-JP" sz="900" b="1">
                <a:latin typeface="游ゴシック" panose="020F0502020204030204"/>
                <a:ea typeface="游ゴシック" panose="020B0400000000000000" pitchFamily="50" charset="-128"/>
              </a:rPr>
              <a:t>(</a:t>
            </a:r>
            <a:r>
              <a:rPr lang="ja-JP" altLang="en-US" sz="900" b="1">
                <a:latin typeface="游ゴシック" panose="020F0502020204030204"/>
                <a:ea typeface="游ゴシック" panose="020B0400000000000000" pitchFamily="50" charset="-128"/>
              </a:rPr>
              <a:t>アラーム </a:t>
            </a:r>
            <a:r>
              <a:rPr lang="en-US" altLang="ja-JP" sz="900" b="1" err="1">
                <a:latin typeface="游ゴシック" panose="020F0502020204030204"/>
                <a:ea typeface="游ゴシック" panose="020B0400000000000000" pitchFamily="50" charset="-128"/>
              </a:rPr>
              <a:t>etc</a:t>
            </a:r>
            <a:r>
              <a:rPr lang="en-US" altLang="ja-JP" sz="900" b="1">
                <a:latin typeface="游ゴシック" panose="020F0502020204030204"/>
                <a:ea typeface="游ゴシック" panose="020B0400000000000000" pitchFamily="50" charset="-128"/>
              </a:rPr>
              <a:t>)</a:t>
            </a:r>
            <a:endParaRPr kumimoji="1" lang="ja-JP" altLang="en-US" sz="9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endParaRPr>
          </a:p>
        </p:txBody>
      </p:sp>
      <p:sp>
        <p:nvSpPr>
          <p:cNvPr id="1526" name="テキスト ボックス 1525">
            <a:extLst>
              <a:ext uri="{FF2B5EF4-FFF2-40B4-BE49-F238E27FC236}">
                <a16:creationId xmlns:a16="http://schemas.microsoft.com/office/drawing/2014/main" id="{2BA614A8-03FF-F0CC-BF04-DC06D902C71A}"/>
              </a:ext>
            </a:extLst>
          </p:cNvPr>
          <p:cNvSpPr txBox="1"/>
          <p:nvPr/>
        </p:nvSpPr>
        <p:spPr>
          <a:xfrm rot="19470886">
            <a:off x="1237901" y="3928252"/>
            <a:ext cx="792521"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制御通信</a:t>
            </a:r>
          </a:p>
        </p:txBody>
      </p:sp>
      <p:sp>
        <p:nvSpPr>
          <p:cNvPr id="1533" name="テキスト ボックス 1532">
            <a:extLst>
              <a:ext uri="{FF2B5EF4-FFF2-40B4-BE49-F238E27FC236}">
                <a16:creationId xmlns:a16="http://schemas.microsoft.com/office/drawing/2014/main" id="{00A19EB6-F5A6-9EC7-A970-99BF3F9165BE}"/>
              </a:ext>
            </a:extLst>
          </p:cNvPr>
          <p:cNvSpPr txBox="1"/>
          <p:nvPr/>
        </p:nvSpPr>
        <p:spPr>
          <a:xfrm rot="19470886">
            <a:off x="1453926" y="4131010"/>
            <a:ext cx="1000817"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アウトプット</a:t>
            </a:r>
          </a:p>
        </p:txBody>
      </p:sp>
      <p:sp>
        <p:nvSpPr>
          <p:cNvPr id="1542" name="テキスト ボックス 1541">
            <a:extLst>
              <a:ext uri="{FF2B5EF4-FFF2-40B4-BE49-F238E27FC236}">
                <a16:creationId xmlns:a16="http://schemas.microsoft.com/office/drawing/2014/main" id="{A945A35D-07A7-CF67-9D9D-4F47E8CF2FC7}"/>
              </a:ext>
            </a:extLst>
          </p:cNvPr>
          <p:cNvSpPr txBox="1"/>
          <p:nvPr/>
        </p:nvSpPr>
        <p:spPr>
          <a:xfrm rot="1951900">
            <a:off x="4373857" y="3837111"/>
            <a:ext cx="792521"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制御通信</a:t>
            </a:r>
          </a:p>
        </p:txBody>
      </p:sp>
      <p:sp>
        <p:nvSpPr>
          <p:cNvPr id="1547" name="テキスト ボックス 1546">
            <a:extLst>
              <a:ext uri="{FF2B5EF4-FFF2-40B4-BE49-F238E27FC236}">
                <a16:creationId xmlns:a16="http://schemas.microsoft.com/office/drawing/2014/main" id="{8DE43511-2292-4592-F8F1-75DA0A52F6F0}"/>
              </a:ext>
            </a:extLst>
          </p:cNvPr>
          <p:cNvSpPr txBox="1"/>
          <p:nvPr/>
        </p:nvSpPr>
        <p:spPr>
          <a:xfrm rot="1922603">
            <a:off x="4180458" y="4206739"/>
            <a:ext cx="1000817"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アウトプット</a:t>
            </a:r>
          </a:p>
        </p:txBody>
      </p:sp>
      <p:sp>
        <p:nvSpPr>
          <p:cNvPr id="1565" name="矢印: 上 1564">
            <a:extLst>
              <a:ext uri="{FF2B5EF4-FFF2-40B4-BE49-F238E27FC236}">
                <a16:creationId xmlns:a16="http://schemas.microsoft.com/office/drawing/2014/main" id="{85D49130-AE02-467B-B6E1-FACD70F70931}"/>
              </a:ext>
            </a:extLst>
          </p:cNvPr>
          <p:cNvSpPr/>
          <p:nvPr/>
        </p:nvSpPr>
        <p:spPr>
          <a:xfrm rot="3327126">
            <a:off x="7784017" y="3976803"/>
            <a:ext cx="225145" cy="646493"/>
          </a:xfrm>
          <a:prstGeom prst="upArrow">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66" name="矢印: 上 1565">
            <a:extLst>
              <a:ext uri="{FF2B5EF4-FFF2-40B4-BE49-F238E27FC236}">
                <a16:creationId xmlns:a16="http://schemas.microsoft.com/office/drawing/2014/main" id="{E1353445-2901-72F0-D0C3-F4F3089560C5}"/>
              </a:ext>
            </a:extLst>
          </p:cNvPr>
          <p:cNvSpPr/>
          <p:nvPr/>
        </p:nvSpPr>
        <p:spPr>
          <a:xfrm rot="3327126" flipV="1">
            <a:off x="7520733" y="3758320"/>
            <a:ext cx="225145" cy="642757"/>
          </a:xfrm>
          <a:prstGeom prst="upArrow">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68" name="矢印: 上 1567">
            <a:extLst>
              <a:ext uri="{FF2B5EF4-FFF2-40B4-BE49-F238E27FC236}">
                <a16:creationId xmlns:a16="http://schemas.microsoft.com/office/drawing/2014/main" id="{EA1C4709-3256-1174-510A-74ADAE6284D9}"/>
              </a:ext>
            </a:extLst>
          </p:cNvPr>
          <p:cNvSpPr/>
          <p:nvPr/>
        </p:nvSpPr>
        <p:spPr>
          <a:xfrm rot="7303574" flipV="1">
            <a:off x="10241572" y="3929045"/>
            <a:ext cx="223466" cy="683744"/>
          </a:xfrm>
          <a:prstGeom prst="upArrow">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69" name="矢印: 上 1568">
            <a:extLst>
              <a:ext uri="{FF2B5EF4-FFF2-40B4-BE49-F238E27FC236}">
                <a16:creationId xmlns:a16="http://schemas.microsoft.com/office/drawing/2014/main" id="{AC17CCAD-552F-DF6A-3842-EDDAF4E15364}"/>
              </a:ext>
            </a:extLst>
          </p:cNvPr>
          <p:cNvSpPr/>
          <p:nvPr/>
        </p:nvSpPr>
        <p:spPr>
          <a:xfrm rot="7303574">
            <a:off x="10458194" y="3655817"/>
            <a:ext cx="223466" cy="679793"/>
          </a:xfrm>
          <a:prstGeom prst="upArrow">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70" name="テキスト ボックス 1569">
            <a:extLst>
              <a:ext uri="{FF2B5EF4-FFF2-40B4-BE49-F238E27FC236}">
                <a16:creationId xmlns:a16="http://schemas.microsoft.com/office/drawing/2014/main" id="{F6FF0F58-608B-2C82-6575-68C2380909C4}"/>
              </a:ext>
            </a:extLst>
          </p:cNvPr>
          <p:cNvSpPr txBox="1"/>
          <p:nvPr/>
        </p:nvSpPr>
        <p:spPr>
          <a:xfrm rot="19470886">
            <a:off x="7122452" y="3815702"/>
            <a:ext cx="792521"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制御通信</a:t>
            </a:r>
          </a:p>
        </p:txBody>
      </p:sp>
      <p:sp>
        <p:nvSpPr>
          <p:cNvPr id="1571" name="テキスト ボックス 1570">
            <a:extLst>
              <a:ext uri="{FF2B5EF4-FFF2-40B4-BE49-F238E27FC236}">
                <a16:creationId xmlns:a16="http://schemas.microsoft.com/office/drawing/2014/main" id="{1E8717F2-E065-513D-D6FB-EABC49CD3EB5}"/>
              </a:ext>
            </a:extLst>
          </p:cNvPr>
          <p:cNvSpPr txBox="1"/>
          <p:nvPr/>
        </p:nvSpPr>
        <p:spPr>
          <a:xfrm rot="19470886">
            <a:off x="7338477" y="4018460"/>
            <a:ext cx="1000817"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アウトプット</a:t>
            </a:r>
          </a:p>
        </p:txBody>
      </p:sp>
      <p:sp>
        <p:nvSpPr>
          <p:cNvPr id="1572" name="テキスト ボックス 1571">
            <a:extLst>
              <a:ext uri="{FF2B5EF4-FFF2-40B4-BE49-F238E27FC236}">
                <a16:creationId xmlns:a16="http://schemas.microsoft.com/office/drawing/2014/main" id="{E2E1F8E9-50C6-EAB6-8633-C7F574E4DBBE}"/>
              </a:ext>
            </a:extLst>
          </p:cNvPr>
          <p:cNvSpPr txBox="1"/>
          <p:nvPr/>
        </p:nvSpPr>
        <p:spPr>
          <a:xfrm rot="1951900">
            <a:off x="10258408" y="3724561"/>
            <a:ext cx="792521"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制御通信</a:t>
            </a:r>
          </a:p>
        </p:txBody>
      </p:sp>
      <p:sp>
        <p:nvSpPr>
          <p:cNvPr id="1573" name="テキスト ボックス 1572">
            <a:extLst>
              <a:ext uri="{FF2B5EF4-FFF2-40B4-BE49-F238E27FC236}">
                <a16:creationId xmlns:a16="http://schemas.microsoft.com/office/drawing/2014/main" id="{DE36AD4F-2166-04BA-AC24-9FE0F5CF46D4}"/>
              </a:ext>
            </a:extLst>
          </p:cNvPr>
          <p:cNvSpPr txBox="1"/>
          <p:nvPr/>
        </p:nvSpPr>
        <p:spPr>
          <a:xfrm rot="1922603">
            <a:off x="10093922" y="4132297"/>
            <a:ext cx="1000817"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アウトプット</a:t>
            </a:r>
          </a:p>
        </p:txBody>
      </p:sp>
      <p:sp>
        <p:nvSpPr>
          <p:cNvPr id="1694" name="テキスト ボックス 1693">
            <a:extLst>
              <a:ext uri="{FF2B5EF4-FFF2-40B4-BE49-F238E27FC236}">
                <a16:creationId xmlns:a16="http://schemas.microsoft.com/office/drawing/2014/main" id="{B7EAD30D-416E-1155-4763-2CADDDD97016}"/>
              </a:ext>
            </a:extLst>
          </p:cNvPr>
          <p:cNvSpPr txBox="1"/>
          <p:nvPr/>
        </p:nvSpPr>
        <p:spPr>
          <a:xfrm rot="1891445">
            <a:off x="2361364" y="5913495"/>
            <a:ext cx="95175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rPr>
              <a:t>プロダクト要求</a:t>
            </a:r>
          </a:p>
        </p:txBody>
      </p:sp>
      <p:sp>
        <p:nvSpPr>
          <p:cNvPr id="1695" name="テキスト ボックス 1694">
            <a:extLst>
              <a:ext uri="{FF2B5EF4-FFF2-40B4-BE49-F238E27FC236}">
                <a16:creationId xmlns:a16="http://schemas.microsoft.com/office/drawing/2014/main" id="{D77F4D44-B7C5-E729-8BEB-DF1A813CC8B9}"/>
              </a:ext>
            </a:extLst>
          </p:cNvPr>
          <p:cNvSpPr txBox="1"/>
          <p:nvPr/>
        </p:nvSpPr>
        <p:spPr>
          <a:xfrm rot="2063003">
            <a:off x="2066921" y="6108211"/>
            <a:ext cx="1017639"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rPr>
              <a:t>アウトプット</a:t>
            </a:r>
            <a:br>
              <a:rPr kumimoji="1" lang="en-US" altLang="ja-JP" sz="8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rPr>
            </a:br>
            <a:r>
              <a:rPr kumimoji="1" lang="en-US" altLang="ja-JP" sz="8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rPr>
              <a:t>(</a:t>
            </a:r>
            <a:r>
              <a:rPr kumimoji="1" lang="ja-JP" altLang="en-US" sz="8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rPr>
              <a:t>電力 </a:t>
            </a:r>
            <a:r>
              <a:rPr kumimoji="1" lang="en-US" altLang="ja-JP" sz="800" b="1" i="0" u="none" strike="noStrike" kern="1200" cap="none" spc="0" normalizeH="0" baseline="0" noProof="0" err="1">
                <a:ln>
                  <a:noFill/>
                </a:ln>
                <a:effectLst/>
                <a:uLnTx/>
                <a:uFillTx/>
                <a:latin typeface="游ゴシック" panose="020F0502020204030204"/>
                <a:ea typeface="游ゴシック" panose="020B0400000000000000" pitchFamily="50" charset="-128"/>
                <a:cs typeface="+mn-cs"/>
              </a:rPr>
              <a:t>etc</a:t>
            </a:r>
            <a:r>
              <a:rPr kumimoji="1" lang="en-US" altLang="ja-JP" sz="8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rPr>
              <a:t>)</a:t>
            </a:r>
            <a:endParaRPr kumimoji="1" lang="ja-JP" altLang="en-US" sz="8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endParaRPr>
          </a:p>
        </p:txBody>
      </p:sp>
      <p:sp>
        <p:nvSpPr>
          <p:cNvPr id="1706" name="テキスト ボックス 1705">
            <a:extLst>
              <a:ext uri="{FF2B5EF4-FFF2-40B4-BE49-F238E27FC236}">
                <a16:creationId xmlns:a16="http://schemas.microsoft.com/office/drawing/2014/main" id="{88BF9B74-D3EE-7222-39D8-E68E9E9CE477}"/>
              </a:ext>
            </a:extLst>
          </p:cNvPr>
          <p:cNvSpPr txBox="1"/>
          <p:nvPr/>
        </p:nvSpPr>
        <p:spPr>
          <a:xfrm>
            <a:off x="709765" y="5456126"/>
            <a:ext cx="838005"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rPr>
              <a:t>計測</a:t>
            </a:r>
            <a:r>
              <a:rPr lang="en-US" altLang="ja-JP" sz="900" b="1">
                <a:latin typeface="游ゴシック" panose="020F0502020204030204"/>
                <a:ea typeface="游ゴシック" panose="020B0400000000000000" pitchFamily="50" charset="-128"/>
              </a:rPr>
              <a:t>/</a:t>
            </a:r>
            <a:r>
              <a:rPr lang="ja-JP" altLang="en-US" sz="900" b="1">
                <a:latin typeface="游ゴシック" panose="020F0502020204030204"/>
                <a:ea typeface="游ゴシック" panose="020B0400000000000000" pitchFamily="50" charset="-128"/>
              </a:rPr>
              <a:t>制御</a:t>
            </a:r>
            <a:endParaRPr kumimoji="1" lang="ja-JP" altLang="en-US" sz="9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endParaRPr>
          </a:p>
        </p:txBody>
      </p:sp>
      <p:grpSp>
        <p:nvGrpSpPr>
          <p:cNvPr id="451" name="グループ化 450">
            <a:extLst>
              <a:ext uri="{FF2B5EF4-FFF2-40B4-BE49-F238E27FC236}">
                <a16:creationId xmlns:a16="http://schemas.microsoft.com/office/drawing/2014/main" id="{7A11BC97-777E-AF17-D780-3774D234C622}"/>
              </a:ext>
            </a:extLst>
          </p:cNvPr>
          <p:cNvGrpSpPr/>
          <p:nvPr/>
        </p:nvGrpSpPr>
        <p:grpSpPr>
          <a:xfrm>
            <a:off x="9293163" y="161008"/>
            <a:ext cx="2572948" cy="1991650"/>
            <a:chOff x="9226897" y="114790"/>
            <a:chExt cx="2751851" cy="2403333"/>
          </a:xfrm>
        </p:grpSpPr>
        <p:sp>
          <p:nvSpPr>
            <p:cNvPr id="500" name="テキスト ボックス 499">
              <a:extLst>
                <a:ext uri="{FF2B5EF4-FFF2-40B4-BE49-F238E27FC236}">
                  <a16:creationId xmlns:a16="http://schemas.microsoft.com/office/drawing/2014/main" id="{7E63B22B-5CA5-81FC-BE0A-A567D18B8800}"/>
                </a:ext>
              </a:extLst>
            </p:cNvPr>
            <p:cNvSpPr txBox="1"/>
            <p:nvPr/>
          </p:nvSpPr>
          <p:spPr>
            <a:xfrm>
              <a:off x="9226897" y="114790"/>
              <a:ext cx="587996"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凡例</a:t>
              </a:r>
            </a:p>
          </p:txBody>
        </p:sp>
        <p:sp>
          <p:nvSpPr>
            <p:cNvPr id="909" name="正方形/長方形 908">
              <a:extLst>
                <a:ext uri="{FF2B5EF4-FFF2-40B4-BE49-F238E27FC236}">
                  <a16:creationId xmlns:a16="http://schemas.microsoft.com/office/drawing/2014/main" id="{DF4088EE-4857-22C1-93E4-BD4CE04099C2}"/>
                </a:ext>
              </a:extLst>
            </p:cNvPr>
            <p:cNvSpPr/>
            <p:nvPr/>
          </p:nvSpPr>
          <p:spPr>
            <a:xfrm>
              <a:off x="9327287" y="388727"/>
              <a:ext cx="2640547" cy="31758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1" i="0" u="none" strike="noStrike" kern="1200" cap="none" spc="0" normalizeH="0" baseline="0" noProof="0" dirty="0" err="1">
                  <a:ln>
                    <a:noFill/>
                  </a:ln>
                  <a:solidFill>
                    <a:prstClr val="black"/>
                  </a:solidFill>
                  <a:effectLst/>
                  <a:uLnTx/>
                  <a:uFillTx/>
                  <a:latin typeface="游ゴシック" panose="020F0502020204030204"/>
                  <a:ea typeface="游ゴシック" panose="020B0400000000000000" pitchFamily="50" charset="-128"/>
                  <a:cs typeface="+mn-cs"/>
                </a:rPr>
                <a:t>Func</a:t>
              </a:r>
              <a:r>
                <a:rPr kumimoji="1" lang="en-US" altLang="ja-JP" sz="9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/CTL=</a:t>
              </a:r>
              <a:r>
                <a:rPr kumimoji="1" lang="ja-JP" altLang="en-US" sz="9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機能</a:t>
              </a:r>
              <a:r>
                <a:rPr kumimoji="1" lang="en-US" altLang="ja-JP" sz="9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t>
              </a:r>
              <a:r>
                <a:rPr kumimoji="1" lang="ja-JP" altLang="en-US" sz="9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制御</a:t>
              </a:r>
              <a:r>
                <a:rPr kumimoji="1" lang="en-US" altLang="ja-JP" sz="9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APL</a:t>
              </a:r>
              <a:br>
                <a:rPr kumimoji="1" lang="en-US" altLang="ja-JP" sz="9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br>
              <a:r>
                <a:rPr kumimoji="1" lang="en-US" altLang="ja-JP" sz="9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t>
              </a:r>
              <a:r>
                <a:rPr kumimoji="1" lang="ja-JP" altLang="en-US" sz="9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需要予測、設備管理</a:t>
              </a:r>
              <a:r>
                <a:rPr kumimoji="1" lang="en-US" altLang="ja-JP" sz="9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APL</a:t>
              </a:r>
              <a:r>
                <a:rPr kumimoji="1" lang="ja-JP" altLang="en-US" sz="9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 </a:t>
              </a:r>
              <a:r>
                <a:rPr kumimoji="1" lang="en-US" altLang="ja-JP" sz="900" b="1" i="0" u="none" strike="noStrike" kern="1200" cap="none" spc="0" normalizeH="0" baseline="0" noProof="0" dirty="0" err="1">
                  <a:ln>
                    <a:noFill/>
                  </a:ln>
                  <a:solidFill>
                    <a:prstClr val="black"/>
                  </a:solidFill>
                  <a:effectLst/>
                  <a:uLnTx/>
                  <a:uFillTx/>
                  <a:latin typeface="游ゴシック" panose="020F0502020204030204"/>
                  <a:ea typeface="游ゴシック" panose="020B0400000000000000" pitchFamily="50" charset="-128"/>
                  <a:cs typeface="+mn-cs"/>
                </a:rPr>
                <a:t>etc</a:t>
              </a:r>
              <a:r>
                <a:rPr kumimoji="1" lang="en-US" altLang="ja-JP" sz="9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t>
              </a:r>
              <a:endParaRPr kumimoji="1" lang="ja-JP" altLang="en-US" sz="9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934" name="正方形/長方形 933">
              <a:extLst>
                <a:ext uri="{FF2B5EF4-FFF2-40B4-BE49-F238E27FC236}">
                  <a16:creationId xmlns:a16="http://schemas.microsoft.com/office/drawing/2014/main" id="{2F19FDA4-4B0B-CE64-A5D5-AA558540C9DA}"/>
                </a:ext>
              </a:extLst>
            </p:cNvPr>
            <p:cNvSpPr/>
            <p:nvPr/>
          </p:nvSpPr>
          <p:spPr>
            <a:xfrm>
              <a:off x="9327287" y="1027540"/>
              <a:ext cx="2640547" cy="1617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1" i="0" u="none" strike="noStrike" kern="1200" cap="none" spc="0" normalizeH="0" baseline="0" noProof="0" err="1">
                  <a:ln>
                    <a:noFill/>
                  </a:ln>
                  <a:solidFill>
                    <a:prstClr val="black"/>
                  </a:solidFill>
                  <a:effectLst/>
                  <a:uLnTx/>
                  <a:uFillTx/>
                  <a:latin typeface="游ゴシック" panose="020F0502020204030204"/>
                  <a:ea typeface="游ゴシック" panose="020B0400000000000000" pitchFamily="50" charset="-128"/>
                  <a:cs typeface="+mn-cs"/>
                </a:rPr>
                <a:t>Equipments</a:t>
              </a:r>
              <a:r>
                <a:rPr kumimoji="1" lang="en-US" altLang="ja-JP" sz="9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r>
                <a:rPr kumimoji="1" lang="ja-JP" altLang="en-US" sz="9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物理的な設備</a:t>
              </a:r>
            </a:p>
          </p:txBody>
        </p:sp>
        <p:sp>
          <p:nvSpPr>
            <p:cNvPr id="1947" name="正方形/長方形 1946">
              <a:extLst>
                <a:ext uri="{FF2B5EF4-FFF2-40B4-BE49-F238E27FC236}">
                  <a16:creationId xmlns:a16="http://schemas.microsoft.com/office/drawing/2014/main" id="{A41274DE-4702-0D74-1B54-3DAF4673528C}"/>
                </a:ext>
              </a:extLst>
            </p:cNvPr>
            <p:cNvSpPr/>
            <p:nvPr/>
          </p:nvSpPr>
          <p:spPr>
            <a:xfrm>
              <a:off x="9327287" y="782511"/>
              <a:ext cx="2640547" cy="1688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制御</a:t>
              </a:r>
              <a:r>
                <a:rPr kumimoji="1" lang="en-US" altLang="ja-JP" sz="9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PF/</a:t>
              </a:r>
              <a:r>
                <a:rPr kumimoji="1" lang="ja-JP" altLang="en-US" sz="9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システム</a:t>
              </a:r>
              <a:r>
                <a:rPr kumimoji="1" lang="en-US" altLang="ja-JP" sz="9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r>
                <a:rPr kumimoji="1" lang="ja-JP" altLang="en-US" sz="9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システムの基盤</a:t>
              </a:r>
            </a:p>
          </p:txBody>
        </p:sp>
        <p:sp>
          <p:nvSpPr>
            <p:cNvPr id="1993" name="矢印: 右 1992">
              <a:extLst>
                <a:ext uri="{FF2B5EF4-FFF2-40B4-BE49-F238E27FC236}">
                  <a16:creationId xmlns:a16="http://schemas.microsoft.com/office/drawing/2014/main" id="{89C6E7DC-1A6D-BECB-DED5-9629CCC6ECB5}"/>
                </a:ext>
              </a:extLst>
            </p:cNvPr>
            <p:cNvSpPr/>
            <p:nvPr/>
          </p:nvSpPr>
          <p:spPr>
            <a:xfrm>
              <a:off x="9327287" y="1909364"/>
              <a:ext cx="2651461" cy="608759"/>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物理的な設備に対するやり取り</a:t>
              </a:r>
              <a:br>
                <a:rPr kumimoji="1" lang="en-US" altLang="ja-JP" sz="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br>
              <a:r>
                <a:rPr kumimoji="1" lang="en-US" altLang="ja-JP" sz="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r>
                <a:rPr kumimoji="1" lang="ja-JP" altLang="en-US" sz="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計測</a:t>
              </a:r>
              <a:r>
                <a:rPr kumimoji="1" lang="en-US" altLang="ja-JP" sz="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r>
                <a:rPr kumimoji="1" lang="ja-JP" altLang="en-US" sz="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制御 </a:t>
              </a:r>
              <a:r>
                <a:rPr kumimoji="1" lang="en-US" altLang="ja-JP" sz="800" b="1" i="0" u="none" strike="noStrike" kern="1200" cap="none" spc="0" normalizeH="0" baseline="0" noProof="0" err="1">
                  <a:ln>
                    <a:noFill/>
                  </a:ln>
                  <a:solidFill>
                    <a:prstClr val="black"/>
                  </a:solidFill>
                  <a:effectLst/>
                  <a:uLnTx/>
                  <a:uFillTx/>
                  <a:latin typeface="游ゴシック" panose="020F0502020204030204"/>
                  <a:ea typeface="游ゴシック" panose="020B0400000000000000" pitchFamily="50" charset="-128"/>
                  <a:cs typeface="+mn-cs"/>
                </a:rPr>
                <a:t>etc</a:t>
              </a:r>
              <a:r>
                <a:rPr kumimoji="1" lang="en-US" altLang="ja-JP" sz="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endParaRPr kumimoji="1" lang="ja-JP" altLang="en-US" sz="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994" name="矢印: 右 1993">
              <a:extLst>
                <a:ext uri="{FF2B5EF4-FFF2-40B4-BE49-F238E27FC236}">
                  <a16:creationId xmlns:a16="http://schemas.microsoft.com/office/drawing/2014/main" id="{A28A02CA-C049-7278-621A-9D7DD22A5F02}"/>
                </a:ext>
              </a:extLst>
            </p:cNvPr>
            <p:cNvSpPr/>
            <p:nvPr/>
          </p:nvSpPr>
          <p:spPr>
            <a:xfrm>
              <a:off x="9327287" y="1502574"/>
              <a:ext cx="2651461" cy="63391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システム間のやり取り</a:t>
              </a:r>
              <a:endParaRPr kumimoji="1" lang="en-US" altLang="ja-JP" sz="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800" b="1">
                  <a:solidFill>
                    <a:prstClr val="black"/>
                  </a:solidFill>
                  <a:latin typeface="游ゴシック" panose="020F0502020204030204"/>
                  <a:ea typeface="游ゴシック" panose="020B0400000000000000" pitchFamily="50" charset="-128"/>
                </a:rPr>
                <a:t>(</a:t>
              </a:r>
              <a:r>
                <a:rPr lang="ja-JP" altLang="en-US" sz="800" b="1">
                  <a:solidFill>
                    <a:prstClr val="black"/>
                  </a:solidFill>
                  <a:latin typeface="游ゴシック" panose="020F0502020204030204"/>
                  <a:ea typeface="游ゴシック" panose="020B0400000000000000" pitchFamily="50" charset="-128"/>
                </a:rPr>
                <a:t>制御通信</a:t>
              </a:r>
              <a:r>
                <a:rPr lang="en-US" altLang="ja-JP" sz="800" b="1">
                  <a:solidFill>
                    <a:prstClr val="black"/>
                  </a:solidFill>
                  <a:latin typeface="游ゴシック" panose="020F0502020204030204"/>
                  <a:ea typeface="游ゴシック" panose="020B0400000000000000" pitchFamily="50" charset="-128"/>
                </a:rPr>
                <a:t>/</a:t>
              </a:r>
              <a:r>
                <a:rPr lang="ja-JP" altLang="en-US" sz="800" b="1">
                  <a:solidFill>
                    <a:prstClr val="black"/>
                  </a:solidFill>
                  <a:latin typeface="游ゴシック" panose="020F0502020204030204"/>
                  <a:ea typeface="游ゴシック" panose="020B0400000000000000" pitchFamily="50" charset="-128"/>
                </a:rPr>
                <a:t>アウトプット</a:t>
              </a:r>
              <a:r>
                <a:rPr lang="en-US" altLang="ja-JP" sz="800" b="1">
                  <a:solidFill>
                    <a:prstClr val="black"/>
                  </a:solidFill>
                  <a:latin typeface="游ゴシック" panose="020F0502020204030204"/>
                  <a:ea typeface="游ゴシック" panose="020B0400000000000000" pitchFamily="50" charset="-128"/>
                </a:rPr>
                <a:t>,</a:t>
              </a:r>
              <a:r>
                <a:rPr lang="ja-JP" altLang="en-US" sz="800" b="1">
                  <a:solidFill>
                    <a:prstClr val="black"/>
                  </a:solidFill>
                  <a:latin typeface="游ゴシック" panose="020F0502020204030204"/>
                  <a:ea typeface="游ゴシック" panose="020B0400000000000000" pitchFamily="50" charset="-128"/>
                </a:rPr>
                <a:t>データ連携 </a:t>
              </a:r>
              <a:r>
                <a:rPr lang="en-US" altLang="ja-JP" sz="800" b="1" err="1">
                  <a:solidFill>
                    <a:prstClr val="black"/>
                  </a:solidFill>
                  <a:latin typeface="游ゴシック" panose="020F0502020204030204"/>
                  <a:ea typeface="游ゴシック" panose="020B0400000000000000" pitchFamily="50" charset="-128"/>
                </a:rPr>
                <a:t>etc</a:t>
              </a:r>
              <a:r>
                <a:rPr lang="en-US" altLang="ja-JP" sz="800" b="1">
                  <a:solidFill>
                    <a:prstClr val="black"/>
                  </a:solidFill>
                  <a:latin typeface="游ゴシック" panose="020F0502020204030204"/>
                  <a:ea typeface="游ゴシック" panose="020B0400000000000000" pitchFamily="50" charset="-128"/>
                </a:rPr>
                <a:t>)</a:t>
              </a:r>
              <a:endParaRPr kumimoji="1" lang="ja-JP" altLang="en-US" sz="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995" name="矢印: 右 1994">
              <a:extLst>
                <a:ext uri="{FF2B5EF4-FFF2-40B4-BE49-F238E27FC236}">
                  <a16:creationId xmlns:a16="http://schemas.microsoft.com/office/drawing/2014/main" id="{A3DD060A-F5BE-6FF2-5761-94FAB34FB49B}"/>
                </a:ext>
              </a:extLst>
            </p:cNvPr>
            <p:cNvSpPr/>
            <p:nvPr/>
          </p:nvSpPr>
          <p:spPr>
            <a:xfrm>
              <a:off x="9327287" y="1115624"/>
              <a:ext cx="2651461" cy="626618"/>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Human</a:t>
              </a:r>
              <a:r>
                <a:rPr kumimoji="1" lang="ja-JP" altLang="en-US" sz="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が関係するやり取り</a:t>
              </a:r>
              <a:endParaRPr kumimoji="1" lang="en-US" altLang="ja-JP" sz="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00" b="1">
                  <a:solidFill>
                    <a:prstClr val="black"/>
                  </a:solidFill>
                  <a:latin typeface="游ゴシック" panose="020F0502020204030204"/>
                  <a:ea typeface="游ゴシック" panose="020B0400000000000000" pitchFamily="50" charset="-128"/>
                </a:rPr>
                <a:t>（インプット</a:t>
              </a:r>
              <a:r>
                <a:rPr lang="en-US" altLang="ja-JP" sz="800" b="1">
                  <a:solidFill>
                    <a:prstClr val="black"/>
                  </a:solidFill>
                  <a:latin typeface="游ゴシック" panose="020F0502020204030204"/>
                  <a:ea typeface="游ゴシック" panose="020B0400000000000000" pitchFamily="50" charset="-128"/>
                </a:rPr>
                <a:t>/</a:t>
              </a:r>
              <a:r>
                <a:rPr lang="ja-JP" altLang="en-US" sz="800" b="1">
                  <a:solidFill>
                    <a:prstClr val="black"/>
                  </a:solidFill>
                  <a:latin typeface="游ゴシック" panose="020F0502020204030204"/>
                  <a:ea typeface="游ゴシック" panose="020B0400000000000000" pitchFamily="50" charset="-128"/>
                </a:rPr>
                <a:t>アウトプット</a:t>
              </a:r>
              <a:r>
                <a:rPr lang="en-US" altLang="ja-JP" sz="800" b="1">
                  <a:solidFill>
                    <a:prstClr val="black"/>
                  </a:solidFill>
                  <a:latin typeface="游ゴシック" panose="020F0502020204030204"/>
                  <a:ea typeface="游ゴシック" panose="020B0400000000000000" pitchFamily="50" charset="-128"/>
                </a:rPr>
                <a:t>,</a:t>
              </a:r>
              <a:r>
                <a:rPr lang="ja-JP" altLang="en-US" sz="800" b="1">
                  <a:solidFill>
                    <a:prstClr val="black"/>
                  </a:solidFill>
                  <a:latin typeface="游ゴシック" panose="020F0502020204030204"/>
                  <a:ea typeface="游ゴシック" panose="020B0400000000000000" pitchFamily="50" charset="-128"/>
                </a:rPr>
                <a:t>認識</a:t>
              </a:r>
              <a:r>
                <a:rPr lang="en-US" altLang="ja-JP" sz="800" b="1">
                  <a:solidFill>
                    <a:prstClr val="black"/>
                  </a:solidFill>
                  <a:latin typeface="游ゴシック" panose="020F0502020204030204"/>
                  <a:ea typeface="游ゴシック" panose="020B0400000000000000" pitchFamily="50" charset="-128"/>
                </a:rPr>
                <a:t>/</a:t>
              </a:r>
              <a:r>
                <a:rPr lang="ja-JP" altLang="en-US" sz="800" b="1">
                  <a:solidFill>
                    <a:prstClr val="black"/>
                  </a:solidFill>
                  <a:latin typeface="游ゴシック" panose="020F0502020204030204"/>
                  <a:ea typeface="游ゴシック" panose="020B0400000000000000" pitchFamily="50" charset="-128"/>
                </a:rPr>
                <a:t>行動  </a:t>
              </a:r>
              <a:r>
                <a:rPr lang="en-US" altLang="ja-JP" sz="800" b="1" err="1">
                  <a:solidFill>
                    <a:prstClr val="black"/>
                  </a:solidFill>
                  <a:latin typeface="游ゴシック" panose="020F0502020204030204"/>
                  <a:ea typeface="游ゴシック" panose="020B0400000000000000" pitchFamily="50" charset="-128"/>
                </a:rPr>
                <a:t>etc</a:t>
              </a:r>
              <a:r>
                <a:rPr lang="ja-JP" altLang="en-US" sz="800" b="1">
                  <a:solidFill>
                    <a:prstClr val="black"/>
                  </a:solidFill>
                  <a:latin typeface="游ゴシック" panose="020F0502020204030204"/>
                  <a:ea typeface="游ゴシック" panose="020B0400000000000000" pitchFamily="50" charset="-128"/>
                </a:rPr>
                <a:t>）</a:t>
              </a:r>
              <a:endParaRPr kumimoji="1" lang="ja-JP" altLang="en-US" sz="8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grpSp>
      <p:sp>
        <p:nvSpPr>
          <p:cNvPr id="365" name="テキスト ボックス 364">
            <a:extLst>
              <a:ext uri="{FF2B5EF4-FFF2-40B4-BE49-F238E27FC236}">
                <a16:creationId xmlns:a16="http://schemas.microsoft.com/office/drawing/2014/main" id="{AF2D1783-2EEB-92B0-B8DB-B8FA55107308}"/>
              </a:ext>
            </a:extLst>
          </p:cNvPr>
          <p:cNvSpPr txBox="1"/>
          <p:nvPr/>
        </p:nvSpPr>
        <p:spPr>
          <a:xfrm>
            <a:off x="1968732" y="5456126"/>
            <a:ext cx="838005"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rPr>
              <a:t>計測</a:t>
            </a:r>
            <a:r>
              <a:rPr lang="en-US" altLang="ja-JP" sz="900" b="1">
                <a:latin typeface="游ゴシック" panose="020F0502020204030204"/>
                <a:ea typeface="游ゴシック" panose="020B0400000000000000" pitchFamily="50" charset="-128"/>
              </a:rPr>
              <a:t>/</a:t>
            </a:r>
            <a:r>
              <a:rPr lang="ja-JP" altLang="en-US" sz="900" b="1">
                <a:latin typeface="游ゴシック" panose="020F0502020204030204"/>
                <a:ea typeface="游ゴシック" panose="020B0400000000000000" pitchFamily="50" charset="-128"/>
              </a:rPr>
              <a:t>制御</a:t>
            </a:r>
            <a:endParaRPr kumimoji="1" lang="ja-JP" altLang="en-US" sz="9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endParaRPr>
          </a:p>
        </p:txBody>
      </p:sp>
      <p:sp>
        <p:nvSpPr>
          <p:cNvPr id="368" name="テキスト ボックス 367">
            <a:extLst>
              <a:ext uri="{FF2B5EF4-FFF2-40B4-BE49-F238E27FC236}">
                <a16:creationId xmlns:a16="http://schemas.microsoft.com/office/drawing/2014/main" id="{E4F24E6D-8779-9E36-0680-918A54CF16DB}"/>
              </a:ext>
            </a:extLst>
          </p:cNvPr>
          <p:cNvSpPr txBox="1"/>
          <p:nvPr/>
        </p:nvSpPr>
        <p:spPr>
          <a:xfrm>
            <a:off x="3739491" y="5471107"/>
            <a:ext cx="838005"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rPr>
              <a:t>計測</a:t>
            </a:r>
            <a:r>
              <a:rPr lang="en-US" altLang="ja-JP" sz="900" b="1">
                <a:latin typeface="游ゴシック" panose="020F0502020204030204"/>
                <a:ea typeface="游ゴシック" panose="020B0400000000000000" pitchFamily="50" charset="-128"/>
              </a:rPr>
              <a:t>/</a:t>
            </a:r>
            <a:r>
              <a:rPr lang="ja-JP" altLang="en-US" sz="900" b="1">
                <a:latin typeface="游ゴシック" panose="020F0502020204030204"/>
                <a:ea typeface="游ゴシック" panose="020B0400000000000000" pitchFamily="50" charset="-128"/>
              </a:rPr>
              <a:t>制御</a:t>
            </a:r>
            <a:endParaRPr kumimoji="1" lang="ja-JP" altLang="en-US" sz="9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endParaRPr>
          </a:p>
        </p:txBody>
      </p:sp>
      <p:sp>
        <p:nvSpPr>
          <p:cNvPr id="369" name="テキスト ボックス 368">
            <a:extLst>
              <a:ext uri="{FF2B5EF4-FFF2-40B4-BE49-F238E27FC236}">
                <a16:creationId xmlns:a16="http://schemas.microsoft.com/office/drawing/2014/main" id="{55BED4B1-D594-2066-25DE-AA75B6AE8117}"/>
              </a:ext>
            </a:extLst>
          </p:cNvPr>
          <p:cNvSpPr txBox="1"/>
          <p:nvPr/>
        </p:nvSpPr>
        <p:spPr>
          <a:xfrm>
            <a:off x="4941377" y="5471107"/>
            <a:ext cx="838005"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rPr>
              <a:t>計測</a:t>
            </a:r>
            <a:r>
              <a:rPr lang="en-US" altLang="ja-JP" sz="900" b="1">
                <a:latin typeface="游ゴシック" panose="020F0502020204030204"/>
                <a:ea typeface="游ゴシック" panose="020B0400000000000000" pitchFamily="50" charset="-128"/>
              </a:rPr>
              <a:t>/</a:t>
            </a:r>
            <a:r>
              <a:rPr lang="ja-JP" altLang="en-US" sz="900" b="1">
                <a:latin typeface="游ゴシック" panose="020F0502020204030204"/>
                <a:ea typeface="游ゴシック" panose="020B0400000000000000" pitchFamily="50" charset="-128"/>
              </a:rPr>
              <a:t>制御</a:t>
            </a:r>
            <a:endParaRPr kumimoji="1" lang="ja-JP" altLang="en-US" sz="9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endParaRPr>
          </a:p>
        </p:txBody>
      </p:sp>
      <p:sp>
        <p:nvSpPr>
          <p:cNvPr id="372" name="テキスト ボックス 371">
            <a:extLst>
              <a:ext uri="{FF2B5EF4-FFF2-40B4-BE49-F238E27FC236}">
                <a16:creationId xmlns:a16="http://schemas.microsoft.com/office/drawing/2014/main" id="{FA285EDB-2085-78D4-E356-2DFE4ED905A1}"/>
              </a:ext>
            </a:extLst>
          </p:cNvPr>
          <p:cNvSpPr txBox="1"/>
          <p:nvPr/>
        </p:nvSpPr>
        <p:spPr>
          <a:xfrm>
            <a:off x="6819808" y="5451380"/>
            <a:ext cx="838005"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rPr>
              <a:t>計測</a:t>
            </a:r>
            <a:r>
              <a:rPr lang="en-US" altLang="ja-JP" sz="900" b="1">
                <a:latin typeface="游ゴシック" panose="020F0502020204030204"/>
                <a:ea typeface="游ゴシック" panose="020B0400000000000000" pitchFamily="50" charset="-128"/>
              </a:rPr>
              <a:t>/</a:t>
            </a:r>
            <a:r>
              <a:rPr lang="ja-JP" altLang="en-US" sz="900" b="1">
                <a:latin typeface="游ゴシック" panose="020F0502020204030204"/>
                <a:ea typeface="游ゴシック" panose="020B0400000000000000" pitchFamily="50" charset="-128"/>
              </a:rPr>
              <a:t>制御</a:t>
            </a:r>
            <a:endParaRPr kumimoji="1" lang="ja-JP" altLang="en-US" sz="9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endParaRPr>
          </a:p>
        </p:txBody>
      </p:sp>
      <p:sp>
        <p:nvSpPr>
          <p:cNvPr id="373" name="テキスト ボックス 372">
            <a:extLst>
              <a:ext uri="{FF2B5EF4-FFF2-40B4-BE49-F238E27FC236}">
                <a16:creationId xmlns:a16="http://schemas.microsoft.com/office/drawing/2014/main" id="{71AF17B8-C098-EA82-7B23-ECFD99C1B884}"/>
              </a:ext>
            </a:extLst>
          </p:cNvPr>
          <p:cNvSpPr txBox="1"/>
          <p:nvPr/>
        </p:nvSpPr>
        <p:spPr>
          <a:xfrm>
            <a:off x="8021694" y="5451380"/>
            <a:ext cx="838005"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rPr>
              <a:t>計測</a:t>
            </a:r>
            <a:r>
              <a:rPr lang="en-US" altLang="ja-JP" sz="900" b="1">
                <a:latin typeface="游ゴシック" panose="020F0502020204030204"/>
                <a:ea typeface="游ゴシック" panose="020B0400000000000000" pitchFamily="50" charset="-128"/>
              </a:rPr>
              <a:t>/</a:t>
            </a:r>
            <a:r>
              <a:rPr lang="ja-JP" altLang="en-US" sz="900" b="1">
                <a:latin typeface="游ゴシック" panose="020F0502020204030204"/>
                <a:ea typeface="游ゴシック" panose="020B0400000000000000" pitchFamily="50" charset="-128"/>
              </a:rPr>
              <a:t>制御</a:t>
            </a:r>
            <a:endParaRPr kumimoji="1" lang="ja-JP" altLang="en-US" sz="9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endParaRPr>
          </a:p>
        </p:txBody>
      </p:sp>
      <p:sp>
        <p:nvSpPr>
          <p:cNvPr id="376" name="テキスト ボックス 375">
            <a:extLst>
              <a:ext uri="{FF2B5EF4-FFF2-40B4-BE49-F238E27FC236}">
                <a16:creationId xmlns:a16="http://schemas.microsoft.com/office/drawing/2014/main" id="{D07C6AAD-CBBF-C30A-23B0-96DBB6A935FC}"/>
              </a:ext>
            </a:extLst>
          </p:cNvPr>
          <p:cNvSpPr txBox="1"/>
          <p:nvPr/>
        </p:nvSpPr>
        <p:spPr>
          <a:xfrm>
            <a:off x="9734937" y="5442173"/>
            <a:ext cx="838005"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rPr>
              <a:t>計測</a:t>
            </a:r>
            <a:r>
              <a:rPr lang="en-US" altLang="ja-JP" sz="900" b="1">
                <a:latin typeface="游ゴシック" panose="020F0502020204030204"/>
                <a:ea typeface="游ゴシック" panose="020B0400000000000000" pitchFamily="50" charset="-128"/>
              </a:rPr>
              <a:t>/</a:t>
            </a:r>
            <a:r>
              <a:rPr lang="ja-JP" altLang="en-US" sz="900" b="1">
                <a:latin typeface="游ゴシック" panose="020F0502020204030204"/>
                <a:ea typeface="游ゴシック" panose="020B0400000000000000" pitchFamily="50" charset="-128"/>
              </a:rPr>
              <a:t>制御</a:t>
            </a:r>
            <a:endParaRPr kumimoji="1" lang="ja-JP" altLang="en-US" sz="9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endParaRPr>
          </a:p>
        </p:txBody>
      </p:sp>
      <p:sp>
        <p:nvSpPr>
          <p:cNvPr id="377" name="テキスト ボックス 376">
            <a:extLst>
              <a:ext uri="{FF2B5EF4-FFF2-40B4-BE49-F238E27FC236}">
                <a16:creationId xmlns:a16="http://schemas.microsoft.com/office/drawing/2014/main" id="{92F34793-F2C4-5A62-9E7E-C0EC5C54435F}"/>
              </a:ext>
            </a:extLst>
          </p:cNvPr>
          <p:cNvSpPr txBox="1"/>
          <p:nvPr/>
        </p:nvSpPr>
        <p:spPr>
          <a:xfrm>
            <a:off x="10936823" y="5442173"/>
            <a:ext cx="838005"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rPr>
              <a:t>計測</a:t>
            </a:r>
            <a:r>
              <a:rPr lang="en-US" altLang="ja-JP" sz="900" b="1">
                <a:latin typeface="游ゴシック" panose="020F0502020204030204"/>
                <a:ea typeface="游ゴシック" panose="020B0400000000000000" pitchFamily="50" charset="-128"/>
              </a:rPr>
              <a:t>/</a:t>
            </a:r>
            <a:r>
              <a:rPr lang="ja-JP" altLang="en-US" sz="900" b="1">
                <a:latin typeface="游ゴシック" panose="020F0502020204030204"/>
                <a:ea typeface="游ゴシック" panose="020B0400000000000000" pitchFamily="50" charset="-128"/>
              </a:rPr>
              <a:t>制御</a:t>
            </a:r>
            <a:endParaRPr kumimoji="1" lang="ja-JP" altLang="en-US" sz="900" b="1" i="0" u="none" strike="noStrike" kern="1200" cap="none" spc="0" normalizeH="0" baseline="0" noProof="0">
              <a:ln>
                <a:noFill/>
              </a:ln>
              <a:effectLst/>
              <a:uLnTx/>
              <a:uFillTx/>
              <a:latin typeface="游ゴシック" panose="020F0502020204030204"/>
              <a:ea typeface="游ゴシック" panose="020B0400000000000000" pitchFamily="50" charset="-128"/>
              <a:cs typeface="+mn-cs"/>
            </a:endParaRPr>
          </a:p>
        </p:txBody>
      </p:sp>
      <p:pic>
        <p:nvPicPr>
          <p:cNvPr id="508" name="グラフィックス 507" descr="ユーザー 枠線">
            <a:extLst>
              <a:ext uri="{FF2B5EF4-FFF2-40B4-BE49-F238E27FC236}">
                <a16:creationId xmlns:a16="http://schemas.microsoft.com/office/drawing/2014/main" id="{5BCFAA08-8386-3100-40B0-84BF580506E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47186" y="5755651"/>
            <a:ext cx="914400" cy="914400"/>
          </a:xfrm>
          <a:prstGeom prst="rect">
            <a:avLst/>
          </a:prstGeom>
        </p:spPr>
      </p:pic>
      <p:sp>
        <p:nvSpPr>
          <p:cNvPr id="4" name="スライド番号プレースホルダー 3">
            <a:extLst>
              <a:ext uri="{FF2B5EF4-FFF2-40B4-BE49-F238E27FC236}">
                <a16:creationId xmlns:a16="http://schemas.microsoft.com/office/drawing/2014/main" id="{B311697F-E06B-B0D0-A80F-18051270887E}"/>
              </a:ext>
            </a:extLst>
          </p:cNvPr>
          <p:cNvSpPr>
            <a:spLocks noGrp="1"/>
          </p:cNvSpPr>
          <p:nvPr>
            <p:ph type="sldNum" sz="quarter" idx="12"/>
          </p:nvPr>
        </p:nvSpPr>
        <p:spPr/>
        <p:txBody>
          <a:bodyPr/>
          <a:lstStyle/>
          <a:p>
            <a:fld id="{FDFCE2DA-631B-4D14-86D6-A75E8111448D}" type="slidenum">
              <a:rPr kumimoji="1" lang="ja-JP" altLang="en-US" smtClean="0"/>
              <a:t>1</a:t>
            </a:fld>
            <a:endParaRPr kumimoji="1" lang="ja-JP" altLang="en-US"/>
          </a:p>
        </p:txBody>
      </p:sp>
    </p:spTree>
    <p:extLst>
      <p:ext uri="{BB962C8B-B14F-4D97-AF65-F5344CB8AC3E}">
        <p14:creationId xmlns:p14="http://schemas.microsoft.com/office/powerpoint/2010/main" val="958801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descr="ダイアグラム, 概略図&#10;&#10;自動的に生成された説明">
            <a:extLst>
              <a:ext uri="{FF2B5EF4-FFF2-40B4-BE49-F238E27FC236}">
                <a16:creationId xmlns:a16="http://schemas.microsoft.com/office/drawing/2014/main" id="{2400F23C-9A29-DBDA-63EB-96F18C4A0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505" y="136525"/>
            <a:ext cx="11470989" cy="6696615"/>
          </a:xfrm>
          <a:prstGeom prst="rect">
            <a:avLst/>
          </a:prstGeom>
        </p:spPr>
      </p:pic>
      <p:sp>
        <p:nvSpPr>
          <p:cNvPr id="7" name="正方形/長方形 6">
            <a:extLst>
              <a:ext uri="{FF2B5EF4-FFF2-40B4-BE49-F238E27FC236}">
                <a16:creationId xmlns:a16="http://schemas.microsoft.com/office/drawing/2014/main" id="{4CEE46E9-47E5-1179-69BE-12D7B9479691}"/>
              </a:ext>
            </a:extLst>
          </p:cNvPr>
          <p:cNvSpPr/>
          <p:nvPr/>
        </p:nvSpPr>
        <p:spPr>
          <a:xfrm>
            <a:off x="8832915" y="34764"/>
            <a:ext cx="327541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蜂谷さん </a:t>
            </a:r>
            <a:r>
              <a:rPr kumimoji="1" lang="en-US" altLang="ja-JP"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2024/1/10 </a:t>
            </a:r>
            <a:r>
              <a:rPr lang="ja-JP" altLang="en-US" dirty="0">
                <a:solidFill>
                  <a:prstClr val="white"/>
                </a:solidFill>
                <a:latin typeface="游ゴシック" panose="020F0502020204030204"/>
                <a:ea typeface="游ゴシック" panose="020B0400000000000000" pitchFamily="50" charset="-128"/>
              </a:rPr>
              <a:t>作成</a:t>
            </a: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0" name="スライド番号プレースホルダー 9">
            <a:extLst>
              <a:ext uri="{FF2B5EF4-FFF2-40B4-BE49-F238E27FC236}">
                <a16:creationId xmlns:a16="http://schemas.microsoft.com/office/drawing/2014/main" id="{662ECEFE-C31A-F7EF-1CE9-7369C6E268BB}"/>
              </a:ext>
            </a:extLst>
          </p:cNvPr>
          <p:cNvSpPr>
            <a:spLocks noGrp="1"/>
          </p:cNvSpPr>
          <p:nvPr>
            <p:ph type="sldNum" sz="quarter" idx="12"/>
          </p:nvPr>
        </p:nvSpPr>
        <p:spPr/>
        <p:txBody>
          <a:bodyPr/>
          <a:lstStyle/>
          <a:p>
            <a:fld id="{77298C97-6C5F-41C4-9305-5BFAEBF3D21C}" type="slidenum">
              <a:rPr kumimoji="1" lang="ja-JP" altLang="en-US" smtClean="0"/>
              <a:t>10</a:t>
            </a:fld>
            <a:endParaRPr kumimoji="1" lang="ja-JP" altLang="en-US"/>
          </a:p>
        </p:txBody>
      </p:sp>
      <p:sp>
        <p:nvSpPr>
          <p:cNvPr id="2" name="吹き出し: 角を丸めた四角形 1">
            <a:extLst>
              <a:ext uri="{FF2B5EF4-FFF2-40B4-BE49-F238E27FC236}">
                <a16:creationId xmlns:a16="http://schemas.microsoft.com/office/drawing/2014/main" id="{AB9F77EB-358A-ECB0-D53B-8BD26A869882}"/>
              </a:ext>
            </a:extLst>
          </p:cNvPr>
          <p:cNvSpPr/>
          <p:nvPr/>
        </p:nvSpPr>
        <p:spPr>
          <a:xfrm>
            <a:off x="3844351" y="5167902"/>
            <a:ext cx="1898901" cy="462337"/>
          </a:xfrm>
          <a:prstGeom prst="wedgeRoundRectCallout">
            <a:avLst>
              <a:gd name="adj1" fmla="val -51292"/>
              <a:gd name="adj2" fmla="val -886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水素生成しない</a:t>
            </a:r>
          </a:p>
        </p:txBody>
      </p:sp>
    </p:spTree>
    <p:extLst>
      <p:ext uri="{BB962C8B-B14F-4D97-AF65-F5344CB8AC3E}">
        <p14:creationId xmlns:p14="http://schemas.microsoft.com/office/powerpoint/2010/main" val="1566378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四角形: 角を丸くする 1">
            <a:extLst>
              <a:ext uri="{FF2B5EF4-FFF2-40B4-BE49-F238E27FC236}">
                <a16:creationId xmlns:a16="http://schemas.microsoft.com/office/drawing/2014/main" id="{48B071E2-A90B-AE1E-0309-2BAD9D867A26}"/>
              </a:ext>
            </a:extLst>
          </p:cNvPr>
          <p:cNvSpPr/>
          <p:nvPr/>
        </p:nvSpPr>
        <p:spPr>
          <a:xfrm>
            <a:off x="4624126" y="2723477"/>
            <a:ext cx="1494483" cy="472092"/>
          </a:xfrm>
          <a:prstGeom prst="roundRect">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 name="テキスト ボックス 2">
            <a:extLst>
              <a:ext uri="{FF2B5EF4-FFF2-40B4-BE49-F238E27FC236}">
                <a16:creationId xmlns:a16="http://schemas.microsoft.com/office/drawing/2014/main" id="{9EE2D866-5169-66D2-22E3-0E29D05E2C58}"/>
              </a:ext>
            </a:extLst>
          </p:cNvPr>
          <p:cNvSpPr txBox="1"/>
          <p:nvPr/>
        </p:nvSpPr>
        <p:spPr>
          <a:xfrm>
            <a:off x="4721762" y="2784520"/>
            <a:ext cx="132832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プラント</a:t>
            </a:r>
            <a:r>
              <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B</a:t>
            </a:r>
          </a:p>
        </p:txBody>
      </p:sp>
      <p:sp>
        <p:nvSpPr>
          <p:cNvPr id="44" name="四角形: 角を丸くする 43">
            <a:extLst>
              <a:ext uri="{FF2B5EF4-FFF2-40B4-BE49-F238E27FC236}">
                <a16:creationId xmlns:a16="http://schemas.microsoft.com/office/drawing/2014/main" id="{25425D26-BFBC-C34F-E3A3-D03F9FA93C7A}"/>
              </a:ext>
            </a:extLst>
          </p:cNvPr>
          <p:cNvSpPr/>
          <p:nvPr/>
        </p:nvSpPr>
        <p:spPr>
          <a:xfrm>
            <a:off x="801384" y="237269"/>
            <a:ext cx="2104736" cy="474615"/>
          </a:xfrm>
          <a:prstGeom prst="roundRect">
            <a:avLst/>
          </a:prstGeom>
          <a:no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7" name="テキスト ボックス 46">
            <a:extLst>
              <a:ext uri="{FF2B5EF4-FFF2-40B4-BE49-F238E27FC236}">
                <a16:creationId xmlns:a16="http://schemas.microsoft.com/office/drawing/2014/main" id="{8789D73D-DDEF-1E91-657E-F1B3DEE04E06}"/>
              </a:ext>
            </a:extLst>
          </p:cNvPr>
          <p:cNvSpPr txBox="1"/>
          <p:nvPr/>
        </p:nvSpPr>
        <p:spPr>
          <a:xfrm>
            <a:off x="1184338" y="289910"/>
            <a:ext cx="133882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prstClr val="black"/>
                </a:solidFill>
                <a:latin typeface="游ゴシック" panose="020F0502020204030204"/>
                <a:ea typeface="游ゴシック" panose="020B0400000000000000" pitchFamily="50" charset="-128"/>
              </a:rPr>
              <a:t>物理フロー</a:t>
            </a: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6" name="四角形: 角を丸くする 65">
            <a:extLst>
              <a:ext uri="{FF2B5EF4-FFF2-40B4-BE49-F238E27FC236}">
                <a16:creationId xmlns:a16="http://schemas.microsoft.com/office/drawing/2014/main" id="{E1368B67-59A2-D806-77D3-2D2B90E2BB33}"/>
              </a:ext>
            </a:extLst>
          </p:cNvPr>
          <p:cNvSpPr/>
          <p:nvPr/>
        </p:nvSpPr>
        <p:spPr>
          <a:xfrm>
            <a:off x="8052148" y="2730878"/>
            <a:ext cx="1378341" cy="472094"/>
          </a:xfrm>
          <a:prstGeom prst="roundRect">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7" name="四角形: 角を丸くする 66">
            <a:extLst>
              <a:ext uri="{FF2B5EF4-FFF2-40B4-BE49-F238E27FC236}">
                <a16:creationId xmlns:a16="http://schemas.microsoft.com/office/drawing/2014/main" id="{C36BD537-1917-E75C-E1F5-44A60747EC65}"/>
              </a:ext>
            </a:extLst>
          </p:cNvPr>
          <p:cNvSpPr/>
          <p:nvPr/>
        </p:nvSpPr>
        <p:spPr>
          <a:xfrm>
            <a:off x="9661850" y="2728377"/>
            <a:ext cx="1155946" cy="474596"/>
          </a:xfrm>
          <a:prstGeom prst="roundRect">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74" name="テキスト ボックス 73">
            <a:extLst>
              <a:ext uri="{FF2B5EF4-FFF2-40B4-BE49-F238E27FC236}">
                <a16:creationId xmlns:a16="http://schemas.microsoft.com/office/drawing/2014/main" id="{FCC799B1-8D1F-E6DA-EACC-0D80557C6323}"/>
              </a:ext>
            </a:extLst>
          </p:cNvPr>
          <p:cNvSpPr txBox="1"/>
          <p:nvPr/>
        </p:nvSpPr>
        <p:spPr>
          <a:xfrm>
            <a:off x="9901847" y="2784520"/>
            <a:ext cx="6463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住宅</a:t>
            </a:r>
          </a:p>
        </p:txBody>
      </p:sp>
      <p:sp>
        <p:nvSpPr>
          <p:cNvPr id="7" name="正方形/長方形 6">
            <a:extLst>
              <a:ext uri="{FF2B5EF4-FFF2-40B4-BE49-F238E27FC236}">
                <a16:creationId xmlns:a16="http://schemas.microsoft.com/office/drawing/2014/main" id="{4CEE46E9-47E5-1179-69BE-12D7B9479691}"/>
              </a:ext>
            </a:extLst>
          </p:cNvPr>
          <p:cNvSpPr/>
          <p:nvPr/>
        </p:nvSpPr>
        <p:spPr>
          <a:xfrm>
            <a:off x="8832915" y="34764"/>
            <a:ext cx="327541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熊谷 </a:t>
            </a:r>
            <a:r>
              <a:rPr kumimoji="1" lang="en-US" altLang="ja-JP"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2024/1/10 </a:t>
            </a:r>
            <a:r>
              <a:rPr lang="ja-JP" altLang="en-US" dirty="0">
                <a:solidFill>
                  <a:prstClr val="white"/>
                </a:solidFill>
                <a:latin typeface="游ゴシック" panose="020F0502020204030204"/>
                <a:ea typeface="游ゴシック" panose="020B0400000000000000" pitchFamily="50" charset="-128"/>
              </a:rPr>
              <a:t>作成</a:t>
            </a: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0" name="スライド番号プレースホルダー 9">
            <a:extLst>
              <a:ext uri="{FF2B5EF4-FFF2-40B4-BE49-F238E27FC236}">
                <a16:creationId xmlns:a16="http://schemas.microsoft.com/office/drawing/2014/main" id="{662ECEFE-C31A-F7EF-1CE9-7369C6E268BB}"/>
              </a:ext>
            </a:extLst>
          </p:cNvPr>
          <p:cNvSpPr>
            <a:spLocks noGrp="1"/>
          </p:cNvSpPr>
          <p:nvPr>
            <p:ph type="sldNum" sz="quarter" idx="12"/>
          </p:nvPr>
        </p:nvSpPr>
        <p:spPr/>
        <p:txBody>
          <a:bodyPr/>
          <a:lstStyle/>
          <a:p>
            <a:fld id="{77298C97-6C5F-41C4-9305-5BFAEBF3D21C}" type="slidenum">
              <a:rPr kumimoji="1" lang="ja-JP" altLang="en-US" smtClean="0"/>
              <a:t>11</a:t>
            </a:fld>
            <a:endParaRPr kumimoji="1" lang="ja-JP" altLang="en-US"/>
          </a:p>
        </p:txBody>
      </p:sp>
      <p:sp>
        <p:nvSpPr>
          <p:cNvPr id="97" name="テキスト ボックス 96">
            <a:extLst>
              <a:ext uri="{FF2B5EF4-FFF2-40B4-BE49-F238E27FC236}">
                <a16:creationId xmlns:a16="http://schemas.microsoft.com/office/drawing/2014/main" id="{A214CE1C-D28E-5580-737A-989EBF3C79C8}"/>
              </a:ext>
            </a:extLst>
          </p:cNvPr>
          <p:cNvSpPr txBox="1"/>
          <p:nvPr/>
        </p:nvSpPr>
        <p:spPr>
          <a:xfrm>
            <a:off x="8311198" y="2798527"/>
            <a:ext cx="8771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再エネ</a:t>
            </a:r>
          </a:p>
        </p:txBody>
      </p:sp>
      <p:cxnSp>
        <p:nvCxnSpPr>
          <p:cNvPr id="46" name="直線コネクタ 45">
            <a:extLst>
              <a:ext uri="{FF2B5EF4-FFF2-40B4-BE49-F238E27FC236}">
                <a16:creationId xmlns:a16="http://schemas.microsoft.com/office/drawing/2014/main" id="{29316FD3-C461-CF13-A9CE-CBD039FEB19E}"/>
              </a:ext>
            </a:extLst>
          </p:cNvPr>
          <p:cNvCxnSpPr/>
          <p:nvPr/>
        </p:nvCxnSpPr>
        <p:spPr>
          <a:xfrm>
            <a:off x="801384" y="1993173"/>
            <a:ext cx="10552416" cy="0"/>
          </a:xfrm>
          <a:prstGeom prst="line">
            <a:avLst/>
          </a:prstGeom>
          <a:ln w="5715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F1762C7E-DB16-1E24-DCCA-0CE41AD44CAE}"/>
              </a:ext>
            </a:extLst>
          </p:cNvPr>
          <p:cNvCxnSpPr/>
          <p:nvPr/>
        </p:nvCxnSpPr>
        <p:spPr>
          <a:xfrm>
            <a:off x="801384" y="1385290"/>
            <a:ext cx="10552416" cy="0"/>
          </a:xfrm>
          <a:prstGeom prst="line">
            <a:avLst/>
          </a:prstGeom>
          <a:ln w="57150">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9C87D77-0630-7767-E80C-1190570A2CA7}"/>
              </a:ext>
            </a:extLst>
          </p:cNvPr>
          <p:cNvCxnSpPr/>
          <p:nvPr/>
        </p:nvCxnSpPr>
        <p:spPr>
          <a:xfrm>
            <a:off x="801384" y="849325"/>
            <a:ext cx="10552416" cy="0"/>
          </a:xfrm>
          <a:prstGeom prst="line">
            <a:avLst/>
          </a:prstGeom>
          <a:ln w="57150">
            <a:solidFill>
              <a:schemeClr val="accent6"/>
            </a:solidFill>
            <a:prstDash val="dash"/>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DB639F78-F7FD-9E67-7611-24E1B2F580A3}"/>
              </a:ext>
            </a:extLst>
          </p:cNvPr>
          <p:cNvCxnSpPr>
            <a:cxnSpLocks/>
          </p:cNvCxnSpPr>
          <p:nvPr/>
        </p:nvCxnSpPr>
        <p:spPr>
          <a:xfrm flipH="1">
            <a:off x="10238535" y="928381"/>
            <a:ext cx="2358" cy="1799996"/>
          </a:xfrm>
          <a:prstGeom prst="straightConnector1">
            <a:avLst/>
          </a:prstGeom>
          <a:ln w="28575">
            <a:solidFill>
              <a:schemeClr val="accent6"/>
            </a:solidFill>
            <a:prstDash val="solid"/>
            <a:tailEnd type="triangle"/>
          </a:ln>
        </p:spPr>
        <p:style>
          <a:lnRef idx="1">
            <a:schemeClr val="dk1"/>
          </a:lnRef>
          <a:fillRef idx="0">
            <a:schemeClr val="dk1"/>
          </a:fillRef>
          <a:effectRef idx="0">
            <a:schemeClr val="dk1"/>
          </a:effectRef>
          <a:fontRef idx="minor">
            <a:schemeClr val="tx1"/>
          </a:fontRef>
        </p:style>
      </p:cxnSp>
      <p:cxnSp>
        <p:nvCxnSpPr>
          <p:cNvPr id="72" name="直線矢印コネクタ 71">
            <a:extLst>
              <a:ext uri="{FF2B5EF4-FFF2-40B4-BE49-F238E27FC236}">
                <a16:creationId xmlns:a16="http://schemas.microsoft.com/office/drawing/2014/main" id="{FF905DC6-AFD2-3794-DC98-C6F4006850EF}"/>
              </a:ext>
            </a:extLst>
          </p:cNvPr>
          <p:cNvCxnSpPr>
            <a:cxnSpLocks/>
            <a:stCxn id="6" idx="4"/>
            <a:endCxn id="2" idx="0"/>
          </p:cNvCxnSpPr>
          <p:nvPr/>
        </p:nvCxnSpPr>
        <p:spPr>
          <a:xfrm flipH="1">
            <a:off x="5371368" y="911253"/>
            <a:ext cx="14559" cy="1812224"/>
          </a:xfrm>
          <a:prstGeom prst="straightConnector1">
            <a:avLst/>
          </a:prstGeom>
          <a:ln w="28575">
            <a:solidFill>
              <a:schemeClr val="accent6"/>
            </a:solidFill>
            <a:prstDash val="solid"/>
            <a:tailEnd type="triangle"/>
          </a:ln>
        </p:spPr>
        <p:style>
          <a:lnRef idx="1">
            <a:schemeClr val="dk1"/>
          </a:lnRef>
          <a:fillRef idx="0">
            <a:schemeClr val="dk1"/>
          </a:fillRef>
          <a:effectRef idx="0">
            <a:schemeClr val="dk1"/>
          </a:effectRef>
          <a:fontRef idx="minor">
            <a:schemeClr val="tx1"/>
          </a:fontRef>
        </p:style>
      </p:cxnSp>
      <p:cxnSp>
        <p:nvCxnSpPr>
          <p:cNvPr id="89" name="直線矢印コネクタ 88">
            <a:extLst>
              <a:ext uri="{FF2B5EF4-FFF2-40B4-BE49-F238E27FC236}">
                <a16:creationId xmlns:a16="http://schemas.microsoft.com/office/drawing/2014/main" id="{359F5BB2-BF87-6F41-F1B0-EC5E6436B8BA}"/>
              </a:ext>
            </a:extLst>
          </p:cNvPr>
          <p:cNvCxnSpPr>
            <a:cxnSpLocks/>
          </p:cNvCxnSpPr>
          <p:nvPr/>
        </p:nvCxnSpPr>
        <p:spPr>
          <a:xfrm flipV="1">
            <a:off x="8740031" y="919817"/>
            <a:ext cx="2540" cy="1811061"/>
          </a:xfrm>
          <a:prstGeom prst="straightConnector1">
            <a:avLst/>
          </a:prstGeom>
          <a:ln w="28575">
            <a:solidFill>
              <a:schemeClr val="accent6"/>
            </a:solidFill>
            <a:prstDash val="solid"/>
            <a:tailEnd type="triangle"/>
          </a:ln>
        </p:spPr>
        <p:style>
          <a:lnRef idx="1">
            <a:schemeClr val="dk1"/>
          </a:lnRef>
          <a:fillRef idx="0">
            <a:schemeClr val="dk1"/>
          </a:fillRef>
          <a:effectRef idx="0">
            <a:schemeClr val="dk1"/>
          </a:effectRef>
          <a:fontRef idx="minor">
            <a:schemeClr val="tx1"/>
          </a:fontRef>
        </p:style>
      </p:cxnSp>
      <p:sp>
        <p:nvSpPr>
          <p:cNvPr id="6" name="楕円 5">
            <a:extLst>
              <a:ext uri="{FF2B5EF4-FFF2-40B4-BE49-F238E27FC236}">
                <a16:creationId xmlns:a16="http://schemas.microsoft.com/office/drawing/2014/main" id="{B0AF04D0-69BB-8EA1-190F-DA0A61B42706}"/>
              </a:ext>
            </a:extLst>
          </p:cNvPr>
          <p:cNvSpPr/>
          <p:nvPr/>
        </p:nvSpPr>
        <p:spPr>
          <a:xfrm>
            <a:off x="5308870" y="766266"/>
            <a:ext cx="154113" cy="144987"/>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CB45CBBB-C35A-0A2F-48AC-A09AC5A77537}"/>
              </a:ext>
            </a:extLst>
          </p:cNvPr>
          <p:cNvSpPr/>
          <p:nvPr/>
        </p:nvSpPr>
        <p:spPr>
          <a:xfrm>
            <a:off x="8666802" y="774830"/>
            <a:ext cx="154113" cy="144987"/>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DB9F15AD-3D76-CA69-711A-80217548930B}"/>
              </a:ext>
            </a:extLst>
          </p:cNvPr>
          <p:cNvSpPr/>
          <p:nvPr/>
        </p:nvSpPr>
        <p:spPr>
          <a:xfrm>
            <a:off x="10165124" y="783394"/>
            <a:ext cx="154113" cy="144987"/>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31D62EBF-FBA8-01DB-EC3A-E709BAB69E29}"/>
              </a:ext>
            </a:extLst>
          </p:cNvPr>
          <p:cNvSpPr/>
          <p:nvPr/>
        </p:nvSpPr>
        <p:spPr>
          <a:xfrm>
            <a:off x="2786493" y="2720048"/>
            <a:ext cx="1643931" cy="472092"/>
          </a:xfrm>
          <a:prstGeom prst="roundRect">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6" name="楕円 15">
            <a:extLst>
              <a:ext uri="{FF2B5EF4-FFF2-40B4-BE49-F238E27FC236}">
                <a16:creationId xmlns:a16="http://schemas.microsoft.com/office/drawing/2014/main" id="{E4DDC981-4384-219F-782A-C343367DDD15}"/>
              </a:ext>
            </a:extLst>
          </p:cNvPr>
          <p:cNvSpPr/>
          <p:nvPr/>
        </p:nvSpPr>
        <p:spPr>
          <a:xfrm>
            <a:off x="5748943" y="1925524"/>
            <a:ext cx="154113" cy="144987"/>
          </a:xfrm>
          <a:prstGeom prst="ellipse">
            <a:avLst/>
          </a:prstGeom>
          <a:solidFill>
            <a:srgbClr val="7030A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681DA3D1-024B-EDE2-F175-0295E57D1EA2}"/>
              </a:ext>
            </a:extLst>
          </p:cNvPr>
          <p:cNvSpPr txBox="1"/>
          <p:nvPr/>
        </p:nvSpPr>
        <p:spPr>
          <a:xfrm>
            <a:off x="9820956" y="427499"/>
            <a:ext cx="156966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chemeClr val="accent6"/>
                </a:solidFill>
                <a:effectLst/>
                <a:uLnTx/>
                <a:uFillTx/>
                <a:latin typeface="游ゴシック" panose="020F0502020204030204"/>
                <a:ea typeface="游ゴシック" panose="020B0400000000000000" pitchFamily="50" charset="-128"/>
                <a:cs typeface="+mn-cs"/>
              </a:rPr>
              <a:t>グリーン電力</a:t>
            </a:r>
          </a:p>
        </p:txBody>
      </p:sp>
      <p:sp>
        <p:nvSpPr>
          <p:cNvPr id="18" name="テキスト ボックス 17">
            <a:extLst>
              <a:ext uri="{FF2B5EF4-FFF2-40B4-BE49-F238E27FC236}">
                <a16:creationId xmlns:a16="http://schemas.microsoft.com/office/drawing/2014/main" id="{78F6B4DA-C6BB-A3D0-443C-F7C606F1E847}"/>
              </a:ext>
            </a:extLst>
          </p:cNvPr>
          <p:cNvSpPr txBox="1"/>
          <p:nvPr/>
        </p:nvSpPr>
        <p:spPr>
          <a:xfrm>
            <a:off x="10568970" y="1030370"/>
            <a:ext cx="6463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chemeClr val="accent1"/>
                </a:solidFill>
                <a:effectLst/>
                <a:uLnTx/>
                <a:uFillTx/>
                <a:latin typeface="游ゴシック" panose="020F0502020204030204"/>
                <a:ea typeface="游ゴシック" panose="020B0400000000000000" pitchFamily="50" charset="-128"/>
                <a:cs typeface="+mn-cs"/>
              </a:rPr>
              <a:t>水素</a:t>
            </a:r>
          </a:p>
        </p:txBody>
      </p:sp>
      <p:sp>
        <p:nvSpPr>
          <p:cNvPr id="19" name="テキスト ボックス 18">
            <a:extLst>
              <a:ext uri="{FF2B5EF4-FFF2-40B4-BE49-F238E27FC236}">
                <a16:creationId xmlns:a16="http://schemas.microsoft.com/office/drawing/2014/main" id="{13CB3F0C-0CE0-CD01-B909-5FFAA9E960D6}"/>
              </a:ext>
            </a:extLst>
          </p:cNvPr>
          <p:cNvSpPr txBox="1"/>
          <p:nvPr/>
        </p:nvSpPr>
        <p:spPr>
          <a:xfrm>
            <a:off x="10568970" y="1605571"/>
            <a:ext cx="6383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7030A0"/>
                </a:solidFill>
                <a:effectLst/>
                <a:uLnTx/>
                <a:uFillTx/>
                <a:latin typeface="游ゴシック" panose="020F0502020204030204"/>
                <a:ea typeface="游ゴシック" panose="020B0400000000000000" pitchFamily="50" charset="-128"/>
                <a:cs typeface="+mn-cs"/>
              </a:rPr>
              <a:t>CO2</a:t>
            </a:r>
            <a:endParaRPr kumimoji="1" lang="ja-JP" altLang="en-US" sz="1800" b="0" i="0" u="none" strike="noStrike" kern="1200" cap="none" spc="0" normalizeH="0" baseline="0" noProof="0" dirty="0">
              <a:ln>
                <a:noFill/>
              </a:ln>
              <a:solidFill>
                <a:srgbClr val="7030A0"/>
              </a:solidFill>
              <a:effectLst/>
              <a:uLnTx/>
              <a:uFillTx/>
              <a:latin typeface="游ゴシック" panose="020F0502020204030204"/>
              <a:ea typeface="游ゴシック" panose="020B0400000000000000" pitchFamily="50" charset="-128"/>
              <a:cs typeface="+mn-cs"/>
            </a:endParaRPr>
          </a:p>
        </p:txBody>
      </p:sp>
      <p:sp>
        <p:nvSpPr>
          <p:cNvPr id="20" name="楕円 19">
            <a:extLst>
              <a:ext uri="{FF2B5EF4-FFF2-40B4-BE49-F238E27FC236}">
                <a16:creationId xmlns:a16="http://schemas.microsoft.com/office/drawing/2014/main" id="{DDE81474-BE5A-6136-2ACE-F5134E71541D}"/>
              </a:ext>
            </a:extLst>
          </p:cNvPr>
          <p:cNvSpPr/>
          <p:nvPr/>
        </p:nvSpPr>
        <p:spPr>
          <a:xfrm>
            <a:off x="3965509" y="1935169"/>
            <a:ext cx="154113" cy="144987"/>
          </a:xfrm>
          <a:prstGeom prst="ellipse">
            <a:avLst/>
          </a:prstGeom>
          <a:solidFill>
            <a:srgbClr val="7030A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E54D0E4C-1D3E-B4BB-BCD3-E9DCE8471E33}"/>
              </a:ext>
            </a:extLst>
          </p:cNvPr>
          <p:cNvSpPr txBox="1"/>
          <p:nvPr/>
        </p:nvSpPr>
        <p:spPr>
          <a:xfrm>
            <a:off x="2957474" y="2786625"/>
            <a:ext cx="132832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CCU</a:t>
            </a:r>
          </a:p>
        </p:txBody>
      </p:sp>
      <p:cxnSp>
        <p:nvCxnSpPr>
          <p:cNvPr id="24" name="直線矢印コネクタ 23">
            <a:extLst>
              <a:ext uri="{FF2B5EF4-FFF2-40B4-BE49-F238E27FC236}">
                <a16:creationId xmlns:a16="http://schemas.microsoft.com/office/drawing/2014/main" id="{7D27ED03-25E9-630D-34AB-8ED72CCF2D2D}"/>
              </a:ext>
            </a:extLst>
          </p:cNvPr>
          <p:cNvCxnSpPr>
            <a:cxnSpLocks/>
            <a:endCxn id="16" idx="4"/>
          </p:cNvCxnSpPr>
          <p:nvPr/>
        </p:nvCxnSpPr>
        <p:spPr>
          <a:xfrm flipH="1" flipV="1">
            <a:off x="5826000" y="2070511"/>
            <a:ext cx="8233" cy="649537"/>
          </a:xfrm>
          <a:prstGeom prst="straightConnector1">
            <a:avLst/>
          </a:prstGeom>
          <a:ln w="28575">
            <a:solidFill>
              <a:srgbClr val="7030A0"/>
            </a:solidFill>
            <a:prstDash val="solid"/>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a:extLst>
              <a:ext uri="{FF2B5EF4-FFF2-40B4-BE49-F238E27FC236}">
                <a16:creationId xmlns:a16="http://schemas.microsoft.com/office/drawing/2014/main" id="{59BB667D-14E7-7457-EC7D-5DA8B5BCAAC4}"/>
              </a:ext>
            </a:extLst>
          </p:cNvPr>
          <p:cNvCxnSpPr>
            <a:cxnSpLocks/>
            <a:stCxn id="20" idx="4"/>
          </p:cNvCxnSpPr>
          <p:nvPr/>
        </p:nvCxnSpPr>
        <p:spPr>
          <a:xfrm flipH="1">
            <a:off x="4042565" y="2080156"/>
            <a:ext cx="1" cy="603709"/>
          </a:xfrm>
          <a:prstGeom prst="straightConnector1">
            <a:avLst/>
          </a:prstGeom>
          <a:ln w="28575">
            <a:solidFill>
              <a:srgbClr val="7030A0"/>
            </a:solidFill>
            <a:prstDash val="solid"/>
            <a:tailEnd type="triangle"/>
          </a:ln>
        </p:spPr>
        <p:style>
          <a:lnRef idx="1">
            <a:schemeClr val="dk1"/>
          </a:lnRef>
          <a:fillRef idx="0">
            <a:schemeClr val="dk1"/>
          </a:fillRef>
          <a:effectRef idx="0">
            <a:schemeClr val="dk1"/>
          </a:effectRef>
          <a:fontRef idx="minor">
            <a:schemeClr val="tx1"/>
          </a:fontRef>
        </p:style>
      </p:cxnSp>
      <p:sp>
        <p:nvSpPr>
          <p:cNvPr id="33" name="楕円 32">
            <a:extLst>
              <a:ext uri="{FF2B5EF4-FFF2-40B4-BE49-F238E27FC236}">
                <a16:creationId xmlns:a16="http://schemas.microsoft.com/office/drawing/2014/main" id="{A9ABA34D-713A-409B-FF7F-70B9B1F35FB7}"/>
              </a:ext>
            </a:extLst>
          </p:cNvPr>
          <p:cNvSpPr/>
          <p:nvPr/>
        </p:nvSpPr>
        <p:spPr>
          <a:xfrm>
            <a:off x="4853380" y="1307365"/>
            <a:ext cx="154113" cy="144987"/>
          </a:xfrm>
          <a:prstGeom prst="ellipse">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456EE4AA-ABD0-27D6-22A8-8D25246984E4}"/>
              </a:ext>
            </a:extLst>
          </p:cNvPr>
          <p:cNvSpPr/>
          <p:nvPr/>
        </p:nvSpPr>
        <p:spPr>
          <a:xfrm>
            <a:off x="3090491" y="1317010"/>
            <a:ext cx="154113" cy="144987"/>
          </a:xfrm>
          <a:prstGeom prst="ellipse">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直線矢印コネクタ 36">
            <a:extLst>
              <a:ext uri="{FF2B5EF4-FFF2-40B4-BE49-F238E27FC236}">
                <a16:creationId xmlns:a16="http://schemas.microsoft.com/office/drawing/2014/main" id="{53FAE3B1-C272-84EC-68D1-57DCEA6CA44A}"/>
              </a:ext>
            </a:extLst>
          </p:cNvPr>
          <p:cNvCxnSpPr>
            <a:cxnSpLocks/>
            <a:stCxn id="34" idx="4"/>
          </p:cNvCxnSpPr>
          <p:nvPr/>
        </p:nvCxnSpPr>
        <p:spPr>
          <a:xfrm flipH="1">
            <a:off x="3159850" y="1461997"/>
            <a:ext cx="7698" cy="1258051"/>
          </a:xfrm>
          <a:prstGeom prst="straightConnector1">
            <a:avLst/>
          </a:prstGeom>
          <a:ln w="28575">
            <a:solidFill>
              <a:schemeClr val="accent1"/>
            </a:solidFill>
            <a:prstDash val="solid"/>
            <a:tailEnd type="triangle"/>
          </a:ln>
        </p:spPr>
        <p:style>
          <a:lnRef idx="1">
            <a:schemeClr val="dk1"/>
          </a:lnRef>
          <a:fillRef idx="0">
            <a:schemeClr val="dk1"/>
          </a:fillRef>
          <a:effectRef idx="0">
            <a:schemeClr val="dk1"/>
          </a:effectRef>
          <a:fontRef idx="minor">
            <a:schemeClr val="tx1"/>
          </a:fontRef>
        </p:style>
      </p:cxnSp>
      <p:cxnSp>
        <p:nvCxnSpPr>
          <p:cNvPr id="41" name="直線矢印コネクタ 40">
            <a:extLst>
              <a:ext uri="{FF2B5EF4-FFF2-40B4-BE49-F238E27FC236}">
                <a16:creationId xmlns:a16="http://schemas.microsoft.com/office/drawing/2014/main" id="{52DA6C96-49E1-797A-DB78-42440A46F021}"/>
              </a:ext>
            </a:extLst>
          </p:cNvPr>
          <p:cNvCxnSpPr>
            <a:cxnSpLocks/>
            <a:endCxn id="33" idx="4"/>
          </p:cNvCxnSpPr>
          <p:nvPr/>
        </p:nvCxnSpPr>
        <p:spPr>
          <a:xfrm flipV="1">
            <a:off x="4930437" y="1452352"/>
            <a:ext cx="0" cy="1239682"/>
          </a:xfrm>
          <a:prstGeom prst="straightConnector1">
            <a:avLst/>
          </a:prstGeom>
          <a:ln w="28575">
            <a:solidFill>
              <a:schemeClr val="accent1"/>
            </a:solidFill>
            <a:prstDash val="solid"/>
            <a:tailEnd type="triangle"/>
          </a:ln>
        </p:spPr>
        <p:style>
          <a:lnRef idx="1">
            <a:schemeClr val="dk1"/>
          </a:lnRef>
          <a:fillRef idx="0">
            <a:schemeClr val="dk1"/>
          </a:fillRef>
          <a:effectRef idx="0">
            <a:schemeClr val="dk1"/>
          </a:effectRef>
          <a:fontRef idx="minor">
            <a:schemeClr val="tx1"/>
          </a:fontRef>
        </p:style>
      </p:cxnSp>
      <p:sp>
        <p:nvSpPr>
          <p:cNvPr id="51" name="四角形: 角を丸くする 50">
            <a:extLst>
              <a:ext uri="{FF2B5EF4-FFF2-40B4-BE49-F238E27FC236}">
                <a16:creationId xmlns:a16="http://schemas.microsoft.com/office/drawing/2014/main" id="{BBF1598A-1758-C526-93F2-ECFF7B28D0B2}"/>
              </a:ext>
            </a:extLst>
          </p:cNvPr>
          <p:cNvSpPr/>
          <p:nvPr/>
        </p:nvSpPr>
        <p:spPr>
          <a:xfrm>
            <a:off x="821338" y="2720048"/>
            <a:ext cx="843596" cy="472092"/>
          </a:xfrm>
          <a:prstGeom prst="roundRect">
            <a:avLst/>
          </a:prstGeom>
          <a:noFill/>
          <a:ln w="381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3" name="テキスト ボックス 52">
            <a:extLst>
              <a:ext uri="{FF2B5EF4-FFF2-40B4-BE49-F238E27FC236}">
                <a16:creationId xmlns:a16="http://schemas.microsoft.com/office/drawing/2014/main" id="{1301EAE3-9A6F-BF7F-7D79-CFE0B423D686}"/>
              </a:ext>
            </a:extLst>
          </p:cNvPr>
          <p:cNvSpPr txBox="1"/>
          <p:nvPr/>
        </p:nvSpPr>
        <p:spPr>
          <a:xfrm>
            <a:off x="854343" y="2794794"/>
            <a:ext cx="74980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solidFill>
                  <a:prstClr val="black"/>
                </a:solidFill>
                <a:latin typeface="游ゴシック" panose="020F0502020204030204"/>
                <a:ea typeface="游ゴシック" panose="020B0400000000000000" pitchFamily="50" charset="-128"/>
              </a:rPr>
              <a:t>CCS</a:t>
            </a:r>
          </a:p>
        </p:txBody>
      </p:sp>
      <p:sp>
        <p:nvSpPr>
          <p:cNvPr id="61" name="楕円 60">
            <a:extLst>
              <a:ext uri="{FF2B5EF4-FFF2-40B4-BE49-F238E27FC236}">
                <a16:creationId xmlns:a16="http://schemas.microsoft.com/office/drawing/2014/main" id="{773DFE68-9CD3-64A2-987C-FEF0096BCCC4}"/>
              </a:ext>
            </a:extLst>
          </p:cNvPr>
          <p:cNvSpPr/>
          <p:nvPr/>
        </p:nvSpPr>
        <p:spPr>
          <a:xfrm>
            <a:off x="1158400" y="1943338"/>
            <a:ext cx="154113" cy="144987"/>
          </a:xfrm>
          <a:prstGeom prst="ellipse">
            <a:avLst/>
          </a:prstGeom>
          <a:solidFill>
            <a:srgbClr val="7030A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2" name="直線矢印コネクタ 61">
            <a:extLst>
              <a:ext uri="{FF2B5EF4-FFF2-40B4-BE49-F238E27FC236}">
                <a16:creationId xmlns:a16="http://schemas.microsoft.com/office/drawing/2014/main" id="{0133FEE7-9D60-A46A-276B-C40DD2BB5814}"/>
              </a:ext>
            </a:extLst>
          </p:cNvPr>
          <p:cNvCxnSpPr>
            <a:cxnSpLocks/>
            <a:stCxn id="61" idx="4"/>
          </p:cNvCxnSpPr>
          <p:nvPr/>
        </p:nvCxnSpPr>
        <p:spPr>
          <a:xfrm flipH="1">
            <a:off x="1235456" y="2088325"/>
            <a:ext cx="1" cy="603709"/>
          </a:xfrm>
          <a:prstGeom prst="straightConnector1">
            <a:avLst/>
          </a:prstGeom>
          <a:ln w="28575">
            <a:solidFill>
              <a:srgbClr val="7030A0"/>
            </a:solidFill>
            <a:prstDash val="solid"/>
            <a:tailEnd type="triangle"/>
          </a:ln>
        </p:spPr>
        <p:style>
          <a:lnRef idx="1">
            <a:schemeClr val="dk1"/>
          </a:lnRef>
          <a:fillRef idx="0">
            <a:schemeClr val="dk1"/>
          </a:fillRef>
          <a:effectRef idx="0">
            <a:schemeClr val="dk1"/>
          </a:effectRef>
          <a:fontRef idx="minor">
            <a:schemeClr val="tx1"/>
          </a:fontRef>
        </p:style>
      </p:cxnSp>
      <p:sp>
        <p:nvSpPr>
          <p:cNvPr id="63" name="四角形: 角を丸くする 62">
            <a:extLst>
              <a:ext uri="{FF2B5EF4-FFF2-40B4-BE49-F238E27FC236}">
                <a16:creationId xmlns:a16="http://schemas.microsoft.com/office/drawing/2014/main" id="{AF80CCA6-CC9A-7323-ACDE-6AA856F826D8}"/>
              </a:ext>
            </a:extLst>
          </p:cNvPr>
          <p:cNvSpPr/>
          <p:nvPr/>
        </p:nvSpPr>
        <p:spPr>
          <a:xfrm>
            <a:off x="1796181" y="2730322"/>
            <a:ext cx="843596" cy="472092"/>
          </a:xfrm>
          <a:prstGeom prst="roundRect">
            <a:avLst/>
          </a:prstGeom>
          <a:noFill/>
          <a:ln w="381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4" name="テキスト ボックス 63">
            <a:extLst>
              <a:ext uri="{FF2B5EF4-FFF2-40B4-BE49-F238E27FC236}">
                <a16:creationId xmlns:a16="http://schemas.microsoft.com/office/drawing/2014/main" id="{7F43B136-4C01-1809-B6DA-3B6609726685}"/>
              </a:ext>
            </a:extLst>
          </p:cNvPr>
          <p:cNvSpPr txBox="1"/>
          <p:nvPr/>
        </p:nvSpPr>
        <p:spPr>
          <a:xfrm>
            <a:off x="1829186" y="2805068"/>
            <a:ext cx="74980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prstClr val="black"/>
                </a:solidFill>
                <a:latin typeface="游ゴシック" panose="020F0502020204030204"/>
                <a:ea typeface="游ゴシック" panose="020B0400000000000000" pitchFamily="50" charset="-128"/>
              </a:rPr>
              <a:t>輸送</a:t>
            </a:r>
            <a:endParaRPr lang="en-US" altLang="ja-JP" dirty="0">
              <a:solidFill>
                <a:prstClr val="black"/>
              </a:solidFill>
              <a:latin typeface="游ゴシック" panose="020F0502020204030204"/>
              <a:ea typeface="游ゴシック" panose="020B0400000000000000" pitchFamily="50" charset="-128"/>
            </a:endParaRPr>
          </a:p>
        </p:txBody>
      </p:sp>
      <p:sp>
        <p:nvSpPr>
          <p:cNvPr id="65" name="楕円 64">
            <a:extLst>
              <a:ext uri="{FF2B5EF4-FFF2-40B4-BE49-F238E27FC236}">
                <a16:creationId xmlns:a16="http://schemas.microsoft.com/office/drawing/2014/main" id="{6209AD02-10AA-361A-5520-6E74D13DC164}"/>
              </a:ext>
            </a:extLst>
          </p:cNvPr>
          <p:cNvSpPr/>
          <p:nvPr/>
        </p:nvSpPr>
        <p:spPr>
          <a:xfrm>
            <a:off x="2143557" y="1325573"/>
            <a:ext cx="154113" cy="144987"/>
          </a:xfrm>
          <a:prstGeom prst="ellipse">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矢印コネクタ 67">
            <a:extLst>
              <a:ext uri="{FF2B5EF4-FFF2-40B4-BE49-F238E27FC236}">
                <a16:creationId xmlns:a16="http://schemas.microsoft.com/office/drawing/2014/main" id="{23A12591-848C-B10F-730E-828B6831A2F9}"/>
              </a:ext>
            </a:extLst>
          </p:cNvPr>
          <p:cNvCxnSpPr>
            <a:cxnSpLocks/>
            <a:stCxn id="63" idx="0"/>
            <a:endCxn id="65" idx="4"/>
          </p:cNvCxnSpPr>
          <p:nvPr/>
        </p:nvCxnSpPr>
        <p:spPr>
          <a:xfrm flipV="1">
            <a:off x="2217979" y="1470560"/>
            <a:ext cx="2635" cy="1259762"/>
          </a:xfrm>
          <a:prstGeom prst="straightConnector1">
            <a:avLst/>
          </a:prstGeom>
          <a:ln w="28575">
            <a:solidFill>
              <a:schemeClr val="accent1"/>
            </a:solidFill>
            <a:prstDash val="solid"/>
            <a:tailEnd type="triangle"/>
          </a:ln>
        </p:spPr>
        <p:style>
          <a:lnRef idx="1">
            <a:schemeClr val="dk1"/>
          </a:lnRef>
          <a:fillRef idx="0">
            <a:schemeClr val="dk1"/>
          </a:fillRef>
          <a:effectRef idx="0">
            <a:schemeClr val="dk1"/>
          </a:effectRef>
          <a:fontRef idx="minor">
            <a:schemeClr val="tx1"/>
          </a:fontRef>
        </p:style>
      </p:cxnSp>
      <p:sp>
        <p:nvSpPr>
          <p:cNvPr id="77" name="四角形: 角を丸くする 76">
            <a:extLst>
              <a:ext uri="{FF2B5EF4-FFF2-40B4-BE49-F238E27FC236}">
                <a16:creationId xmlns:a16="http://schemas.microsoft.com/office/drawing/2014/main" id="{DF7EA09E-3E74-731B-388A-0C02865436DB}"/>
              </a:ext>
            </a:extLst>
          </p:cNvPr>
          <p:cNvSpPr/>
          <p:nvPr/>
        </p:nvSpPr>
        <p:spPr>
          <a:xfrm>
            <a:off x="6347495" y="2720048"/>
            <a:ext cx="1494483" cy="472092"/>
          </a:xfrm>
          <a:prstGeom prst="roundRect">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78" name="テキスト ボックス 77">
            <a:extLst>
              <a:ext uri="{FF2B5EF4-FFF2-40B4-BE49-F238E27FC236}">
                <a16:creationId xmlns:a16="http://schemas.microsoft.com/office/drawing/2014/main" id="{8C850D47-5226-8B83-B7E8-656F4ECCAF71}"/>
              </a:ext>
            </a:extLst>
          </p:cNvPr>
          <p:cNvSpPr txBox="1"/>
          <p:nvPr/>
        </p:nvSpPr>
        <p:spPr>
          <a:xfrm>
            <a:off x="6445131" y="2781091"/>
            <a:ext cx="132832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プラント</a:t>
            </a:r>
            <a:r>
              <a:rPr kumimoji="1" lang="en-US" altLang="ja-JP"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a:t>
            </a:r>
          </a:p>
        </p:txBody>
      </p:sp>
      <p:cxnSp>
        <p:nvCxnSpPr>
          <p:cNvPr id="79" name="直線矢印コネクタ 78">
            <a:extLst>
              <a:ext uri="{FF2B5EF4-FFF2-40B4-BE49-F238E27FC236}">
                <a16:creationId xmlns:a16="http://schemas.microsoft.com/office/drawing/2014/main" id="{E225C1D3-3AF1-6F3D-0292-6AF0F29A0E03}"/>
              </a:ext>
            </a:extLst>
          </p:cNvPr>
          <p:cNvCxnSpPr>
            <a:cxnSpLocks/>
            <a:stCxn id="80" idx="4"/>
          </p:cNvCxnSpPr>
          <p:nvPr/>
        </p:nvCxnSpPr>
        <p:spPr>
          <a:xfrm flipH="1">
            <a:off x="7044994" y="911253"/>
            <a:ext cx="14559" cy="1812224"/>
          </a:xfrm>
          <a:prstGeom prst="straightConnector1">
            <a:avLst/>
          </a:prstGeom>
          <a:ln w="28575">
            <a:solidFill>
              <a:schemeClr val="accent6"/>
            </a:solidFill>
            <a:prstDash val="solid"/>
            <a:tailEnd type="triangle"/>
          </a:ln>
        </p:spPr>
        <p:style>
          <a:lnRef idx="1">
            <a:schemeClr val="dk1"/>
          </a:lnRef>
          <a:fillRef idx="0">
            <a:schemeClr val="dk1"/>
          </a:fillRef>
          <a:effectRef idx="0">
            <a:schemeClr val="dk1"/>
          </a:effectRef>
          <a:fontRef idx="minor">
            <a:schemeClr val="tx1"/>
          </a:fontRef>
        </p:style>
      </p:cxnSp>
      <p:sp>
        <p:nvSpPr>
          <p:cNvPr id="80" name="楕円 79">
            <a:extLst>
              <a:ext uri="{FF2B5EF4-FFF2-40B4-BE49-F238E27FC236}">
                <a16:creationId xmlns:a16="http://schemas.microsoft.com/office/drawing/2014/main" id="{A9D9295B-B578-8988-6403-4FEFE9344605}"/>
              </a:ext>
            </a:extLst>
          </p:cNvPr>
          <p:cNvSpPr/>
          <p:nvPr/>
        </p:nvSpPr>
        <p:spPr>
          <a:xfrm>
            <a:off x="6982496" y="766266"/>
            <a:ext cx="154113" cy="144987"/>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楕円 80">
            <a:extLst>
              <a:ext uri="{FF2B5EF4-FFF2-40B4-BE49-F238E27FC236}">
                <a16:creationId xmlns:a16="http://schemas.microsoft.com/office/drawing/2014/main" id="{7BF69573-7207-944C-C575-7EFD1F37F9B5}"/>
              </a:ext>
            </a:extLst>
          </p:cNvPr>
          <p:cNvSpPr/>
          <p:nvPr/>
        </p:nvSpPr>
        <p:spPr>
          <a:xfrm>
            <a:off x="7422569" y="1925524"/>
            <a:ext cx="154113" cy="144987"/>
          </a:xfrm>
          <a:prstGeom prst="ellipse">
            <a:avLst/>
          </a:prstGeom>
          <a:solidFill>
            <a:srgbClr val="7030A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2" name="直線矢印コネクタ 81">
            <a:extLst>
              <a:ext uri="{FF2B5EF4-FFF2-40B4-BE49-F238E27FC236}">
                <a16:creationId xmlns:a16="http://schemas.microsoft.com/office/drawing/2014/main" id="{1ACC3EDF-2574-EB09-F6A4-6AFB79D84666}"/>
              </a:ext>
            </a:extLst>
          </p:cNvPr>
          <p:cNvCxnSpPr>
            <a:cxnSpLocks/>
          </p:cNvCxnSpPr>
          <p:nvPr/>
        </p:nvCxnSpPr>
        <p:spPr>
          <a:xfrm flipH="1" flipV="1">
            <a:off x="7498338" y="2070511"/>
            <a:ext cx="8233" cy="649537"/>
          </a:xfrm>
          <a:prstGeom prst="straightConnector1">
            <a:avLst/>
          </a:prstGeom>
          <a:ln w="28575">
            <a:solidFill>
              <a:srgbClr val="7030A0"/>
            </a:solidFill>
            <a:prstDash val="solid"/>
            <a:tailEnd type="triangle"/>
          </a:ln>
        </p:spPr>
        <p:style>
          <a:lnRef idx="1">
            <a:schemeClr val="dk1"/>
          </a:lnRef>
          <a:fillRef idx="0">
            <a:schemeClr val="dk1"/>
          </a:fillRef>
          <a:effectRef idx="0">
            <a:schemeClr val="dk1"/>
          </a:effectRef>
          <a:fontRef idx="minor">
            <a:schemeClr val="tx1"/>
          </a:fontRef>
        </p:style>
      </p:cxnSp>
      <p:sp>
        <p:nvSpPr>
          <p:cNvPr id="83" name="楕円 82">
            <a:extLst>
              <a:ext uri="{FF2B5EF4-FFF2-40B4-BE49-F238E27FC236}">
                <a16:creationId xmlns:a16="http://schemas.microsoft.com/office/drawing/2014/main" id="{D42FB67F-3982-344B-9B31-21F626D36FE3}"/>
              </a:ext>
            </a:extLst>
          </p:cNvPr>
          <p:cNvSpPr/>
          <p:nvPr/>
        </p:nvSpPr>
        <p:spPr>
          <a:xfrm>
            <a:off x="6527006" y="1307365"/>
            <a:ext cx="154113" cy="144987"/>
          </a:xfrm>
          <a:prstGeom prst="ellipse">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4" name="直線矢印コネクタ 83">
            <a:extLst>
              <a:ext uri="{FF2B5EF4-FFF2-40B4-BE49-F238E27FC236}">
                <a16:creationId xmlns:a16="http://schemas.microsoft.com/office/drawing/2014/main" id="{ADD7EADD-50FA-4ED0-D5D0-266FE7D2524A}"/>
              </a:ext>
            </a:extLst>
          </p:cNvPr>
          <p:cNvCxnSpPr>
            <a:cxnSpLocks/>
            <a:stCxn id="83" idx="4"/>
          </p:cNvCxnSpPr>
          <p:nvPr/>
        </p:nvCxnSpPr>
        <p:spPr>
          <a:xfrm>
            <a:off x="6604063" y="1452352"/>
            <a:ext cx="9975" cy="1267696"/>
          </a:xfrm>
          <a:prstGeom prst="straightConnector1">
            <a:avLst/>
          </a:prstGeom>
          <a:ln w="28575">
            <a:solidFill>
              <a:schemeClr val="accent1"/>
            </a:solidFill>
            <a:prstDash val="solid"/>
            <a:tailEnd type="triangle"/>
          </a:ln>
        </p:spPr>
        <p:style>
          <a:lnRef idx="1">
            <a:schemeClr val="dk1"/>
          </a:lnRef>
          <a:fillRef idx="0">
            <a:schemeClr val="dk1"/>
          </a:fillRef>
          <a:effectRef idx="0">
            <a:schemeClr val="dk1"/>
          </a:effectRef>
          <a:fontRef idx="minor">
            <a:schemeClr val="tx1"/>
          </a:fontRef>
        </p:style>
      </p:cxnSp>
      <p:cxnSp>
        <p:nvCxnSpPr>
          <p:cNvPr id="93" name="コネクタ: カギ線 92">
            <a:extLst>
              <a:ext uri="{FF2B5EF4-FFF2-40B4-BE49-F238E27FC236}">
                <a16:creationId xmlns:a16="http://schemas.microsoft.com/office/drawing/2014/main" id="{F1559553-794B-DEEE-9A4F-47448F32CABD}"/>
              </a:ext>
            </a:extLst>
          </p:cNvPr>
          <p:cNvCxnSpPr>
            <a:cxnSpLocks/>
            <a:stCxn id="15" idx="2"/>
            <a:endCxn id="3" idx="2"/>
          </p:cNvCxnSpPr>
          <p:nvPr/>
        </p:nvCxnSpPr>
        <p:spPr>
          <a:xfrm rot="5400000" flipH="1" flipV="1">
            <a:off x="4478048" y="2284262"/>
            <a:ext cx="38288" cy="1777467"/>
          </a:xfrm>
          <a:prstGeom prst="bentConnector3">
            <a:avLst>
              <a:gd name="adj1" fmla="val -140207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コネクタ: カギ線 100">
            <a:extLst>
              <a:ext uri="{FF2B5EF4-FFF2-40B4-BE49-F238E27FC236}">
                <a16:creationId xmlns:a16="http://schemas.microsoft.com/office/drawing/2014/main" id="{F0C3C40A-2DFA-C037-3D24-8DB665EA7114}"/>
              </a:ext>
            </a:extLst>
          </p:cNvPr>
          <p:cNvCxnSpPr>
            <a:cxnSpLocks/>
          </p:cNvCxnSpPr>
          <p:nvPr/>
        </p:nvCxnSpPr>
        <p:spPr>
          <a:xfrm rot="5400000" flipH="1" flipV="1">
            <a:off x="5362699" y="1408308"/>
            <a:ext cx="5534" cy="3487657"/>
          </a:xfrm>
          <a:prstGeom prst="bentConnector3">
            <a:avLst>
              <a:gd name="adj1" fmla="val -1044313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テキスト ボックス 104">
            <a:extLst>
              <a:ext uri="{FF2B5EF4-FFF2-40B4-BE49-F238E27FC236}">
                <a16:creationId xmlns:a16="http://schemas.microsoft.com/office/drawing/2014/main" id="{1A560BC1-2F78-E61D-F03C-13FB458FF972}"/>
              </a:ext>
            </a:extLst>
          </p:cNvPr>
          <p:cNvSpPr txBox="1"/>
          <p:nvPr/>
        </p:nvSpPr>
        <p:spPr>
          <a:xfrm>
            <a:off x="4191981" y="3395078"/>
            <a:ext cx="74980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prstClr val="black"/>
                </a:solidFill>
                <a:latin typeface="游ゴシック" panose="020F0502020204030204"/>
                <a:ea typeface="游ゴシック" panose="020B0400000000000000" pitchFamily="50" charset="-128"/>
              </a:rPr>
              <a:t>燃料</a:t>
            </a:r>
            <a:endParaRPr lang="en-US" altLang="ja-JP" dirty="0">
              <a:solidFill>
                <a:prstClr val="black"/>
              </a:solidFill>
              <a:latin typeface="游ゴシック" panose="020F0502020204030204"/>
              <a:ea typeface="游ゴシック" panose="020B0400000000000000" pitchFamily="50" charset="-128"/>
            </a:endParaRPr>
          </a:p>
        </p:txBody>
      </p:sp>
      <p:cxnSp>
        <p:nvCxnSpPr>
          <p:cNvPr id="107" name="直線矢印コネクタ 106">
            <a:extLst>
              <a:ext uri="{FF2B5EF4-FFF2-40B4-BE49-F238E27FC236}">
                <a16:creationId xmlns:a16="http://schemas.microsoft.com/office/drawing/2014/main" id="{B5CD82D2-C02F-6483-397C-6E92DE1424D5}"/>
              </a:ext>
            </a:extLst>
          </p:cNvPr>
          <p:cNvCxnSpPr>
            <a:stCxn id="51" idx="2"/>
          </p:cNvCxnSpPr>
          <p:nvPr/>
        </p:nvCxnSpPr>
        <p:spPr>
          <a:xfrm flipH="1">
            <a:off x="1229245" y="3192140"/>
            <a:ext cx="13891" cy="5243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テキスト ボックス 107">
            <a:extLst>
              <a:ext uri="{FF2B5EF4-FFF2-40B4-BE49-F238E27FC236}">
                <a16:creationId xmlns:a16="http://schemas.microsoft.com/office/drawing/2014/main" id="{7F6A2CB8-D19D-61A8-02C9-3AE53DDE7E0C}"/>
              </a:ext>
            </a:extLst>
          </p:cNvPr>
          <p:cNvSpPr txBox="1"/>
          <p:nvPr/>
        </p:nvSpPr>
        <p:spPr>
          <a:xfrm>
            <a:off x="1158400" y="3347141"/>
            <a:ext cx="74980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prstClr val="black"/>
                </a:solidFill>
                <a:latin typeface="游ゴシック" panose="020F0502020204030204"/>
                <a:ea typeface="游ゴシック" panose="020B0400000000000000" pitchFamily="50" charset="-128"/>
              </a:rPr>
              <a:t>貯蔵</a:t>
            </a:r>
            <a:endParaRPr lang="en-US" altLang="ja-JP" dirty="0">
              <a:solidFill>
                <a:prstClr val="black"/>
              </a:solidFill>
              <a:latin typeface="游ゴシック" panose="020F0502020204030204"/>
              <a:ea typeface="游ゴシック" panose="020B0400000000000000" pitchFamily="50" charset="-128"/>
            </a:endParaRPr>
          </a:p>
        </p:txBody>
      </p:sp>
      <p:sp>
        <p:nvSpPr>
          <p:cNvPr id="112" name="四角形: 角を丸くする 111">
            <a:extLst>
              <a:ext uri="{FF2B5EF4-FFF2-40B4-BE49-F238E27FC236}">
                <a16:creationId xmlns:a16="http://schemas.microsoft.com/office/drawing/2014/main" id="{D1292EB1-6D3C-CC1E-3682-E9CE683C42C6}"/>
              </a:ext>
            </a:extLst>
          </p:cNvPr>
          <p:cNvSpPr/>
          <p:nvPr/>
        </p:nvSpPr>
        <p:spPr>
          <a:xfrm>
            <a:off x="801384" y="4038864"/>
            <a:ext cx="2104736" cy="474615"/>
          </a:xfrm>
          <a:prstGeom prst="roundRect">
            <a:avLst/>
          </a:prstGeom>
          <a:no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3" name="テキスト ボックス 112">
            <a:extLst>
              <a:ext uri="{FF2B5EF4-FFF2-40B4-BE49-F238E27FC236}">
                <a16:creationId xmlns:a16="http://schemas.microsoft.com/office/drawing/2014/main" id="{2615DD45-3040-D0ED-B79C-E7010F2E5D2E}"/>
              </a:ext>
            </a:extLst>
          </p:cNvPr>
          <p:cNvSpPr txBox="1"/>
          <p:nvPr/>
        </p:nvSpPr>
        <p:spPr>
          <a:xfrm>
            <a:off x="1184338" y="4091505"/>
            <a:ext cx="133882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prstClr val="black"/>
                </a:solidFill>
                <a:latin typeface="游ゴシック" panose="020F0502020204030204"/>
                <a:ea typeface="游ゴシック" panose="020B0400000000000000" pitchFamily="50" charset="-128"/>
              </a:rPr>
              <a:t>情報フロー</a:t>
            </a: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184409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050年のカーボンニュートラルな五井・蘇我コンビナートイメージ">
            <a:extLst>
              <a:ext uri="{FF2B5EF4-FFF2-40B4-BE49-F238E27FC236}">
                <a16:creationId xmlns:a16="http://schemas.microsoft.com/office/drawing/2014/main" id="{9689E591-4238-A321-893E-C1922ED1C8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6413"/>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CFECB762-B130-1DB2-CA59-2CC032ECC85C}"/>
              </a:ext>
            </a:extLst>
          </p:cNvPr>
          <p:cNvSpPr txBox="1"/>
          <p:nvPr/>
        </p:nvSpPr>
        <p:spPr>
          <a:xfrm>
            <a:off x="7035529" y="6405823"/>
            <a:ext cx="504259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https://bizzine.jp/article/detail/8542</a:t>
            </a:r>
          </a:p>
        </p:txBody>
      </p:sp>
      <p:sp>
        <p:nvSpPr>
          <p:cNvPr id="2" name="正方形/長方形 1">
            <a:extLst>
              <a:ext uri="{FF2B5EF4-FFF2-40B4-BE49-F238E27FC236}">
                <a16:creationId xmlns:a16="http://schemas.microsoft.com/office/drawing/2014/main" id="{213082E8-6491-F5E0-F3B0-8C2A6AF23992}"/>
              </a:ext>
            </a:extLst>
          </p:cNvPr>
          <p:cNvSpPr/>
          <p:nvPr/>
        </p:nvSpPr>
        <p:spPr>
          <a:xfrm>
            <a:off x="10939352" y="34764"/>
            <a:ext cx="116897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rPr>
              <a:t>A</a:t>
            </a:r>
            <a:r>
              <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rPr>
              <a:t>チーム</a:t>
            </a:r>
          </a:p>
        </p:txBody>
      </p:sp>
      <p:sp>
        <p:nvSpPr>
          <p:cNvPr id="5" name="スライド番号プレースホルダー 4">
            <a:extLst>
              <a:ext uri="{FF2B5EF4-FFF2-40B4-BE49-F238E27FC236}">
                <a16:creationId xmlns:a16="http://schemas.microsoft.com/office/drawing/2014/main" id="{9ADC3923-B185-B9B0-E608-85E4D98732EA}"/>
              </a:ext>
            </a:extLst>
          </p:cNvPr>
          <p:cNvSpPr>
            <a:spLocks noGrp="1"/>
          </p:cNvSpPr>
          <p:nvPr>
            <p:ph type="sldNum" sz="quarter" idx="12"/>
          </p:nvPr>
        </p:nvSpPr>
        <p:spPr/>
        <p:txBody>
          <a:bodyPr/>
          <a:lstStyle/>
          <a:p>
            <a:fld id="{77298C97-6C5F-41C4-9305-5BFAEBF3D21C}" type="slidenum">
              <a:rPr kumimoji="1" lang="ja-JP" altLang="en-US" smtClean="0"/>
              <a:t>12</a:t>
            </a:fld>
            <a:endParaRPr kumimoji="1" lang="ja-JP" altLang="en-US"/>
          </a:p>
        </p:txBody>
      </p:sp>
      <p:sp>
        <p:nvSpPr>
          <p:cNvPr id="4" name="正方形/長方形 3">
            <a:extLst>
              <a:ext uri="{FF2B5EF4-FFF2-40B4-BE49-F238E27FC236}">
                <a16:creationId xmlns:a16="http://schemas.microsoft.com/office/drawing/2014/main" id="{E2FD75A2-F8C4-39E6-568D-89ABE5BD14EB}"/>
              </a:ext>
            </a:extLst>
          </p:cNvPr>
          <p:cNvSpPr/>
          <p:nvPr/>
        </p:nvSpPr>
        <p:spPr>
          <a:xfrm>
            <a:off x="5839147" y="5910863"/>
            <a:ext cx="1792751" cy="389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CCU</a:t>
            </a: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プラント</a:t>
            </a:r>
          </a:p>
        </p:txBody>
      </p:sp>
    </p:spTree>
    <p:extLst>
      <p:ext uri="{BB962C8B-B14F-4D97-AF65-F5344CB8AC3E}">
        <p14:creationId xmlns:p14="http://schemas.microsoft.com/office/powerpoint/2010/main" val="3681547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図　産業間連携を活用したカーボンリサイクル事業のイメージ （出所：横河電機）">
            <a:extLst>
              <a:ext uri="{FF2B5EF4-FFF2-40B4-BE49-F238E27FC236}">
                <a16:creationId xmlns:a16="http://schemas.microsoft.com/office/drawing/2014/main" id="{D97B8F9A-53F2-5715-7B9A-1879CE62F6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858" y="553624"/>
            <a:ext cx="9446821" cy="5750752"/>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D8D97EB8-C894-B80A-A2C1-F1AB388F8228}"/>
              </a:ext>
            </a:extLst>
          </p:cNvPr>
          <p:cNvSpPr txBox="1"/>
          <p:nvPr/>
        </p:nvSpPr>
        <p:spPr>
          <a:xfrm>
            <a:off x="2178996" y="6304376"/>
            <a:ext cx="965280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https://xtech.nikkei.com/atcl/nxt/news/18/10897/?SS=imgview&amp;FD=851962269</a:t>
            </a:r>
          </a:p>
        </p:txBody>
      </p:sp>
      <p:sp>
        <p:nvSpPr>
          <p:cNvPr id="2" name="正方形/長方形 1">
            <a:extLst>
              <a:ext uri="{FF2B5EF4-FFF2-40B4-BE49-F238E27FC236}">
                <a16:creationId xmlns:a16="http://schemas.microsoft.com/office/drawing/2014/main" id="{E9924496-80F3-76B8-05A9-F07514B86754}"/>
              </a:ext>
            </a:extLst>
          </p:cNvPr>
          <p:cNvSpPr/>
          <p:nvPr/>
        </p:nvSpPr>
        <p:spPr>
          <a:xfrm>
            <a:off x="10939352" y="34764"/>
            <a:ext cx="116897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rPr>
              <a:t>A</a:t>
            </a:r>
            <a:r>
              <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rPr>
              <a:t>チーム</a:t>
            </a:r>
          </a:p>
        </p:txBody>
      </p:sp>
      <p:sp>
        <p:nvSpPr>
          <p:cNvPr id="5" name="スライド番号プレースホルダー 4">
            <a:extLst>
              <a:ext uri="{FF2B5EF4-FFF2-40B4-BE49-F238E27FC236}">
                <a16:creationId xmlns:a16="http://schemas.microsoft.com/office/drawing/2014/main" id="{AA1D9527-4569-2BF6-06AF-BE44FE950C78}"/>
              </a:ext>
            </a:extLst>
          </p:cNvPr>
          <p:cNvSpPr>
            <a:spLocks noGrp="1"/>
          </p:cNvSpPr>
          <p:nvPr>
            <p:ph type="sldNum" sz="quarter" idx="12"/>
          </p:nvPr>
        </p:nvSpPr>
        <p:spPr/>
        <p:txBody>
          <a:bodyPr/>
          <a:lstStyle/>
          <a:p>
            <a:fld id="{77298C97-6C5F-41C4-9305-5BFAEBF3D21C}" type="slidenum">
              <a:rPr kumimoji="1" lang="ja-JP" altLang="en-US" smtClean="0"/>
              <a:t>13</a:t>
            </a:fld>
            <a:endParaRPr kumimoji="1" lang="ja-JP" altLang="en-US"/>
          </a:p>
        </p:txBody>
      </p:sp>
    </p:spTree>
    <p:extLst>
      <p:ext uri="{BB962C8B-B14F-4D97-AF65-F5344CB8AC3E}">
        <p14:creationId xmlns:p14="http://schemas.microsoft.com/office/powerpoint/2010/main" val="355494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線矢印コネクタ 14">
            <a:extLst>
              <a:ext uri="{FF2B5EF4-FFF2-40B4-BE49-F238E27FC236}">
                <a16:creationId xmlns:a16="http://schemas.microsoft.com/office/drawing/2014/main" id="{BB460BB2-57F6-1EB3-2FAF-6A1E47D11E2C}"/>
              </a:ext>
            </a:extLst>
          </p:cNvPr>
          <p:cNvCxnSpPr>
            <a:cxnSpLocks/>
          </p:cNvCxnSpPr>
          <p:nvPr/>
        </p:nvCxnSpPr>
        <p:spPr>
          <a:xfrm>
            <a:off x="948699" y="1140663"/>
            <a:ext cx="0" cy="51557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D9BF7D99-90BB-ABB6-97F2-9042D5EE4852}"/>
              </a:ext>
            </a:extLst>
          </p:cNvPr>
          <p:cNvSpPr txBox="1"/>
          <p:nvPr/>
        </p:nvSpPr>
        <p:spPr>
          <a:xfrm>
            <a:off x="597845" y="806251"/>
            <a:ext cx="6383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CO2</a:t>
            </a: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2" name="テキスト ボックス 21">
            <a:extLst>
              <a:ext uri="{FF2B5EF4-FFF2-40B4-BE49-F238E27FC236}">
                <a16:creationId xmlns:a16="http://schemas.microsoft.com/office/drawing/2014/main" id="{C7AC5848-909F-78FF-9905-2D33A0488CB9}"/>
              </a:ext>
            </a:extLst>
          </p:cNvPr>
          <p:cNvSpPr txBox="1"/>
          <p:nvPr/>
        </p:nvSpPr>
        <p:spPr>
          <a:xfrm>
            <a:off x="589830" y="2858835"/>
            <a:ext cx="6463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貯蔵</a:t>
            </a:r>
          </a:p>
        </p:txBody>
      </p:sp>
      <p:sp>
        <p:nvSpPr>
          <p:cNvPr id="10" name="スライド番号プレースホルダー 9">
            <a:extLst>
              <a:ext uri="{FF2B5EF4-FFF2-40B4-BE49-F238E27FC236}">
                <a16:creationId xmlns:a16="http://schemas.microsoft.com/office/drawing/2014/main" id="{662ECEFE-C31A-F7EF-1CE9-7369C6E268BB}"/>
              </a:ext>
            </a:extLst>
          </p:cNvPr>
          <p:cNvSpPr>
            <a:spLocks noGrp="1"/>
          </p:cNvSpPr>
          <p:nvPr>
            <p:ph type="sldNum" sz="quarter" idx="12"/>
          </p:nvPr>
        </p:nvSpPr>
        <p:spPr/>
        <p:txBody>
          <a:bodyPr/>
          <a:lstStyle/>
          <a:p>
            <a:fld id="{77298C97-6C5F-41C4-9305-5BFAEBF3D21C}" type="slidenum">
              <a:rPr kumimoji="1" lang="ja-JP" altLang="en-US" smtClean="0"/>
              <a:t>14</a:t>
            </a:fld>
            <a:endParaRPr kumimoji="1" lang="ja-JP" altLang="en-US"/>
          </a:p>
        </p:txBody>
      </p:sp>
      <p:sp>
        <p:nvSpPr>
          <p:cNvPr id="12" name="正方形/長方形 11">
            <a:extLst>
              <a:ext uri="{FF2B5EF4-FFF2-40B4-BE49-F238E27FC236}">
                <a16:creationId xmlns:a16="http://schemas.microsoft.com/office/drawing/2014/main" id="{D1AB1F40-3889-2427-D373-5181D5910339}"/>
              </a:ext>
            </a:extLst>
          </p:cNvPr>
          <p:cNvSpPr/>
          <p:nvPr/>
        </p:nvSpPr>
        <p:spPr>
          <a:xfrm>
            <a:off x="52324" y="1764929"/>
            <a:ext cx="1792751" cy="389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CCS</a:t>
            </a: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プラント</a:t>
            </a:r>
          </a:p>
        </p:txBody>
      </p:sp>
      <p:cxnSp>
        <p:nvCxnSpPr>
          <p:cNvPr id="23" name="直線矢印コネクタ 22">
            <a:extLst>
              <a:ext uri="{FF2B5EF4-FFF2-40B4-BE49-F238E27FC236}">
                <a16:creationId xmlns:a16="http://schemas.microsoft.com/office/drawing/2014/main" id="{689F1A41-8CE7-5606-8CA3-925DC2296CD5}"/>
              </a:ext>
            </a:extLst>
          </p:cNvPr>
          <p:cNvCxnSpPr>
            <a:cxnSpLocks/>
            <a:stCxn id="12" idx="2"/>
          </p:cNvCxnSpPr>
          <p:nvPr/>
        </p:nvCxnSpPr>
        <p:spPr>
          <a:xfrm flipH="1">
            <a:off x="948699" y="2154557"/>
            <a:ext cx="1" cy="60034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8" name="テキスト ボックス 27">
            <a:extLst>
              <a:ext uri="{FF2B5EF4-FFF2-40B4-BE49-F238E27FC236}">
                <a16:creationId xmlns:a16="http://schemas.microsoft.com/office/drawing/2014/main" id="{8AA9B371-4375-D741-075B-C038BDA1F9A8}"/>
              </a:ext>
            </a:extLst>
          </p:cNvPr>
          <p:cNvSpPr txBox="1"/>
          <p:nvPr/>
        </p:nvSpPr>
        <p:spPr>
          <a:xfrm>
            <a:off x="6155909" y="341841"/>
            <a:ext cx="41549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風</a:t>
            </a:r>
          </a:p>
        </p:txBody>
      </p:sp>
      <p:cxnSp>
        <p:nvCxnSpPr>
          <p:cNvPr id="50" name="直線矢印コネクタ 49">
            <a:extLst>
              <a:ext uri="{FF2B5EF4-FFF2-40B4-BE49-F238E27FC236}">
                <a16:creationId xmlns:a16="http://schemas.microsoft.com/office/drawing/2014/main" id="{84EEC80F-8BF8-9F9C-7C20-6C3395F7DC8D}"/>
              </a:ext>
            </a:extLst>
          </p:cNvPr>
          <p:cNvCxnSpPr>
            <a:cxnSpLocks/>
            <a:stCxn id="28" idx="2"/>
          </p:cNvCxnSpPr>
          <p:nvPr/>
        </p:nvCxnSpPr>
        <p:spPr>
          <a:xfrm>
            <a:off x="6363658" y="711173"/>
            <a:ext cx="1865" cy="57719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0" name="テキスト ボックス 69">
            <a:extLst>
              <a:ext uri="{FF2B5EF4-FFF2-40B4-BE49-F238E27FC236}">
                <a16:creationId xmlns:a16="http://schemas.microsoft.com/office/drawing/2014/main" id="{C6C0EDF8-E22D-4D48-1D42-2A274D428650}"/>
              </a:ext>
            </a:extLst>
          </p:cNvPr>
          <p:cNvSpPr txBox="1"/>
          <p:nvPr/>
        </p:nvSpPr>
        <p:spPr>
          <a:xfrm>
            <a:off x="6363658" y="2776880"/>
            <a:ext cx="11079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prstClr val="black"/>
                </a:solidFill>
                <a:latin typeface="游ゴシック" panose="020F0502020204030204"/>
                <a:ea typeface="游ゴシック" panose="020B0400000000000000" pitchFamily="50" charset="-128"/>
              </a:rPr>
              <a:t>余剰電力</a:t>
            </a: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cxnSp>
        <p:nvCxnSpPr>
          <p:cNvPr id="72" name="直線矢印コネクタ 71">
            <a:extLst>
              <a:ext uri="{FF2B5EF4-FFF2-40B4-BE49-F238E27FC236}">
                <a16:creationId xmlns:a16="http://schemas.microsoft.com/office/drawing/2014/main" id="{B9814248-D440-AF47-E6EC-4DCEB547DF7B}"/>
              </a:ext>
            </a:extLst>
          </p:cNvPr>
          <p:cNvCxnSpPr>
            <a:cxnSpLocks/>
            <a:stCxn id="90" idx="2"/>
            <a:endCxn id="92" idx="0"/>
          </p:cNvCxnSpPr>
          <p:nvPr/>
        </p:nvCxnSpPr>
        <p:spPr>
          <a:xfrm>
            <a:off x="6352303" y="2623016"/>
            <a:ext cx="11906" cy="58323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2" name="直線矢印コネクタ 81">
            <a:extLst>
              <a:ext uri="{FF2B5EF4-FFF2-40B4-BE49-F238E27FC236}">
                <a16:creationId xmlns:a16="http://schemas.microsoft.com/office/drawing/2014/main" id="{94E898E1-94E4-64C0-AEF4-3FCCC578755E}"/>
              </a:ext>
            </a:extLst>
          </p:cNvPr>
          <p:cNvCxnSpPr>
            <a:cxnSpLocks/>
            <a:stCxn id="92" idx="2"/>
            <a:endCxn id="83" idx="0"/>
          </p:cNvCxnSpPr>
          <p:nvPr/>
        </p:nvCxnSpPr>
        <p:spPr>
          <a:xfrm flipH="1">
            <a:off x="6364208" y="3595874"/>
            <a:ext cx="1" cy="57016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3" name="テキスト ボックス 82">
            <a:extLst>
              <a:ext uri="{FF2B5EF4-FFF2-40B4-BE49-F238E27FC236}">
                <a16:creationId xmlns:a16="http://schemas.microsoft.com/office/drawing/2014/main" id="{8D22F39B-DF83-C15C-E13B-E58A8C029708}"/>
              </a:ext>
            </a:extLst>
          </p:cNvPr>
          <p:cNvSpPr txBox="1"/>
          <p:nvPr/>
        </p:nvSpPr>
        <p:spPr>
          <a:xfrm>
            <a:off x="5579378" y="4166039"/>
            <a:ext cx="156966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prstClr val="black"/>
                </a:solidFill>
                <a:latin typeface="游ゴシック" panose="020F0502020204030204"/>
                <a:ea typeface="游ゴシック" panose="020B0400000000000000" pitchFamily="50" charset="-128"/>
              </a:rPr>
              <a:t>グリーン水素</a:t>
            </a: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84" name="正方形/長方形 83">
            <a:extLst>
              <a:ext uri="{FF2B5EF4-FFF2-40B4-BE49-F238E27FC236}">
                <a16:creationId xmlns:a16="http://schemas.microsoft.com/office/drawing/2014/main" id="{3E1DFF2D-BC7E-FBFD-BCDA-0CFC164B30EF}"/>
              </a:ext>
            </a:extLst>
          </p:cNvPr>
          <p:cNvSpPr/>
          <p:nvPr/>
        </p:nvSpPr>
        <p:spPr>
          <a:xfrm>
            <a:off x="5447285" y="1288370"/>
            <a:ext cx="1792751" cy="389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風力発電</a:t>
            </a:r>
          </a:p>
        </p:txBody>
      </p:sp>
      <p:cxnSp>
        <p:nvCxnSpPr>
          <p:cNvPr id="87" name="直線矢印コネクタ 86">
            <a:extLst>
              <a:ext uri="{FF2B5EF4-FFF2-40B4-BE49-F238E27FC236}">
                <a16:creationId xmlns:a16="http://schemas.microsoft.com/office/drawing/2014/main" id="{09A54D94-2F98-2637-9B8B-0FCE582D0212}"/>
              </a:ext>
            </a:extLst>
          </p:cNvPr>
          <p:cNvCxnSpPr>
            <a:cxnSpLocks/>
            <a:stCxn id="84" idx="2"/>
            <a:endCxn id="90" idx="0"/>
          </p:cNvCxnSpPr>
          <p:nvPr/>
        </p:nvCxnSpPr>
        <p:spPr>
          <a:xfrm>
            <a:off x="6343661" y="1677998"/>
            <a:ext cx="8642" cy="55539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0" name="正方形/長方形 89">
            <a:extLst>
              <a:ext uri="{FF2B5EF4-FFF2-40B4-BE49-F238E27FC236}">
                <a16:creationId xmlns:a16="http://schemas.microsoft.com/office/drawing/2014/main" id="{662B5FC6-2973-F6CC-4C38-2282A960EDF4}"/>
              </a:ext>
            </a:extLst>
          </p:cNvPr>
          <p:cNvSpPr/>
          <p:nvPr/>
        </p:nvSpPr>
        <p:spPr>
          <a:xfrm>
            <a:off x="5455927" y="2233388"/>
            <a:ext cx="1792751" cy="389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バッテリー</a:t>
            </a:r>
          </a:p>
        </p:txBody>
      </p:sp>
      <p:sp>
        <p:nvSpPr>
          <p:cNvPr id="92" name="正方形/長方形 91">
            <a:extLst>
              <a:ext uri="{FF2B5EF4-FFF2-40B4-BE49-F238E27FC236}">
                <a16:creationId xmlns:a16="http://schemas.microsoft.com/office/drawing/2014/main" id="{EE11029B-EF36-CEBA-6237-4BA5BD39DAC2}"/>
              </a:ext>
            </a:extLst>
          </p:cNvPr>
          <p:cNvSpPr/>
          <p:nvPr/>
        </p:nvSpPr>
        <p:spPr>
          <a:xfrm>
            <a:off x="5467833" y="3206246"/>
            <a:ext cx="1792751" cy="389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水電解</a:t>
            </a:r>
          </a:p>
        </p:txBody>
      </p:sp>
      <p:pic>
        <p:nvPicPr>
          <p:cNvPr id="103" name="図 102">
            <a:extLst>
              <a:ext uri="{FF2B5EF4-FFF2-40B4-BE49-F238E27FC236}">
                <a16:creationId xmlns:a16="http://schemas.microsoft.com/office/drawing/2014/main" id="{461C4D31-2FA0-9C19-9FAB-B9C24BECFBCF}"/>
              </a:ext>
            </a:extLst>
          </p:cNvPr>
          <p:cNvPicPr>
            <a:picLocks noChangeAspect="1"/>
          </p:cNvPicPr>
          <p:nvPr/>
        </p:nvPicPr>
        <p:blipFill>
          <a:blip r:embed="rId3"/>
          <a:stretch>
            <a:fillRect/>
          </a:stretch>
        </p:blipFill>
        <p:spPr>
          <a:xfrm>
            <a:off x="441415" y="3798332"/>
            <a:ext cx="4651515" cy="2641347"/>
          </a:xfrm>
          <a:prstGeom prst="rect">
            <a:avLst/>
          </a:prstGeom>
        </p:spPr>
      </p:pic>
      <p:cxnSp>
        <p:nvCxnSpPr>
          <p:cNvPr id="104" name="直線矢印コネクタ 103">
            <a:extLst>
              <a:ext uri="{FF2B5EF4-FFF2-40B4-BE49-F238E27FC236}">
                <a16:creationId xmlns:a16="http://schemas.microsoft.com/office/drawing/2014/main" id="{2B5E53D5-60A2-A94E-C040-316486EF0A1A}"/>
              </a:ext>
            </a:extLst>
          </p:cNvPr>
          <p:cNvCxnSpPr>
            <a:cxnSpLocks/>
          </p:cNvCxnSpPr>
          <p:nvPr/>
        </p:nvCxnSpPr>
        <p:spPr>
          <a:xfrm>
            <a:off x="3218455" y="1140663"/>
            <a:ext cx="0" cy="51557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05" name="テキスト ボックス 104">
            <a:extLst>
              <a:ext uri="{FF2B5EF4-FFF2-40B4-BE49-F238E27FC236}">
                <a16:creationId xmlns:a16="http://schemas.microsoft.com/office/drawing/2014/main" id="{0EA10A31-489D-CB61-3A85-33D772488003}"/>
              </a:ext>
            </a:extLst>
          </p:cNvPr>
          <p:cNvSpPr txBox="1"/>
          <p:nvPr/>
        </p:nvSpPr>
        <p:spPr>
          <a:xfrm>
            <a:off x="2534756" y="786896"/>
            <a:ext cx="14514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CO2</a:t>
            </a: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、水素</a:t>
            </a:r>
          </a:p>
        </p:txBody>
      </p:sp>
      <p:sp>
        <p:nvSpPr>
          <p:cNvPr id="106" name="テキスト ボックス 105">
            <a:extLst>
              <a:ext uri="{FF2B5EF4-FFF2-40B4-BE49-F238E27FC236}">
                <a16:creationId xmlns:a16="http://schemas.microsoft.com/office/drawing/2014/main" id="{9CE99D39-CEB3-5E2A-3059-03644C8BD227}"/>
              </a:ext>
            </a:extLst>
          </p:cNvPr>
          <p:cNvSpPr txBox="1"/>
          <p:nvPr/>
        </p:nvSpPr>
        <p:spPr>
          <a:xfrm>
            <a:off x="2075891" y="2858835"/>
            <a:ext cx="341632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ブルー水素アンモニア</a:t>
            </a: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prstClr val="black"/>
                </a:solidFill>
                <a:latin typeface="游ゴシック" panose="020F0502020204030204"/>
                <a:ea typeface="游ゴシック" panose="020B0400000000000000" pitchFamily="50" charset="-128"/>
              </a:rPr>
              <a:t>合成メタンなど燃料、有機材料</a:t>
            </a:r>
            <a:endParaRPr lang="en-US" altLang="ja-JP" dirty="0">
              <a:solidFill>
                <a:prstClr val="black"/>
              </a:solidFill>
              <a:latin typeface="游ゴシック" panose="020F0502020204030204"/>
              <a:ea typeface="游ゴシック" panose="020B0400000000000000" pitchFamily="50" charset="-128"/>
            </a:endParaRPr>
          </a:p>
        </p:txBody>
      </p:sp>
      <p:sp>
        <p:nvSpPr>
          <p:cNvPr id="107" name="正方形/長方形 106">
            <a:extLst>
              <a:ext uri="{FF2B5EF4-FFF2-40B4-BE49-F238E27FC236}">
                <a16:creationId xmlns:a16="http://schemas.microsoft.com/office/drawing/2014/main" id="{BF6F5598-4C59-5D34-7C98-FB5247F9F9C3}"/>
              </a:ext>
            </a:extLst>
          </p:cNvPr>
          <p:cNvSpPr/>
          <p:nvPr/>
        </p:nvSpPr>
        <p:spPr>
          <a:xfrm>
            <a:off x="2322080" y="1764929"/>
            <a:ext cx="1792751" cy="389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CCU</a:t>
            </a: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プラント</a:t>
            </a:r>
          </a:p>
        </p:txBody>
      </p:sp>
      <p:cxnSp>
        <p:nvCxnSpPr>
          <p:cNvPr id="108" name="直線矢印コネクタ 107">
            <a:extLst>
              <a:ext uri="{FF2B5EF4-FFF2-40B4-BE49-F238E27FC236}">
                <a16:creationId xmlns:a16="http://schemas.microsoft.com/office/drawing/2014/main" id="{7915E989-A6A4-51AE-F80F-4C1CFB2F1F04}"/>
              </a:ext>
            </a:extLst>
          </p:cNvPr>
          <p:cNvCxnSpPr>
            <a:cxnSpLocks/>
            <a:stCxn id="107" idx="2"/>
          </p:cNvCxnSpPr>
          <p:nvPr/>
        </p:nvCxnSpPr>
        <p:spPr>
          <a:xfrm flipH="1">
            <a:off x="3218455" y="2154557"/>
            <a:ext cx="1" cy="60034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 name="吹き出し: 角を丸めた四角形 5">
            <a:extLst>
              <a:ext uri="{FF2B5EF4-FFF2-40B4-BE49-F238E27FC236}">
                <a16:creationId xmlns:a16="http://schemas.microsoft.com/office/drawing/2014/main" id="{4BEFDEC1-4C89-187E-3E81-004565BC2323}"/>
              </a:ext>
            </a:extLst>
          </p:cNvPr>
          <p:cNvSpPr/>
          <p:nvPr/>
        </p:nvSpPr>
        <p:spPr>
          <a:xfrm>
            <a:off x="6521415" y="3703702"/>
            <a:ext cx="1898901" cy="462337"/>
          </a:xfrm>
          <a:prstGeom prst="wedgeRoundRectCallout">
            <a:avLst>
              <a:gd name="adj1" fmla="val -35060"/>
              <a:gd name="adj2" fmla="val -908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この図にはない</a:t>
            </a:r>
          </a:p>
        </p:txBody>
      </p:sp>
      <p:sp>
        <p:nvSpPr>
          <p:cNvPr id="7" name="正方形/長方形 6">
            <a:extLst>
              <a:ext uri="{FF2B5EF4-FFF2-40B4-BE49-F238E27FC236}">
                <a16:creationId xmlns:a16="http://schemas.microsoft.com/office/drawing/2014/main" id="{47D2A015-9BD3-51A0-A255-BE644EEB7978}"/>
              </a:ext>
            </a:extLst>
          </p:cNvPr>
          <p:cNvSpPr/>
          <p:nvPr/>
        </p:nvSpPr>
        <p:spPr>
          <a:xfrm>
            <a:off x="8792291" y="1754851"/>
            <a:ext cx="2379818" cy="3997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鉄鋼・石油プラント</a:t>
            </a:r>
          </a:p>
        </p:txBody>
      </p:sp>
      <p:cxnSp>
        <p:nvCxnSpPr>
          <p:cNvPr id="8" name="直線矢印コネクタ 7">
            <a:extLst>
              <a:ext uri="{FF2B5EF4-FFF2-40B4-BE49-F238E27FC236}">
                <a16:creationId xmlns:a16="http://schemas.microsoft.com/office/drawing/2014/main" id="{E02C233A-4E44-1587-75D3-CDC6420ABC2F}"/>
              </a:ext>
            </a:extLst>
          </p:cNvPr>
          <p:cNvCxnSpPr>
            <a:cxnSpLocks/>
          </p:cNvCxnSpPr>
          <p:nvPr/>
        </p:nvCxnSpPr>
        <p:spPr>
          <a:xfrm>
            <a:off x="9453387" y="2212046"/>
            <a:ext cx="0" cy="63986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直線矢印コネクタ 10">
            <a:extLst>
              <a:ext uri="{FF2B5EF4-FFF2-40B4-BE49-F238E27FC236}">
                <a16:creationId xmlns:a16="http://schemas.microsoft.com/office/drawing/2014/main" id="{C05C9071-FDB7-F519-6265-44194BC34888}"/>
              </a:ext>
            </a:extLst>
          </p:cNvPr>
          <p:cNvCxnSpPr>
            <a:cxnSpLocks/>
          </p:cNvCxnSpPr>
          <p:nvPr/>
        </p:nvCxnSpPr>
        <p:spPr>
          <a:xfrm>
            <a:off x="10612654" y="2233388"/>
            <a:ext cx="0" cy="63986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 name="テキスト ボックス 13">
            <a:extLst>
              <a:ext uri="{FF2B5EF4-FFF2-40B4-BE49-F238E27FC236}">
                <a16:creationId xmlns:a16="http://schemas.microsoft.com/office/drawing/2014/main" id="{C22F369B-6E00-E130-51E4-8794A4843FD5}"/>
              </a:ext>
            </a:extLst>
          </p:cNvPr>
          <p:cNvSpPr txBox="1"/>
          <p:nvPr/>
        </p:nvSpPr>
        <p:spPr>
          <a:xfrm>
            <a:off x="9014805" y="2836914"/>
            <a:ext cx="8771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prstClr val="black"/>
                </a:solidFill>
                <a:latin typeface="游ゴシック" panose="020F0502020204030204"/>
                <a:ea typeface="游ゴシック" panose="020B0400000000000000" pitchFamily="50" charset="-128"/>
              </a:rPr>
              <a:t>生産物</a:t>
            </a: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7" name="テキスト ボックス 16">
            <a:extLst>
              <a:ext uri="{FF2B5EF4-FFF2-40B4-BE49-F238E27FC236}">
                <a16:creationId xmlns:a16="http://schemas.microsoft.com/office/drawing/2014/main" id="{7E16BE09-E589-B7A4-1BAD-4DC583E2BEAC}"/>
              </a:ext>
            </a:extLst>
          </p:cNvPr>
          <p:cNvSpPr txBox="1"/>
          <p:nvPr/>
        </p:nvSpPr>
        <p:spPr>
          <a:xfrm>
            <a:off x="10213944" y="2864353"/>
            <a:ext cx="110799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prstClr val="black"/>
                </a:solidFill>
                <a:latin typeface="游ゴシック" panose="020F0502020204030204"/>
                <a:ea typeface="游ゴシック" panose="020B0400000000000000" pitchFamily="50" charset="-128"/>
              </a:rPr>
              <a:t>副生産物</a:t>
            </a:r>
            <a:endParaRPr lang="en-US" altLang="ja-JP" dirty="0">
              <a:solidFill>
                <a:prstClr val="black"/>
              </a:solidFill>
              <a:latin typeface="游ゴシック" panose="020F0502020204030204"/>
              <a:ea typeface="游ゴシック" panose="020B04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（水素）</a:t>
            </a:r>
          </a:p>
        </p:txBody>
      </p:sp>
      <p:sp>
        <p:nvSpPr>
          <p:cNvPr id="18" name="テキスト ボックス 17">
            <a:extLst>
              <a:ext uri="{FF2B5EF4-FFF2-40B4-BE49-F238E27FC236}">
                <a16:creationId xmlns:a16="http://schemas.microsoft.com/office/drawing/2014/main" id="{818571B2-3628-8D80-A0BD-82510EB53809}"/>
              </a:ext>
            </a:extLst>
          </p:cNvPr>
          <p:cNvSpPr txBox="1"/>
          <p:nvPr/>
        </p:nvSpPr>
        <p:spPr>
          <a:xfrm>
            <a:off x="5467833" y="5374255"/>
            <a:ext cx="649248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dirty="0">
                <a:hlinkClick r:id="rId4"/>
              </a:rPr>
              <a:t>水素の製造に関わる</a:t>
            </a:r>
            <a:r>
              <a:rPr lang="en-US" altLang="ja-JP" sz="1400" dirty="0">
                <a:hlinkClick r:id="rId4"/>
              </a:rPr>
              <a:t>3</a:t>
            </a:r>
            <a:r>
              <a:rPr lang="ja-JP" altLang="en-US" sz="1400" dirty="0">
                <a:hlinkClick r:id="rId4"/>
              </a:rPr>
              <a:t>つの問題点 ｜ 水素健康協会 </a:t>
            </a:r>
            <a:r>
              <a:rPr lang="en-US" altLang="ja-JP" sz="1400" dirty="0">
                <a:hlinkClick r:id="rId4"/>
              </a:rPr>
              <a:t>(hydrogen-and-health.com)</a:t>
            </a:r>
            <a:endPar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165696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スライド番号プレースホルダー 9">
            <a:extLst>
              <a:ext uri="{FF2B5EF4-FFF2-40B4-BE49-F238E27FC236}">
                <a16:creationId xmlns:a16="http://schemas.microsoft.com/office/drawing/2014/main" id="{662ECEFE-C31A-F7EF-1CE9-7369C6E268BB}"/>
              </a:ext>
            </a:extLst>
          </p:cNvPr>
          <p:cNvSpPr>
            <a:spLocks noGrp="1"/>
          </p:cNvSpPr>
          <p:nvPr>
            <p:ph type="sldNum" sz="quarter" idx="12"/>
          </p:nvPr>
        </p:nvSpPr>
        <p:spPr/>
        <p:txBody>
          <a:bodyPr/>
          <a:lstStyle/>
          <a:p>
            <a:fld id="{77298C97-6C5F-41C4-9305-5BFAEBF3D21C}" type="slidenum">
              <a:rPr kumimoji="1" lang="ja-JP" altLang="en-US" smtClean="0"/>
              <a:t>15</a:t>
            </a:fld>
            <a:endParaRPr kumimoji="1" lang="ja-JP" altLang="en-US"/>
          </a:p>
        </p:txBody>
      </p:sp>
      <p:sp>
        <p:nvSpPr>
          <p:cNvPr id="28" name="テキスト ボックス 27">
            <a:extLst>
              <a:ext uri="{FF2B5EF4-FFF2-40B4-BE49-F238E27FC236}">
                <a16:creationId xmlns:a16="http://schemas.microsoft.com/office/drawing/2014/main" id="{8AA9B371-4375-D741-075B-C038BDA1F9A8}"/>
              </a:ext>
            </a:extLst>
          </p:cNvPr>
          <p:cNvSpPr txBox="1"/>
          <p:nvPr/>
        </p:nvSpPr>
        <p:spPr>
          <a:xfrm>
            <a:off x="731252" y="4035175"/>
            <a:ext cx="10729495" cy="2031325"/>
          </a:xfrm>
          <a:prstGeom prst="rect">
            <a:avLst/>
          </a:prstGeom>
          <a:noFill/>
        </p:spPr>
        <p:txBody>
          <a:bodyPr wrap="square" rtlCol="0">
            <a:spAutoFit/>
          </a:bodyPr>
          <a:lstStyle/>
          <a:p>
            <a:pPr algn="l"/>
            <a:r>
              <a:rPr lang="ja-JP" altLang="en-US" sz="1800" b="0" i="0" u="none" strike="noStrike" baseline="0" dirty="0">
                <a:latin typeface="ＭＳ明朝"/>
              </a:rPr>
              <a:t>本共同検討の覚書に基づき、エネルギー産業、石油化学産業、化学産業、鉄鋼産業、素材産業などの同地区の異業種企業</a:t>
            </a:r>
            <a:r>
              <a:rPr lang="en-US" altLang="ja-JP" sz="1800" b="0" i="0" u="none" strike="noStrike" baseline="0" dirty="0">
                <a:latin typeface="Century" panose="02040604050505020304" pitchFamily="18" charset="0"/>
              </a:rPr>
              <a:t>9 </a:t>
            </a:r>
            <a:r>
              <a:rPr lang="ja-JP" altLang="en-US" sz="1800" b="0" i="0" u="none" strike="noStrike" baseline="0" dirty="0">
                <a:latin typeface="ＭＳ明朝"/>
              </a:rPr>
              <a:t>社と</a:t>
            </a:r>
            <a:r>
              <a:rPr lang="en-US" altLang="ja-JP" sz="1800" b="0" i="0" u="none" strike="noStrike" baseline="0" dirty="0">
                <a:latin typeface="Century" panose="02040604050505020304" pitchFamily="18" charset="0"/>
              </a:rPr>
              <a:t>YOKOGAWA </a:t>
            </a:r>
            <a:r>
              <a:rPr lang="ja-JP" altLang="en-US" sz="1800" b="0" i="0" u="none" strike="noStrike" baseline="0" dirty="0">
                <a:latin typeface="ＭＳ明朝"/>
              </a:rPr>
              <a:t>グループが連携し、</a:t>
            </a:r>
            <a:r>
              <a:rPr lang="en-US" altLang="ja-JP" sz="1800" b="0" i="0" u="none" strike="noStrike" baseline="0" dirty="0">
                <a:latin typeface="Century" panose="02040604050505020304" pitchFamily="18" charset="0"/>
              </a:rPr>
              <a:t>2030 </a:t>
            </a:r>
            <a:r>
              <a:rPr lang="ja-JP" altLang="en-US" sz="1800" b="0" i="0" u="none" strike="noStrike" baseline="0" dirty="0">
                <a:latin typeface="ＭＳ明朝"/>
              </a:rPr>
              <a:t>年頃までに以下を含めた事業化の検討、そして</a:t>
            </a:r>
            <a:r>
              <a:rPr lang="en-US" altLang="ja-JP" sz="1800" b="0" i="0" u="none" strike="noStrike" baseline="0" dirty="0">
                <a:latin typeface="Century" panose="02040604050505020304" pitchFamily="18" charset="0"/>
              </a:rPr>
              <a:t>2050 </a:t>
            </a:r>
            <a:r>
              <a:rPr lang="ja-JP" altLang="en-US" sz="1800" b="0" i="0" u="none" strike="noStrike" baseline="0" dirty="0">
                <a:latin typeface="ＭＳ明朝"/>
              </a:rPr>
              <a:t>年の同地区コンビナートのカーボンニュートラル実現に必要な施策を検討します。</a:t>
            </a:r>
          </a:p>
          <a:p>
            <a:pPr algn="l"/>
            <a:r>
              <a:rPr lang="ja-JP" altLang="en-US" sz="1800" b="0" i="0" u="none" strike="noStrike" baseline="0" dirty="0">
                <a:latin typeface="ＭＳ明朝"/>
              </a:rPr>
              <a:t>（１） </a:t>
            </a:r>
            <a:r>
              <a:rPr lang="en-US" altLang="ja-JP" sz="1800" b="0" i="0" u="none" strike="noStrike" baseline="0" dirty="0">
                <a:latin typeface="Century" panose="02040604050505020304" pitchFamily="18" charset="0"/>
              </a:rPr>
              <a:t>CO2 </a:t>
            </a:r>
            <a:r>
              <a:rPr lang="ja-JP" altLang="en-US" sz="1800" b="0" i="0" u="none" strike="noStrike" baseline="0" dirty="0">
                <a:latin typeface="ＭＳ明朝"/>
              </a:rPr>
              <a:t>排出を最小化する産業間連携エネルギーマネジメントシステムの導入</a:t>
            </a:r>
          </a:p>
          <a:p>
            <a:pPr algn="l"/>
            <a:r>
              <a:rPr lang="ja-JP" altLang="en-US" sz="1800" b="0" i="0" u="none" strike="noStrike" baseline="0" dirty="0">
                <a:latin typeface="ＭＳ明朝"/>
              </a:rPr>
              <a:t>（２） 産業間連携による</a:t>
            </a:r>
            <a:r>
              <a:rPr lang="en-US" altLang="ja-JP" sz="1800" b="0" i="0" u="none" strike="noStrike" baseline="0" dirty="0">
                <a:latin typeface="Century" panose="02040604050505020304" pitchFamily="18" charset="0"/>
              </a:rPr>
              <a:t>CO2 </a:t>
            </a:r>
            <a:r>
              <a:rPr lang="ja-JP" altLang="en-US" sz="1800" b="0" i="0" u="none" strike="noStrike" baseline="0" dirty="0">
                <a:latin typeface="ＭＳ明朝"/>
              </a:rPr>
              <a:t>回収と有効活用</a:t>
            </a:r>
          </a:p>
          <a:p>
            <a:pPr algn="l"/>
            <a:r>
              <a:rPr lang="ja-JP" altLang="en-US" sz="1800" b="0" i="0" u="none" strike="noStrike" baseline="0" dirty="0">
                <a:latin typeface="ＭＳ明朝"/>
              </a:rPr>
              <a:t>（３） 既存プロセスからの水素などを含む副生ガスを産業間連携で活用することによる</a:t>
            </a:r>
            <a:r>
              <a:rPr lang="en-US" altLang="ja-JP" sz="1800" b="0" i="0" u="none" strike="noStrike" baseline="0" dirty="0">
                <a:latin typeface="Century" panose="02040604050505020304" pitchFamily="18" charset="0"/>
              </a:rPr>
              <a:t>CO2 </a:t>
            </a:r>
            <a:r>
              <a:rPr lang="ja-JP" altLang="en-US" sz="1800" b="0" i="0" u="none" strike="noStrike" baseline="0" dirty="0">
                <a:latin typeface="ＭＳ明朝"/>
              </a:rPr>
              <a:t>排出量の削減</a:t>
            </a: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 name="テキスト ボックス 1">
            <a:extLst>
              <a:ext uri="{FF2B5EF4-FFF2-40B4-BE49-F238E27FC236}">
                <a16:creationId xmlns:a16="http://schemas.microsoft.com/office/drawing/2014/main" id="{59CF352E-FEB4-5C6C-65DA-D6C08EBBDAA9}"/>
              </a:ext>
            </a:extLst>
          </p:cNvPr>
          <p:cNvSpPr txBox="1"/>
          <p:nvPr/>
        </p:nvSpPr>
        <p:spPr>
          <a:xfrm>
            <a:off x="837494" y="1148930"/>
            <a:ext cx="6819496" cy="369332"/>
          </a:xfrm>
          <a:prstGeom prst="rect">
            <a:avLst/>
          </a:prstGeom>
          <a:noFill/>
        </p:spPr>
        <p:txBody>
          <a:bodyPr wrap="none" rtlCol="0">
            <a:spAutoFit/>
          </a:bodyPr>
          <a:lstStyle/>
          <a:p>
            <a:pPr algn="l"/>
            <a:r>
              <a:rPr lang="ja-JP" altLang="en-US" dirty="0">
                <a:hlinkClick r:id="rId3"/>
              </a:rPr>
              <a:t>カーボンリサイクル・次世代火力発電等技術開発 </a:t>
            </a:r>
            <a:r>
              <a:rPr lang="en-US" altLang="ja-JP" dirty="0">
                <a:hlinkClick r:id="rId3"/>
              </a:rPr>
              <a:t>| </a:t>
            </a:r>
            <a:r>
              <a:rPr lang="ja-JP" altLang="en-US" dirty="0">
                <a:hlinkClick r:id="rId3"/>
              </a:rPr>
              <a:t>事業 </a:t>
            </a:r>
            <a:r>
              <a:rPr lang="en-US" altLang="ja-JP" dirty="0">
                <a:hlinkClick r:id="rId3"/>
              </a:rPr>
              <a:t>| NEDO</a:t>
            </a: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435509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23" name="図 1922">
            <a:extLst>
              <a:ext uri="{FF2B5EF4-FFF2-40B4-BE49-F238E27FC236}">
                <a16:creationId xmlns:a16="http://schemas.microsoft.com/office/drawing/2014/main" id="{413CCD8B-EF06-D613-C854-F8077B9D0703}"/>
              </a:ext>
            </a:extLst>
          </p:cNvPr>
          <p:cNvPicPr>
            <a:picLocks noChangeAspect="1"/>
          </p:cNvPicPr>
          <p:nvPr/>
        </p:nvPicPr>
        <p:blipFill>
          <a:blip r:embed="rId3"/>
          <a:stretch>
            <a:fillRect/>
          </a:stretch>
        </p:blipFill>
        <p:spPr>
          <a:xfrm>
            <a:off x="1189348" y="1014165"/>
            <a:ext cx="9813303" cy="5722561"/>
          </a:xfrm>
          <a:prstGeom prst="rect">
            <a:avLst/>
          </a:prstGeom>
        </p:spPr>
      </p:pic>
      <p:sp>
        <p:nvSpPr>
          <p:cNvPr id="2" name="タイトル 1">
            <a:extLst>
              <a:ext uri="{FF2B5EF4-FFF2-40B4-BE49-F238E27FC236}">
                <a16:creationId xmlns:a16="http://schemas.microsoft.com/office/drawing/2014/main" id="{0FF22313-31D4-E553-B77C-45BD962F4969}"/>
              </a:ext>
            </a:extLst>
          </p:cNvPr>
          <p:cNvSpPr>
            <a:spLocks noGrp="1"/>
          </p:cNvSpPr>
          <p:nvPr>
            <p:ph type="title"/>
          </p:nvPr>
        </p:nvSpPr>
        <p:spPr>
          <a:xfrm>
            <a:off x="254377" y="351123"/>
            <a:ext cx="7216108" cy="842479"/>
          </a:xfrm>
        </p:spPr>
        <p:txBody>
          <a:bodyPr>
            <a:noAutofit/>
          </a:bodyPr>
          <a:lstStyle/>
          <a:p>
            <a:r>
              <a:rPr lang="en-US" altLang="ja-JP" sz="2000" dirty="0"/>
              <a:t>ArchiMate</a:t>
            </a:r>
            <a:r>
              <a:rPr lang="ja-JP" altLang="en-US" sz="2000" dirty="0"/>
              <a:t>のサンプル</a:t>
            </a:r>
            <a:br>
              <a:rPr lang="en-US" altLang="ja-JP" sz="2000" dirty="0"/>
            </a:br>
            <a:r>
              <a:rPr lang="en-US" altLang="ja-JP" sz="2000" dirty="0"/>
              <a:t>※</a:t>
            </a:r>
            <a:r>
              <a:rPr lang="ja-JP" altLang="en-US" sz="2000" dirty="0"/>
              <a:t>サンプルとしてファイルを配布</a:t>
            </a:r>
            <a:endParaRPr kumimoji="1" lang="ja-JP" altLang="en-US" sz="2000" dirty="0"/>
          </a:p>
        </p:txBody>
      </p:sp>
      <p:sp>
        <p:nvSpPr>
          <p:cNvPr id="14" name="正方形/長方形 13">
            <a:extLst>
              <a:ext uri="{FF2B5EF4-FFF2-40B4-BE49-F238E27FC236}">
                <a16:creationId xmlns:a16="http://schemas.microsoft.com/office/drawing/2014/main" id="{537749DE-4314-A405-EFEA-3744C0383A31}"/>
              </a:ext>
            </a:extLst>
          </p:cNvPr>
          <p:cNvSpPr/>
          <p:nvPr/>
        </p:nvSpPr>
        <p:spPr>
          <a:xfrm>
            <a:off x="9808984" y="848557"/>
            <a:ext cx="1734532" cy="2482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黄色</a:t>
            </a:r>
            <a:r>
              <a:rPr kumimoji="1" lang="en-US" altLang="ja-JP" dirty="0">
                <a:solidFill>
                  <a:schemeClr val="tx1"/>
                </a:solidFill>
              </a:rPr>
              <a:t>=Human</a:t>
            </a:r>
            <a:endParaRPr kumimoji="1" lang="ja-JP" altLang="en-US" dirty="0">
              <a:solidFill>
                <a:schemeClr val="tx1"/>
              </a:solidFill>
            </a:endParaRPr>
          </a:p>
        </p:txBody>
      </p:sp>
      <p:sp>
        <p:nvSpPr>
          <p:cNvPr id="17" name="正方形/長方形 16">
            <a:extLst>
              <a:ext uri="{FF2B5EF4-FFF2-40B4-BE49-F238E27FC236}">
                <a16:creationId xmlns:a16="http://schemas.microsoft.com/office/drawing/2014/main" id="{613945E3-D4A8-DEB0-6B67-23F66048ED12}"/>
              </a:ext>
            </a:extLst>
          </p:cNvPr>
          <p:cNvSpPr/>
          <p:nvPr/>
        </p:nvSpPr>
        <p:spPr>
          <a:xfrm>
            <a:off x="9808984" y="174167"/>
            <a:ext cx="1734532" cy="2482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青</a:t>
            </a:r>
            <a:r>
              <a:rPr kumimoji="1" lang="en-US" altLang="ja-JP" dirty="0">
                <a:solidFill>
                  <a:schemeClr val="tx1"/>
                </a:solidFill>
              </a:rPr>
              <a:t>=Cyber</a:t>
            </a:r>
            <a:endParaRPr kumimoji="1" lang="ja-JP" altLang="en-US" dirty="0">
              <a:solidFill>
                <a:schemeClr val="tx1"/>
              </a:solidFill>
            </a:endParaRPr>
          </a:p>
        </p:txBody>
      </p:sp>
      <p:sp>
        <p:nvSpPr>
          <p:cNvPr id="20" name="正方形/長方形 19">
            <a:extLst>
              <a:ext uri="{FF2B5EF4-FFF2-40B4-BE49-F238E27FC236}">
                <a16:creationId xmlns:a16="http://schemas.microsoft.com/office/drawing/2014/main" id="{26756D98-8DB2-AC4B-8633-DB763EA5F437}"/>
              </a:ext>
            </a:extLst>
          </p:cNvPr>
          <p:cNvSpPr/>
          <p:nvPr/>
        </p:nvSpPr>
        <p:spPr>
          <a:xfrm>
            <a:off x="9808984" y="511362"/>
            <a:ext cx="1734532" cy="2482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緑</a:t>
            </a:r>
            <a:r>
              <a:rPr kumimoji="1" lang="en-US" altLang="ja-JP" dirty="0">
                <a:solidFill>
                  <a:schemeClr val="tx1"/>
                </a:solidFill>
              </a:rPr>
              <a:t>=Physical</a:t>
            </a:r>
            <a:endParaRPr kumimoji="1" lang="ja-JP" altLang="en-US" dirty="0">
              <a:solidFill>
                <a:schemeClr val="tx1"/>
              </a:solidFill>
            </a:endParaRPr>
          </a:p>
        </p:txBody>
      </p:sp>
      <p:sp>
        <p:nvSpPr>
          <p:cNvPr id="63" name="テキスト ボックス 62">
            <a:extLst>
              <a:ext uri="{FF2B5EF4-FFF2-40B4-BE49-F238E27FC236}">
                <a16:creationId xmlns:a16="http://schemas.microsoft.com/office/drawing/2014/main" id="{64E37E55-D9CF-5EA0-85B8-E78D7463ED23}"/>
              </a:ext>
            </a:extLst>
          </p:cNvPr>
          <p:cNvSpPr txBox="1"/>
          <p:nvPr/>
        </p:nvSpPr>
        <p:spPr>
          <a:xfrm>
            <a:off x="8405456" y="1096852"/>
            <a:ext cx="3448380" cy="461665"/>
          </a:xfrm>
          <a:prstGeom prst="rect">
            <a:avLst/>
          </a:prstGeom>
          <a:noFill/>
        </p:spPr>
        <p:txBody>
          <a:bodyPr wrap="none" rtlCol="0">
            <a:spAutoFit/>
          </a:bodyPr>
          <a:lstStyle/>
          <a:p>
            <a:pPr algn="l"/>
            <a:r>
              <a:rPr kumimoji="1" lang="ja-JP" altLang="en-US" sz="1200" dirty="0"/>
              <a:t>モデルを描けるツール”</a:t>
            </a:r>
            <a:r>
              <a:rPr kumimoji="1" lang="en-US" altLang="ja-JP" sz="1200" dirty="0"/>
              <a:t>Archi”</a:t>
            </a:r>
            <a:r>
              <a:rPr kumimoji="1" lang="ja-JP" altLang="en-US" sz="1200" dirty="0"/>
              <a:t>のダウンロード先</a:t>
            </a:r>
          </a:p>
          <a:p>
            <a:pPr algn="l"/>
            <a:r>
              <a:rPr kumimoji="1" lang="en-US" altLang="ja-JP" sz="1200" dirty="0">
                <a:hlinkClick r:id="rId4"/>
              </a:rPr>
              <a:t>https://www.archimatetool.com/download/</a:t>
            </a:r>
            <a:endParaRPr kumimoji="1" lang="en-US" altLang="ja-JP" sz="1200" dirty="0"/>
          </a:p>
        </p:txBody>
      </p:sp>
      <p:sp>
        <p:nvSpPr>
          <p:cNvPr id="4" name="スライド番号プレースホルダー 3">
            <a:extLst>
              <a:ext uri="{FF2B5EF4-FFF2-40B4-BE49-F238E27FC236}">
                <a16:creationId xmlns:a16="http://schemas.microsoft.com/office/drawing/2014/main" id="{96A9066E-DED3-90F1-1BDC-DA63E0005A8B}"/>
              </a:ext>
            </a:extLst>
          </p:cNvPr>
          <p:cNvSpPr>
            <a:spLocks noGrp="1"/>
          </p:cNvSpPr>
          <p:nvPr>
            <p:ph type="sldNum" sz="quarter" idx="12"/>
          </p:nvPr>
        </p:nvSpPr>
        <p:spPr/>
        <p:txBody>
          <a:bodyPr/>
          <a:lstStyle/>
          <a:p>
            <a:fld id="{FDFCE2DA-631B-4D14-86D6-A75E8111448D}" type="slidenum">
              <a:rPr kumimoji="1" lang="ja-JP" altLang="en-US" smtClean="0"/>
              <a:t>2</a:t>
            </a:fld>
            <a:endParaRPr kumimoji="1" lang="ja-JP" altLang="en-US"/>
          </a:p>
        </p:txBody>
      </p:sp>
    </p:spTree>
    <p:extLst>
      <p:ext uri="{BB962C8B-B14F-4D97-AF65-F5344CB8AC3E}">
        <p14:creationId xmlns:p14="http://schemas.microsoft.com/office/powerpoint/2010/main" val="2149992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10617D-549F-34D1-6ACE-69C81ACCF89D}"/>
              </a:ext>
            </a:extLst>
          </p:cNvPr>
          <p:cNvSpPr>
            <a:spLocks noGrp="1"/>
          </p:cNvSpPr>
          <p:nvPr>
            <p:ph type="title"/>
          </p:nvPr>
        </p:nvSpPr>
        <p:spPr>
          <a:xfrm>
            <a:off x="316774" y="43200"/>
            <a:ext cx="10080000" cy="873600"/>
          </a:xfrm>
        </p:spPr>
        <p:txBody>
          <a:bodyPr/>
          <a:lstStyle/>
          <a:p>
            <a:r>
              <a:rPr kumimoji="1" lang="ja-JP" altLang="en-US"/>
              <a:t>②</a:t>
            </a:r>
            <a:r>
              <a:rPr kumimoji="1" lang="en-US" altLang="ja-JP"/>
              <a:t>CPS</a:t>
            </a:r>
            <a:r>
              <a:rPr kumimoji="1" lang="ja-JP" altLang="en-US"/>
              <a:t>から</a:t>
            </a:r>
            <a:r>
              <a:rPr kumimoji="1" lang="en-US" altLang="ja-JP"/>
              <a:t>CPHS</a:t>
            </a:r>
            <a:r>
              <a:rPr lang="ja-JP" altLang="en-US"/>
              <a:t>化する</a:t>
            </a:r>
            <a:endParaRPr kumimoji="1" lang="ja-JP" altLang="en-US"/>
          </a:p>
        </p:txBody>
      </p:sp>
      <p:pic>
        <p:nvPicPr>
          <p:cNvPr id="8" name="図 7">
            <a:extLst>
              <a:ext uri="{FF2B5EF4-FFF2-40B4-BE49-F238E27FC236}">
                <a16:creationId xmlns:a16="http://schemas.microsoft.com/office/drawing/2014/main" id="{411C694A-8004-447F-586E-469174BA4429}"/>
              </a:ext>
            </a:extLst>
          </p:cNvPr>
          <p:cNvPicPr>
            <a:picLocks noChangeAspect="1"/>
          </p:cNvPicPr>
          <p:nvPr/>
        </p:nvPicPr>
        <p:blipFill>
          <a:blip r:embed="rId2"/>
          <a:stretch>
            <a:fillRect/>
          </a:stretch>
        </p:blipFill>
        <p:spPr>
          <a:xfrm>
            <a:off x="2583599" y="858479"/>
            <a:ext cx="8358883" cy="5999521"/>
          </a:xfrm>
          <a:prstGeom prst="rect">
            <a:avLst/>
          </a:prstGeom>
        </p:spPr>
      </p:pic>
      <p:sp>
        <p:nvSpPr>
          <p:cNvPr id="9" name="正方形/長方形 8">
            <a:extLst>
              <a:ext uri="{FF2B5EF4-FFF2-40B4-BE49-F238E27FC236}">
                <a16:creationId xmlns:a16="http://schemas.microsoft.com/office/drawing/2014/main" id="{30811C9D-D2CF-3EE6-5A05-F93FB85C4BA5}"/>
              </a:ext>
            </a:extLst>
          </p:cNvPr>
          <p:cNvSpPr/>
          <p:nvPr/>
        </p:nvSpPr>
        <p:spPr>
          <a:xfrm>
            <a:off x="5288533" y="1016000"/>
            <a:ext cx="4483267" cy="1581285"/>
          </a:xfrm>
          <a:prstGeom prst="rect">
            <a:avLst/>
          </a:prstGeom>
          <a:noFill/>
          <a:ln w="444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err="1">
              <a:solidFill>
                <a:schemeClr val="tx1"/>
              </a:solidFill>
            </a:endParaRPr>
          </a:p>
        </p:txBody>
      </p:sp>
      <p:sp>
        <p:nvSpPr>
          <p:cNvPr id="10" name="正方形/長方形 9">
            <a:extLst>
              <a:ext uri="{FF2B5EF4-FFF2-40B4-BE49-F238E27FC236}">
                <a16:creationId xmlns:a16="http://schemas.microsoft.com/office/drawing/2014/main" id="{09F71F3E-6995-5F7E-A72A-110C19EFA418}"/>
              </a:ext>
            </a:extLst>
          </p:cNvPr>
          <p:cNvSpPr/>
          <p:nvPr/>
        </p:nvSpPr>
        <p:spPr>
          <a:xfrm>
            <a:off x="5288533" y="2696485"/>
            <a:ext cx="4483267" cy="2984468"/>
          </a:xfrm>
          <a:prstGeom prst="rect">
            <a:avLst/>
          </a:prstGeom>
          <a:noFill/>
          <a:ln w="444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err="1">
              <a:solidFill>
                <a:schemeClr val="tx1"/>
              </a:solidFill>
            </a:endParaRPr>
          </a:p>
        </p:txBody>
      </p:sp>
      <p:sp>
        <p:nvSpPr>
          <p:cNvPr id="11" name="正方形/長方形 10">
            <a:extLst>
              <a:ext uri="{FF2B5EF4-FFF2-40B4-BE49-F238E27FC236}">
                <a16:creationId xmlns:a16="http://schemas.microsoft.com/office/drawing/2014/main" id="{3903033E-0A4A-7625-7102-CC39AC0996C7}"/>
              </a:ext>
            </a:extLst>
          </p:cNvPr>
          <p:cNvSpPr/>
          <p:nvPr/>
        </p:nvSpPr>
        <p:spPr>
          <a:xfrm>
            <a:off x="5288532" y="5941200"/>
            <a:ext cx="4483267" cy="873600"/>
          </a:xfrm>
          <a:prstGeom prst="rect">
            <a:avLst/>
          </a:prstGeom>
          <a:noFill/>
          <a:ln w="444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err="1">
              <a:solidFill>
                <a:schemeClr val="tx1"/>
              </a:solidFill>
            </a:endParaRPr>
          </a:p>
        </p:txBody>
      </p:sp>
      <p:sp>
        <p:nvSpPr>
          <p:cNvPr id="12" name="吹き出し: 線 11">
            <a:extLst>
              <a:ext uri="{FF2B5EF4-FFF2-40B4-BE49-F238E27FC236}">
                <a16:creationId xmlns:a16="http://schemas.microsoft.com/office/drawing/2014/main" id="{3A6AEAC0-AFE7-1DF5-F593-3D111523D67D}"/>
              </a:ext>
            </a:extLst>
          </p:cNvPr>
          <p:cNvSpPr/>
          <p:nvPr/>
        </p:nvSpPr>
        <p:spPr>
          <a:xfrm>
            <a:off x="7354113" y="204280"/>
            <a:ext cx="1750980" cy="429895"/>
          </a:xfrm>
          <a:prstGeom prst="borderCallout1">
            <a:avLst>
              <a:gd name="adj1" fmla="val 18750"/>
              <a:gd name="adj2" fmla="val -8333"/>
              <a:gd name="adj3" fmla="val 181858"/>
              <a:gd name="adj4" fmla="val -30824"/>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a:solidFill>
                  <a:schemeClr val="bg1"/>
                </a:solidFill>
              </a:rPr>
              <a:t>Human</a:t>
            </a:r>
            <a:endParaRPr kumimoji="1" lang="ja-JP" altLang="en-US" err="1">
              <a:solidFill>
                <a:schemeClr val="bg1"/>
              </a:solidFill>
            </a:endParaRPr>
          </a:p>
        </p:txBody>
      </p:sp>
      <p:sp>
        <p:nvSpPr>
          <p:cNvPr id="14" name="吹き出し: 線 13">
            <a:extLst>
              <a:ext uri="{FF2B5EF4-FFF2-40B4-BE49-F238E27FC236}">
                <a16:creationId xmlns:a16="http://schemas.microsoft.com/office/drawing/2014/main" id="{E84758B5-77F0-7D82-01FF-EDB07BE4D20A}"/>
              </a:ext>
            </a:extLst>
          </p:cNvPr>
          <p:cNvSpPr/>
          <p:nvPr/>
        </p:nvSpPr>
        <p:spPr>
          <a:xfrm>
            <a:off x="10366445" y="2588079"/>
            <a:ext cx="1750980" cy="429895"/>
          </a:xfrm>
          <a:prstGeom prst="borderCallout1">
            <a:avLst>
              <a:gd name="adj1" fmla="val 18750"/>
              <a:gd name="adj2" fmla="val -8333"/>
              <a:gd name="adj3" fmla="val 181858"/>
              <a:gd name="adj4" fmla="val -30824"/>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a:solidFill>
                  <a:schemeClr val="bg1"/>
                </a:solidFill>
              </a:rPr>
              <a:t>Cyber</a:t>
            </a:r>
            <a:endParaRPr kumimoji="1" lang="ja-JP" altLang="en-US" err="1">
              <a:solidFill>
                <a:schemeClr val="bg1"/>
              </a:solidFill>
            </a:endParaRPr>
          </a:p>
        </p:txBody>
      </p:sp>
      <p:sp>
        <p:nvSpPr>
          <p:cNvPr id="15" name="吹き出し: 線 14">
            <a:extLst>
              <a:ext uri="{FF2B5EF4-FFF2-40B4-BE49-F238E27FC236}">
                <a16:creationId xmlns:a16="http://schemas.microsoft.com/office/drawing/2014/main" id="{C58891AA-A4CE-C3AE-6193-A688DC54E789}"/>
              </a:ext>
            </a:extLst>
          </p:cNvPr>
          <p:cNvSpPr/>
          <p:nvPr/>
        </p:nvSpPr>
        <p:spPr>
          <a:xfrm>
            <a:off x="10366445" y="5991298"/>
            <a:ext cx="1750980" cy="429895"/>
          </a:xfrm>
          <a:prstGeom prst="borderCallout1">
            <a:avLst>
              <a:gd name="adj1" fmla="val 18750"/>
              <a:gd name="adj2" fmla="val -8333"/>
              <a:gd name="adj3" fmla="val 68718"/>
              <a:gd name="adj4" fmla="val -31935"/>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a:solidFill>
                  <a:schemeClr val="bg1"/>
                </a:solidFill>
              </a:rPr>
              <a:t>Physical</a:t>
            </a:r>
            <a:endParaRPr kumimoji="1" lang="ja-JP" altLang="en-US" err="1">
              <a:solidFill>
                <a:schemeClr val="bg1"/>
              </a:solidFill>
            </a:endParaRPr>
          </a:p>
        </p:txBody>
      </p:sp>
      <p:sp>
        <p:nvSpPr>
          <p:cNvPr id="16" name="テキスト ボックス 15">
            <a:extLst>
              <a:ext uri="{FF2B5EF4-FFF2-40B4-BE49-F238E27FC236}">
                <a16:creationId xmlns:a16="http://schemas.microsoft.com/office/drawing/2014/main" id="{AC046BA2-BA1D-AD9E-429F-B875728145B3}"/>
              </a:ext>
            </a:extLst>
          </p:cNvPr>
          <p:cNvSpPr txBox="1"/>
          <p:nvPr/>
        </p:nvSpPr>
        <p:spPr>
          <a:xfrm>
            <a:off x="148424" y="1429202"/>
            <a:ext cx="2271776" cy="3970318"/>
          </a:xfrm>
          <a:prstGeom prst="rect">
            <a:avLst/>
          </a:prstGeom>
          <a:noFill/>
        </p:spPr>
        <p:txBody>
          <a:bodyPr wrap="none" rtlCol="0">
            <a:spAutoFit/>
          </a:bodyPr>
          <a:lstStyle/>
          <a:p>
            <a:pPr algn="l"/>
            <a:r>
              <a:rPr kumimoji="1" lang="en-US" altLang="ja-JP"/>
              <a:t>IT</a:t>
            </a:r>
            <a:r>
              <a:rPr kumimoji="1" lang="ja-JP" altLang="en-US"/>
              <a:t>品質マネジメント</a:t>
            </a:r>
            <a:endParaRPr kumimoji="1" lang="en-US" altLang="ja-JP"/>
          </a:p>
          <a:p>
            <a:pPr algn="l"/>
            <a:r>
              <a:rPr lang="ja-JP" altLang="en-US"/>
              <a:t>を</a:t>
            </a:r>
            <a:r>
              <a:rPr lang="en-US" altLang="ja-JP"/>
              <a:t>SoS</a:t>
            </a:r>
            <a:r>
              <a:rPr lang="ja-JP" altLang="en-US"/>
              <a:t>的に表現</a:t>
            </a:r>
            <a:endParaRPr lang="en-US" altLang="ja-JP"/>
          </a:p>
          <a:p>
            <a:pPr algn="l"/>
            <a:r>
              <a:rPr kumimoji="1" lang="ja-JP" altLang="en-US"/>
              <a:t>したモデル図</a:t>
            </a:r>
            <a:endParaRPr kumimoji="1" lang="en-US" altLang="ja-JP"/>
          </a:p>
          <a:p>
            <a:pPr algn="l"/>
            <a:endParaRPr lang="en-US" altLang="ja-JP"/>
          </a:p>
          <a:p>
            <a:pPr algn="l"/>
            <a:r>
              <a:rPr kumimoji="1" lang="en-US" altLang="ja-JP"/>
              <a:t>ArchiMate</a:t>
            </a:r>
            <a:r>
              <a:rPr kumimoji="1" lang="ja-JP" altLang="en-US"/>
              <a:t>という</a:t>
            </a:r>
            <a:endParaRPr kumimoji="1" lang="en-US" altLang="ja-JP"/>
          </a:p>
          <a:p>
            <a:pPr algn="l"/>
            <a:r>
              <a:rPr lang="ja-JP" altLang="en-US"/>
              <a:t>記述言語で表現して</a:t>
            </a:r>
            <a:endParaRPr lang="en-US" altLang="ja-JP"/>
          </a:p>
          <a:p>
            <a:pPr algn="l"/>
            <a:r>
              <a:rPr lang="ja-JP" altLang="en-US"/>
              <a:t>おり</a:t>
            </a:r>
            <a:r>
              <a:rPr kumimoji="1" lang="ja-JP" altLang="en-US"/>
              <a:t>、</a:t>
            </a:r>
            <a:endParaRPr kumimoji="1" lang="en-US" altLang="ja-JP"/>
          </a:p>
          <a:p>
            <a:pPr algn="l"/>
            <a:r>
              <a:rPr lang="ja-JP" altLang="en-US"/>
              <a:t>　</a:t>
            </a:r>
            <a:r>
              <a:rPr lang="en-US" altLang="ja-JP"/>
              <a:t>Cyber</a:t>
            </a:r>
          </a:p>
          <a:p>
            <a:pPr algn="l"/>
            <a:r>
              <a:rPr lang="ja-JP" altLang="en-US"/>
              <a:t>　</a:t>
            </a:r>
            <a:r>
              <a:rPr lang="en-US" altLang="ja-JP"/>
              <a:t>Physical</a:t>
            </a:r>
          </a:p>
          <a:p>
            <a:pPr algn="l"/>
            <a:r>
              <a:rPr lang="ja-JP" altLang="en-US"/>
              <a:t>　</a:t>
            </a:r>
            <a:r>
              <a:rPr lang="en-US" altLang="ja-JP"/>
              <a:t>Human</a:t>
            </a:r>
          </a:p>
          <a:p>
            <a:pPr algn="l"/>
            <a:r>
              <a:rPr lang="ja-JP" altLang="en-US"/>
              <a:t>を連動して表現</a:t>
            </a:r>
            <a:endParaRPr lang="en-US" altLang="ja-JP"/>
          </a:p>
          <a:p>
            <a:pPr algn="l"/>
            <a:r>
              <a:rPr lang="ja-JP" altLang="en-US"/>
              <a:t>している一例</a:t>
            </a:r>
            <a:endParaRPr lang="en-US" altLang="ja-JP"/>
          </a:p>
          <a:p>
            <a:pPr algn="l"/>
            <a:endParaRPr lang="en-US" altLang="ja-JP"/>
          </a:p>
          <a:p>
            <a:pPr algn="l"/>
            <a:r>
              <a:rPr lang="en-US" altLang="ja-JP"/>
              <a:t>ArchiMate</a:t>
            </a:r>
            <a:r>
              <a:rPr lang="ja-JP" altLang="en-US"/>
              <a:t>は後述</a:t>
            </a:r>
            <a:endParaRPr lang="en-US" altLang="ja-JP"/>
          </a:p>
        </p:txBody>
      </p:sp>
      <p:sp>
        <p:nvSpPr>
          <p:cNvPr id="17" name="テキスト ボックス 16">
            <a:extLst>
              <a:ext uri="{FF2B5EF4-FFF2-40B4-BE49-F238E27FC236}">
                <a16:creationId xmlns:a16="http://schemas.microsoft.com/office/drawing/2014/main" id="{D0FEC4C6-0A92-5FC9-A485-65DDA9137C7C}"/>
              </a:ext>
            </a:extLst>
          </p:cNvPr>
          <p:cNvSpPr txBox="1"/>
          <p:nvPr/>
        </p:nvSpPr>
        <p:spPr>
          <a:xfrm>
            <a:off x="0" y="6405513"/>
            <a:ext cx="5323893" cy="430887"/>
          </a:xfrm>
          <a:prstGeom prst="rect">
            <a:avLst/>
          </a:prstGeom>
          <a:noFill/>
        </p:spPr>
        <p:txBody>
          <a:bodyPr wrap="none" rtlCol="0">
            <a:spAutoFit/>
          </a:bodyPr>
          <a:lstStyle/>
          <a:p>
            <a:pPr algn="l"/>
            <a:r>
              <a:rPr kumimoji="1" lang="en-US" altLang="ja-JP" sz="1100"/>
              <a:t>Systems of Systems Perspective in IT Project Quality Management</a:t>
            </a:r>
            <a:r>
              <a:rPr kumimoji="1" lang="ja-JP" altLang="en-US" sz="1100"/>
              <a:t>より引用</a:t>
            </a:r>
          </a:p>
          <a:p>
            <a:pPr algn="l"/>
            <a:r>
              <a:rPr lang="ja-JP" altLang="en-US" sz="1100"/>
              <a:t>引用元</a:t>
            </a:r>
            <a:r>
              <a:rPr kumimoji="1" lang="ja-JP" altLang="en-US" sz="1100"/>
              <a:t>：</a:t>
            </a:r>
            <a:r>
              <a:rPr kumimoji="1" lang="en-US" altLang="ja-JP" sz="1100">
                <a:hlinkClick r:id="rId3"/>
              </a:rPr>
              <a:t>CEUR-WS.org/Vol-3158/paper7.pdf</a:t>
            </a:r>
            <a:endParaRPr kumimoji="1" lang="ja-JP" altLang="en-US" sz="1100"/>
          </a:p>
        </p:txBody>
      </p:sp>
      <p:sp>
        <p:nvSpPr>
          <p:cNvPr id="3" name="正方形/長方形 2">
            <a:extLst>
              <a:ext uri="{FF2B5EF4-FFF2-40B4-BE49-F238E27FC236}">
                <a16:creationId xmlns:a16="http://schemas.microsoft.com/office/drawing/2014/main" id="{3FBAE912-7E5B-A654-51B6-05F147F1AA91}"/>
              </a:ext>
            </a:extLst>
          </p:cNvPr>
          <p:cNvSpPr/>
          <p:nvPr/>
        </p:nvSpPr>
        <p:spPr>
          <a:xfrm>
            <a:off x="9947305" y="150987"/>
            <a:ext cx="2068082" cy="658026"/>
          </a:xfrm>
          <a:prstGeom prst="rect">
            <a:avLst/>
          </a:prstGeom>
          <a:solidFill>
            <a:srgbClr val="0070C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kumimoji="1" lang="ja-JP" altLang="en-US" sz="2400">
                <a:solidFill>
                  <a:srgbClr val="FFFF00"/>
                </a:solidFill>
              </a:rPr>
              <a:t>再掲</a:t>
            </a:r>
          </a:p>
        </p:txBody>
      </p:sp>
      <p:sp>
        <p:nvSpPr>
          <p:cNvPr id="5" name="スライド番号プレースホルダー 4">
            <a:extLst>
              <a:ext uri="{FF2B5EF4-FFF2-40B4-BE49-F238E27FC236}">
                <a16:creationId xmlns:a16="http://schemas.microsoft.com/office/drawing/2014/main" id="{28FF0CBA-210B-217D-7A92-E1DC156D0A30}"/>
              </a:ext>
            </a:extLst>
          </p:cNvPr>
          <p:cNvSpPr>
            <a:spLocks noGrp="1"/>
          </p:cNvSpPr>
          <p:nvPr>
            <p:ph type="sldNum" sz="quarter" idx="12"/>
          </p:nvPr>
        </p:nvSpPr>
        <p:spPr/>
        <p:txBody>
          <a:bodyPr/>
          <a:lstStyle/>
          <a:p>
            <a:fld id="{4D029D89-7B63-4C94-AD4D-2E4D6BB83637}" type="slidenum">
              <a:rPr kumimoji="1" lang="ja-JP" altLang="en-US" smtClean="0"/>
              <a:t>3</a:t>
            </a:fld>
            <a:endParaRPr kumimoji="1" lang="ja-JP" altLang="en-US"/>
          </a:p>
        </p:txBody>
      </p:sp>
    </p:spTree>
    <p:extLst>
      <p:ext uri="{BB962C8B-B14F-4D97-AF65-F5344CB8AC3E}">
        <p14:creationId xmlns:p14="http://schemas.microsoft.com/office/powerpoint/2010/main" val="1652203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5F7230F4-BC46-38A5-7653-E14FA7F0420F}"/>
              </a:ext>
            </a:extLst>
          </p:cNvPr>
          <p:cNvPicPr>
            <a:picLocks noChangeAspect="1"/>
          </p:cNvPicPr>
          <p:nvPr/>
        </p:nvPicPr>
        <p:blipFill>
          <a:blip r:embed="rId2"/>
          <a:stretch>
            <a:fillRect/>
          </a:stretch>
        </p:blipFill>
        <p:spPr>
          <a:xfrm>
            <a:off x="2538919" y="0"/>
            <a:ext cx="9577703" cy="6517532"/>
          </a:xfrm>
          <a:prstGeom prst="rect">
            <a:avLst/>
          </a:prstGeom>
        </p:spPr>
      </p:pic>
      <p:sp>
        <p:nvSpPr>
          <p:cNvPr id="5" name="テキスト ボックス 4">
            <a:extLst>
              <a:ext uri="{FF2B5EF4-FFF2-40B4-BE49-F238E27FC236}">
                <a16:creationId xmlns:a16="http://schemas.microsoft.com/office/drawing/2014/main" id="{335DC4BF-325C-A2A9-AE14-85C6F90F20D6}"/>
              </a:ext>
            </a:extLst>
          </p:cNvPr>
          <p:cNvSpPr txBox="1"/>
          <p:nvPr/>
        </p:nvSpPr>
        <p:spPr>
          <a:xfrm>
            <a:off x="145915" y="321013"/>
            <a:ext cx="2031325" cy="2031325"/>
          </a:xfrm>
          <a:prstGeom prst="rect">
            <a:avLst/>
          </a:prstGeom>
          <a:noFill/>
        </p:spPr>
        <p:txBody>
          <a:bodyPr wrap="none" rtlCol="0">
            <a:spAutoFit/>
          </a:bodyPr>
          <a:lstStyle/>
          <a:p>
            <a:r>
              <a:rPr kumimoji="1" lang="en-US" altLang="ja-JP" dirty="0"/>
              <a:t>ArchiMate</a:t>
            </a:r>
            <a:r>
              <a:rPr lang="ja-JP" altLang="en-US" dirty="0"/>
              <a:t>では、</a:t>
            </a:r>
            <a:endParaRPr lang="en-US" altLang="ja-JP" dirty="0"/>
          </a:p>
          <a:p>
            <a:r>
              <a:rPr lang="en-US" altLang="ja-JP" dirty="0"/>
              <a:t>SoS</a:t>
            </a:r>
            <a:r>
              <a:rPr lang="ja-JP" altLang="en-US" dirty="0"/>
              <a:t>分科会で</a:t>
            </a:r>
            <a:endParaRPr lang="en-US" altLang="ja-JP" dirty="0"/>
          </a:p>
          <a:p>
            <a:r>
              <a:rPr kumimoji="1" lang="ja-JP" altLang="en-US" dirty="0"/>
              <a:t>議論している、</a:t>
            </a:r>
            <a:endParaRPr kumimoji="1" lang="en-US" altLang="ja-JP" dirty="0"/>
          </a:p>
          <a:p>
            <a:r>
              <a:rPr kumimoji="1" lang="ja-JP" altLang="en-US" dirty="0"/>
              <a:t>　・</a:t>
            </a:r>
            <a:r>
              <a:rPr kumimoji="1" lang="en-US" altLang="ja-JP" dirty="0"/>
              <a:t>Cyber</a:t>
            </a:r>
          </a:p>
          <a:p>
            <a:r>
              <a:rPr lang="ja-JP" altLang="en-US" dirty="0"/>
              <a:t>　・</a:t>
            </a:r>
            <a:r>
              <a:rPr lang="en-US" altLang="ja-JP" dirty="0"/>
              <a:t>Physical</a:t>
            </a:r>
          </a:p>
          <a:p>
            <a:r>
              <a:rPr kumimoji="1" lang="ja-JP" altLang="en-US" dirty="0"/>
              <a:t>　・</a:t>
            </a:r>
            <a:r>
              <a:rPr kumimoji="1" lang="en-US" altLang="ja-JP" dirty="0"/>
              <a:t>Human</a:t>
            </a:r>
            <a:r>
              <a:rPr kumimoji="1" lang="ja-JP" altLang="en-US" dirty="0"/>
              <a:t>の</a:t>
            </a:r>
            <a:endParaRPr kumimoji="1" lang="en-US" altLang="ja-JP" dirty="0"/>
          </a:p>
          <a:p>
            <a:r>
              <a:rPr lang="ja-JP" altLang="en-US" dirty="0"/>
              <a:t>要素が描けます。</a:t>
            </a:r>
            <a:endParaRPr kumimoji="1" lang="ja-JP" altLang="en-US" dirty="0"/>
          </a:p>
        </p:txBody>
      </p:sp>
      <p:sp>
        <p:nvSpPr>
          <p:cNvPr id="6" name="矢印: 右 5">
            <a:extLst>
              <a:ext uri="{FF2B5EF4-FFF2-40B4-BE49-F238E27FC236}">
                <a16:creationId xmlns:a16="http://schemas.microsoft.com/office/drawing/2014/main" id="{9FF82F18-1A0E-4726-4CDE-0447CD3DA261}"/>
              </a:ext>
            </a:extLst>
          </p:cNvPr>
          <p:cNvSpPr/>
          <p:nvPr/>
        </p:nvSpPr>
        <p:spPr>
          <a:xfrm>
            <a:off x="410938" y="2677629"/>
            <a:ext cx="2188052" cy="783076"/>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ja-JP" dirty="0"/>
              <a:t>Human</a:t>
            </a:r>
            <a:endParaRPr lang="ja-JP" altLang="en-US" dirty="0"/>
          </a:p>
        </p:txBody>
      </p:sp>
      <p:sp>
        <p:nvSpPr>
          <p:cNvPr id="7" name="矢印: 右 6">
            <a:extLst>
              <a:ext uri="{FF2B5EF4-FFF2-40B4-BE49-F238E27FC236}">
                <a16:creationId xmlns:a16="http://schemas.microsoft.com/office/drawing/2014/main" id="{F0E5A25F-9D19-4FBF-92EB-2B0FBCB45F6C}"/>
              </a:ext>
            </a:extLst>
          </p:cNvPr>
          <p:cNvSpPr/>
          <p:nvPr/>
        </p:nvSpPr>
        <p:spPr>
          <a:xfrm>
            <a:off x="350867" y="3679404"/>
            <a:ext cx="2188052" cy="172215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dirty="0"/>
              <a:t>Cyber</a:t>
            </a:r>
            <a:endParaRPr kumimoji="1" lang="ja-JP" altLang="en-US" dirty="0"/>
          </a:p>
        </p:txBody>
      </p:sp>
      <p:sp>
        <p:nvSpPr>
          <p:cNvPr id="8" name="矢印: 右 7">
            <a:extLst>
              <a:ext uri="{FF2B5EF4-FFF2-40B4-BE49-F238E27FC236}">
                <a16:creationId xmlns:a16="http://schemas.microsoft.com/office/drawing/2014/main" id="{A408F0DE-62BB-5F0A-7A50-CCC96893D54F}"/>
              </a:ext>
            </a:extLst>
          </p:cNvPr>
          <p:cNvSpPr/>
          <p:nvPr/>
        </p:nvSpPr>
        <p:spPr>
          <a:xfrm>
            <a:off x="410938" y="5734456"/>
            <a:ext cx="2188052" cy="783076"/>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dirty="0"/>
              <a:t>Physical</a:t>
            </a:r>
            <a:endParaRPr kumimoji="1" lang="ja-JP" altLang="en-US" dirty="0"/>
          </a:p>
        </p:txBody>
      </p:sp>
      <p:sp>
        <p:nvSpPr>
          <p:cNvPr id="9" name="テキスト ボックス 8">
            <a:extLst>
              <a:ext uri="{FF2B5EF4-FFF2-40B4-BE49-F238E27FC236}">
                <a16:creationId xmlns:a16="http://schemas.microsoft.com/office/drawing/2014/main" id="{3B8FE27C-DB2A-081E-39CD-3CF7F19A5251}"/>
              </a:ext>
            </a:extLst>
          </p:cNvPr>
          <p:cNvSpPr txBox="1"/>
          <p:nvPr/>
        </p:nvSpPr>
        <p:spPr>
          <a:xfrm>
            <a:off x="6475379" y="321012"/>
            <a:ext cx="3185487" cy="923330"/>
          </a:xfrm>
          <a:prstGeom prst="rect">
            <a:avLst/>
          </a:prstGeom>
          <a:noFill/>
        </p:spPr>
        <p:txBody>
          <a:bodyPr wrap="none" rtlCol="0">
            <a:spAutoFit/>
          </a:bodyPr>
          <a:lstStyle/>
          <a:p>
            <a:r>
              <a:rPr kumimoji="1" lang="en-US" altLang="ja-JP" dirty="0"/>
              <a:t>※</a:t>
            </a:r>
            <a:r>
              <a:rPr lang="ja-JP" altLang="en-US" dirty="0"/>
              <a:t>最新は</a:t>
            </a:r>
            <a:r>
              <a:rPr lang="en-US" altLang="ja-JP" dirty="0"/>
              <a:t>5.1</a:t>
            </a:r>
            <a:r>
              <a:rPr lang="ja-JP" altLang="en-US" dirty="0"/>
              <a:t>のため少し</a:t>
            </a:r>
            <a:endParaRPr lang="en-US" altLang="ja-JP" dirty="0"/>
          </a:p>
          <a:p>
            <a:r>
              <a:rPr kumimoji="1" lang="ja-JP" altLang="en-US" dirty="0"/>
              <a:t>　古い情報ですが</a:t>
            </a:r>
            <a:endParaRPr kumimoji="1" lang="en-US" altLang="ja-JP" dirty="0"/>
          </a:p>
          <a:p>
            <a:r>
              <a:rPr lang="ja-JP" altLang="en-US" dirty="0"/>
              <a:t>　本質は大きく変わりません</a:t>
            </a:r>
            <a:endParaRPr kumimoji="1" lang="ja-JP" altLang="en-US" dirty="0"/>
          </a:p>
        </p:txBody>
      </p:sp>
      <p:sp>
        <p:nvSpPr>
          <p:cNvPr id="17" name="正方形/長方形 16">
            <a:extLst>
              <a:ext uri="{FF2B5EF4-FFF2-40B4-BE49-F238E27FC236}">
                <a16:creationId xmlns:a16="http://schemas.microsoft.com/office/drawing/2014/main" id="{9CB5391D-9BFC-2484-6CD2-B9D27A89C08A}"/>
              </a:ext>
            </a:extLst>
          </p:cNvPr>
          <p:cNvSpPr/>
          <p:nvPr/>
        </p:nvSpPr>
        <p:spPr>
          <a:xfrm>
            <a:off x="9947305" y="150987"/>
            <a:ext cx="2068082" cy="658026"/>
          </a:xfrm>
          <a:prstGeom prst="rect">
            <a:avLst/>
          </a:prstGeom>
          <a:solidFill>
            <a:srgbClr val="0070C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kumimoji="1" lang="ja-JP" altLang="en-US" sz="2400">
                <a:solidFill>
                  <a:srgbClr val="FFFF00"/>
                </a:solidFill>
              </a:rPr>
              <a:t>再掲</a:t>
            </a:r>
          </a:p>
        </p:txBody>
      </p:sp>
      <p:sp>
        <p:nvSpPr>
          <p:cNvPr id="3" name="スライド番号プレースホルダー 2">
            <a:extLst>
              <a:ext uri="{FF2B5EF4-FFF2-40B4-BE49-F238E27FC236}">
                <a16:creationId xmlns:a16="http://schemas.microsoft.com/office/drawing/2014/main" id="{312F0495-9ADC-05CE-1EB7-D12F15305773}"/>
              </a:ext>
            </a:extLst>
          </p:cNvPr>
          <p:cNvSpPr>
            <a:spLocks noGrp="1"/>
          </p:cNvSpPr>
          <p:nvPr>
            <p:ph type="sldNum" sz="quarter" idx="12"/>
          </p:nvPr>
        </p:nvSpPr>
        <p:spPr/>
        <p:txBody>
          <a:bodyPr/>
          <a:lstStyle/>
          <a:p>
            <a:fld id="{FDFCE2DA-631B-4D14-86D6-A75E8111448D}" type="slidenum">
              <a:rPr kumimoji="1" lang="ja-JP" altLang="en-US" smtClean="0"/>
              <a:t>4</a:t>
            </a:fld>
            <a:endParaRPr kumimoji="1" lang="ja-JP" altLang="en-US"/>
          </a:p>
        </p:txBody>
      </p:sp>
    </p:spTree>
    <p:extLst>
      <p:ext uri="{BB962C8B-B14F-4D97-AF65-F5344CB8AC3E}">
        <p14:creationId xmlns:p14="http://schemas.microsoft.com/office/powerpoint/2010/main" val="2203079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0FB5DD-5615-300E-19DA-BA843D2EE67F}"/>
              </a:ext>
            </a:extLst>
          </p:cNvPr>
          <p:cNvSpPr>
            <a:spLocks noGrp="1"/>
          </p:cNvSpPr>
          <p:nvPr>
            <p:ph type="title"/>
          </p:nvPr>
        </p:nvSpPr>
        <p:spPr>
          <a:xfrm>
            <a:off x="312000" y="43200"/>
            <a:ext cx="11526562" cy="873600"/>
          </a:xfrm>
        </p:spPr>
        <p:txBody>
          <a:bodyPr>
            <a:normAutofit fontScale="90000"/>
          </a:bodyPr>
          <a:lstStyle/>
          <a:p>
            <a:r>
              <a:rPr kumimoji="1" lang="ja-JP" altLang="en-US"/>
              <a:t>③</a:t>
            </a:r>
            <a:r>
              <a:rPr kumimoji="1" lang="en-US" altLang="ja-JP"/>
              <a:t>Cyber</a:t>
            </a:r>
            <a:r>
              <a:rPr kumimoji="1" lang="ja-JP" altLang="en-US"/>
              <a:t>部分の詳細化</a:t>
            </a:r>
            <a:r>
              <a:rPr kumimoji="1" lang="en-US" altLang="ja-JP"/>
              <a:t>(</a:t>
            </a:r>
            <a:r>
              <a:rPr kumimoji="1" lang="ja-JP" altLang="en-US"/>
              <a:t>一例</a:t>
            </a:r>
            <a:r>
              <a:rPr kumimoji="1" lang="en-US" altLang="ja-JP"/>
              <a:t>)</a:t>
            </a:r>
            <a:r>
              <a:rPr kumimoji="1" lang="ja-JP" altLang="en-US"/>
              <a:t> </a:t>
            </a:r>
            <a:r>
              <a:rPr kumimoji="1" lang="en-US" altLang="ja-JP" sz="2000"/>
              <a:t>※</a:t>
            </a:r>
            <a:r>
              <a:rPr kumimoji="1" lang="ja-JP" altLang="en-US" sz="2000"/>
              <a:t>ここまでは書かないと思いますが一例として</a:t>
            </a:r>
            <a:endParaRPr kumimoji="1" lang="ja-JP" altLang="en-US"/>
          </a:p>
        </p:txBody>
      </p:sp>
      <p:pic>
        <p:nvPicPr>
          <p:cNvPr id="6" name="図 5">
            <a:extLst>
              <a:ext uri="{FF2B5EF4-FFF2-40B4-BE49-F238E27FC236}">
                <a16:creationId xmlns:a16="http://schemas.microsoft.com/office/drawing/2014/main" id="{095AA340-FD0A-4F13-FCB9-0B9CD2691100}"/>
              </a:ext>
            </a:extLst>
          </p:cNvPr>
          <p:cNvPicPr>
            <a:picLocks noChangeAspect="1"/>
          </p:cNvPicPr>
          <p:nvPr/>
        </p:nvPicPr>
        <p:blipFill>
          <a:blip r:embed="rId2"/>
          <a:stretch>
            <a:fillRect/>
          </a:stretch>
        </p:blipFill>
        <p:spPr>
          <a:xfrm>
            <a:off x="613597" y="827833"/>
            <a:ext cx="10964805" cy="6030167"/>
          </a:xfrm>
          <a:prstGeom prst="rect">
            <a:avLst/>
          </a:prstGeom>
        </p:spPr>
      </p:pic>
      <p:sp>
        <p:nvSpPr>
          <p:cNvPr id="3" name="正方形/長方形 2">
            <a:extLst>
              <a:ext uri="{FF2B5EF4-FFF2-40B4-BE49-F238E27FC236}">
                <a16:creationId xmlns:a16="http://schemas.microsoft.com/office/drawing/2014/main" id="{1986D2EC-4E30-7D17-BB08-2639E8E8F5CC}"/>
              </a:ext>
            </a:extLst>
          </p:cNvPr>
          <p:cNvSpPr/>
          <p:nvPr/>
        </p:nvSpPr>
        <p:spPr>
          <a:xfrm>
            <a:off x="9947305" y="150987"/>
            <a:ext cx="2068082" cy="658026"/>
          </a:xfrm>
          <a:prstGeom prst="rect">
            <a:avLst/>
          </a:prstGeom>
          <a:solidFill>
            <a:srgbClr val="0070C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kumimoji="1" lang="ja-JP" altLang="en-US" sz="2400">
                <a:solidFill>
                  <a:srgbClr val="FFFF00"/>
                </a:solidFill>
              </a:rPr>
              <a:t>再掲</a:t>
            </a:r>
          </a:p>
        </p:txBody>
      </p:sp>
      <p:sp>
        <p:nvSpPr>
          <p:cNvPr id="5" name="スライド番号プレースホルダー 4">
            <a:extLst>
              <a:ext uri="{FF2B5EF4-FFF2-40B4-BE49-F238E27FC236}">
                <a16:creationId xmlns:a16="http://schemas.microsoft.com/office/drawing/2014/main" id="{666AFB91-27FA-19A3-07FF-B4F485AAB0A6}"/>
              </a:ext>
            </a:extLst>
          </p:cNvPr>
          <p:cNvSpPr>
            <a:spLocks noGrp="1"/>
          </p:cNvSpPr>
          <p:nvPr>
            <p:ph type="sldNum" sz="quarter" idx="12"/>
          </p:nvPr>
        </p:nvSpPr>
        <p:spPr/>
        <p:txBody>
          <a:bodyPr/>
          <a:lstStyle/>
          <a:p>
            <a:fld id="{4D029D89-7B63-4C94-AD4D-2E4D6BB83637}" type="slidenum">
              <a:rPr kumimoji="1" lang="ja-JP" altLang="en-US" smtClean="0"/>
              <a:t>5</a:t>
            </a:fld>
            <a:endParaRPr kumimoji="1" lang="ja-JP" altLang="en-US"/>
          </a:p>
        </p:txBody>
      </p:sp>
    </p:spTree>
    <p:extLst>
      <p:ext uri="{BB962C8B-B14F-4D97-AF65-F5344CB8AC3E}">
        <p14:creationId xmlns:p14="http://schemas.microsoft.com/office/powerpoint/2010/main" val="1415008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3C859B0C-8B8B-35E9-0730-4DAA948C3931}"/>
              </a:ext>
            </a:extLst>
          </p:cNvPr>
          <p:cNvSpPr txBox="1"/>
          <p:nvPr/>
        </p:nvSpPr>
        <p:spPr>
          <a:xfrm>
            <a:off x="217465" y="219430"/>
            <a:ext cx="5112181" cy="73866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333333"/>
                </a:solidFill>
                <a:effectLst/>
                <a:uLnTx/>
                <a:uFillTx/>
                <a:latin typeface="游ゴシック" panose="020B0400000000000000" pitchFamily="50" charset="-128"/>
                <a:ea typeface="游ゴシック" panose="020B0400000000000000" pitchFamily="50" charset="-128"/>
                <a:cs typeface="+mn-cs"/>
              </a:rPr>
              <a:t>・それぞれのシステムが何をやり取りするか</a:t>
            </a:r>
            <a:endParaRPr kumimoji="1" lang="en-US" altLang="ja-JP" sz="1400" b="0" i="0" u="none" strike="noStrike" kern="1200" cap="none" spc="0" normalizeH="0" baseline="0" noProof="0">
              <a:ln>
                <a:noFill/>
              </a:ln>
              <a:solidFill>
                <a:srgbClr val="333333"/>
              </a:solidFill>
              <a:effectLst/>
              <a:uLnTx/>
              <a:uFillTx/>
              <a:latin typeface="游ゴシック" panose="020B0400000000000000" pitchFamily="50" charset="-128"/>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333333"/>
                </a:solidFill>
                <a:effectLst/>
                <a:uLnTx/>
                <a:uFillTx/>
                <a:latin typeface="游ゴシック" panose="020B0400000000000000" pitchFamily="50" charset="-128"/>
                <a:ea typeface="游ゴシック" panose="020B0400000000000000" pitchFamily="50" charset="-128"/>
                <a:cs typeface="+mn-cs"/>
              </a:rPr>
              <a:t>・人の要素がどこに関係するか</a:t>
            </a:r>
            <a:endParaRPr kumimoji="1" lang="en-US" altLang="ja-JP" sz="1400" b="0" i="0" u="none" strike="noStrike" kern="1200" cap="none" spc="0" normalizeH="0" baseline="0" noProof="0">
              <a:ln>
                <a:noFill/>
              </a:ln>
              <a:solidFill>
                <a:srgbClr val="333333"/>
              </a:solidFill>
              <a:effectLst/>
              <a:uLnTx/>
              <a:uFillTx/>
              <a:latin typeface="游ゴシック" panose="020B0400000000000000" pitchFamily="50" charset="-128"/>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333333"/>
                </a:solidFill>
                <a:effectLst/>
                <a:uLnTx/>
                <a:uFillTx/>
                <a:latin typeface="游ゴシック" panose="020B0400000000000000" pitchFamily="50" charset="-128"/>
                <a:ea typeface="游ゴシック" panose="020B0400000000000000" pitchFamily="50" charset="-128"/>
                <a:cs typeface="+mn-cs"/>
              </a:rPr>
              <a:t>　　従業員としての人、住民としての人では役割が異なる</a:t>
            </a:r>
            <a:endParaRPr kumimoji="1" lang="en-US" altLang="ja-JP" sz="1400" b="0" i="0" u="none" strike="noStrike" kern="1200" cap="none" spc="0" normalizeH="0" baseline="0" noProof="0">
              <a:ln>
                <a:noFill/>
              </a:ln>
              <a:solidFill>
                <a:srgbClr val="333333"/>
              </a:solidFill>
              <a:effectLst/>
              <a:uLnTx/>
              <a:uFillTx/>
              <a:latin typeface="游ゴシック" panose="020B0400000000000000" pitchFamily="50" charset="-128"/>
              <a:ea typeface="游ゴシック" panose="020B0400000000000000" pitchFamily="50" charset="-128"/>
              <a:cs typeface="+mn-cs"/>
            </a:endParaRPr>
          </a:p>
        </p:txBody>
      </p:sp>
      <p:sp>
        <p:nvSpPr>
          <p:cNvPr id="4" name="四角形: 角を丸くする 3">
            <a:extLst>
              <a:ext uri="{FF2B5EF4-FFF2-40B4-BE49-F238E27FC236}">
                <a16:creationId xmlns:a16="http://schemas.microsoft.com/office/drawing/2014/main" id="{A5E14257-3CBC-6E46-1DCB-AF099B30C307}"/>
              </a:ext>
            </a:extLst>
          </p:cNvPr>
          <p:cNvSpPr/>
          <p:nvPr/>
        </p:nvSpPr>
        <p:spPr>
          <a:xfrm>
            <a:off x="692371" y="3025634"/>
            <a:ext cx="2534718" cy="4598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化学プラント</a:t>
            </a:r>
          </a:p>
        </p:txBody>
      </p:sp>
      <p:sp>
        <p:nvSpPr>
          <p:cNvPr id="5" name="四角形: 角を丸くする 4">
            <a:extLst>
              <a:ext uri="{FF2B5EF4-FFF2-40B4-BE49-F238E27FC236}">
                <a16:creationId xmlns:a16="http://schemas.microsoft.com/office/drawing/2014/main" id="{19B3C149-39EF-77C2-C5CC-34E8483FEAD3}"/>
              </a:ext>
            </a:extLst>
          </p:cNvPr>
          <p:cNvSpPr/>
          <p:nvPr/>
        </p:nvSpPr>
        <p:spPr>
          <a:xfrm>
            <a:off x="682673" y="3672187"/>
            <a:ext cx="2534718" cy="4598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石油化学プラント</a:t>
            </a:r>
          </a:p>
        </p:txBody>
      </p:sp>
      <p:sp>
        <p:nvSpPr>
          <p:cNvPr id="6" name="四角形: 角を丸くする 5">
            <a:extLst>
              <a:ext uri="{FF2B5EF4-FFF2-40B4-BE49-F238E27FC236}">
                <a16:creationId xmlns:a16="http://schemas.microsoft.com/office/drawing/2014/main" id="{401F30B9-49D1-A989-287B-43708CC6ED9E}"/>
              </a:ext>
            </a:extLst>
          </p:cNvPr>
          <p:cNvSpPr/>
          <p:nvPr/>
        </p:nvSpPr>
        <p:spPr>
          <a:xfrm>
            <a:off x="9740871" y="1095516"/>
            <a:ext cx="2094808" cy="118876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住宅</a:t>
            </a:r>
          </a:p>
        </p:txBody>
      </p:sp>
      <p:sp>
        <p:nvSpPr>
          <p:cNvPr id="10" name="四角形: 角を丸くする 9">
            <a:extLst>
              <a:ext uri="{FF2B5EF4-FFF2-40B4-BE49-F238E27FC236}">
                <a16:creationId xmlns:a16="http://schemas.microsoft.com/office/drawing/2014/main" id="{15FBDB07-32F2-03BA-E65A-18D793676B8F}"/>
              </a:ext>
            </a:extLst>
          </p:cNvPr>
          <p:cNvSpPr/>
          <p:nvPr/>
        </p:nvSpPr>
        <p:spPr>
          <a:xfrm>
            <a:off x="6714825" y="3021676"/>
            <a:ext cx="2094808" cy="814648"/>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全体管理</a:t>
            </a:r>
          </a:p>
        </p:txBody>
      </p:sp>
      <p:sp>
        <p:nvSpPr>
          <p:cNvPr id="11" name="四角形: 角を丸くする 10">
            <a:extLst>
              <a:ext uri="{FF2B5EF4-FFF2-40B4-BE49-F238E27FC236}">
                <a16:creationId xmlns:a16="http://schemas.microsoft.com/office/drawing/2014/main" id="{8B2C2C62-D90F-2A17-CBE6-AFFB21C41F18}"/>
              </a:ext>
            </a:extLst>
          </p:cNvPr>
          <p:cNvSpPr/>
          <p:nvPr/>
        </p:nvSpPr>
        <p:spPr>
          <a:xfrm>
            <a:off x="26627" y="5500083"/>
            <a:ext cx="2094808" cy="8146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CO2</a:t>
            </a: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再利用</a:t>
            </a:r>
            <a:endParaRPr kumimoji="1" lang="en-US" altLang="ja-JP"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システム</a:t>
            </a:r>
          </a:p>
        </p:txBody>
      </p:sp>
      <p:sp>
        <p:nvSpPr>
          <p:cNvPr id="12" name="四角形: 角を丸くする 11">
            <a:extLst>
              <a:ext uri="{FF2B5EF4-FFF2-40B4-BE49-F238E27FC236}">
                <a16:creationId xmlns:a16="http://schemas.microsoft.com/office/drawing/2014/main" id="{6DD1A81D-E389-2270-F66E-7626FF67BDA1}"/>
              </a:ext>
            </a:extLst>
          </p:cNvPr>
          <p:cNvSpPr/>
          <p:nvPr/>
        </p:nvSpPr>
        <p:spPr>
          <a:xfrm>
            <a:off x="9521181" y="5274189"/>
            <a:ext cx="2381841" cy="8146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グリーン発電</a:t>
            </a:r>
            <a:endParaRPr kumimoji="1" lang="en-US" altLang="ja-JP"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（風力・太陽光）</a:t>
            </a:r>
          </a:p>
        </p:txBody>
      </p:sp>
      <p:sp>
        <p:nvSpPr>
          <p:cNvPr id="13" name="四角形: 角を丸くする 12">
            <a:extLst>
              <a:ext uri="{FF2B5EF4-FFF2-40B4-BE49-F238E27FC236}">
                <a16:creationId xmlns:a16="http://schemas.microsoft.com/office/drawing/2014/main" id="{09BA3023-A8FD-6972-676E-A0A7757CE5D4}"/>
              </a:ext>
            </a:extLst>
          </p:cNvPr>
          <p:cNvSpPr/>
          <p:nvPr/>
        </p:nvSpPr>
        <p:spPr>
          <a:xfrm>
            <a:off x="683447" y="2330558"/>
            <a:ext cx="2534718" cy="4959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製鉄所</a:t>
            </a:r>
          </a:p>
        </p:txBody>
      </p:sp>
      <p:cxnSp>
        <p:nvCxnSpPr>
          <p:cNvPr id="14" name="直線コネクタ 13">
            <a:extLst>
              <a:ext uri="{FF2B5EF4-FFF2-40B4-BE49-F238E27FC236}">
                <a16:creationId xmlns:a16="http://schemas.microsoft.com/office/drawing/2014/main" id="{944CF4D6-1F61-10EC-D979-B1A1094BD5EF}"/>
              </a:ext>
            </a:extLst>
          </p:cNvPr>
          <p:cNvCxnSpPr>
            <a:cxnSpLocks/>
            <a:stCxn id="5" idx="3"/>
            <a:endCxn id="113" idx="1"/>
          </p:cNvCxnSpPr>
          <p:nvPr/>
        </p:nvCxnSpPr>
        <p:spPr>
          <a:xfrm flipV="1">
            <a:off x="3217391" y="3337186"/>
            <a:ext cx="931481" cy="564925"/>
          </a:xfrm>
          <a:prstGeom prst="line">
            <a:avLst/>
          </a:prstGeom>
          <a:ln>
            <a:solidFill>
              <a:schemeClr val="accent4"/>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FC33F4B3-460F-AE49-8DF4-48C0DC5714DF}"/>
              </a:ext>
            </a:extLst>
          </p:cNvPr>
          <p:cNvSpPr txBox="1"/>
          <p:nvPr/>
        </p:nvSpPr>
        <p:spPr>
          <a:xfrm>
            <a:off x="5814313" y="3969896"/>
            <a:ext cx="11079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電力需要</a:t>
            </a:r>
          </a:p>
        </p:txBody>
      </p:sp>
      <p:sp>
        <p:nvSpPr>
          <p:cNvPr id="29" name="テキスト ボックス 28">
            <a:extLst>
              <a:ext uri="{FF2B5EF4-FFF2-40B4-BE49-F238E27FC236}">
                <a16:creationId xmlns:a16="http://schemas.microsoft.com/office/drawing/2014/main" id="{3FDA51C3-DD3F-98C4-81EA-075C8FDEE49B}"/>
              </a:ext>
            </a:extLst>
          </p:cNvPr>
          <p:cNvSpPr txBox="1"/>
          <p:nvPr/>
        </p:nvSpPr>
        <p:spPr>
          <a:xfrm>
            <a:off x="6608274" y="3495786"/>
            <a:ext cx="100540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需要予測</a:t>
            </a:r>
            <a:endParaRPr kumimoji="1" lang="en-US" altLang="ja-JP"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0" name="テキスト ボックス 29">
            <a:extLst>
              <a:ext uri="{FF2B5EF4-FFF2-40B4-BE49-F238E27FC236}">
                <a16:creationId xmlns:a16="http://schemas.microsoft.com/office/drawing/2014/main" id="{14D0D2AA-981E-EA48-97A5-4B7769332FF8}"/>
              </a:ext>
            </a:extLst>
          </p:cNvPr>
          <p:cNvSpPr txBox="1"/>
          <p:nvPr/>
        </p:nvSpPr>
        <p:spPr>
          <a:xfrm>
            <a:off x="7731933" y="3486832"/>
            <a:ext cx="100540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供給予測</a:t>
            </a:r>
            <a:endParaRPr kumimoji="1" lang="en-US" altLang="ja-JP"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0" name="テキスト ボックス 39">
            <a:extLst>
              <a:ext uri="{FF2B5EF4-FFF2-40B4-BE49-F238E27FC236}">
                <a16:creationId xmlns:a16="http://schemas.microsoft.com/office/drawing/2014/main" id="{177831F2-6F05-F4E9-5F61-4671C7872F30}"/>
              </a:ext>
            </a:extLst>
          </p:cNvPr>
          <p:cNvSpPr txBox="1"/>
          <p:nvPr/>
        </p:nvSpPr>
        <p:spPr>
          <a:xfrm>
            <a:off x="4948970" y="2633695"/>
            <a:ext cx="156966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生産計画変更</a:t>
            </a:r>
            <a:endParaRPr kumimoji="1" lang="en-US" altLang="ja-JP"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cxnSp>
        <p:nvCxnSpPr>
          <p:cNvPr id="42" name="直線矢印コネクタ 41">
            <a:extLst>
              <a:ext uri="{FF2B5EF4-FFF2-40B4-BE49-F238E27FC236}">
                <a16:creationId xmlns:a16="http://schemas.microsoft.com/office/drawing/2014/main" id="{4CC5F738-7AED-9761-A20F-F6F9212382D0}"/>
              </a:ext>
            </a:extLst>
          </p:cNvPr>
          <p:cNvCxnSpPr>
            <a:cxnSpLocks/>
          </p:cNvCxnSpPr>
          <p:nvPr/>
        </p:nvCxnSpPr>
        <p:spPr>
          <a:xfrm flipH="1" flipV="1">
            <a:off x="5679318" y="3172923"/>
            <a:ext cx="995348" cy="9927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75FBDAF8-1A40-C290-AA5A-65716254991E}"/>
              </a:ext>
            </a:extLst>
          </p:cNvPr>
          <p:cNvCxnSpPr>
            <a:cxnSpLocks/>
            <a:endCxn id="6" idx="2"/>
          </p:cNvCxnSpPr>
          <p:nvPr/>
        </p:nvCxnSpPr>
        <p:spPr>
          <a:xfrm flipV="1">
            <a:off x="8834960" y="2284279"/>
            <a:ext cx="1953315" cy="94105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C9F5568C-1D59-D71F-4B3A-F0234C8D356B}"/>
              </a:ext>
            </a:extLst>
          </p:cNvPr>
          <p:cNvSpPr txBox="1"/>
          <p:nvPr/>
        </p:nvSpPr>
        <p:spPr>
          <a:xfrm>
            <a:off x="1648085" y="1195137"/>
            <a:ext cx="2295997"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予測を受けて、要請に対してどう判断するか</a:t>
            </a:r>
            <a:endParaRPr kumimoji="1" lang="en-US" altLang="ja-JP"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0" name="テキスト ボックス 59">
            <a:extLst>
              <a:ext uri="{FF2B5EF4-FFF2-40B4-BE49-F238E27FC236}">
                <a16:creationId xmlns:a16="http://schemas.microsoft.com/office/drawing/2014/main" id="{35E8E5F6-9AA3-F11D-D64C-AAA09889E662}"/>
              </a:ext>
            </a:extLst>
          </p:cNvPr>
          <p:cNvSpPr txBox="1"/>
          <p:nvPr/>
        </p:nvSpPr>
        <p:spPr>
          <a:xfrm>
            <a:off x="9298051" y="837042"/>
            <a:ext cx="1276004" cy="369332"/>
          </a:xfrm>
          <a:prstGeom prst="rect">
            <a:avLst/>
          </a:prstGeom>
          <a:solidFill>
            <a:schemeClr val="accent1">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人の要素</a:t>
            </a:r>
            <a:endParaRPr kumimoji="1" lang="en-US" altLang="ja-JP"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1" name="テキスト ボックス 60">
            <a:extLst>
              <a:ext uri="{FF2B5EF4-FFF2-40B4-BE49-F238E27FC236}">
                <a16:creationId xmlns:a16="http://schemas.microsoft.com/office/drawing/2014/main" id="{0B98D410-CF3A-3AE8-7C38-903F13F12CA6}"/>
              </a:ext>
            </a:extLst>
          </p:cNvPr>
          <p:cNvSpPr txBox="1"/>
          <p:nvPr/>
        </p:nvSpPr>
        <p:spPr>
          <a:xfrm>
            <a:off x="267858" y="1273100"/>
            <a:ext cx="1276004" cy="369332"/>
          </a:xfrm>
          <a:prstGeom prst="rect">
            <a:avLst/>
          </a:prstGeom>
          <a:solidFill>
            <a:schemeClr val="accent1">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人の要素</a:t>
            </a:r>
            <a:endParaRPr kumimoji="1" lang="en-US" altLang="ja-JP"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7" name="テキスト ボックス 66">
            <a:extLst>
              <a:ext uri="{FF2B5EF4-FFF2-40B4-BE49-F238E27FC236}">
                <a16:creationId xmlns:a16="http://schemas.microsoft.com/office/drawing/2014/main" id="{5E35FEEA-C8EC-70D6-06E4-AA5859DE1751}"/>
              </a:ext>
            </a:extLst>
          </p:cNvPr>
          <p:cNvSpPr txBox="1"/>
          <p:nvPr/>
        </p:nvSpPr>
        <p:spPr>
          <a:xfrm>
            <a:off x="9583485" y="2984811"/>
            <a:ext cx="146832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依頼や誘導</a:t>
            </a:r>
            <a:r>
              <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（行動経済学）</a:t>
            </a:r>
            <a:endParaRPr kumimoji="1" lang="en-US" altLang="ja-JP"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 name="正方形/長方形 1">
            <a:extLst>
              <a:ext uri="{FF2B5EF4-FFF2-40B4-BE49-F238E27FC236}">
                <a16:creationId xmlns:a16="http://schemas.microsoft.com/office/drawing/2014/main" id="{B6588E7D-FD89-27CA-977F-13A0BC94D489}"/>
              </a:ext>
            </a:extLst>
          </p:cNvPr>
          <p:cNvSpPr/>
          <p:nvPr/>
        </p:nvSpPr>
        <p:spPr>
          <a:xfrm>
            <a:off x="10939352" y="34764"/>
            <a:ext cx="116897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rPr>
              <a:t>A</a:t>
            </a:r>
            <a:r>
              <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rPr>
              <a:t>チーム</a:t>
            </a:r>
          </a:p>
        </p:txBody>
      </p:sp>
      <p:sp>
        <p:nvSpPr>
          <p:cNvPr id="33" name="四角形: 角を丸くする 32">
            <a:extLst>
              <a:ext uri="{FF2B5EF4-FFF2-40B4-BE49-F238E27FC236}">
                <a16:creationId xmlns:a16="http://schemas.microsoft.com/office/drawing/2014/main" id="{15655E43-6521-02FF-C19D-10477ABD57AB}"/>
              </a:ext>
            </a:extLst>
          </p:cNvPr>
          <p:cNvSpPr/>
          <p:nvPr/>
        </p:nvSpPr>
        <p:spPr>
          <a:xfrm>
            <a:off x="447676" y="2189022"/>
            <a:ext cx="2986226" cy="2080958"/>
          </a:xfrm>
          <a:prstGeom prst="round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pic>
        <p:nvPicPr>
          <p:cNvPr id="52" name="グラフィックス 51" descr="ユーザー 単色塗りつぶし">
            <a:extLst>
              <a:ext uri="{FF2B5EF4-FFF2-40B4-BE49-F238E27FC236}">
                <a16:creationId xmlns:a16="http://schemas.microsoft.com/office/drawing/2014/main" id="{E6EF520C-E35B-D256-AED8-118E0C9634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80473" y="1500457"/>
            <a:ext cx="264157" cy="264157"/>
          </a:xfrm>
          <a:prstGeom prst="rect">
            <a:avLst/>
          </a:prstGeom>
        </p:spPr>
      </p:pic>
      <p:cxnSp>
        <p:nvCxnSpPr>
          <p:cNvPr id="55" name="直線コネクタ 54">
            <a:extLst>
              <a:ext uri="{FF2B5EF4-FFF2-40B4-BE49-F238E27FC236}">
                <a16:creationId xmlns:a16="http://schemas.microsoft.com/office/drawing/2014/main" id="{848BC67F-5FB9-7C1A-8467-8C9825959BA4}"/>
              </a:ext>
            </a:extLst>
          </p:cNvPr>
          <p:cNvCxnSpPr>
            <a:cxnSpLocks/>
          </p:cNvCxnSpPr>
          <p:nvPr/>
        </p:nvCxnSpPr>
        <p:spPr>
          <a:xfrm flipH="1">
            <a:off x="8649582" y="2291965"/>
            <a:ext cx="1532449" cy="698238"/>
          </a:xfrm>
          <a:prstGeom prst="line">
            <a:avLst/>
          </a:prstGeom>
          <a:ln>
            <a:solidFill>
              <a:schemeClr val="accent4"/>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66" name="グラフィックス 65" descr="ユーザー 単色塗りつぶし">
            <a:extLst>
              <a:ext uri="{FF2B5EF4-FFF2-40B4-BE49-F238E27FC236}">
                <a16:creationId xmlns:a16="http://schemas.microsoft.com/office/drawing/2014/main" id="{62B55985-0050-0E5B-7092-37CDC44DA5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0289" y="2340610"/>
            <a:ext cx="447423" cy="447423"/>
          </a:xfrm>
          <a:prstGeom prst="rect">
            <a:avLst/>
          </a:prstGeom>
        </p:spPr>
      </p:pic>
      <p:pic>
        <p:nvPicPr>
          <p:cNvPr id="68" name="グラフィックス 67" descr="ユーザー 単色塗りつぶし">
            <a:extLst>
              <a:ext uri="{FF2B5EF4-FFF2-40B4-BE49-F238E27FC236}">
                <a16:creationId xmlns:a16="http://schemas.microsoft.com/office/drawing/2014/main" id="{0B6E5F01-E3BF-0108-B974-52101B69FE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0289" y="3024379"/>
            <a:ext cx="447423" cy="447423"/>
          </a:xfrm>
          <a:prstGeom prst="rect">
            <a:avLst/>
          </a:prstGeom>
        </p:spPr>
      </p:pic>
      <p:pic>
        <p:nvPicPr>
          <p:cNvPr id="69" name="グラフィックス 68" descr="ユーザー 単色塗りつぶし">
            <a:extLst>
              <a:ext uri="{FF2B5EF4-FFF2-40B4-BE49-F238E27FC236}">
                <a16:creationId xmlns:a16="http://schemas.microsoft.com/office/drawing/2014/main" id="{FE655727-20A2-1CB6-B214-94099DBA36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0289" y="3664975"/>
            <a:ext cx="447423" cy="447423"/>
          </a:xfrm>
          <a:prstGeom prst="rect">
            <a:avLst/>
          </a:prstGeom>
        </p:spPr>
      </p:pic>
      <p:cxnSp>
        <p:nvCxnSpPr>
          <p:cNvPr id="72" name="直線コネクタ 71">
            <a:extLst>
              <a:ext uri="{FF2B5EF4-FFF2-40B4-BE49-F238E27FC236}">
                <a16:creationId xmlns:a16="http://schemas.microsoft.com/office/drawing/2014/main" id="{224E35B3-28BA-B5AA-A465-76B83BC0FDB2}"/>
              </a:ext>
            </a:extLst>
          </p:cNvPr>
          <p:cNvCxnSpPr>
            <a:cxnSpLocks/>
            <a:stCxn id="12" idx="1"/>
          </p:cNvCxnSpPr>
          <p:nvPr/>
        </p:nvCxnSpPr>
        <p:spPr>
          <a:xfrm flipH="1" flipV="1">
            <a:off x="8696850" y="3902110"/>
            <a:ext cx="824331" cy="1779403"/>
          </a:xfrm>
          <a:prstGeom prst="line">
            <a:avLst/>
          </a:prstGeom>
          <a:ln>
            <a:solidFill>
              <a:schemeClr val="accent4"/>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四角形: 角を丸くする 79">
            <a:extLst>
              <a:ext uri="{FF2B5EF4-FFF2-40B4-BE49-F238E27FC236}">
                <a16:creationId xmlns:a16="http://schemas.microsoft.com/office/drawing/2014/main" id="{D7F71FE4-E07E-D238-A470-5A100EDC7991}"/>
              </a:ext>
            </a:extLst>
          </p:cNvPr>
          <p:cNvSpPr/>
          <p:nvPr/>
        </p:nvSpPr>
        <p:spPr>
          <a:xfrm>
            <a:off x="2670819" y="5477851"/>
            <a:ext cx="2363444" cy="8146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CCS</a:t>
            </a:r>
            <a:r>
              <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a:t>
            </a:r>
            <a:r>
              <a:rPr kumimoji="1" lang="en-US" altLang="ja-JP"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CO2</a:t>
            </a:r>
            <a:r>
              <a:rPr kumimoji="1" lang="ja-JP" altLang="en-US" sz="14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回収・貯蔵）</a:t>
            </a: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cxnSp>
        <p:nvCxnSpPr>
          <p:cNvPr id="81" name="直線コネクタ 80">
            <a:extLst>
              <a:ext uri="{FF2B5EF4-FFF2-40B4-BE49-F238E27FC236}">
                <a16:creationId xmlns:a16="http://schemas.microsoft.com/office/drawing/2014/main" id="{2C76DDA2-F55E-32A2-2B36-CFEE570C2456}"/>
              </a:ext>
            </a:extLst>
          </p:cNvPr>
          <p:cNvCxnSpPr>
            <a:cxnSpLocks/>
            <a:endCxn id="10" idx="2"/>
          </p:cNvCxnSpPr>
          <p:nvPr/>
        </p:nvCxnSpPr>
        <p:spPr>
          <a:xfrm flipV="1">
            <a:off x="4974394" y="3836324"/>
            <a:ext cx="2787835" cy="1731923"/>
          </a:xfrm>
          <a:prstGeom prst="line">
            <a:avLst/>
          </a:prstGeom>
          <a:ln>
            <a:solidFill>
              <a:schemeClr val="accent4"/>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AD4AE58F-E142-53A7-7BB4-006F220CAA88}"/>
              </a:ext>
            </a:extLst>
          </p:cNvPr>
          <p:cNvCxnSpPr>
            <a:cxnSpLocks/>
          </p:cNvCxnSpPr>
          <p:nvPr/>
        </p:nvCxnSpPr>
        <p:spPr>
          <a:xfrm>
            <a:off x="3114218" y="4318740"/>
            <a:ext cx="884058" cy="1119859"/>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69209C49-15A0-00BE-88F8-414C486D07E5}"/>
              </a:ext>
            </a:extLst>
          </p:cNvPr>
          <p:cNvCxnSpPr>
            <a:cxnSpLocks/>
            <a:endCxn id="80" idx="3"/>
          </p:cNvCxnSpPr>
          <p:nvPr/>
        </p:nvCxnSpPr>
        <p:spPr>
          <a:xfrm flipH="1">
            <a:off x="5034263" y="5837415"/>
            <a:ext cx="4486918" cy="4776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id="{8FB7B21C-0FBC-DDD4-8341-068269B5063C}"/>
              </a:ext>
            </a:extLst>
          </p:cNvPr>
          <p:cNvCxnSpPr>
            <a:cxnSpLocks/>
            <a:stCxn id="80" idx="1"/>
            <a:endCxn id="11" idx="3"/>
          </p:cNvCxnSpPr>
          <p:nvPr/>
        </p:nvCxnSpPr>
        <p:spPr>
          <a:xfrm flipH="1">
            <a:off x="2121435" y="5885175"/>
            <a:ext cx="549384" cy="22232"/>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a:extLst>
              <a:ext uri="{FF2B5EF4-FFF2-40B4-BE49-F238E27FC236}">
                <a16:creationId xmlns:a16="http://schemas.microsoft.com/office/drawing/2014/main" id="{A6F944BA-BA1C-4D4F-A048-E2B8483BD745}"/>
              </a:ext>
            </a:extLst>
          </p:cNvPr>
          <p:cNvCxnSpPr>
            <a:cxnSpLocks/>
            <a:stCxn id="11" idx="0"/>
          </p:cNvCxnSpPr>
          <p:nvPr/>
        </p:nvCxnSpPr>
        <p:spPr>
          <a:xfrm flipV="1">
            <a:off x="1074031" y="4342524"/>
            <a:ext cx="0" cy="1157559"/>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58F867D7-2DD6-3AB1-0395-843375F672CD}"/>
              </a:ext>
            </a:extLst>
          </p:cNvPr>
          <p:cNvSpPr txBox="1"/>
          <p:nvPr/>
        </p:nvSpPr>
        <p:spPr>
          <a:xfrm>
            <a:off x="2929607" y="4704267"/>
            <a:ext cx="6383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CO2</a:t>
            </a: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98" name="テキスト ボックス 97">
            <a:extLst>
              <a:ext uri="{FF2B5EF4-FFF2-40B4-BE49-F238E27FC236}">
                <a16:creationId xmlns:a16="http://schemas.microsoft.com/office/drawing/2014/main" id="{4ED46D05-B269-C0D2-52B2-A4872FE435D9}"/>
              </a:ext>
            </a:extLst>
          </p:cNvPr>
          <p:cNvSpPr txBox="1"/>
          <p:nvPr/>
        </p:nvSpPr>
        <p:spPr>
          <a:xfrm>
            <a:off x="1096888" y="4753539"/>
            <a:ext cx="133882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燃料／原料</a:t>
            </a:r>
          </a:p>
        </p:txBody>
      </p:sp>
      <p:sp>
        <p:nvSpPr>
          <p:cNvPr id="99" name="テキスト ボックス 98">
            <a:extLst>
              <a:ext uri="{FF2B5EF4-FFF2-40B4-BE49-F238E27FC236}">
                <a16:creationId xmlns:a16="http://schemas.microsoft.com/office/drawing/2014/main" id="{6B5DD55B-ED60-F1D9-2F5C-4F6A05B1D760}"/>
              </a:ext>
            </a:extLst>
          </p:cNvPr>
          <p:cNvSpPr txBox="1"/>
          <p:nvPr/>
        </p:nvSpPr>
        <p:spPr>
          <a:xfrm>
            <a:off x="8937802" y="4372310"/>
            <a:ext cx="11079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電力供給</a:t>
            </a:r>
          </a:p>
        </p:txBody>
      </p:sp>
      <p:sp>
        <p:nvSpPr>
          <p:cNvPr id="113" name="四角形: 角を丸くする 112">
            <a:extLst>
              <a:ext uri="{FF2B5EF4-FFF2-40B4-BE49-F238E27FC236}">
                <a16:creationId xmlns:a16="http://schemas.microsoft.com/office/drawing/2014/main" id="{36D50C61-08AF-69B8-F01E-40AB5C9CC162}"/>
              </a:ext>
            </a:extLst>
          </p:cNvPr>
          <p:cNvSpPr/>
          <p:nvPr/>
        </p:nvSpPr>
        <p:spPr>
          <a:xfrm>
            <a:off x="4148872" y="3107216"/>
            <a:ext cx="1505119" cy="459940"/>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中間管理</a:t>
            </a:r>
          </a:p>
        </p:txBody>
      </p:sp>
      <p:cxnSp>
        <p:nvCxnSpPr>
          <p:cNvPr id="116" name="直線コネクタ 115">
            <a:extLst>
              <a:ext uri="{FF2B5EF4-FFF2-40B4-BE49-F238E27FC236}">
                <a16:creationId xmlns:a16="http://schemas.microsoft.com/office/drawing/2014/main" id="{D43F89E2-DC8D-AED0-6E80-5AF544F071E2}"/>
              </a:ext>
            </a:extLst>
          </p:cNvPr>
          <p:cNvCxnSpPr>
            <a:cxnSpLocks/>
            <a:stCxn id="13" idx="3"/>
            <a:endCxn id="113" idx="1"/>
          </p:cNvCxnSpPr>
          <p:nvPr/>
        </p:nvCxnSpPr>
        <p:spPr>
          <a:xfrm>
            <a:off x="3218165" y="2578533"/>
            <a:ext cx="930707" cy="758653"/>
          </a:xfrm>
          <a:prstGeom prst="line">
            <a:avLst/>
          </a:prstGeom>
          <a:ln>
            <a:solidFill>
              <a:schemeClr val="accent4"/>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F73E4DDB-8F2A-221F-66C7-91C4BD84FAB5}"/>
              </a:ext>
            </a:extLst>
          </p:cNvPr>
          <p:cNvCxnSpPr>
            <a:cxnSpLocks/>
            <a:stCxn id="4" idx="3"/>
            <a:endCxn id="113" idx="1"/>
          </p:cNvCxnSpPr>
          <p:nvPr/>
        </p:nvCxnSpPr>
        <p:spPr>
          <a:xfrm>
            <a:off x="3227089" y="3255558"/>
            <a:ext cx="921783" cy="81628"/>
          </a:xfrm>
          <a:prstGeom prst="line">
            <a:avLst/>
          </a:prstGeom>
          <a:ln>
            <a:solidFill>
              <a:schemeClr val="accent4"/>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A31DA16B-E213-BBFD-A59A-B0398DCFECFD}"/>
              </a:ext>
            </a:extLst>
          </p:cNvPr>
          <p:cNvCxnSpPr>
            <a:cxnSpLocks/>
          </p:cNvCxnSpPr>
          <p:nvPr/>
        </p:nvCxnSpPr>
        <p:spPr>
          <a:xfrm>
            <a:off x="5679318" y="3498398"/>
            <a:ext cx="1060834" cy="91814"/>
          </a:xfrm>
          <a:prstGeom prst="line">
            <a:avLst/>
          </a:prstGeom>
          <a:ln>
            <a:solidFill>
              <a:schemeClr val="accent4"/>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0" name="直線矢印コネクタ 129">
            <a:extLst>
              <a:ext uri="{FF2B5EF4-FFF2-40B4-BE49-F238E27FC236}">
                <a16:creationId xmlns:a16="http://schemas.microsoft.com/office/drawing/2014/main" id="{205CFB27-C61B-64B4-75E8-5042028C0BEE}"/>
              </a:ext>
            </a:extLst>
          </p:cNvPr>
          <p:cNvCxnSpPr>
            <a:cxnSpLocks/>
          </p:cNvCxnSpPr>
          <p:nvPr/>
        </p:nvCxnSpPr>
        <p:spPr>
          <a:xfrm flipH="1" flipV="1">
            <a:off x="3272666" y="2401662"/>
            <a:ext cx="799345" cy="696095"/>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2" name="直線矢印コネクタ 131">
            <a:extLst>
              <a:ext uri="{FF2B5EF4-FFF2-40B4-BE49-F238E27FC236}">
                <a16:creationId xmlns:a16="http://schemas.microsoft.com/office/drawing/2014/main" id="{EF1020B0-10F8-07DE-3E46-EB0FE16047A5}"/>
              </a:ext>
            </a:extLst>
          </p:cNvPr>
          <p:cNvCxnSpPr>
            <a:cxnSpLocks/>
          </p:cNvCxnSpPr>
          <p:nvPr/>
        </p:nvCxnSpPr>
        <p:spPr>
          <a:xfrm flipH="1" flipV="1">
            <a:off x="3272666" y="3078631"/>
            <a:ext cx="799345" cy="128167"/>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5" name="直線矢印コネクタ 134">
            <a:extLst>
              <a:ext uri="{FF2B5EF4-FFF2-40B4-BE49-F238E27FC236}">
                <a16:creationId xmlns:a16="http://schemas.microsoft.com/office/drawing/2014/main" id="{85939AFE-1FBD-A19C-024C-63C8BF119011}"/>
              </a:ext>
            </a:extLst>
          </p:cNvPr>
          <p:cNvCxnSpPr>
            <a:cxnSpLocks/>
          </p:cNvCxnSpPr>
          <p:nvPr/>
        </p:nvCxnSpPr>
        <p:spPr>
          <a:xfrm flipH="1">
            <a:off x="3145175" y="3435398"/>
            <a:ext cx="1060186" cy="66458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pic>
        <p:nvPicPr>
          <p:cNvPr id="147" name="グラフィックス 146" descr="ホーム 単色塗りつぶし">
            <a:extLst>
              <a:ext uri="{FF2B5EF4-FFF2-40B4-BE49-F238E27FC236}">
                <a16:creationId xmlns:a16="http://schemas.microsoft.com/office/drawing/2014/main" id="{A50AFB73-E8B5-77EE-732F-5E678251165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51482" y="1206980"/>
            <a:ext cx="526598" cy="526598"/>
          </a:xfrm>
          <a:prstGeom prst="rect">
            <a:avLst/>
          </a:prstGeom>
        </p:spPr>
      </p:pic>
      <p:pic>
        <p:nvPicPr>
          <p:cNvPr id="148" name="グラフィックス 147" descr="ホーム 単色塗りつぶし">
            <a:extLst>
              <a:ext uri="{FF2B5EF4-FFF2-40B4-BE49-F238E27FC236}">
                <a16:creationId xmlns:a16="http://schemas.microsoft.com/office/drawing/2014/main" id="{CD5D3CD4-F33F-C489-6081-022BDC9213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23703" y="1206980"/>
            <a:ext cx="526598" cy="526598"/>
          </a:xfrm>
          <a:prstGeom prst="rect">
            <a:avLst/>
          </a:prstGeom>
        </p:spPr>
      </p:pic>
      <p:pic>
        <p:nvPicPr>
          <p:cNvPr id="149" name="グラフィックス 148" descr="ホーム 単色塗りつぶし">
            <a:extLst>
              <a:ext uri="{FF2B5EF4-FFF2-40B4-BE49-F238E27FC236}">
                <a16:creationId xmlns:a16="http://schemas.microsoft.com/office/drawing/2014/main" id="{82E897C9-51FE-495A-C618-5DDAEC6288A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63073" y="1768501"/>
            <a:ext cx="526598" cy="526598"/>
          </a:xfrm>
          <a:prstGeom prst="rect">
            <a:avLst/>
          </a:prstGeom>
        </p:spPr>
      </p:pic>
      <p:pic>
        <p:nvPicPr>
          <p:cNvPr id="150" name="グラフィックス 149" descr="ユーザー 単色塗りつぶし">
            <a:extLst>
              <a:ext uri="{FF2B5EF4-FFF2-40B4-BE49-F238E27FC236}">
                <a16:creationId xmlns:a16="http://schemas.microsoft.com/office/drawing/2014/main" id="{BFE21185-526B-5AB6-AD54-10C1CF5DEE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33438" y="1511932"/>
            <a:ext cx="264157" cy="264157"/>
          </a:xfrm>
          <a:prstGeom prst="rect">
            <a:avLst/>
          </a:prstGeom>
        </p:spPr>
      </p:pic>
      <p:pic>
        <p:nvPicPr>
          <p:cNvPr id="151" name="グラフィックス 150" descr="ユーザー 単色塗りつぶし">
            <a:extLst>
              <a:ext uri="{FF2B5EF4-FFF2-40B4-BE49-F238E27FC236}">
                <a16:creationId xmlns:a16="http://schemas.microsoft.com/office/drawing/2014/main" id="{8B958C1B-C5CF-D176-0F92-68D2926E42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84813" y="2007903"/>
            <a:ext cx="264157" cy="264157"/>
          </a:xfrm>
          <a:prstGeom prst="rect">
            <a:avLst/>
          </a:prstGeom>
        </p:spPr>
      </p:pic>
      <p:pic>
        <p:nvPicPr>
          <p:cNvPr id="152" name="グラフィックス 151" descr="ホーム 単色塗りつぶし">
            <a:extLst>
              <a:ext uri="{FF2B5EF4-FFF2-40B4-BE49-F238E27FC236}">
                <a16:creationId xmlns:a16="http://schemas.microsoft.com/office/drawing/2014/main" id="{F0527B6F-1072-A299-89D3-8641E348F2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23703" y="1778937"/>
            <a:ext cx="526598" cy="526598"/>
          </a:xfrm>
          <a:prstGeom prst="rect">
            <a:avLst/>
          </a:prstGeom>
        </p:spPr>
      </p:pic>
      <p:pic>
        <p:nvPicPr>
          <p:cNvPr id="153" name="グラフィックス 152" descr="ユーザー 単色塗りつぶし">
            <a:extLst>
              <a:ext uri="{FF2B5EF4-FFF2-40B4-BE49-F238E27FC236}">
                <a16:creationId xmlns:a16="http://schemas.microsoft.com/office/drawing/2014/main" id="{130A8F23-7974-1678-B1EB-E5C2908A25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62013" y="2026282"/>
            <a:ext cx="264157" cy="264157"/>
          </a:xfrm>
          <a:prstGeom prst="rect">
            <a:avLst/>
          </a:prstGeom>
        </p:spPr>
      </p:pic>
      <p:sp>
        <p:nvSpPr>
          <p:cNvPr id="7" name="テキスト ボックス 6">
            <a:extLst>
              <a:ext uri="{FF2B5EF4-FFF2-40B4-BE49-F238E27FC236}">
                <a16:creationId xmlns:a16="http://schemas.microsoft.com/office/drawing/2014/main" id="{AA3D1F35-EC00-5699-A5F8-D2A4F597EB14}"/>
              </a:ext>
            </a:extLst>
          </p:cNvPr>
          <p:cNvSpPr txBox="1"/>
          <p:nvPr/>
        </p:nvSpPr>
        <p:spPr>
          <a:xfrm>
            <a:off x="5904379" y="113775"/>
            <a:ext cx="3246326" cy="1851789"/>
          </a:xfrm>
          <a:prstGeom prst="rect">
            <a:avLst/>
          </a:prstGeom>
          <a:solidFill>
            <a:schemeClr val="accent1">
              <a:lumMod val="20000"/>
              <a:lumOff val="80000"/>
            </a:schemeClr>
          </a:solidFill>
        </p:spPr>
        <p:txBody>
          <a:bodyPr wrap="square">
            <a:spAutoFit/>
          </a:bodyPr>
          <a:lstStyle/>
          <a:p>
            <a:pPr marL="0" marR="0" lvl="0" indent="0" algn="l" defTabSz="914377" rtl="0" eaLnBrk="1" fontAlgn="auto" latinLnBrk="0" hangingPunct="1">
              <a:lnSpc>
                <a:spcPct val="100000"/>
              </a:lnSpc>
              <a:spcBef>
                <a:spcPts val="1000"/>
              </a:spcBef>
              <a:spcAft>
                <a:spcPts val="0"/>
              </a:spcAft>
              <a:buClr>
                <a:srgbClr val="2400B0"/>
              </a:buClr>
              <a:buSzPct val="90000"/>
              <a:buFont typeface="Wingdings" panose="05000000000000000000" pitchFamily="2" charset="2"/>
              <a:buNone/>
              <a:tabLst/>
              <a:defRPr/>
            </a:pPr>
            <a:r>
              <a:rPr kumimoji="1" lang="ja-JP" altLang="en-US" sz="1400" b="0" i="0" u="none" strike="noStrike" kern="1200" cap="none" spc="0" normalizeH="0" baseline="0" noProof="0">
                <a:ln>
                  <a:noFill/>
                </a:ln>
                <a:solidFill>
                  <a:srgbClr val="000000"/>
                </a:solidFill>
                <a:effectLst/>
                <a:uLnTx/>
                <a:uFillTx/>
                <a:latin typeface="游ゴシック" panose="020B0400000000000000" pitchFamily="50" charset="-128"/>
                <a:ea typeface="游ゴシック" panose="020B0400000000000000" pitchFamily="50" charset="-128"/>
                <a:cs typeface="+mn-cs"/>
              </a:rPr>
              <a:t>・個人に届くインフラが整い、システムに個人が参加可能になってきた</a:t>
            </a:r>
            <a:r>
              <a:rPr kumimoji="1" lang="ja-JP" altLang="en-US" sz="1100" b="0" i="0" u="none" strike="noStrike" kern="1200" cap="none" spc="0" normalizeH="0" baseline="0" noProof="0">
                <a:ln>
                  <a:noFill/>
                </a:ln>
                <a:solidFill>
                  <a:srgbClr val="000000"/>
                </a:solidFill>
                <a:effectLst/>
                <a:uLnTx/>
                <a:uFillTx/>
                <a:latin typeface="游ゴシック" panose="020B0400000000000000" pitchFamily="50" charset="-128"/>
                <a:ea typeface="游ゴシック" panose="020B0400000000000000" pitchFamily="50" charset="-128"/>
                <a:cs typeface="+mn-cs"/>
              </a:rPr>
              <a:t>（スマホやセンサで個人レベルの情報を追う、個人を誘導する）</a:t>
            </a:r>
            <a:endParaRPr kumimoji="1" lang="en-US" altLang="ja-JP" sz="1100" b="0" i="0" u="none" strike="noStrike" kern="1200" cap="none" spc="0" normalizeH="0" baseline="0" noProof="0">
              <a:ln>
                <a:noFill/>
              </a:ln>
              <a:solidFill>
                <a:srgbClr val="000000"/>
              </a:solidFill>
              <a:effectLst/>
              <a:uLnTx/>
              <a:uFillTx/>
              <a:latin typeface="游ゴシック" panose="020B0400000000000000" pitchFamily="50" charset="-128"/>
              <a:ea typeface="游ゴシック" panose="020B0400000000000000" pitchFamily="50" charset="-128"/>
              <a:cs typeface="+mn-cs"/>
            </a:endParaRPr>
          </a:p>
          <a:p>
            <a:pPr marL="0" marR="0" lvl="0" indent="0" algn="l" defTabSz="914377" rtl="0" eaLnBrk="1" fontAlgn="auto" latinLnBrk="0" hangingPunct="1">
              <a:lnSpc>
                <a:spcPct val="100000"/>
              </a:lnSpc>
              <a:spcBef>
                <a:spcPts val="1000"/>
              </a:spcBef>
              <a:spcAft>
                <a:spcPts val="0"/>
              </a:spcAft>
              <a:buClr>
                <a:srgbClr val="2400B0"/>
              </a:buClr>
              <a:buSzPct val="90000"/>
              <a:buFont typeface="Wingdings" panose="05000000000000000000" pitchFamily="2" charset="2"/>
              <a:buNone/>
              <a:tabLst/>
              <a:defRPr/>
            </a:pPr>
            <a:r>
              <a:rPr kumimoji="1" lang="ja-JP" altLang="en-US" sz="1400" b="0" i="0" u="none" strike="noStrike" kern="1200" cap="none" spc="0" normalizeH="0" baseline="0" noProof="0">
                <a:ln>
                  <a:noFill/>
                </a:ln>
                <a:solidFill>
                  <a:srgbClr val="000000"/>
                </a:solidFill>
                <a:effectLst/>
                <a:uLnTx/>
                <a:uFillTx/>
                <a:latin typeface="游ゴシック" panose="020B0400000000000000" pitchFamily="50" charset="-128"/>
                <a:ea typeface="游ゴシック" panose="020B0400000000000000" pitchFamily="50" charset="-128"/>
                <a:cs typeface="+mn-cs"/>
              </a:rPr>
              <a:t>　・個人が太陽光発電や</a:t>
            </a:r>
            <a:r>
              <a:rPr kumimoji="1" lang="en-US" altLang="ja-JP" sz="1400" b="0" i="0" u="none" strike="noStrike" kern="1200" cap="none" spc="0" normalizeH="0" baseline="0" noProof="0">
                <a:ln>
                  <a:noFill/>
                </a:ln>
                <a:solidFill>
                  <a:srgbClr val="000000"/>
                </a:solidFill>
                <a:effectLst/>
                <a:uLnTx/>
                <a:uFillTx/>
                <a:latin typeface="游ゴシック" panose="020B0400000000000000" pitchFamily="50" charset="-128"/>
                <a:ea typeface="游ゴシック" panose="020B0400000000000000" pitchFamily="50" charset="-128"/>
                <a:cs typeface="+mn-cs"/>
              </a:rPr>
              <a:t>EV</a:t>
            </a:r>
            <a:r>
              <a:rPr kumimoji="1" lang="ja-JP" altLang="en-US" sz="1400" b="0" i="0" u="none" strike="noStrike" kern="1200" cap="none" spc="0" normalizeH="0" baseline="0" noProof="0">
                <a:ln>
                  <a:noFill/>
                </a:ln>
                <a:solidFill>
                  <a:srgbClr val="000000"/>
                </a:solidFill>
                <a:effectLst/>
                <a:uLnTx/>
                <a:uFillTx/>
                <a:latin typeface="游ゴシック" panose="020B0400000000000000" pitchFamily="50" charset="-128"/>
                <a:ea typeface="游ゴシック" panose="020B0400000000000000" pitchFamily="50" charset="-128"/>
                <a:cs typeface="+mn-cs"/>
              </a:rPr>
              <a:t>などを装備し、個人で供給側としての働きをしたり、個人で需要を調整したりする余地が出てきた</a:t>
            </a:r>
            <a:endParaRPr kumimoji="1" lang="en-US" altLang="ja-JP" sz="1400" b="0" i="0" u="none" strike="noStrike" kern="1200" cap="none" spc="0" normalizeH="0" baseline="0" noProof="0">
              <a:ln>
                <a:noFill/>
              </a:ln>
              <a:solidFill>
                <a:srgbClr val="000000"/>
              </a:solidFill>
              <a:effectLst/>
              <a:uLnTx/>
              <a:uFillTx/>
              <a:latin typeface="游ゴシック" panose="020B0400000000000000" pitchFamily="50" charset="-128"/>
              <a:ea typeface="游ゴシック" panose="020B0400000000000000" pitchFamily="50" charset="-128"/>
              <a:cs typeface="+mn-cs"/>
            </a:endParaRPr>
          </a:p>
        </p:txBody>
      </p:sp>
      <p:sp>
        <p:nvSpPr>
          <p:cNvPr id="9" name="矢印: 右 8">
            <a:extLst>
              <a:ext uri="{FF2B5EF4-FFF2-40B4-BE49-F238E27FC236}">
                <a16:creationId xmlns:a16="http://schemas.microsoft.com/office/drawing/2014/main" id="{A40BCADB-2EF7-7263-32C8-7C7165960B29}"/>
              </a:ext>
            </a:extLst>
          </p:cNvPr>
          <p:cNvSpPr/>
          <p:nvPr/>
        </p:nvSpPr>
        <p:spPr>
          <a:xfrm>
            <a:off x="9138752" y="882986"/>
            <a:ext cx="159299" cy="243077"/>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5" name="スライド番号プレースホルダー 14">
            <a:extLst>
              <a:ext uri="{FF2B5EF4-FFF2-40B4-BE49-F238E27FC236}">
                <a16:creationId xmlns:a16="http://schemas.microsoft.com/office/drawing/2014/main" id="{8E4BA821-B41E-94DE-6196-EE6A3672D293}"/>
              </a:ext>
            </a:extLst>
          </p:cNvPr>
          <p:cNvSpPr>
            <a:spLocks noGrp="1"/>
          </p:cNvSpPr>
          <p:nvPr>
            <p:ph type="sldNum" sz="quarter" idx="12"/>
          </p:nvPr>
        </p:nvSpPr>
        <p:spPr/>
        <p:txBody>
          <a:bodyPr/>
          <a:lstStyle/>
          <a:p>
            <a:fld id="{77298C97-6C5F-41C4-9305-5BFAEBF3D21C}" type="slidenum">
              <a:rPr kumimoji="1" lang="ja-JP" altLang="en-US" smtClean="0"/>
              <a:t>6</a:t>
            </a:fld>
            <a:endParaRPr kumimoji="1" lang="ja-JP" altLang="en-US"/>
          </a:p>
        </p:txBody>
      </p:sp>
    </p:spTree>
    <p:extLst>
      <p:ext uri="{BB962C8B-B14F-4D97-AF65-F5344CB8AC3E}">
        <p14:creationId xmlns:p14="http://schemas.microsoft.com/office/powerpoint/2010/main" val="2296454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四角形: 角を丸くする 1">
            <a:extLst>
              <a:ext uri="{FF2B5EF4-FFF2-40B4-BE49-F238E27FC236}">
                <a16:creationId xmlns:a16="http://schemas.microsoft.com/office/drawing/2014/main" id="{48B071E2-A90B-AE1E-0309-2BAD9D867A26}"/>
              </a:ext>
            </a:extLst>
          </p:cNvPr>
          <p:cNvSpPr/>
          <p:nvPr/>
        </p:nvSpPr>
        <p:spPr>
          <a:xfrm>
            <a:off x="651958" y="704329"/>
            <a:ext cx="2840273" cy="3011635"/>
          </a:xfrm>
          <a:prstGeom prst="round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 name="テキスト ボックス 2">
            <a:extLst>
              <a:ext uri="{FF2B5EF4-FFF2-40B4-BE49-F238E27FC236}">
                <a16:creationId xmlns:a16="http://schemas.microsoft.com/office/drawing/2014/main" id="{9EE2D866-5169-66D2-22E3-0E29D05E2C58}"/>
              </a:ext>
            </a:extLst>
          </p:cNvPr>
          <p:cNvSpPr txBox="1"/>
          <p:nvPr/>
        </p:nvSpPr>
        <p:spPr>
          <a:xfrm>
            <a:off x="1428766" y="704329"/>
            <a:ext cx="132832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プラント</a:t>
            </a:r>
            <a:endParaRPr kumimoji="1" lang="en-US" altLang="ja-JP" sz="20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 name="正方形/長方形 4">
            <a:extLst>
              <a:ext uri="{FF2B5EF4-FFF2-40B4-BE49-F238E27FC236}">
                <a16:creationId xmlns:a16="http://schemas.microsoft.com/office/drawing/2014/main" id="{955C537E-1FF2-ECDF-E2B5-ED086681F55A}"/>
              </a:ext>
            </a:extLst>
          </p:cNvPr>
          <p:cNvSpPr/>
          <p:nvPr/>
        </p:nvSpPr>
        <p:spPr>
          <a:xfrm>
            <a:off x="1511225" y="1613483"/>
            <a:ext cx="1784736" cy="389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制御システム</a:t>
            </a:r>
          </a:p>
        </p:txBody>
      </p:sp>
      <p:sp>
        <p:nvSpPr>
          <p:cNvPr id="6" name="正方形/長方形 5">
            <a:extLst>
              <a:ext uri="{FF2B5EF4-FFF2-40B4-BE49-F238E27FC236}">
                <a16:creationId xmlns:a16="http://schemas.microsoft.com/office/drawing/2014/main" id="{0E71BC96-ED4B-90BC-A559-7601ECA32DF0}"/>
              </a:ext>
            </a:extLst>
          </p:cNvPr>
          <p:cNvSpPr/>
          <p:nvPr/>
        </p:nvSpPr>
        <p:spPr>
          <a:xfrm>
            <a:off x="2384235" y="2419667"/>
            <a:ext cx="911726" cy="9655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生産</a:t>
            </a:r>
            <a:endParaRPr kumimoji="1" lang="en-US" altLang="ja-JP"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計画</a:t>
            </a:r>
          </a:p>
        </p:txBody>
      </p:sp>
      <p:cxnSp>
        <p:nvCxnSpPr>
          <p:cNvPr id="8" name="直線矢印コネクタ 7">
            <a:extLst>
              <a:ext uri="{FF2B5EF4-FFF2-40B4-BE49-F238E27FC236}">
                <a16:creationId xmlns:a16="http://schemas.microsoft.com/office/drawing/2014/main" id="{02370AA5-E49A-DF6B-8303-C24A6E47F843}"/>
              </a:ext>
            </a:extLst>
          </p:cNvPr>
          <p:cNvCxnSpPr>
            <a:cxnSpLocks/>
          </p:cNvCxnSpPr>
          <p:nvPr/>
        </p:nvCxnSpPr>
        <p:spPr>
          <a:xfrm flipH="1">
            <a:off x="3510773" y="3307066"/>
            <a:ext cx="2185087" cy="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BB460BB2-57F6-1EB3-2FAF-6A1E47D11E2C}"/>
              </a:ext>
            </a:extLst>
          </p:cNvPr>
          <p:cNvCxnSpPr>
            <a:cxnSpLocks/>
          </p:cNvCxnSpPr>
          <p:nvPr/>
        </p:nvCxnSpPr>
        <p:spPr>
          <a:xfrm>
            <a:off x="3492231" y="1353943"/>
            <a:ext cx="105400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D9BF7D99-90BB-ABB6-97F2-9042D5EE4852}"/>
              </a:ext>
            </a:extLst>
          </p:cNvPr>
          <p:cNvSpPr txBox="1"/>
          <p:nvPr/>
        </p:nvSpPr>
        <p:spPr>
          <a:xfrm>
            <a:off x="3585818" y="1004365"/>
            <a:ext cx="6383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CO2</a:t>
            </a: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cxnSp>
        <p:nvCxnSpPr>
          <p:cNvPr id="17" name="直線矢印コネクタ 16">
            <a:extLst>
              <a:ext uri="{FF2B5EF4-FFF2-40B4-BE49-F238E27FC236}">
                <a16:creationId xmlns:a16="http://schemas.microsoft.com/office/drawing/2014/main" id="{9AAF925D-B77D-244E-362A-23C244137275}"/>
              </a:ext>
            </a:extLst>
          </p:cNvPr>
          <p:cNvCxnSpPr>
            <a:cxnSpLocks/>
          </p:cNvCxnSpPr>
          <p:nvPr/>
        </p:nvCxnSpPr>
        <p:spPr>
          <a:xfrm flipH="1">
            <a:off x="3492231" y="1725265"/>
            <a:ext cx="98249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テキスト ボックス 19">
            <a:extLst>
              <a:ext uri="{FF2B5EF4-FFF2-40B4-BE49-F238E27FC236}">
                <a16:creationId xmlns:a16="http://schemas.microsoft.com/office/drawing/2014/main" id="{5E666107-ECD1-FE49-0C89-85D1D5826012}"/>
              </a:ext>
            </a:extLst>
          </p:cNvPr>
          <p:cNvSpPr txBox="1"/>
          <p:nvPr/>
        </p:nvSpPr>
        <p:spPr>
          <a:xfrm>
            <a:off x="3585818" y="1438965"/>
            <a:ext cx="6463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電気</a:t>
            </a:r>
          </a:p>
        </p:txBody>
      </p:sp>
      <p:cxnSp>
        <p:nvCxnSpPr>
          <p:cNvPr id="21" name="直線矢印コネクタ 20">
            <a:extLst>
              <a:ext uri="{FF2B5EF4-FFF2-40B4-BE49-F238E27FC236}">
                <a16:creationId xmlns:a16="http://schemas.microsoft.com/office/drawing/2014/main" id="{AFEFC848-4583-F2DD-A135-09D85A2A16CB}"/>
              </a:ext>
            </a:extLst>
          </p:cNvPr>
          <p:cNvCxnSpPr>
            <a:cxnSpLocks/>
          </p:cNvCxnSpPr>
          <p:nvPr/>
        </p:nvCxnSpPr>
        <p:spPr>
          <a:xfrm flipH="1">
            <a:off x="3510773" y="2135794"/>
            <a:ext cx="98249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2" name="テキスト ボックス 21">
            <a:extLst>
              <a:ext uri="{FF2B5EF4-FFF2-40B4-BE49-F238E27FC236}">
                <a16:creationId xmlns:a16="http://schemas.microsoft.com/office/drawing/2014/main" id="{C7AC5848-909F-78FF-9905-2D33A0488CB9}"/>
              </a:ext>
            </a:extLst>
          </p:cNvPr>
          <p:cNvSpPr txBox="1"/>
          <p:nvPr/>
        </p:nvSpPr>
        <p:spPr>
          <a:xfrm>
            <a:off x="3577803" y="1826863"/>
            <a:ext cx="6463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水素</a:t>
            </a:r>
          </a:p>
        </p:txBody>
      </p:sp>
      <p:cxnSp>
        <p:nvCxnSpPr>
          <p:cNvPr id="24" name="直線矢印コネクタ 23">
            <a:extLst>
              <a:ext uri="{FF2B5EF4-FFF2-40B4-BE49-F238E27FC236}">
                <a16:creationId xmlns:a16="http://schemas.microsoft.com/office/drawing/2014/main" id="{AB458446-A76A-DE6E-20CD-7182BFA2751D}"/>
              </a:ext>
            </a:extLst>
          </p:cNvPr>
          <p:cNvCxnSpPr>
            <a:cxnSpLocks/>
            <a:stCxn id="6" idx="0"/>
            <a:endCxn id="5" idx="2"/>
          </p:cNvCxnSpPr>
          <p:nvPr/>
        </p:nvCxnSpPr>
        <p:spPr>
          <a:xfrm flipH="1" flipV="1">
            <a:off x="2403593" y="2003111"/>
            <a:ext cx="436505" cy="4165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テキスト ボックス 24">
            <a:extLst>
              <a:ext uri="{FF2B5EF4-FFF2-40B4-BE49-F238E27FC236}">
                <a16:creationId xmlns:a16="http://schemas.microsoft.com/office/drawing/2014/main" id="{D5474685-75E6-1D88-8DD0-7E9463B26008}"/>
              </a:ext>
            </a:extLst>
          </p:cNvPr>
          <p:cNvSpPr txBox="1"/>
          <p:nvPr/>
        </p:nvSpPr>
        <p:spPr>
          <a:xfrm>
            <a:off x="3415160" y="2900297"/>
            <a:ext cx="226215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エネルギー計画変更</a:t>
            </a:r>
          </a:p>
        </p:txBody>
      </p:sp>
      <p:sp>
        <p:nvSpPr>
          <p:cNvPr id="26" name="テキスト ボックス 25">
            <a:extLst>
              <a:ext uri="{FF2B5EF4-FFF2-40B4-BE49-F238E27FC236}">
                <a16:creationId xmlns:a16="http://schemas.microsoft.com/office/drawing/2014/main" id="{50123373-77B0-E6BD-B109-047D8BF740DE}"/>
              </a:ext>
            </a:extLst>
          </p:cNvPr>
          <p:cNvSpPr txBox="1"/>
          <p:nvPr/>
        </p:nvSpPr>
        <p:spPr>
          <a:xfrm>
            <a:off x="3444209" y="2419668"/>
            <a:ext cx="18004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エネルギー計画</a:t>
            </a:r>
          </a:p>
        </p:txBody>
      </p:sp>
      <p:cxnSp>
        <p:nvCxnSpPr>
          <p:cNvPr id="27" name="直線矢印コネクタ 26">
            <a:extLst>
              <a:ext uri="{FF2B5EF4-FFF2-40B4-BE49-F238E27FC236}">
                <a16:creationId xmlns:a16="http://schemas.microsoft.com/office/drawing/2014/main" id="{4619051A-764C-29A7-4B29-5164E18DBB07}"/>
              </a:ext>
            </a:extLst>
          </p:cNvPr>
          <p:cNvCxnSpPr>
            <a:cxnSpLocks/>
          </p:cNvCxnSpPr>
          <p:nvPr/>
        </p:nvCxnSpPr>
        <p:spPr>
          <a:xfrm>
            <a:off x="3533948" y="2768802"/>
            <a:ext cx="2161912" cy="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pic>
        <p:nvPicPr>
          <p:cNvPr id="4" name="グラフィックス 3" descr="ユーザー 単色塗りつぶし">
            <a:extLst>
              <a:ext uri="{FF2B5EF4-FFF2-40B4-BE49-F238E27FC236}">
                <a16:creationId xmlns:a16="http://schemas.microsoft.com/office/drawing/2014/main" id="{581A7475-BC64-E2EB-A74A-8E94824F95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60523" y="2181392"/>
            <a:ext cx="447423" cy="447423"/>
          </a:xfrm>
          <a:prstGeom prst="rect">
            <a:avLst/>
          </a:prstGeom>
        </p:spPr>
      </p:pic>
      <p:sp>
        <p:nvSpPr>
          <p:cNvPr id="35" name="正方形/長方形 34">
            <a:extLst>
              <a:ext uri="{FF2B5EF4-FFF2-40B4-BE49-F238E27FC236}">
                <a16:creationId xmlns:a16="http://schemas.microsoft.com/office/drawing/2014/main" id="{DB9D2436-E25E-4CB8-7E9E-3B8F81D60AE7}"/>
              </a:ext>
            </a:extLst>
          </p:cNvPr>
          <p:cNvSpPr/>
          <p:nvPr/>
        </p:nvSpPr>
        <p:spPr>
          <a:xfrm>
            <a:off x="1503210" y="1026124"/>
            <a:ext cx="1792751" cy="389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設備</a:t>
            </a:r>
          </a:p>
        </p:txBody>
      </p:sp>
      <p:pic>
        <p:nvPicPr>
          <p:cNvPr id="38" name="グラフィックス 37" descr="ユーザー 単色塗りつぶし">
            <a:extLst>
              <a:ext uri="{FF2B5EF4-FFF2-40B4-BE49-F238E27FC236}">
                <a16:creationId xmlns:a16="http://schemas.microsoft.com/office/drawing/2014/main" id="{DF81C468-B2F5-EB7B-7B2E-B8176EAC8A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0412" y="1584585"/>
            <a:ext cx="447423" cy="447423"/>
          </a:xfrm>
          <a:prstGeom prst="rect">
            <a:avLst/>
          </a:prstGeom>
        </p:spPr>
      </p:pic>
      <p:cxnSp>
        <p:nvCxnSpPr>
          <p:cNvPr id="40" name="直線コネクタ 39">
            <a:extLst>
              <a:ext uri="{FF2B5EF4-FFF2-40B4-BE49-F238E27FC236}">
                <a16:creationId xmlns:a16="http://schemas.microsoft.com/office/drawing/2014/main" id="{B71EC617-4FF0-787D-5366-8A4E1625CB9B}"/>
              </a:ext>
            </a:extLst>
          </p:cNvPr>
          <p:cNvCxnSpPr>
            <a:stCxn id="5" idx="1"/>
            <a:endCxn id="38" idx="3"/>
          </p:cNvCxnSpPr>
          <p:nvPr/>
        </p:nvCxnSpPr>
        <p:spPr>
          <a:xfrm flipH="1">
            <a:off x="1277835" y="1808297"/>
            <a:ext cx="2333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4663DE49-5E00-4AEE-7505-BE29CDB7590B}"/>
              </a:ext>
            </a:extLst>
          </p:cNvPr>
          <p:cNvCxnSpPr>
            <a:cxnSpLocks/>
            <a:stCxn id="35" idx="2"/>
            <a:endCxn id="5" idx="0"/>
          </p:cNvCxnSpPr>
          <p:nvPr/>
        </p:nvCxnSpPr>
        <p:spPr>
          <a:xfrm>
            <a:off x="2399586" y="1415752"/>
            <a:ext cx="4007" cy="197731"/>
          </a:xfrm>
          <a:prstGeom prst="line">
            <a:avLst/>
          </a:prstGeom>
        </p:spPr>
        <p:style>
          <a:lnRef idx="1">
            <a:schemeClr val="accent1"/>
          </a:lnRef>
          <a:fillRef idx="0">
            <a:schemeClr val="accent1"/>
          </a:fillRef>
          <a:effectRef idx="0">
            <a:schemeClr val="accent1"/>
          </a:effectRef>
          <a:fontRef idx="minor">
            <a:schemeClr val="tx1"/>
          </a:fontRef>
        </p:style>
      </p:cxnSp>
      <p:sp>
        <p:nvSpPr>
          <p:cNvPr id="44" name="四角形: 角を丸くする 43">
            <a:extLst>
              <a:ext uri="{FF2B5EF4-FFF2-40B4-BE49-F238E27FC236}">
                <a16:creationId xmlns:a16="http://schemas.microsoft.com/office/drawing/2014/main" id="{25425D26-BFBC-C34F-E3A3-D03F9FA93C7A}"/>
              </a:ext>
            </a:extLst>
          </p:cNvPr>
          <p:cNvSpPr/>
          <p:nvPr/>
        </p:nvSpPr>
        <p:spPr>
          <a:xfrm>
            <a:off x="5695859" y="675574"/>
            <a:ext cx="3967380" cy="3278351"/>
          </a:xfrm>
          <a:prstGeom prst="round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7" name="テキスト ボックス 46">
            <a:extLst>
              <a:ext uri="{FF2B5EF4-FFF2-40B4-BE49-F238E27FC236}">
                <a16:creationId xmlns:a16="http://schemas.microsoft.com/office/drawing/2014/main" id="{8789D73D-DDEF-1E91-657E-F1B3DEE04E06}"/>
              </a:ext>
            </a:extLst>
          </p:cNvPr>
          <p:cNvSpPr txBox="1"/>
          <p:nvPr/>
        </p:nvSpPr>
        <p:spPr>
          <a:xfrm>
            <a:off x="6861068" y="704329"/>
            <a:ext cx="11079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全体管理</a:t>
            </a:r>
          </a:p>
        </p:txBody>
      </p:sp>
      <p:sp>
        <p:nvSpPr>
          <p:cNvPr id="48" name="正方形/長方形 47">
            <a:extLst>
              <a:ext uri="{FF2B5EF4-FFF2-40B4-BE49-F238E27FC236}">
                <a16:creationId xmlns:a16="http://schemas.microsoft.com/office/drawing/2014/main" id="{06C1C6AE-C2FD-A420-EEF9-64741257A61D}"/>
              </a:ext>
            </a:extLst>
          </p:cNvPr>
          <p:cNvSpPr/>
          <p:nvPr/>
        </p:nvSpPr>
        <p:spPr>
          <a:xfrm>
            <a:off x="5870576" y="1120688"/>
            <a:ext cx="535316" cy="18754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事業所管理</a:t>
            </a:r>
          </a:p>
        </p:txBody>
      </p:sp>
      <p:sp>
        <p:nvSpPr>
          <p:cNvPr id="51" name="正方形/長方形 50">
            <a:extLst>
              <a:ext uri="{FF2B5EF4-FFF2-40B4-BE49-F238E27FC236}">
                <a16:creationId xmlns:a16="http://schemas.microsoft.com/office/drawing/2014/main" id="{ECB58E10-0C5C-6356-1481-EC31B89D5537}"/>
              </a:ext>
            </a:extLst>
          </p:cNvPr>
          <p:cNvSpPr/>
          <p:nvPr/>
        </p:nvSpPr>
        <p:spPr>
          <a:xfrm>
            <a:off x="6580608" y="1556776"/>
            <a:ext cx="1568640" cy="4463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需要予測</a:t>
            </a:r>
          </a:p>
        </p:txBody>
      </p:sp>
      <p:sp>
        <p:nvSpPr>
          <p:cNvPr id="52" name="正方形/長方形 51">
            <a:extLst>
              <a:ext uri="{FF2B5EF4-FFF2-40B4-BE49-F238E27FC236}">
                <a16:creationId xmlns:a16="http://schemas.microsoft.com/office/drawing/2014/main" id="{81D44DA2-8361-E6F4-8558-8D7829A92B41}"/>
              </a:ext>
            </a:extLst>
          </p:cNvPr>
          <p:cNvSpPr/>
          <p:nvPr/>
        </p:nvSpPr>
        <p:spPr>
          <a:xfrm>
            <a:off x="6580608" y="2111345"/>
            <a:ext cx="1568640" cy="4463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供給予測</a:t>
            </a:r>
          </a:p>
        </p:txBody>
      </p:sp>
      <p:sp>
        <p:nvSpPr>
          <p:cNvPr id="53" name="正方形/長方形 52">
            <a:extLst>
              <a:ext uri="{FF2B5EF4-FFF2-40B4-BE49-F238E27FC236}">
                <a16:creationId xmlns:a16="http://schemas.microsoft.com/office/drawing/2014/main" id="{5B2F5ED4-D277-243A-BF4F-81E4168DA3D2}"/>
              </a:ext>
            </a:extLst>
          </p:cNvPr>
          <p:cNvSpPr/>
          <p:nvPr/>
        </p:nvSpPr>
        <p:spPr>
          <a:xfrm>
            <a:off x="8273708" y="1120688"/>
            <a:ext cx="535316" cy="18754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都市管理</a:t>
            </a:r>
          </a:p>
        </p:txBody>
      </p:sp>
      <p:sp>
        <p:nvSpPr>
          <p:cNvPr id="54" name="正方形/長方形 53">
            <a:extLst>
              <a:ext uri="{FF2B5EF4-FFF2-40B4-BE49-F238E27FC236}">
                <a16:creationId xmlns:a16="http://schemas.microsoft.com/office/drawing/2014/main" id="{9E36CCEF-C9AD-E6AD-3E14-419A1E7C6C0E}"/>
              </a:ext>
            </a:extLst>
          </p:cNvPr>
          <p:cNvSpPr/>
          <p:nvPr/>
        </p:nvSpPr>
        <p:spPr>
          <a:xfrm>
            <a:off x="6043664" y="3181759"/>
            <a:ext cx="1946088" cy="4463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再エネ管理</a:t>
            </a:r>
          </a:p>
        </p:txBody>
      </p:sp>
      <p:pic>
        <p:nvPicPr>
          <p:cNvPr id="57" name="グラフィックス 56" descr="ユーザー 単色塗りつぶし">
            <a:extLst>
              <a:ext uri="{FF2B5EF4-FFF2-40B4-BE49-F238E27FC236}">
                <a16:creationId xmlns:a16="http://schemas.microsoft.com/office/drawing/2014/main" id="{81D07D06-EE77-6A4A-D179-4032F5E998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80780" y="1013904"/>
            <a:ext cx="422765" cy="422765"/>
          </a:xfrm>
          <a:prstGeom prst="rect">
            <a:avLst/>
          </a:prstGeom>
        </p:spPr>
      </p:pic>
      <p:pic>
        <p:nvPicPr>
          <p:cNvPr id="58" name="グラフィックス 57" descr="ホーム 単色塗りつぶし">
            <a:extLst>
              <a:ext uri="{FF2B5EF4-FFF2-40B4-BE49-F238E27FC236}">
                <a16:creationId xmlns:a16="http://schemas.microsoft.com/office/drawing/2014/main" id="{B376176F-28EC-FFB0-3750-B39A745780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28626" y="1187803"/>
            <a:ext cx="526598" cy="526598"/>
          </a:xfrm>
          <a:prstGeom prst="rect">
            <a:avLst/>
          </a:prstGeom>
        </p:spPr>
      </p:pic>
      <p:cxnSp>
        <p:nvCxnSpPr>
          <p:cNvPr id="59" name="直線矢印コネクタ 58">
            <a:extLst>
              <a:ext uri="{FF2B5EF4-FFF2-40B4-BE49-F238E27FC236}">
                <a16:creationId xmlns:a16="http://schemas.microsoft.com/office/drawing/2014/main" id="{A22EA6B1-FBF3-62DE-5F59-4AD2BC45DD8E}"/>
              </a:ext>
            </a:extLst>
          </p:cNvPr>
          <p:cNvCxnSpPr>
            <a:cxnSpLocks/>
          </p:cNvCxnSpPr>
          <p:nvPr/>
        </p:nvCxnSpPr>
        <p:spPr>
          <a:xfrm>
            <a:off x="9415369" y="1483759"/>
            <a:ext cx="664902"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1" name="テキスト ボックス 60">
            <a:extLst>
              <a:ext uri="{FF2B5EF4-FFF2-40B4-BE49-F238E27FC236}">
                <a16:creationId xmlns:a16="http://schemas.microsoft.com/office/drawing/2014/main" id="{56A1D234-6CDF-BF2E-AC95-C06D18D3E507}"/>
              </a:ext>
            </a:extLst>
          </p:cNvPr>
          <p:cNvSpPr txBox="1"/>
          <p:nvPr/>
        </p:nvSpPr>
        <p:spPr>
          <a:xfrm>
            <a:off x="9438465" y="1166088"/>
            <a:ext cx="6463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電気</a:t>
            </a:r>
          </a:p>
        </p:txBody>
      </p:sp>
      <p:cxnSp>
        <p:nvCxnSpPr>
          <p:cNvPr id="62" name="直線矢印コネクタ 61">
            <a:extLst>
              <a:ext uri="{FF2B5EF4-FFF2-40B4-BE49-F238E27FC236}">
                <a16:creationId xmlns:a16="http://schemas.microsoft.com/office/drawing/2014/main" id="{B50CE48D-659C-E466-B138-C78C16DE844C}"/>
              </a:ext>
            </a:extLst>
          </p:cNvPr>
          <p:cNvCxnSpPr>
            <a:cxnSpLocks/>
          </p:cNvCxnSpPr>
          <p:nvPr/>
        </p:nvCxnSpPr>
        <p:spPr>
          <a:xfrm flipV="1">
            <a:off x="7412000" y="3920245"/>
            <a:ext cx="0" cy="45720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5" name="テキスト ボックス 64">
            <a:extLst>
              <a:ext uri="{FF2B5EF4-FFF2-40B4-BE49-F238E27FC236}">
                <a16:creationId xmlns:a16="http://schemas.microsoft.com/office/drawing/2014/main" id="{BACCF303-F235-D8E3-0482-A74D7D091CC8}"/>
              </a:ext>
            </a:extLst>
          </p:cNvPr>
          <p:cNvSpPr txBox="1"/>
          <p:nvPr/>
        </p:nvSpPr>
        <p:spPr>
          <a:xfrm>
            <a:off x="7412000" y="3964180"/>
            <a:ext cx="6463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電気</a:t>
            </a:r>
          </a:p>
        </p:txBody>
      </p:sp>
      <p:sp>
        <p:nvSpPr>
          <p:cNvPr id="66" name="四角形: 角を丸くする 65">
            <a:extLst>
              <a:ext uri="{FF2B5EF4-FFF2-40B4-BE49-F238E27FC236}">
                <a16:creationId xmlns:a16="http://schemas.microsoft.com/office/drawing/2014/main" id="{E1368B67-59A2-D806-77D3-2D2B90E2BB33}"/>
              </a:ext>
            </a:extLst>
          </p:cNvPr>
          <p:cNvSpPr/>
          <p:nvPr/>
        </p:nvSpPr>
        <p:spPr>
          <a:xfrm>
            <a:off x="5695860" y="4421382"/>
            <a:ext cx="3438413" cy="1173695"/>
          </a:xfrm>
          <a:prstGeom prst="round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7" name="四角形: 角を丸くする 66">
            <a:extLst>
              <a:ext uri="{FF2B5EF4-FFF2-40B4-BE49-F238E27FC236}">
                <a16:creationId xmlns:a16="http://schemas.microsoft.com/office/drawing/2014/main" id="{C36BD537-1917-E75C-E1F5-44A60747EC65}"/>
              </a:ext>
            </a:extLst>
          </p:cNvPr>
          <p:cNvSpPr/>
          <p:nvPr/>
        </p:nvSpPr>
        <p:spPr>
          <a:xfrm>
            <a:off x="10103367" y="704329"/>
            <a:ext cx="1861663" cy="1536832"/>
          </a:xfrm>
          <a:prstGeom prst="round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cxnSp>
        <p:nvCxnSpPr>
          <p:cNvPr id="68" name="直線矢印コネクタ 67">
            <a:extLst>
              <a:ext uri="{FF2B5EF4-FFF2-40B4-BE49-F238E27FC236}">
                <a16:creationId xmlns:a16="http://schemas.microsoft.com/office/drawing/2014/main" id="{4C70AC92-8C34-ED9F-4033-93312645F11E}"/>
              </a:ext>
            </a:extLst>
          </p:cNvPr>
          <p:cNvCxnSpPr>
            <a:cxnSpLocks/>
          </p:cNvCxnSpPr>
          <p:nvPr/>
        </p:nvCxnSpPr>
        <p:spPr>
          <a:xfrm flipV="1">
            <a:off x="6442022" y="3715964"/>
            <a:ext cx="0" cy="661483"/>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58567CDB-99F2-E811-3554-DB01E18EAF63}"/>
              </a:ext>
            </a:extLst>
          </p:cNvPr>
          <p:cNvSpPr/>
          <p:nvPr/>
        </p:nvSpPr>
        <p:spPr>
          <a:xfrm>
            <a:off x="10993548" y="1431762"/>
            <a:ext cx="809858" cy="6002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住宅設備</a:t>
            </a:r>
            <a:endParaRPr kumimoji="1" lang="en-US" altLang="ja-JP"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74" name="テキスト ボックス 73">
            <a:extLst>
              <a:ext uri="{FF2B5EF4-FFF2-40B4-BE49-F238E27FC236}">
                <a16:creationId xmlns:a16="http://schemas.microsoft.com/office/drawing/2014/main" id="{FCC799B1-8D1F-E6DA-EACC-0D80557C6323}"/>
              </a:ext>
            </a:extLst>
          </p:cNvPr>
          <p:cNvSpPr txBox="1"/>
          <p:nvPr/>
        </p:nvSpPr>
        <p:spPr>
          <a:xfrm>
            <a:off x="10711321" y="704329"/>
            <a:ext cx="6463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住宅</a:t>
            </a:r>
          </a:p>
        </p:txBody>
      </p:sp>
      <p:sp>
        <p:nvSpPr>
          <p:cNvPr id="75" name="テキスト ボックス 74">
            <a:extLst>
              <a:ext uri="{FF2B5EF4-FFF2-40B4-BE49-F238E27FC236}">
                <a16:creationId xmlns:a16="http://schemas.microsoft.com/office/drawing/2014/main" id="{DD005187-206D-97AA-7E0B-4F199D36DD27}"/>
              </a:ext>
            </a:extLst>
          </p:cNvPr>
          <p:cNvSpPr txBox="1"/>
          <p:nvPr/>
        </p:nvSpPr>
        <p:spPr>
          <a:xfrm>
            <a:off x="6883917" y="4494739"/>
            <a:ext cx="11079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風力発電</a:t>
            </a:r>
          </a:p>
        </p:txBody>
      </p:sp>
      <p:pic>
        <p:nvPicPr>
          <p:cNvPr id="13" name="グラフィックス 12" descr="ユーザー 単色塗りつぶし">
            <a:extLst>
              <a:ext uri="{FF2B5EF4-FFF2-40B4-BE49-F238E27FC236}">
                <a16:creationId xmlns:a16="http://schemas.microsoft.com/office/drawing/2014/main" id="{2C99AA1A-3B01-8DF8-25CA-A7E7C66946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36437" y="4420319"/>
            <a:ext cx="422765" cy="422765"/>
          </a:xfrm>
          <a:prstGeom prst="rect">
            <a:avLst/>
          </a:prstGeom>
        </p:spPr>
      </p:pic>
      <p:sp>
        <p:nvSpPr>
          <p:cNvPr id="14" name="テキスト ボックス 13">
            <a:extLst>
              <a:ext uri="{FF2B5EF4-FFF2-40B4-BE49-F238E27FC236}">
                <a16:creationId xmlns:a16="http://schemas.microsoft.com/office/drawing/2014/main" id="{DEDE3DD4-507F-D839-6ED1-B243E83B6E49}"/>
              </a:ext>
            </a:extLst>
          </p:cNvPr>
          <p:cNvSpPr txBox="1"/>
          <p:nvPr/>
        </p:nvSpPr>
        <p:spPr>
          <a:xfrm>
            <a:off x="9663239" y="4063910"/>
            <a:ext cx="759984" cy="369332"/>
          </a:xfrm>
          <a:prstGeom prst="rect">
            <a:avLst/>
          </a:prstGeom>
          <a:noFill/>
        </p:spPr>
        <p:txBody>
          <a:bodyPr wrap="square" rtlCol="0">
            <a:spAutoFit/>
          </a:bodyPr>
          <a:lstStyle/>
          <a:p>
            <a:r>
              <a:rPr kumimoji="1" lang="ja-JP" altLang="en-US" dirty="0"/>
              <a:t>役割</a:t>
            </a:r>
          </a:p>
        </p:txBody>
      </p:sp>
      <p:sp>
        <p:nvSpPr>
          <p:cNvPr id="19" name="吹き出し: 四角形 18">
            <a:extLst>
              <a:ext uri="{FF2B5EF4-FFF2-40B4-BE49-F238E27FC236}">
                <a16:creationId xmlns:a16="http://schemas.microsoft.com/office/drawing/2014/main" id="{88A6258B-995F-9C20-E366-9378A2A71B72}"/>
              </a:ext>
            </a:extLst>
          </p:cNvPr>
          <p:cNvSpPr/>
          <p:nvPr/>
        </p:nvSpPr>
        <p:spPr>
          <a:xfrm>
            <a:off x="2728052" y="172665"/>
            <a:ext cx="3438413" cy="620526"/>
          </a:xfrm>
          <a:prstGeom prst="wedgeRectCallout">
            <a:avLst>
              <a:gd name="adj1" fmla="val 70761"/>
              <a:gd name="adj2" fmla="val 607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どこまで管理するか？</a:t>
            </a:r>
            <a:endParaRPr kumimoji="1" lang="en-US" altLang="ja-JP" dirty="0"/>
          </a:p>
          <a:p>
            <a:pPr algn="ctr"/>
            <a:r>
              <a:rPr kumimoji="1" lang="ja-JP" altLang="en-US" dirty="0"/>
              <a:t>全体管理</a:t>
            </a:r>
            <a:r>
              <a:rPr lang="ja-JP" altLang="en-US" dirty="0"/>
              <a:t>にコミュニテがある。</a:t>
            </a:r>
            <a:endParaRPr kumimoji="1" lang="ja-JP" altLang="en-US" dirty="0"/>
          </a:p>
        </p:txBody>
      </p:sp>
      <p:sp>
        <p:nvSpPr>
          <p:cNvPr id="23" name="テキスト ボックス 22">
            <a:extLst>
              <a:ext uri="{FF2B5EF4-FFF2-40B4-BE49-F238E27FC236}">
                <a16:creationId xmlns:a16="http://schemas.microsoft.com/office/drawing/2014/main" id="{C5891B54-1D58-8905-471A-9FFA63D70CFF}"/>
              </a:ext>
            </a:extLst>
          </p:cNvPr>
          <p:cNvSpPr txBox="1"/>
          <p:nvPr/>
        </p:nvSpPr>
        <p:spPr>
          <a:xfrm>
            <a:off x="9951158" y="4446591"/>
            <a:ext cx="684570" cy="369332"/>
          </a:xfrm>
          <a:prstGeom prst="rect">
            <a:avLst/>
          </a:prstGeom>
          <a:noFill/>
        </p:spPr>
        <p:txBody>
          <a:bodyPr wrap="square" rtlCol="0">
            <a:spAutoFit/>
          </a:bodyPr>
          <a:lstStyle/>
          <a:p>
            <a:r>
              <a:rPr kumimoji="1" lang="ja-JP" altLang="en-US" dirty="0"/>
              <a:t>住人</a:t>
            </a:r>
          </a:p>
        </p:txBody>
      </p:sp>
      <p:sp>
        <p:nvSpPr>
          <p:cNvPr id="28" name="テキスト ボックス 27">
            <a:extLst>
              <a:ext uri="{FF2B5EF4-FFF2-40B4-BE49-F238E27FC236}">
                <a16:creationId xmlns:a16="http://schemas.microsoft.com/office/drawing/2014/main" id="{A53EBB96-5D6A-DCDC-0DB4-E484B8B9BE7A}"/>
              </a:ext>
            </a:extLst>
          </p:cNvPr>
          <p:cNvSpPr txBox="1"/>
          <p:nvPr/>
        </p:nvSpPr>
        <p:spPr>
          <a:xfrm>
            <a:off x="9909545" y="4851196"/>
            <a:ext cx="925987" cy="369332"/>
          </a:xfrm>
          <a:prstGeom prst="rect">
            <a:avLst/>
          </a:prstGeom>
          <a:noFill/>
        </p:spPr>
        <p:txBody>
          <a:bodyPr wrap="square" rtlCol="0">
            <a:spAutoFit/>
          </a:bodyPr>
          <a:lstStyle/>
          <a:p>
            <a:r>
              <a:rPr kumimoji="1" lang="ja-JP" altLang="en-US" dirty="0"/>
              <a:t>管理者</a:t>
            </a:r>
          </a:p>
        </p:txBody>
      </p:sp>
      <p:sp>
        <p:nvSpPr>
          <p:cNvPr id="29" name="テキスト ボックス 28">
            <a:extLst>
              <a:ext uri="{FF2B5EF4-FFF2-40B4-BE49-F238E27FC236}">
                <a16:creationId xmlns:a16="http://schemas.microsoft.com/office/drawing/2014/main" id="{DE76F299-287F-7E37-42BB-26C627BF8723}"/>
              </a:ext>
            </a:extLst>
          </p:cNvPr>
          <p:cNvSpPr txBox="1"/>
          <p:nvPr/>
        </p:nvSpPr>
        <p:spPr>
          <a:xfrm>
            <a:off x="9880435" y="5219785"/>
            <a:ext cx="2018383" cy="369332"/>
          </a:xfrm>
          <a:prstGeom prst="rect">
            <a:avLst/>
          </a:prstGeom>
          <a:noFill/>
        </p:spPr>
        <p:txBody>
          <a:bodyPr wrap="square" rtlCol="0">
            <a:spAutoFit/>
          </a:bodyPr>
          <a:lstStyle/>
          <a:p>
            <a:r>
              <a:rPr kumimoji="1" lang="ja-JP" altLang="en-US" dirty="0"/>
              <a:t>プラント管理者等</a:t>
            </a:r>
          </a:p>
        </p:txBody>
      </p:sp>
      <p:sp>
        <p:nvSpPr>
          <p:cNvPr id="30" name="四角形: 角を丸くする 29">
            <a:extLst>
              <a:ext uri="{FF2B5EF4-FFF2-40B4-BE49-F238E27FC236}">
                <a16:creationId xmlns:a16="http://schemas.microsoft.com/office/drawing/2014/main" id="{8AC81947-4D4F-A733-4864-D307BD32E7B5}"/>
              </a:ext>
            </a:extLst>
          </p:cNvPr>
          <p:cNvSpPr/>
          <p:nvPr/>
        </p:nvSpPr>
        <p:spPr>
          <a:xfrm>
            <a:off x="8155366" y="3084621"/>
            <a:ext cx="1235310" cy="785600"/>
          </a:xfrm>
          <a:prstGeom prst="round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自治体</a:t>
            </a:r>
          </a:p>
        </p:txBody>
      </p:sp>
      <p:sp>
        <p:nvSpPr>
          <p:cNvPr id="32" name="正方形/長方形 31">
            <a:extLst>
              <a:ext uri="{FF2B5EF4-FFF2-40B4-BE49-F238E27FC236}">
                <a16:creationId xmlns:a16="http://schemas.microsoft.com/office/drawing/2014/main" id="{CC8E0091-49F6-3801-7687-E4D74A783063}"/>
              </a:ext>
            </a:extLst>
          </p:cNvPr>
          <p:cNvSpPr/>
          <p:nvPr/>
        </p:nvSpPr>
        <p:spPr>
          <a:xfrm>
            <a:off x="8425184" y="168789"/>
            <a:ext cx="311403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A</a:t>
            </a: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チーム </a:t>
            </a:r>
            <a:r>
              <a:rPr kumimoji="1" lang="en-US" altLang="ja-JP"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2023/12/06 </a:t>
            </a: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更新</a:t>
            </a:r>
          </a:p>
        </p:txBody>
      </p:sp>
      <p:sp>
        <p:nvSpPr>
          <p:cNvPr id="9" name="スライド番号プレースホルダー 8">
            <a:extLst>
              <a:ext uri="{FF2B5EF4-FFF2-40B4-BE49-F238E27FC236}">
                <a16:creationId xmlns:a16="http://schemas.microsoft.com/office/drawing/2014/main" id="{50A789B5-8070-98DD-DD37-71B69E860834}"/>
              </a:ext>
            </a:extLst>
          </p:cNvPr>
          <p:cNvSpPr>
            <a:spLocks noGrp="1"/>
          </p:cNvSpPr>
          <p:nvPr>
            <p:ph type="sldNum" sz="quarter" idx="12"/>
          </p:nvPr>
        </p:nvSpPr>
        <p:spPr/>
        <p:txBody>
          <a:bodyPr/>
          <a:lstStyle/>
          <a:p>
            <a:fld id="{77298C97-6C5F-41C4-9305-5BFAEBF3D21C}" type="slidenum">
              <a:rPr kumimoji="1" lang="ja-JP" altLang="en-US" smtClean="0"/>
              <a:t>7</a:t>
            </a:fld>
            <a:endParaRPr kumimoji="1" lang="ja-JP" altLang="en-US"/>
          </a:p>
        </p:txBody>
      </p:sp>
    </p:spTree>
    <p:extLst>
      <p:ext uri="{BB962C8B-B14F-4D97-AF65-F5344CB8AC3E}">
        <p14:creationId xmlns:p14="http://schemas.microsoft.com/office/powerpoint/2010/main" val="2241374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四角形: 角を丸くする 1">
            <a:extLst>
              <a:ext uri="{FF2B5EF4-FFF2-40B4-BE49-F238E27FC236}">
                <a16:creationId xmlns:a16="http://schemas.microsoft.com/office/drawing/2014/main" id="{48B071E2-A90B-AE1E-0309-2BAD9D867A26}"/>
              </a:ext>
            </a:extLst>
          </p:cNvPr>
          <p:cNvSpPr/>
          <p:nvPr/>
        </p:nvSpPr>
        <p:spPr>
          <a:xfrm>
            <a:off x="350600" y="1665865"/>
            <a:ext cx="2840273" cy="3011635"/>
          </a:xfrm>
          <a:prstGeom prst="round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 name="テキスト ボックス 2">
            <a:extLst>
              <a:ext uri="{FF2B5EF4-FFF2-40B4-BE49-F238E27FC236}">
                <a16:creationId xmlns:a16="http://schemas.microsoft.com/office/drawing/2014/main" id="{9EE2D866-5169-66D2-22E3-0E29D05E2C58}"/>
              </a:ext>
            </a:extLst>
          </p:cNvPr>
          <p:cNvSpPr txBox="1"/>
          <p:nvPr/>
        </p:nvSpPr>
        <p:spPr>
          <a:xfrm>
            <a:off x="1127408" y="1665865"/>
            <a:ext cx="132832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プラント</a:t>
            </a:r>
            <a:endParaRPr kumimoji="1" lang="en-US" altLang="ja-JP" sz="20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 name="正方形/長方形 4">
            <a:extLst>
              <a:ext uri="{FF2B5EF4-FFF2-40B4-BE49-F238E27FC236}">
                <a16:creationId xmlns:a16="http://schemas.microsoft.com/office/drawing/2014/main" id="{955C537E-1FF2-ECDF-E2B5-ED086681F55A}"/>
              </a:ext>
            </a:extLst>
          </p:cNvPr>
          <p:cNvSpPr/>
          <p:nvPr/>
        </p:nvSpPr>
        <p:spPr>
          <a:xfrm>
            <a:off x="1209867" y="2575019"/>
            <a:ext cx="1784736" cy="389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制御システム</a:t>
            </a:r>
          </a:p>
        </p:txBody>
      </p:sp>
      <p:sp>
        <p:nvSpPr>
          <p:cNvPr id="6" name="正方形/長方形 5">
            <a:extLst>
              <a:ext uri="{FF2B5EF4-FFF2-40B4-BE49-F238E27FC236}">
                <a16:creationId xmlns:a16="http://schemas.microsoft.com/office/drawing/2014/main" id="{0E71BC96-ED4B-90BC-A559-7601ECA32DF0}"/>
              </a:ext>
            </a:extLst>
          </p:cNvPr>
          <p:cNvSpPr/>
          <p:nvPr/>
        </p:nvSpPr>
        <p:spPr>
          <a:xfrm>
            <a:off x="2082877" y="3381203"/>
            <a:ext cx="911726" cy="9655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生産</a:t>
            </a:r>
            <a:endPar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計画</a:t>
            </a:r>
          </a:p>
        </p:txBody>
      </p:sp>
      <p:cxnSp>
        <p:nvCxnSpPr>
          <p:cNvPr id="8" name="直線矢印コネクタ 7">
            <a:extLst>
              <a:ext uri="{FF2B5EF4-FFF2-40B4-BE49-F238E27FC236}">
                <a16:creationId xmlns:a16="http://schemas.microsoft.com/office/drawing/2014/main" id="{02370AA5-E49A-DF6B-8303-C24A6E47F843}"/>
              </a:ext>
            </a:extLst>
          </p:cNvPr>
          <p:cNvCxnSpPr>
            <a:cxnSpLocks/>
          </p:cNvCxnSpPr>
          <p:nvPr/>
        </p:nvCxnSpPr>
        <p:spPr>
          <a:xfrm flipH="1">
            <a:off x="3209415" y="4268602"/>
            <a:ext cx="2185087" cy="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BB460BB2-57F6-1EB3-2FAF-6A1E47D11E2C}"/>
              </a:ext>
            </a:extLst>
          </p:cNvPr>
          <p:cNvCxnSpPr>
            <a:cxnSpLocks/>
          </p:cNvCxnSpPr>
          <p:nvPr/>
        </p:nvCxnSpPr>
        <p:spPr>
          <a:xfrm>
            <a:off x="3190873" y="2315479"/>
            <a:ext cx="218508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D9BF7D99-90BB-ABB6-97F2-9042D5EE4852}"/>
              </a:ext>
            </a:extLst>
          </p:cNvPr>
          <p:cNvSpPr txBox="1"/>
          <p:nvPr/>
        </p:nvSpPr>
        <p:spPr>
          <a:xfrm>
            <a:off x="3284460" y="1965901"/>
            <a:ext cx="6383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CO2</a:t>
            </a: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cxnSp>
        <p:nvCxnSpPr>
          <p:cNvPr id="17" name="直線矢印コネクタ 16">
            <a:extLst>
              <a:ext uri="{FF2B5EF4-FFF2-40B4-BE49-F238E27FC236}">
                <a16:creationId xmlns:a16="http://schemas.microsoft.com/office/drawing/2014/main" id="{9AAF925D-B77D-244E-362A-23C244137275}"/>
              </a:ext>
            </a:extLst>
          </p:cNvPr>
          <p:cNvCxnSpPr>
            <a:cxnSpLocks/>
          </p:cNvCxnSpPr>
          <p:nvPr/>
        </p:nvCxnSpPr>
        <p:spPr>
          <a:xfrm flipH="1">
            <a:off x="3190873" y="2686801"/>
            <a:ext cx="218508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テキスト ボックス 19">
            <a:extLst>
              <a:ext uri="{FF2B5EF4-FFF2-40B4-BE49-F238E27FC236}">
                <a16:creationId xmlns:a16="http://schemas.microsoft.com/office/drawing/2014/main" id="{5E666107-ECD1-FE49-0C89-85D1D5826012}"/>
              </a:ext>
            </a:extLst>
          </p:cNvPr>
          <p:cNvSpPr txBox="1"/>
          <p:nvPr/>
        </p:nvSpPr>
        <p:spPr>
          <a:xfrm>
            <a:off x="3284460" y="2400501"/>
            <a:ext cx="6463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電気</a:t>
            </a:r>
          </a:p>
        </p:txBody>
      </p:sp>
      <p:cxnSp>
        <p:nvCxnSpPr>
          <p:cNvPr id="21" name="直線矢印コネクタ 20">
            <a:extLst>
              <a:ext uri="{FF2B5EF4-FFF2-40B4-BE49-F238E27FC236}">
                <a16:creationId xmlns:a16="http://schemas.microsoft.com/office/drawing/2014/main" id="{AFEFC848-4583-F2DD-A135-09D85A2A16CB}"/>
              </a:ext>
            </a:extLst>
          </p:cNvPr>
          <p:cNvCxnSpPr>
            <a:cxnSpLocks/>
          </p:cNvCxnSpPr>
          <p:nvPr/>
        </p:nvCxnSpPr>
        <p:spPr>
          <a:xfrm flipH="1">
            <a:off x="3209415" y="3097330"/>
            <a:ext cx="218508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2" name="テキスト ボックス 21">
            <a:extLst>
              <a:ext uri="{FF2B5EF4-FFF2-40B4-BE49-F238E27FC236}">
                <a16:creationId xmlns:a16="http://schemas.microsoft.com/office/drawing/2014/main" id="{C7AC5848-909F-78FF-9905-2D33A0488CB9}"/>
              </a:ext>
            </a:extLst>
          </p:cNvPr>
          <p:cNvSpPr txBox="1"/>
          <p:nvPr/>
        </p:nvSpPr>
        <p:spPr>
          <a:xfrm>
            <a:off x="3276445" y="2788399"/>
            <a:ext cx="6463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水素</a:t>
            </a:r>
          </a:p>
        </p:txBody>
      </p:sp>
      <p:cxnSp>
        <p:nvCxnSpPr>
          <p:cNvPr id="24" name="直線矢印コネクタ 23">
            <a:extLst>
              <a:ext uri="{FF2B5EF4-FFF2-40B4-BE49-F238E27FC236}">
                <a16:creationId xmlns:a16="http://schemas.microsoft.com/office/drawing/2014/main" id="{AB458446-A76A-DE6E-20CD-7182BFA2751D}"/>
              </a:ext>
            </a:extLst>
          </p:cNvPr>
          <p:cNvCxnSpPr>
            <a:cxnSpLocks/>
            <a:stCxn id="6" idx="0"/>
            <a:endCxn id="5" idx="2"/>
          </p:cNvCxnSpPr>
          <p:nvPr/>
        </p:nvCxnSpPr>
        <p:spPr>
          <a:xfrm flipH="1" flipV="1">
            <a:off x="2102235" y="2964647"/>
            <a:ext cx="436505" cy="4165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テキスト ボックス 24">
            <a:extLst>
              <a:ext uri="{FF2B5EF4-FFF2-40B4-BE49-F238E27FC236}">
                <a16:creationId xmlns:a16="http://schemas.microsoft.com/office/drawing/2014/main" id="{D5474685-75E6-1D88-8DD0-7E9463B26008}"/>
              </a:ext>
            </a:extLst>
          </p:cNvPr>
          <p:cNvSpPr txBox="1"/>
          <p:nvPr/>
        </p:nvSpPr>
        <p:spPr>
          <a:xfrm>
            <a:off x="3113802" y="3861833"/>
            <a:ext cx="226215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エネルギー計画変更</a:t>
            </a:r>
          </a:p>
        </p:txBody>
      </p:sp>
      <p:sp>
        <p:nvSpPr>
          <p:cNvPr id="26" name="テキスト ボックス 25">
            <a:extLst>
              <a:ext uri="{FF2B5EF4-FFF2-40B4-BE49-F238E27FC236}">
                <a16:creationId xmlns:a16="http://schemas.microsoft.com/office/drawing/2014/main" id="{50123373-77B0-E6BD-B109-047D8BF740DE}"/>
              </a:ext>
            </a:extLst>
          </p:cNvPr>
          <p:cNvSpPr txBox="1"/>
          <p:nvPr/>
        </p:nvSpPr>
        <p:spPr>
          <a:xfrm>
            <a:off x="3362504" y="3352992"/>
            <a:ext cx="18004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エネルギー計画</a:t>
            </a:r>
          </a:p>
        </p:txBody>
      </p:sp>
      <p:cxnSp>
        <p:nvCxnSpPr>
          <p:cNvPr id="27" name="直線矢印コネクタ 26">
            <a:extLst>
              <a:ext uri="{FF2B5EF4-FFF2-40B4-BE49-F238E27FC236}">
                <a16:creationId xmlns:a16="http://schemas.microsoft.com/office/drawing/2014/main" id="{4619051A-764C-29A7-4B29-5164E18DBB07}"/>
              </a:ext>
            </a:extLst>
          </p:cNvPr>
          <p:cNvCxnSpPr>
            <a:cxnSpLocks/>
          </p:cNvCxnSpPr>
          <p:nvPr/>
        </p:nvCxnSpPr>
        <p:spPr>
          <a:xfrm>
            <a:off x="3232590" y="3730338"/>
            <a:ext cx="2161912" cy="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pic>
        <p:nvPicPr>
          <p:cNvPr id="4" name="グラフィックス 3" descr="ユーザー 単色塗りつぶし">
            <a:extLst>
              <a:ext uri="{FF2B5EF4-FFF2-40B4-BE49-F238E27FC236}">
                <a16:creationId xmlns:a16="http://schemas.microsoft.com/office/drawing/2014/main" id="{581A7475-BC64-E2EB-A74A-8E94824F95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59165" y="3142928"/>
            <a:ext cx="447423" cy="447423"/>
          </a:xfrm>
          <a:prstGeom prst="rect">
            <a:avLst/>
          </a:prstGeom>
        </p:spPr>
      </p:pic>
      <p:sp>
        <p:nvSpPr>
          <p:cNvPr id="35" name="正方形/長方形 34">
            <a:extLst>
              <a:ext uri="{FF2B5EF4-FFF2-40B4-BE49-F238E27FC236}">
                <a16:creationId xmlns:a16="http://schemas.microsoft.com/office/drawing/2014/main" id="{DB9D2436-E25E-4CB8-7E9E-3B8F81D60AE7}"/>
              </a:ext>
            </a:extLst>
          </p:cNvPr>
          <p:cNvSpPr/>
          <p:nvPr/>
        </p:nvSpPr>
        <p:spPr>
          <a:xfrm>
            <a:off x="1201852" y="1987660"/>
            <a:ext cx="1792751" cy="389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設備</a:t>
            </a:r>
          </a:p>
        </p:txBody>
      </p:sp>
      <p:pic>
        <p:nvPicPr>
          <p:cNvPr id="38" name="グラフィックス 37" descr="ユーザー 単色塗りつぶし">
            <a:extLst>
              <a:ext uri="{FF2B5EF4-FFF2-40B4-BE49-F238E27FC236}">
                <a16:creationId xmlns:a16="http://schemas.microsoft.com/office/drawing/2014/main" id="{DF81C468-B2F5-EB7B-7B2E-B8176EAC8A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9054" y="2546121"/>
            <a:ext cx="447423" cy="447423"/>
          </a:xfrm>
          <a:prstGeom prst="rect">
            <a:avLst/>
          </a:prstGeom>
        </p:spPr>
      </p:pic>
      <p:cxnSp>
        <p:nvCxnSpPr>
          <p:cNvPr id="40" name="直線コネクタ 39">
            <a:extLst>
              <a:ext uri="{FF2B5EF4-FFF2-40B4-BE49-F238E27FC236}">
                <a16:creationId xmlns:a16="http://schemas.microsoft.com/office/drawing/2014/main" id="{B71EC617-4FF0-787D-5366-8A4E1625CB9B}"/>
              </a:ext>
            </a:extLst>
          </p:cNvPr>
          <p:cNvCxnSpPr>
            <a:stCxn id="5" idx="1"/>
            <a:endCxn id="38" idx="3"/>
          </p:cNvCxnSpPr>
          <p:nvPr/>
        </p:nvCxnSpPr>
        <p:spPr>
          <a:xfrm flipH="1">
            <a:off x="976477" y="2769833"/>
            <a:ext cx="2333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4663DE49-5E00-4AEE-7505-BE29CDB7590B}"/>
              </a:ext>
            </a:extLst>
          </p:cNvPr>
          <p:cNvCxnSpPr>
            <a:cxnSpLocks/>
            <a:stCxn id="35" idx="2"/>
            <a:endCxn id="5" idx="0"/>
          </p:cNvCxnSpPr>
          <p:nvPr/>
        </p:nvCxnSpPr>
        <p:spPr>
          <a:xfrm>
            <a:off x="2098228" y="2377288"/>
            <a:ext cx="4007" cy="197731"/>
          </a:xfrm>
          <a:prstGeom prst="line">
            <a:avLst/>
          </a:prstGeom>
        </p:spPr>
        <p:style>
          <a:lnRef idx="1">
            <a:schemeClr val="accent1"/>
          </a:lnRef>
          <a:fillRef idx="0">
            <a:schemeClr val="accent1"/>
          </a:fillRef>
          <a:effectRef idx="0">
            <a:schemeClr val="accent1"/>
          </a:effectRef>
          <a:fontRef idx="minor">
            <a:schemeClr val="tx1"/>
          </a:fontRef>
        </p:style>
      </p:cxnSp>
      <p:sp>
        <p:nvSpPr>
          <p:cNvPr id="44" name="四角形: 角を丸くする 43">
            <a:extLst>
              <a:ext uri="{FF2B5EF4-FFF2-40B4-BE49-F238E27FC236}">
                <a16:creationId xmlns:a16="http://schemas.microsoft.com/office/drawing/2014/main" id="{25425D26-BFBC-C34F-E3A3-D03F9FA93C7A}"/>
              </a:ext>
            </a:extLst>
          </p:cNvPr>
          <p:cNvSpPr/>
          <p:nvPr/>
        </p:nvSpPr>
        <p:spPr>
          <a:xfrm>
            <a:off x="5394500" y="1637110"/>
            <a:ext cx="4275226" cy="3278351"/>
          </a:xfrm>
          <a:prstGeom prst="round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7" name="テキスト ボックス 46">
            <a:extLst>
              <a:ext uri="{FF2B5EF4-FFF2-40B4-BE49-F238E27FC236}">
                <a16:creationId xmlns:a16="http://schemas.microsoft.com/office/drawing/2014/main" id="{8789D73D-DDEF-1E91-657E-F1B3DEE04E06}"/>
              </a:ext>
            </a:extLst>
          </p:cNvPr>
          <p:cNvSpPr txBox="1"/>
          <p:nvPr/>
        </p:nvSpPr>
        <p:spPr>
          <a:xfrm>
            <a:off x="6803551" y="1665865"/>
            <a:ext cx="11079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全体管理</a:t>
            </a:r>
          </a:p>
        </p:txBody>
      </p:sp>
      <p:sp>
        <p:nvSpPr>
          <p:cNvPr id="48" name="正方形/長方形 47">
            <a:extLst>
              <a:ext uri="{FF2B5EF4-FFF2-40B4-BE49-F238E27FC236}">
                <a16:creationId xmlns:a16="http://schemas.microsoft.com/office/drawing/2014/main" id="{06C1C6AE-C2FD-A420-EEF9-64741257A61D}"/>
              </a:ext>
            </a:extLst>
          </p:cNvPr>
          <p:cNvSpPr/>
          <p:nvPr/>
        </p:nvSpPr>
        <p:spPr>
          <a:xfrm>
            <a:off x="5522083" y="2082224"/>
            <a:ext cx="535316" cy="18754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事業所管理</a:t>
            </a:r>
          </a:p>
        </p:txBody>
      </p:sp>
      <p:sp>
        <p:nvSpPr>
          <p:cNvPr id="51" name="正方形/長方形 50">
            <a:extLst>
              <a:ext uri="{FF2B5EF4-FFF2-40B4-BE49-F238E27FC236}">
                <a16:creationId xmlns:a16="http://schemas.microsoft.com/office/drawing/2014/main" id="{ECB58E10-0C5C-6356-1481-EC31B89D5537}"/>
              </a:ext>
            </a:extLst>
          </p:cNvPr>
          <p:cNvSpPr/>
          <p:nvPr/>
        </p:nvSpPr>
        <p:spPr>
          <a:xfrm>
            <a:off x="6232115" y="2518312"/>
            <a:ext cx="1568640" cy="4463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需要予測</a:t>
            </a:r>
          </a:p>
        </p:txBody>
      </p:sp>
      <p:sp>
        <p:nvSpPr>
          <p:cNvPr id="52" name="正方形/長方形 51">
            <a:extLst>
              <a:ext uri="{FF2B5EF4-FFF2-40B4-BE49-F238E27FC236}">
                <a16:creationId xmlns:a16="http://schemas.microsoft.com/office/drawing/2014/main" id="{81D44DA2-8361-E6F4-8558-8D7829A92B41}"/>
              </a:ext>
            </a:extLst>
          </p:cNvPr>
          <p:cNvSpPr/>
          <p:nvPr/>
        </p:nvSpPr>
        <p:spPr>
          <a:xfrm>
            <a:off x="6232115" y="3072881"/>
            <a:ext cx="1568640" cy="4463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供給予測</a:t>
            </a:r>
          </a:p>
        </p:txBody>
      </p:sp>
      <p:sp>
        <p:nvSpPr>
          <p:cNvPr id="53" name="正方形/長方形 52">
            <a:extLst>
              <a:ext uri="{FF2B5EF4-FFF2-40B4-BE49-F238E27FC236}">
                <a16:creationId xmlns:a16="http://schemas.microsoft.com/office/drawing/2014/main" id="{5B2F5ED4-D277-243A-BF4F-81E4168DA3D2}"/>
              </a:ext>
            </a:extLst>
          </p:cNvPr>
          <p:cNvSpPr/>
          <p:nvPr/>
        </p:nvSpPr>
        <p:spPr>
          <a:xfrm>
            <a:off x="7925215" y="2082224"/>
            <a:ext cx="535316" cy="18754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都市管理</a:t>
            </a:r>
          </a:p>
        </p:txBody>
      </p:sp>
      <p:sp>
        <p:nvSpPr>
          <p:cNvPr id="54" name="正方形/長方形 53">
            <a:extLst>
              <a:ext uri="{FF2B5EF4-FFF2-40B4-BE49-F238E27FC236}">
                <a16:creationId xmlns:a16="http://schemas.microsoft.com/office/drawing/2014/main" id="{9E36CCEF-C9AD-E6AD-3E14-419A1E7C6C0E}"/>
              </a:ext>
            </a:extLst>
          </p:cNvPr>
          <p:cNvSpPr/>
          <p:nvPr/>
        </p:nvSpPr>
        <p:spPr>
          <a:xfrm>
            <a:off x="5695171" y="4143295"/>
            <a:ext cx="1946088" cy="4463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再エネ管理</a:t>
            </a:r>
          </a:p>
        </p:txBody>
      </p:sp>
      <p:pic>
        <p:nvPicPr>
          <p:cNvPr id="57" name="グラフィックス 56" descr="ユーザー 単色塗りつぶし">
            <a:extLst>
              <a:ext uri="{FF2B5EF4-FFF2-40B4-BE49-F238E27FC236}">
                <a16:creationId xmlns:a16="http://schemas.microsoft.com/office/drawing/2014/main" id="{81D07D06-EE77-6A4A-D179-4032F5E998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01246" y="1975440"/>
            <a:ext cx="422765" cy="422765"/>
          </a:xfrm>
          <a:prstGeom prst="rect">
            <a:avLst/>
          </a:prstGeom>
        </p:spPr>
      </p:pic>
      <p:pic>
        <p:nvPicPr>
          <p:cNvPr id="58" name="グラフィックス 57" descr="ホーム 単色塗りつぶし">
            <a:extLst>
              <a:ext uri="{FF2B5EF4-FFF2-40B4-BE49-F238E27FC236}">
                <a16:creationId xmlns:a16="http://schemas.microsoft.com/office/drawing/2014/main" id="{B376176F-28EC-FFB0-3750-B39A745780B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049092" y="2149339"/>
            <a:ext cx="526598" cy="526598"/>
          </a:xfrm>
          <a:prstGeom prst="rect">
            <a:avLst/>
          </a:prstGeom>
        </p:spPr>
      </p:pic>
      <p:cxnSp>
        <p:nvCxnSpPr>
          <p:cNvPr id="59" name="直線矢印コネクタ 58">
            <a:extLst>
              <a:ext uri="{FF2B5EF4-FFF2-40B4-BE49-F238E27FC236}">
                <a16:creationId xmlns:a16="http://schemas.microsoft.com/office/drawing/2014/main" id="{A22EA6B1-FBF3-62DE-5F59-4AD2BC45DD8E}"/>
              </a:ext>
            </a:extLst>
          </p:cNvPr>
          <p:cNvCxnSpPr>
            <a:cxnSpLocks/>
          </p:cNvCxnSpPr>
          <p:nvPr/>
        </p:nvCxnSpPr>
        <p:spPr>
          <a:xfrm>
            <a:off x="9103754" y="2445295"/>
            <a:ext cx="89698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1" name="テキスト ボックス 60">
            <a:extLst>
              <a:ext uri="{FF2B5EF4-FFF2-40B4-BE49-F238E27FC236}">
                <a16:creationId xmlns:a16="http://schemas.microsoft.com/office/drawing/2014/main" id="{56A1D234-6CDF-BF2E-AC95-C06D18D3E507}"/>
              </a:ext>
            </a:extLst>
          </p:cNvPr>
          <p:cNvSpPr txBox="1"/>
          <p:nvPr/>
        </p:nvSpPr>
        <p:spPr>
          <a:xfrm>
            <a:off x="9103754" y="2129034"/>
            <a:ext cx="6463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電気</a:t>
            </a:r>
          </a:p>
        </p:txBody>
      </p:sp>
      <p:cxnSp>
        <p:nvCxnSpPr>
          <p:cNvPr id="62" name="直線矢印コネクタ 61">
            <a:extLst>
              <a:ext uri="{FF2B5EF4-FFF2-40B4-BE49-F238E27FC236}">
                <a16:creationId xmlns:a16="http://schemas.microsoft.com/office/drawing/2014/main" id="{B50CE48D-659C-E466-B138-C78C16DE844C}"/>
              </a:ext>
            </a:extLst>
          </p:cNvPr>
          <p:cNvCxnSpPr>
            <a:cxnSpLocks/>
          </p:cNvCxnSpPr>
          <p:nvPr/>
        </p:nvCxnSpPr>
        <p:spPr>
          <a:xfrm flipV="1">
            <a:off x="7110642" y="4881781"/>
            <a:ext cx="0" cy="45720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5" name="テキスト ボックス 64">
            <a:extLst>
              <a:ext uri="{FF2B5EF4-FFF2-40B4-BE49-F238E27FC236}">
                <a16:creationId xmlns:a16="http://schemas.microsoft.com/office/drawing/2014/main" id="{BACCF303-F235-D8E3-0482-A74D7D091CC8}"/>
              </a:ext>
            </a:extLst>
          </p:cNvPr>
          <p:cNvSpPr txBox="1"/>
          <p:nvPr/>
        </p:nvSpPr>
        <p:spPr>
          <a:xfrm>
            <a:off x="7110642" y="4925716"/>
            <a:ext cx="6463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電気</a:t>
            </a:r>
          </a:p>
        </p:txBody>
      </p:sp>
      <p:sp>
        <p:nvSpPr>
          <p:cNvPr id="66" name="四角形: 角を丸くする 65">
            <a:extLst>
              <a:ext uri="{FF2B5EF4-FFF2-40B4-BE49-F238E27FC236}">
                <a16:creationId xmlns:a16="http://schemas.microsoft.com/office/drawing/2014/main" id="{E1368B67-59A2-D806-77D3-2D2B90E2BB33}"/>
              </a:ext>
            </a:extLst>
          </p:cNvPr>
          <p:cNvSpPr/>
          <p:nvPr/>
        </p:nvSpPr>
        <p:spPr>
          <a:xfrm>
            <a:off x="5394502" y="5382919"/>
            <a:ext cx="3438413" cy="919228"/>
          </a:xfrm>
          <a:prstGeom prst="round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7" name="四角形: 角を丸くする 66">
            <a:extLst>
              <a:ext uri="{FF2B5EF4-FFF2-40B4-BE49-F238E27FC236}">
                <a16:creationId xmlns:a16="http://schemas.microsoft.com/office/drawing/2014/main" id="{C36BD537-1917-E75C-E1F5-44A60747EC65}"/>
              </a:ext>
            </a:extLst>
          </p:cNvPr>
          <p:cNvSpPr/>
          <p:nvPr/>
        </p:nvSpPr>
        <p:spPr>
          <a:xfrm>
            <a:off x="10023833" y="1665865"/>
            <a:ext cx="1861663" cy="1536832"/>
          </a:xfrm>
          <a:prstGeom prst="round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cxnSp>
        <p:nvCxnSpPr>
          <p:cNvPr id="68" name="直線矢印コネクタ 67">
            <a:extLst>
              <a:ext uri="{FF2B5EF4-FFF2-40B4-BE49-F238E27FC236}">
                <a16:creationId xmlns:a16="http://schemas.microsoft.com/office/drawing/2014/main" id="{4C70AC92-8C34-ED9F-4033-93312645F11E}"/>
              </a:ext>
            </a:extLst>
          </p:cNvPr>
          <p:cNvCxnSpPr>
            <a:cxnSpLocks/>
          </p:cNvCxnSpPr>
          <p:nvPr/>
        </p:nvCxnSpPr>
        <p:spPr>
          <a:xfrm flipV="1">
            <a:off x="6140664" y="4677500"/>
            <a:ext cx="0" cy="661483"/>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58567CDB-99F2-E811-3554-DB01E18EAF63}"/>
              </a:ext>
            </a:extLst>
          </p:cNvPr>
          <p:cNvSpPr/>
          <p:nvPr/>
        </p:nvSpPr>
        <p:spPr>
          <a:xfrm>
            <a:off x="10712628" y="2456440"/>
            <a:ext cx="809858" cy="6002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住宅設備</a:t>
            </a:r>
            <a:endPar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74" name="テキスト ボックス 73">
            <a:extLst>
              <a:ext uri="{FF2B5EF4-FFF2-40B4-BE49-F238E27FC236}">
                <a16:creationId xmlns:a16="http://schemas.microsoft.com/office/drawing/2014/main" id="{FCC799B1-8D1F-E6DA-EACC-0D80557C6323}"/>
              </a:ext>
            </a:extLst>
          </p:cNvPr>
          <p:cNvSpPr txBox="1"/>
          <p:nvPr/>
        </p:nvSpPr>
        <p:spPr>
          <a:xfrm>
            <a:off x="10631787" y="1665865"/>
            <a:ext cx="6463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住宅</a:t>
            </a:r>
          </a:p>
        </p:txBody>
      </p:sp>
      <p:sp>
        <p:nvSpPr>
          <p:cNvPr id="75" name="テキスト ボックス 74">
            <a:extLst>
              <a:ext uri="{FF2B5EF4-FFF2-40B4-BE49-F238E27FC236}">
                <a16:creationId xmlns:a16="http://schemas.microsoft.com/office/drawing/2014/main" id="{DD005187-206D-97AA-7E0B-4F199D36DD27}"/>
              </a:ext>
            </a:extLst>
          </p:cNvPr>
          <p:cNvSpPr txBox="1"/>
          <p:nvPr/>
        </p:nvSpPr>
        <p:spPr>
          <a:xfrm>
            <a:off x="6582559" y="5456275"/>
            <a:ext cx="11079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風力発電</a:t>
            </a:r>
          </a:p>
        </p:txBody>
      </p:sp>
      <p:sp>
        <p:nvSpPr>
          <p:cNvPr id="7" name="正方形/長方形 6">
            <a:extLst>
              <a:ext uri="{FF2B5EF4-FFF2-40B4-BE49-F238E27FC236}">
                <a16:creationId xmlns:a16="http://schemas.microsoft.com/office/drawing/2014/main" id="{4CEE46E9-47E5-1179-69BE-12D7B9479691}"/>
              </a:ext>
            </a:extLst>
          </p:cNvPr>
          <p:cNvSpPr/>
          <p:nvPr/>
        </p:nvSpPr>
        <p:spPr>
          <a:xfrm>
            <a:off x="8832915" y="34764"/>
            <a:ext cx="327541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A</a:t>
            </a: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チーム </a:t>
            </a:r>
            <a:r>
              <a:rPr kumimoji="1" lang="en-US" altLang="ja-JP"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2023/12/06 </a:t>
            </a:r>
            <a:r>
              <a:rPr lang="ja-JP" altLang="en-US" dirty="0">
                <a:solidFill>
                  <a:prstClr val="white"/>
                </a:solidFill>
                <a:latin typeface="游ゴシック" panose="020F0502020204030204"/>
                <a:ea typeface="游ゴシック" panose="020B0400000000000000" pitchFamily="50" charset="-128"/>
              </a:rPr>
              <a:t>作成</a:t>
            </a: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30" name="四角形: 角を丸くする 29">
            <a:extLst>
              <a:ext uri="{FF2B5EF4-FFF2-40B4-BE49-F238E27FC236}">
                <a16:creationId xmlns:a16="http://schemas.microsoft.com/office/drawing/2014/main" id="{8AC81947-4D4F-A733-4864-D307BD32E7B5}"/>
              </a:ext>
            </a:extLst>
          </p:cNvPr>
          <p:cNvSpPr/>
          <p:nvPr/>
        </p:nvSpPr>
        <p:spPr>
          <a:xfrm>
            <a:off x="7699860" y="3957657"/>
            <a:ext cx="1946088" cy="785600"/>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コミュニティ</a:t>
            </a:r>
          </a:p>
        </p:txBody>
      </p:sp>
      <p:sp>
        <p:nvSpPr>
          <p:cNvPr id="11" name="四角形: 角を丸くする 10">
            <a:extLst>
              <a:ext uri="{FF2B5EF4-FFF2-40B4-BE49-F238E27FC236}">
                <a16:creationId xmlns:a16="http://schemas.microsoft.com/office/drawing/2014/main" id="{DB1127EA-7D29-48F8-E1E5-95740E8F6138}"/>
              </a:ext>
            </a:extLst>
          </p:cNvPr>
          <p:cNvSpPr/>
          <p:nvPr/>
        </p:nvSpPr>
        <p:spPr>
          <a:xfrm>
            <a:off x="350599" y="706686"/>
            <a:ext cx="11534897" cy="405536"/>
          </a:xfrm>
          <a:prstGeom prst="roundRect">
            <a:avLst/>
          </a:prstGeom>
          <a:noFill/>
          <a:ln w="38100"/>
        </p:spPr>
        <p:style>
          <a:lnRef idx="2">
            <a:schemeClr val="accent6"/>
          </a:lnRef>
          <a:fillRef idx="1">
            <a:schemeClr val="lt1"/>
          </a:fillRef>
          <a:effectRef idx="0">
            <a:schemeClr val="accent6"/>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自治体</a:t>
            </a:r>
          </a:p>
        </p:txBody>
      </p:sp>
      <p:pic>
        <p:nvPicPr>
          <p:cNvPr id="31" name="グラフィックス 30" descr="ユーザー 単色塗りつぶし">
            <a:extLst>
              <a:ext uri="{FF2B5EF4-FFF2-40B4-BE49-F238E27FC236}">
                <a16:creationId xmlns:a16="http://schemas.microsoft.com/office/drawing/2014/main" id="{F5F1762C-EC3D-0601-1DB8-DA0EDE28A8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37766" y="4477245"/>
            <a:ext cx="422765" cy="422765"/>
          </a:xfrm>
          <a:prstGeom prst="rect">
            <a:avLst/>
          </a:prstGeom>
        </p:spPr>
      </p:pic>
      <p:pic>
        <p:nvPicPr>
          <p:cNvPr id="32" name="グラフィックス 31" descr="ユーザー 単色塗りつぶし">
            <a:extLst>
              <a:ext uri="{FF2B5EF4-FFF2-40B4-BE49-F238E27FC236}">
                <a16:creationId xmlns:a16="http://schemas.microsoft.com/office/drawing/2014/main" id="{1AF43BD1-D3E4-3703-7FBB-EC2AE5F3F40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49438" y="1971091"/>
            <a:ext cx="422765" cy="422765"/>
          </a:xfrm>
          <a:prstGeom prst="rect">
            <a:avLst/>
          </a:prstGeom>
        </p:spPr>
      </p:pic>
      <p:pic>
        <p:nvPicPr>
          <p:cNvPr id="33" name="グラフィックス 32" descr="ユーザー 単色塗りつぶし">
            <a:extLst>
              <a:ext uri="{FF2B5EF4-FFF2-40B4-BE49-F238E27FC236}">
                <a16:creationId xmlns:a16="http://schemas.microsoft.com/office/drawing/2014/main" id="{6624EA3E-BD75-D82A-ECCC-E24FBF5771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190041" y="1971662"/>
            <a:ext cx="422765" cy="422765"/>
          </a:xfrm>
          <a:prstGeom prst="rect">
            <a:avLst/>
          </a:prstGeom>
        </p:spPr>
      </p:pic>
      <p:sp>
        <p:nvSpPr>
          <p:cNvPr id="34" name="吹き出し: 四角形 33">
            <a:extLst>
              <a:ext uri="{FF2B5EF4-FFF2-40B4-BE49-F238E27FC236}">
                <a16:creationId xmlns:a16="http://schemas.microsoft.com/office/drawing/2014/main" id="{2F2F8C3D-8C81-BF97-F132-244C0772F40D}"/>
              </a:ext>
            </a:extLst>
          </p:cNvPr>
          <p:cNvSpPr/>
          <p:nvPr/>
        </p:nvSpPr>
        <p:spPr>
          <a:xfrm>
            <a:off x="8080621" y="5007610"/>
            <a:ext cx="1332527" cy="375518"/>
          </a:xfrm>
          <a:prstGeom prst="wedgeRectCallout">
            <a:avLst>
              <a:gd name="adj1" fmla="val -36185"/>
              <a:gd name="adj2" fmla="val -925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住民代表</a:t>
            </a:r>
          </a:p>
        </p:txBody>
      </p:sp>
      <p:pic>
        <p:nvPicPr>
          <p:cNvPr id="36" name="グラフィックス 35" descr="ユーザー 単色塗りつぶし">
            <a:extLst>
              <a:ext uri="{FF2B5EF4-FFF2-40B4-BE49-F238E27FC236}">
                <a16:creationId xmlns:a16="http://schemas.microsoft.com/office/drawing/2014/main" id="{66A24E96-9408-2855-06A4-E63A1AF24A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60531" y="4499173"/>
            <a:ext cx="422765" cy="422765"/>
          </a:xfrm>
          <a:prstGeom prst="rect">
            <a:avLst/>
          </a:prstGeom>
        </p:spPr>
      </p:pic>
      <p:sp>
        <p:nvSpPr>
          <p:cNvPr id="37" name="吹き出し: 四角形 36">
            <a:extLst>
              <a:ext uri="{FF2B5EF4-FFF2-40B4-BE49-F238E27FC236}">
                <a16:creationId xmlns:a16="http://schemas.microsoft.com/office/drawing/2014/main" id="{EC5F4BD6-8AB3-3624-E97A-3A1ED1ECF1C8}"/>
              </a:ext>
            </a:extLst>
          </p:cNvPr>
          <p:cNvSpPr/>
          <p:nvPr/>
        </p:nvSpPr>
        <p:spPr>
          <a:xfrm>
            <a:off x="9645948" y="5007400"/>
            <a:ext cx="1332527" cy="375518"/>
          </a:xfrm>
          <a:prstGeom prst="wedgeRectCallout">
            <a:avLst>
              <a:gd name="adj1" fmla="val -108344"/>
              <a:gd name="adj2" fmla="val -1100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業者代表</a:t>
            </a:r>
          </a:p>
        </p:txBody>
      </p:sp>
      <p:sp>
        <p:nvSpPr>
          <p:cNvPr id="29" name="テキスト ボックス 28">
            <a:extLst>
              <a:ext uri="{FF2B5EF4-FFF2-40B4-BE49-F238E27FC236}">
                <a16:creationId xmlns:a16="http://schemas.microsoft.com/office/drawing/2014/main" id="{DE76F299-287F-7E37-42BB-26C627BF8723}"/>
              </a:ext>
            </a:extLst>
          </p:cNvPr>
          <p:cNvSpPr txBox="1"/>
          <p:nvPr/>
        </p:nvSpPr>
        <p:spPr>
          <a:xfrm>
            <a:off x="7699860" y="4275361"/>
            <a:ext cx="2018383" cy="369332"/>
          </a:xfrm>
          <a:prstGeom prst="rect">
            <a:avLst/>
          </a:prstGeom>
          <a:noFill/>
        </p:spPr>
        <p:txBody>
          <a:bodyPr wrap="square" rtlCol="0">
            <a:spAutoFit/>
          </a:bodyPr>
          <a:lstStyle/>
          <a:p>
            <a:r>
              <a:rPr kumimoji="1" lang="ja-JP" altLang="en-US" dirty="0"/>
              <a:t>ステークホルダー</a:t>
            </a:r>
          </a:p>
        </p:txBody>
      </p:sp>
      <p:sp>
        <p:nvSpPr>
          <p:cNvPr id="39" name="四角形: 角を丸くする 38">
            <a:extLst>
              <a:ext uri="{FF2B5EF4-FFF2-40B4-BE49-F238E27FC236}">
                <a16:creationId xmlns:a16="http://schemas.microsoft.com/office/drawing/2014/main" id="{A80BC4FF-572E-20A3-B6BB-78F25ED257E1}"/>
              </a:ext>
            </a:extLst>
          </p:cNvPr>
          <p:cNvSpPr/>
          <p:nvPr/>
        </p:nvSpPr>
        <p:spPr>
          <a:xfrm>
            <a:off x="339117" y="5521793"/>
            <a:ext cx="2915408" cy="310838"/>
          </a:xfrm>
          <a:prstGeom prst="round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システム</a:t>
            </a:r>
          </a:p>
        </p:txBody>
      </p:sp>
      <p:sp>
        <p:nvSpPr>
          <p:cNvPr id="42" name="四角形: 角を丸くする 41">
            <a:extLst>
              <a:ext uri="{FF2B5EF4-FFF2-40B4-BE49-F238E27FC236}">
                <a16:creationId xmlns:a16="http://schemas.microsoft.com/office/drawing/2014/main" id="{8DE13D92-E512-C8C0-4F02-F942C65D79E0}"/>
              </a:ext>
            </a:extLst>
          </p:cNvPr>
          <p:cNvSpPr/>
          <p:nvPr/>
        </p:nvSpPr>
        <p:spPr>
          <a:xfrm>
            <a:off x="333868" y="5014402"/>
            <a:ext cx="2915407" cy="308411"/>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意思決定者</a:t>
            </a:r>
          </a:p>
        </p:txBody>
      </p:sp>
      <p:cxnSp>
        <p:nvCxnSpPr>
          <p:cNvPr id="43" name="直線矢印コネクタ 42">
            <a:extLst>
              <a:ext uri="{FF2B5EF4-FFF2-40B4-BE49-F238E27FC236}">
                <a16:creationId xmlns:a16="http://schemas.microsoft.com/office/drawing/2014/main" id="{C11F4233-139A-FBD8-BB0D-934CB377D65A}"/>
              </a:ext>
            </a:extLst>
          </p:cNvPr>
          <p:cNvCxnSpPr>
            <a:cxnSpLocks/>
          </p:cNvCxnSpPr>
          <p:nvPr/>
        </p:nvCxnSpPr>
        <p:spPr>
          <a:xfrm flipH="1">
            <a:off x="9103754" y="2973065"/>
            <a:ext cx="106958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テキスト ボックス 44">
            <a:extLst>
              <a:ext uri="{FF2B5EF4-FFF2-40B4-BE49-F238E27FC236}">
                <a16:creationId xmlns:a16="http://schemas.microsoft.com/office/drawing/2014/main" id="{25EFB85E-5D9A-8259-0A20-9E05A913DEC9}"/>
              </a:ext>
            </a:extLst>
          </p:cNvPr>
          <p:cNvSpPr txBox="1"/>
          <p:nvPr/>
        </p:nvSpPr>
        <p:spPr>
          <a:xfrm>
            <a:off x="9146670" y="2669719"/>
            <a:ext cx="8771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データ</a:t>
            </a:r>
          </a:p>
        </p:txBody>
      </p:sp>
      <p:cxnSp>
        <p:nvCxnSpPr>
          <p:cNvPr id="64" name="直線矢印コネクタ 63">
            <a:extLst>
              <a:ext uri="{FF2B5EF4-FFF2-40B4-BE49-F238E27FC236}">
                <a16:creationId xmlns:a16="http://schemas.microsoft.com/office/drawing/2014/main" id="{8B947F87-CAD6-7C9A-9875-E6F70DA22B42}"/>
              </a:ext>
            </a:extLst>
          </p:cNvPr>
          <p:cNvCxnSpPr>
            <a:cxnSpLocks/>
            <a:endCxn id="3" idx="0"/>
          </p:cNvCxnSpPr>
          <p:nvPr/>
        </p:nvCxnSpPr>
        <p:spPr>
          <a:xfrm flipH="1">
            <a:off x="1791572" y="1112222"/>
            <a:ext cx="2799282" cy="55364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6" name="直線矢印コネクタ 75">
            <a:extLst>
              <a:ext uri="{FF2B5EF4-FFF2-40B4-BE49-F238E27FC236}">
                <a16:creationId xmlns:a16="http://schemas.microsoft.com/office/drawing/2014/main" id="{8979E127-DB0F-E15F-30BE-7B3FA90034BE}"/>
              </a:ext>
            </a:extLst>
          </p:cNvPr>
          <p:cNvCxnSpPr>
            <a:cxnSpLocks/>
            <a:stCxn id="11" idx="2"/>
          </p:cNvCxnSpPr>
          <p:nvPr/>
        </p:nvCxnSpPr>
        <p:spPr>
          <a:xfrm>
            <a:off x="6118048" y="1112222"/>
            <a:ext cx="923775" cy="47783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9" name="直線矢印コネクタ 78">
            <a:extLst>
              <a:ext uri="{FF2B5EF4-FFF2-40B4-BE49-F238E27FC236}">
                <a16:creationId xmlns:a16="http://schemas.microsoft.com/office/drawing/2014/main" id="{2D2E97B2-8BA7-26CF-9CF9-207A0BB5E554}"/>
              </a:ext>
            </a:extLst>
          </p:cNvPr>
          <p:cNvCxnSpPr>
            <a:cxnSpLocks/>
            <a:endCxn id="74" idx="0"/>
          </p:cNvCxnSpPr>
          <p:nvPr/>
        </p:nvCxnSpPr>
        <p:spPr>
          <a:xfrm>
            <a:off x="9153427" y="1112222"/>
            <a:ext cx="1801526" cy="55364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1" name="テキスト ボックス 90">
            <a:extLst>
              <a:ext uri="{FF2B5EF4-FFF2-40B4-BE49-F238E27FC236}">
                <a16:creationId xmlns:a16="http://schemas.microsoft.com/office/drawing/2014/main" id="{FBD18E3D-DA88-E7E4-CCCE-52AA3F1AF3BD}"/>
              </a:ext>
            </a:extLst>
          </p:cNvPr>
          <p:cNvSpPr txBox="1"/>
          <p:nvPr/>
        </p:nvSpPr>
        <p:spPr>
          <a:xfrm>
            <a:off x="5829725" y="1261732"/>
            <a:ext cx="6463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方針</a:t>
            </a:r>
          </a:p>
        </p:txBody>
      </p:sp>
      <p:sp>
        <p:nvSpPr>
          <p:cNvPr id="10" name="スライド番号プレースホルダー 9">
            <a:extLst>
              <a:ext uri="{FF2B5EF4-FFF2-40B4-BE49-F238E27FC236}">
                <a16:creationId xmlns:a16="http://schemas.microsoft.com/office/drawing/2014/main" id="{662ECEFE-C31A-F7EF-1CE9-7369C6E268BB}"/>
              </a:ext>
            </a:extLst>
          </p:cNvPr>
          <p:cNvSpPr>
            <a:spLocks noGrp="1"/>
          </p:cNvSpPr>
          <p:nvPr>
            <p:ph type="sldNum" sz="quarter" idx="12"/>
          </p:nvPr>
        </p:nvSpPr>
        <p:spPr/>
        <p:txBody>
          <a:bodyPr/>
          <a:lstStyle/>
          <a:p>
            <a:fld id="{77298C97-6C5F-41C4-9305-5BFAEBF3D21C}" type="slidenum">
              <a:rPr kumimoji="1" lang="ja-JP" altLang="en-US" smtClean="0"/>
              <a:t>8</a:t>
            </a:fld>
            <a:endParaRPr kumimoji="1" lang="ja-JP" altLang="en-US"/>
          </a:p>
        </p:txBody>
      </p:sp>
    </p:spTree>
    <p:extLst>
      <p:ext uri="{BB962C8B-B14F-4D97-AF65-F5344CB8AC3E}">
        <p14:creationId xmlns:p14="http://schemas.microsoft.com/office/powerpoint/2010/main" val="2676136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四角形: 角を丸くする 1">
            <a:extLst>
              <a:ext uri="{FF2B5EF4-FFF2-40B4-BE49-F238E27FC236}">
                <a16:creationId xmlns:a16="http://schemas.microsoft.com/office/drawing/2014/main" id="{48B071E2-A90B-AE1E-0309-2BAD9D867A26}"/>
              </a:ext>
            </a:extLst>
          </p:cNvPr>
          <p:cNvSpPr/>
          <p:nvPr/>
        </p:nvSpPr>
        <p:spPr>
          <a:xfrm>
            <a:off x="350600" y="1665866"/>
            <a:ext cx="2840273" cy="1526178"/>
          </a:xfrm>
          <a:prstGeom prst="round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 name="テキスト ボックス 2">
            <a:extLst>
              <a:ext uri="{FF2B5EF4-FFF2-40B4-BE49-F238E27FC236}">
                <a16:creationId xmlns:a16="http://schemas.microsoft.com/office/drawing/2014/main" id="{9EE2D866-5169-66D2-22E3-0E29D05E2C58}"/>
              </a:ext>
            </a:extLst>
          </p:cNvPr>
          <p:cNvSpPr txBox="1"/>
          <p:nvPr/>
        </p:nvSpPr>
        <p:spPr>
          <a:xfrm>
            <a:off x="1127408" y="1665865"/>
            <a:ext cx="132832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プラント</a:t>
            </a:r>
            <a:endParaRPr kumimoji="1" lang="en-US" altLang="ja-JP" sz="20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 name="正方形/長方形 4">
            <a:extLst>
              <a:ext uri="{FF2B5EF4-FFF2-40B4-BE49-F238E27FC236}">
                <a16:creationId xmlns:a16="http://schemas.microsoft.com/office/drawing/2014/main" id="{955C537E-1FF2-ECDF-E2B5-ED086681F55A}"/>
              </a:ext>
            </a:extLst>
          </p:cNvPr>
          <p:cNvSpPr/>
          <p:nvPr/>
        </p:nvSpPr>
        <p:spPr>
          <a:xfrm>
            <a:off x="1209867" y="2575019"/>
            <a:ext cx="1784736" cy="389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制御システム</a:t>
            </a:r>
          </a:p>
        </p:txBody>
      </p:sp>
      <p:sp>
        <p:nvSpPr>
          <p:cNvPr id="6" name="正方形/長方形 5">
            <a:extLst>
              <a:ext uri="{FF2B5EF4-FFF2-40B4-BE49-F238E27FC236}">
                <a16:creationId xmlns:a16="http://schemas.microsoft.com/office/drawing/2014/main" id="{0E71BC96-ED4B-90BC-A559-7601ECA32DF0}"/>
              </a:ext>
            </a:extLst>
          </p:cNvPr>
          <p:cNvSpPr/>
          <p:nvPr/>
        </p:nvSpPr>
        <p:spPr>
          <a:xfrm>
            <a:off x="2082877" y="3381203"/>
            <a:ext cx="911726" cy="9655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生産</a:t>
            </a:r>
            <a:endPar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計画策定</a:t>
            </a:r>
          </a:p>
        </p:txBody>
      </p:sp>
      <p:cxnSp>
        <p:nvCxnSpPr>
          <p:cNvPr id="8" name="直線矢印コネクタ 7">
            <a:extLst>
              <a:ext uri="{FF2B5EF4-FFF2-40B4-BE49-F238E27FC236}">
                <a16:creationId xmlns:a16="http://schemas.microsoft.com/office/drawing/2014/main" id="{02370AA5-E49A-DF6B-8303-C24A6E47F843}"/>
              </a:ext>
            </a:extLst>
          </p:cNvPr>
          <p:cNvCxnSpPr>
            <a:cxnSpLocks/>
          </p:cNvCxnSpPr>
          <p:nvPr/>
        </p:nvCxnSpPr>
        <p:spPr>
          <a:xfrm flipH="1">
            <a:off x="3209415" y="4268602"/>
            <a:ext cx="2185087" cy="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BB460BB2-57F6-1EB3-2FAF-6A1E47D11E2C}"/>
              </a:ext>
            </a:extLst>
          </p:cNvPr>
          <p:cNvCxnSpPr>
            <a:cxnSpLocks/>
          </p:cNvCxnSpPr>
          <p:nvPr/>
        </p:nvCxnSpPr>
        <p:spPr>
          <a:xfrm>
            <a:off x="3190873" y="2315479"/>
            <a:ext cx="218508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6" name="テキスト ボックス 15">
            <a:extLst>
              <a:ext uri="{FF2B5EF4-FFF2-40B4-BE49-F238E27FC236}">
                <a16:creationId xmlns:a16="http://schemas.microsoft.com/office/drawing/2014/main" id="{D9BF7D99-90BB-ABB6-97F2-9042D5EE4852}"/>
              </a:ext>
            </a:extLst>
          </p:cNvPr>
          <p:cNvSpPr txBox="1"/>
          <p:nvPr/>
        </p:nvSpPr>
        <p:spPr>
          <a:xfrm>
            <a:off x="3284460" y="1965901"/>
            <a:ext cx="13308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CO2</a:t>
            </a: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データ</a:t>
            </a:r>
          </a:p>
        </p:txBody>
      </p:sp>
      <p:cxnSp>
        <p:nvCxnSpPr>
          <p:cNvPr id="17" name="直線矢印コネクタ 16">
            <a:extLst>
              <a:ext uri="{FF2B5EF4-FFF2-40B4-BE49-F238E27FC236}">
                <a16:creationId xmlns:a16="http://schemas.microsoft.com/office/drawing/2014/main" id="{9AAF925D-B77D-244E-362A-23C244137275}"/>
              </a:ext>
            </a:extLst>
          </p:cNvPr>
          <p:cNvCxnSpPr>
            <a:cxnSpLocks/>
          </p:cNvCxnSpPr>
          <p:nvPr/>
        </p:nvCxnSpPr>
        <p:spPr>
          <a:xfrm flipH="1">
            <a:off x="3190873" y="2686801"/>
            <a:ext cx="218508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テキスト ボックス 19">
            <a:extLst>
              <a:ext uri="{FF2B5EF4-FFF2-40B4-BE49-F238E27FC236}">
                <a16:creationId xmlns:a16="http://schemas.microsoft.com/office/drawing/2014/main" id="{5E666107-ECD1-FE49-0C89-85D1D5826012}"/>
              </a:ext>
            </a:extLst>
          </p:cNvPr>
          <p:cNvSpPr txBox="1"/>
          <p:nvPr/>
        </p:nvSpPr>
        <p:spPr>
          <a:xfrm>
            <a:off x="3284460" y="2400501"/>
            <a:ext cx="133882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電気データ</a:t>
            </a:r>
          </a:p>
        </p:txBody>
      </p:sp>
      <p:cxnSp>
        <p:nvCxnSpPr>
          <p:cNvPr id="21" name="直線矢印コネクタ 20">
            <a:extLst>
              <a:ext uri="{FF2B5EF4-FFF2-40B4-BE49-F238E27FC236}">
                <a16:creationId xmlns:a16="http://schemas.microsoft.com/office/drawing/2014/main" id="{AFEFC848-4583-F2DD-A135-09D85A2A16CB}"/>
              </a:ext>
            </a:extLst>
          </p:cNvPr>
          <p:cNvCxnSpPr>
            <a:cxnSpLocks/>
          </p:cNvCxnSpPr>
          <p:nvPr/>
        </p:nvCxnSpPr>
        <p:spPr>
          <a:xfrm flipH="1">
            <a:off x="3209415" y="3097330"/>
            <a:ext cx="218508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2" name="テキスト ボックス 21">
            <a:extLst>
              <a:ext uri="{FF2B5EF4-FFF2-40B4-BE49-F238E27FC236}">
                <a16:creationId xmlns:a16="http://schemas.microsoft.com/office/drawing/2014/main" id="{C7AC5848-909F-78FF-9905-2D33A0488CB9}"/>
              </a:ext>
            </a:extLst>
          </p:cNvPr>
          <p:cNvSpPr txBox="1"/>
          <p:nvPr/>
        </p:nvSpPr>
        <p:spPr>
          <a:xfrm>
            <a:off x="3276445" y="2788399"/>
            <a:ext cx="133882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水素データ</a:t>
            </a:r>
          </a:p>
        </p:txBody>
      </p:sp>
      <p:cxnSp>
        <p:nvCxnSpPr>
          <p:cNvPr id="24" name="直線矢印コネクタ 23">
            <a:extLst>
              <a:ext uri="{FF2B5EF4-FFF2-40B4-BE49-F238E27FC236}">
                <a16:creationId xmlns:a16="http://schemas.microsoft.com/office/drawing/2014/main" id="{AB458446-A76A-DE6E-20CD-7182BFA2751D}"/>
              </a:ext>
            </a:extLst>
          </p:cNvPr>
          <p:cNvCxnSpPr>
            <a:cxnSpLocks/>
            <a:stCxn id="6" idx="0"/>
            <a:endCxn id="5" idx="2"/>
          </p:cNvCxnSpPr>
          <p:nvPr/>
        </p:nvCxnSpPr>
        <p:spPr>
          <a:xfrm flipH="1" flipV="1">
            <a:off x="2102235" y="2964647"/>
            <a:ext cx="436505" cy="4165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テキスト ボックス 24">
            <a:extLst>
              <a:ext uri="{FF2B5EF4-FFF2-40B4-BE49-F238E27FC236}">
                <a16:creationId xmlns:a16="http://schemas.microsoft.com/office/drawing/2014/main" id="{D5474685-75E6-1D88-8DD0-7E9463B26008}"/>
              </a:ext>
            </a:extLst>
          </p:cNvPr>
          <p:cNvSpPr txBox="1"/>
          <p:nvPr/>
        </p:nvSpPr>
        <p:spPr>
          <a:xfrm>
            <a:off x="3113802" y="3861833"/>
            <a:ext cx="226215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エネルギー計画変更</a:t>
            </a:r>
          </a:p>
        </p:txBody>
      </p:sp>
      <p:sp>
        <p:nvSpPr>
          <p:cNvPr id="26" name="テキスト ボックス 25">
            <a:extLst>
              <a:ext uri="{FF2B5EF4-FFF2-40B4-BE49-F238E27FC236}">
                <a16:creationId xmlns:a16="http://schemas.microsoft.com/office/drawing/2014/main" id="{50123373-77B0-E6BD-B109-047D8BF740DE}"/>
              </a:ext>
            </a:extLst>
          </p:cNvPr>
          <p:cNvSpPr txBox="1"/>
          <p:nvPr/>
        </p:nvSpPr>
        <p:spPr>
          <a:xfrm>
            <a:off x="3362504" y="3352992"/>
            <a:ext cx="18004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エネルギー計画</a:t>
            </a:r>
          </a:p>
        </p:txBody>
      </p:sp>
      <p:cxnSp>
        <p:nvCxnSpPr>
          <p:cNvPr id="27" name="直線矢印コネクタ 26">
            <a:extLst>
              <a:ext uri="{FF2B5EF4-FFF2-40B4-BE49-F238E27FC236}">
                <a16:creationId xmlns:a16="http://schemas.microsoft.com/office/drawing/2014/main" id="{4619051A-764C-29A7-4B29-5164E18DBB07}"/>
              </a:ext>
            </a:extLst>
          </p:cNvPr>
          <p:cNvCxnSpPr>
            <a:cxnSpLocks/>
          </p:cNvCxnSpPr>
          <p:nvPr/>
        </p:nvCxnSpPr>
        <p:spPr>
          <a:xfrm>
            <a:off x="3232590" y="3730338"/>
            <a:ext cx="2161912" cy="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pic>
        <p:nvPicPr>
          <p:cNvPr id="4" name="グラフィックス 3" descr="ユーザー 単色塗りつぶし">
            <a:extLst>
              <a:ext uri="{FF2B5EF4-FFF2-40B4-BE49-F238E27FC236}">
                <a16:creationId xmlns:a16="http://schemas.microsoft.com/office/drawing/2014/main" id="{581A7475-BC64-E2EB-A74A-8E94824F95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7265" y="3638121"/>
            <a:ext cx="447423" cy="447423"/>
          </a:xfrm>
          <a:prstGeom prst="rect">
            <a:avLst/>
          </a:prstGeom>
        </p:spPr>
      </p:pic>
      <p:sp>
        <p:nvSpPr>
          <p:cNvPr id="35" name="正方形/長方形 34">
            <a:extLst>
              <a:ext uri="{FF2B5EF4-FFF2-40B4-BE49-F238E27FC236}">
                <a16:creationId xmlns:a16="http://schemas.microsoft.com/office/drawing/2014/main" id="{DB9D2436-E25E-4CB8-7E9E-3B8F81D60AE7}"/>
              </a:ext>
            </a:extLst>
          </p:cNvPr>
          <p:cNvSpPr/>
          <p:nvPr/>
        </p:nvSpPr>
        <p:spPr>
          <a:xfrm>
            <a:off x="1201852" y="1987660"/>
            <a:ext cx="1792751" cy="3896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設備</a:t>
            </a:r>
          </a:p>
        </p:txBody>
      </p:sp>
      <p:pic>
        <p:nvPicPr>
          <p:cNvPr id="38" name="グラフィックス 37" descr="ユーザー 単色塗りつぶし">
            <a:extLst>
              <a:ext uri="{FF2B5EF4-FFF2-40B4-BE49-F238E27FC236}">
                <a16:creationId xmlns:a16="http://schemas.microsoft.com/office/drawing/2014/main" id="{DF81C468-B2F5-EB7B-7B2E-B8176EAC8A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9054" y="2546121"/>
            <a:ext cx="447423" cy="447423"/>
          </a:xfrm>
          <a:prstGeom prst="rect">
            <a:avLst/>
          </a:prstGeom>
        </p:spPr>
      </p:pic>
      <p:cxnSp>
        <p:nvCxnSpPr>
          <p:cNvPr id="40" name="直線コネクタ 39">
            <a:extLst>
              <a:ext uri="{FF2B5EF4-FFF2-40B4-BE49-F238E27FC236}">
                <a16:creationId xmlns:a16="http://schemas.microsoft.com/office/drawing/2014/main" id="{B71EC617-4FF0-787D-5366-8A4E1625CB9B}"/>
              </a:ext>
            </a:extLst>
          </p:cNvPr>
          <p:cNvCxnSpPr>
            <a:stCxn id="5" idx="1"/>
            <a:endCxn id="38" idx="3"/>
          </p:cNvCxnSpPr>
          <p:nvPr/>
        </p:nvCxnSpPr>
        <p:spPr>
          <a:xfrm flipH="1">
            <a:off x="976477" y="2769833"/>
            <a:ext cx="2333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4663DE49-5E00-4AEE-7505-BE29CDB7590B}"/>
              </a:ext>
            </a:extLst>
          </p:cNvPr>
          <p:cNvCxnSpPr>
            <a:cxnSpLocks/>
            <a:stCxn id="35" idx="2"/>
            <a:endCxn id="5" idx="0"/>
          </p:cNvCxnSpPr>
          <p:nvPr/>
        </p:nvCxnSpPr>
        <p:spPr>
          <a:xfrm>
            <a:off x="2098228" y="2377288"/>
            <a:ext cx="4007" cy="197731"/>
          </a:xfrm>
          <a:prstGeom prst="line">
            <a:avLst/>
          </a:prstGeom>
        </p:spPr>
        <p:style>
          <a:lnRef idx="1">
            <a:schemeClr val="accent1"/>
          </a:lnRef>
          <a:fillRef idx="0">
            <a:schemeClr val="accent1"/>
          </a:fillRef>
          <a:effectRef idx="0">
            <a:schemeClr val="accent1"/>
          </a:effectRef>
          <a:fontRef idx="minor">
            <a:schemeClr val="tx1"/>
          </a:fontRef>
        </p:style>
      </p:cxnSp>
      <p:sp>
        <p:nvSpPr>
          <p:cNvPr id="44" name="四角形: 角を丸くする 43">
            <a:extLst>
              <a:ext uri="{FF2B5EF4-FFF2-40B4-BE49-F238E27FC236}">
                <a16:creationId xmlns:a16="http://schemas.microsoft.com/office/drawing/2014/main" id="{25425D26-BFBC-C34F-E3A3-D03F9FA93C7A}"/>
              </a:ext>
            </a:extLst>
          </p:cNvPr>
          <p:cNvSpPr/>
          <p:nvPr/>
        </p:nvSpPr>
        <p:spPr>
          <a:xfrm>
            <a:off x="5394500" y="1637110"/>
            <a:ext cx="3693107" cy="3278351"/>
          </a:xfrm>
          <a:prstGeom prst="round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7" name="テキスト ボックス 46">
            <a:extLst>
              <a:ext uri="{FF2B5EF4-FFF2-40B4-BE49-F238E27FC236}">
                <a16:creationId xmlns:a16="http://schemas.microsoft.com/office/drawing/2014/main" id="{8789D73D-DDEF-1E91-657E-F1B3DEE04E06}"/>
              </a:ext>
            </a:extLst>
          </p:cNvPr>
          <p:cNvSpPr txBox="1"/>
          <p:nvPr/>
        </p:nvSpPr>
        <p:spPr>
          <a:xfrm>
            <a:off x="6577535" y="1665865"/>
            <a:ext cx="11079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全体管理</a:t>
            </a:r>
          </a:p>
        </p:txBody>
      </p:sp>
      <p:sp>
        <p:nvSpPr>
          <p:cNvPr id="48" name="正方形/長方形 47">
            <a:extLst>
              <a:ext uri="{FF2B5EF4-FFF2-40B4-BE49-F238E27FC236}">
                <a16:creationId xmlns:a16="http://schemas.microsoft.com/office/drawing/2014/main" id="{06C1C6AE-C2FD-A420-EEF9-64741257A61D}"/>
              </a:ext>
            </a:extLst>
          </p:cNvPr>
          <p:cNvSpPr/>
          <p:nvPr/>
        </p:nvSpPr>
        <p:spPr>
          <a:xfrm>
            <a:off x="5522083" y="2082224"/>
            <a:ext cx="691492" cy="19674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prstClr val="black"/>
                </a:solidFill>
                <a:latin typeface="游ゴシック" panose="020F0502020204030204"/>
                <a:ea typeface="游ゴシック" panose="020B0400000000000000" pitchFamily="50" charset="-128"/>
              </a:rPr>
              <a:t>事業所管理</a:t>
            </a:r>
            <a:endPar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1" name="正方形/長方形 50">
            <a:extLst>
              <a:ext uri="{FF2B5EF4-FFF2-40B4-BE49-F238E27FC236}">
                <a16:creationId xmlns:a16="http://schemas.microsoft.com/office/drawing/2014/main" id="{ECB58E10-0C5C-6356-1481-EC31B89D5537}"/>
              </a:ext>
            </a:extLst>
          </p:cNvPr>
          <p:cNvSpPr/>
          <p:nvPr/>
        </p:nvSpPr>
        <p:spPr>
          <a:xfrm>
            <a:off x="6545584" y="2182172"/>
            <a:ext cx="1568640" cy="4463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全体需給予測</a:t>
            </a:r>
          </a:p>
        </p:txBody>
      </p:sp>
      <p:sp>
        <p:nvSpPr>
          <p:cNvPr id="53" name="正方形/長方形 52">
            <a:extLst>
              <a:ext uri="{FF2B5EF4-FFF2-40B4-BE49-F238E27FC236}">
                <a16:creationId xmlns:a16="http://schemas.microsoft.com/office/drawing/2014/main" id="{5B2F5ED4-D277-243A-BF4F-81E4168DA3D2}"/>
              </a:ext>
            </a:extLst>
          </p:cNvPr>
          <p:cNvSpPr/>
          <p:nvPr/>
        </p:nvSpPr>
        <p:spPr>
          <a:xfrm>
            <a:off x="8400893" y="2082224"/>
            <a:ext cx="535316" cy="18754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都市管理</a:t>
            </a:r>
          </a:p>
        </p:txBody>
      </p:sp>
      <p:sp>
        <p:nvSpPr>
          <p:cNvPr id="54" name="正方形/長方形 53">
            <a:extLst>
              <a:ext uri="{FF2B5EF4-FFF2-40B4-BE49-F238E27FC236}">
                <a16:creationId xmlns:a16="http://schemas.microsoft.com/office/drawing/2014/main" id="{9E36CCEF-C9AD-E6AD-3E14-419A1E7C6C0E}"/>
              </a:ext>
            </a:extLst>
          </p:cNvPr>
          <p:cNvSpPr/>
          <p:nvPr/>
        </p:nvSpPr>
        <p:spPr>
          <a:xfrm>
            <a:off x="6086984" y="4259417"/>
            <a:ext cx="1946088" cy="4463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再エネ管理</a:t>
            </a:r>
          </a:p>
        </p:txBody>
      </p:sp>
      <p:pic>
        <p:nvPicPr>
          <p:cNvPr id="57" name="グラフィックス 56" descr="ユーザー 単色塗りつぶし">
            <a:extLst>
              <a:ext uri="{FF2B5EF4-FFF2-40B4-BE49-F238E27FC236}">
                <a16:creationId xmlns:a16="http://schemas.microsoft.com/office/drawing/2014/main" id="{81D07D06-EE77-6A4A-D179-4032F5E998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01246" y="1975440"/>
            <a:ext cx="422765" cy="422765"/>
          </a:xfrm>
          <a:prstGeom prst="rect">
            <a:avLst/>
          </a:prstGeom>
        </p:spPr>
      </p:pic>
      <p:pic>
        <p:nvPicPr>
          <p:cNvPr id="58" name="グラフィックス 57" descr="ホーム 単色塗りつぶし">
            <a:extLst>
              <a:ext uri="{FF2B5EF4-FFF2-40B4-BE49-F238E27FC236}">
                <a16:creationId xmlns:a16="http://schemas.microsoft.com/office/drawing/2014/main" id="{B376176F-28EC-FFB0-3750-B39A745780B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049092" y="2149339"/>
            <a:ext cx="526598" cy="526598"/>
          </a:xfrm>
          <a:prstGeom prst="rect">
            <a:avLst/>
          </a:prstGeom>
        </p:spPr>
      </p:pic>
      <p:cxnSp>
        <p:nvCxnSpPr>
          <p:cNvPr id="59" name="直線矢印コネクタ 58">
            <a:extLst>
              <a:ext uri="{FF2B5EF4-FFF2-40B4-BE49-F238E27FC236}">
                <a16:creationId xmlns:a16="http://schemas.microsoft.com/office/drawing/2014/main" id="{A22EA6B1-FBF3-62DE-5F59-4AD2BC45DD8E}"/>
              </a:ext>
            </a:extLst>
          </p:cNvPr>
          <p:cNvCxnSpPr>
            <a:cxnSpLocks/>
          </p:cNvCxnSpPr>
          <p:nvPr/>
        </p:nvCxnSpPr>
        <p:spPr>
          <a:xfrm>
            <a:off x="9103754" y="2445295"/>
            <a:ext cx="89698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1" name="テキスト ボックス 60">
            <a:extLst>
              <a:ext uri="{FF2B5EF4-FFF2-40B4-BE49-F238E27FC236}">
                <a16:creationId xmlns:a16="http://schemas.microsoft.com/office/drawing/2014/main" id="{56A1D234-6CDF-BF2E-AC95-C06D18D3E507}"/>
              </a:ext>
            </a:extLst>
          </p:cNvPr>
          <p:cNvSpPr txBox="1"/>
          <p:nvPr/>
        </p:nvSpPr>
        <p:spPr>
          <a:xfrm>
            <a:off x="9103754" y="2129034"/>
            <a:ext cx="6463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電気</a:t>
            </a:r>
          </a:p>
        </p:txBody>
      </p:sp>
      <p:cxnSp>
        <p:nvCxnSpPr>
          <p:cNvPr id="62" name="直線矢印コネクタ 61">
            <a:extLst>
              <a:ext uri="{FF2B5EF4-FFF2-40B4-BE49-F238E27FC236}">
                <a16:creationId xmlns:a16="http://schemas.microsoft.com/office/drawing/2014/main" id="{B50CE48D-659C-E466-B138-C78C16DE844C}"/>
              </a:ext>
            </a:extLst>
          </p:cNvPr>
          <p:cNvCxnSpPr>
            <a:cxnSpLocks/>
          </p:cNvCxnSpPr>
          <p:nvPr/>
        </p:nvCxnSpPr>
        <p:spPr>
          <a:xfrm flipV="1">
            <a:off x="7110642" y="4881781"/>
            <a:ext cx="0" cy="45720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5" name="テキスト ボックス 64">
            <a:extLst>
              <a:ext uri="{FF2B5EF4-FFF2-40B4-BE49-F238E27FC236}">
                <a16:creationId xmlns:a16="http://schemas.microsoft.com/office/drawing/2014/main" id="{BACCF303-F235-D8E3-0482-A74D7D091CC8}"/>
              </a:ext>
            </a:extLst>
          </p:cNvPr>
          <p:cNvSpPr txBox="1"/>
          <p:nvPr/>
        </p:nvSpPr>
        <p:spPr>
          <a:xfrm>
            <a:off x="7201266" y="4925716"/>
            <a:ext cx="6463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電気</a:t>
            </a:r>
          </a:p>
        </p:txBody>
      </p:sp>
      <p:sp>
        <p:nvSpPr>
          <p:cNvPr id="66" name="四角形: 角を丸くする 65">
            <a:extLst>
              <a:ext uri="{FF2B5EF4-FFF2-40B4-BE49-F238E27FC236}">
                <a16:creationId xmlns:a16="http://schemas.microsoft.com/office/drawing/2014/main" id="{E1368B67-59A2-D806-77D3-2D2B90E2BB33}"/>
              </a:ext>
            </a:extLst>
          </p:cNvPr>
          <p:cNvSpPr/>
          <p:nvPr/>
        </p:nvSpPr>
        <p:spPr>
          <a:xfrm>
            <a:off x="5394503" y="5382919"/>
            <a:ext cx="3048990" cy="919228"/>
          </a:xfrm>
          <a:prstGeom prst="round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7" name="四角形: 角を丸くする 66">
            <a:extLst>
              <a:ext uri="{FF2B5EF4-FFF2-40B4-BE49-F238E27FC236}">
                <a16:creationId xmlns:a16="http://schemas.microsoft.com/office/drawing/2014/main" id="{C36BD537-1917-E75C-E1F5-44A60747EC65}"/>
              </a:ext>
            </a:extLst>
          </p:cNvPr>
          <p:cNvSpPr/>
          <p:nvPr/>
        </p:nvSpPr>
        <p:spPr>
          <a:xfrm>
            <a:off x="10023833" y="1665865"/>
            <a:ext cx="1861663" cy="1950714"/>
          </a:xfrm>
          <a:prstGeom prst="round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cxnSp>
        <p:nvCxnSpPr>
          <p:cNvPr id="68" name="直線矢印コネクタ 67">
            <a:extLst>
              <a:ext uri="{FF2B5EF4-FFF2-40B4-BE49-F238E27FC236}">
                <a16:creationId xmlns:a16="http://schemas.microsoft.com/office/drawing/2014/main" id="{4C70AC92-8C34-ED9F-4033-93312645F11E}"/>
              </a:ext>
            </a:extLst>
          </p:cNvPr>
          <p:cNvCxnSpPr>
            <a:cxnSpLocks/>
          </p:cNvCxnSpPr>
          <p:nvPr/>
        </p:nvCxnSpPr>
        <p:spPr>
          <a:xfrm flipV="1">
            <a:off x="6140664" y="4677500"/>
            <a:ext cx="0" cy="661483"/>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58567CDB-99F2-E811-3554-DB01E18EAF63}"/>
              </a:ext>
            </a:extLst>
          </p:cNvPr>
          <p:cNvSpPr/>
          <p:nvPr/>
        </p:nvSpPr>
        <p:spPr>
          <a:xfrm>
            <a:off x="10712628" y="2456440"/>
            <a:ext cx="809858" cy="6002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住宅設備</a:t>
            </a:r>
            <a:endPar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74" name="テキスト ボックス 73">
            <a:extLst>
              <a:ext uri="{FF2B5EF4-FFF2-40B4-BE49-F238E27FC236}">
                <a16:creationId xmlns:a16="http://schemas.microsoft.com/office/drawing/2014/main" id="{FCC799B1-8D1F-E6DA-EACC-0D80557C6323}"/>
              </a:ext>
            </a:extLst>
          </p:cNvPr>
          <p:cNvSpPr txBox="1"/>
          <p:nvPr/>
        </p:nvSpPr>
        <p:spPr>
          <a:xfrm>
            <a:off x="10631787" y="1665865"/>
            <a:ext cx="6463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住宅</a:t>
            </a:r>
          </a:p>
        </p:txBody>
      </p:sp>
      <p:sp>
        <p:nvSpPr>
          <p:cNvPr id="75" name="テキスト ボックス 74">
            <a:extLst>
              <a:ext uri="{FF2B5EF4-FFF2-40B4-BE49-F238E27FC236}">
                <a16:creationId xmlns:a16="http://schemas.microsoft.com/office/drawing/2014/main" id="{DD005187-206D-97AA-7E0B-4F199D36DD27}"/>
              </a:ext>
            </a:extLst>
          </p:cNvPr>
          <p:cNvSpPr txBox="1"/>
          <p:nvPr/>
        </p:nvSpPr>
        <p:spPr>
          <a:xfrm>
            <a:off x="6235316" y="5437109"/>
            <a:ext cx="11079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風力発電</a:t>
            </a:r>
          </a:p>
        </p:txBody>
      </p:sp>
      <p:sp>
        <p:nvSpPr>
          <p:cNvPr id="7" name="正方形/長方形 6">
            <a:extLst>
              <a:ext uri="{FF2B5EF4-FFF2-40B4-BE49-F238E27FC236}">
                <a16:creationId xmlns:a16="http://schemas.microsoft.com/office/drawing/2014/main" id="{4CEE46E9-47E5-1179-69BE-12D7B9479691}"/>
              </a:ext>
            </a:extLst>
          </p:cNvPr>
          <p:cNvSpPr/>
          <p:nvPr/>
        </p:nvSpPr>
        <p:spPr>
          <a:xfrm>
            <a:off x="8832915" y="34764"/>
            <a:ext cx="327541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A</a:t>
            </a:r>
            <a:r>
              <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チーム </a:t>
            </a:r>
            <a:r>
              <a:rPr kumimoji="1" lang="en-US" altLang="ja-JP"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rPr>
              <a:t>2023/12/21 </a:t>
            </a:r>
            <a:r>
              <a:rPr lang="ja-JP" altLang="en-US" dirty="0">
                <a:solidFill>
                  <a:prstClr val="white"/>
                </a:solidFill>
                <a:latin typeface="游ゴシック" panose="020F0502020204030204"/>
                <a:ea typeface="游ゴシック" panose="020B0400000000000000" pitchFamily="50" charset="-128"/>
              </a:rPr>
              <a:t>作成</a:t>
            </a: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30" name="四角形: 角を丸くする 29">
            <a:extLst>
              <a:ext uri="{FF2B5EF4-FFF2-40B4-BE49-F238E27FC236}">
                <a16:creationId xmlns:a16="http://schemas.microsoft.com/office/drawing/2014/main" id="{8AC81947-4D4F-A733-4864-D307BD32E7B5}"/>
              </a:ext>
            </a:extLst>
          </p:cNvPr>
          <p:cNvSpPr/>
          <p:nvPr/>
        </p:nvSpPr>
        <p:spPr>
          <a:xfrm>
            <a:off x="6689023" y="624406"/>
            <a:ext cx="1642565" cy="785600"/>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コミュニティ</a:t>
            </a:r>
          </a:p>
        </p:txBody>
      </p:sp>
      <p:sp>
        <p:nvSpPr>
          <p:cNvPr id="11" name="四角形: 角を丸くする 10">
            <a:extLst>
              <a:ext uri="{FF2B5EF4-FFF2-40B4-BE49-F238E27FC236}">
                <a16:creationId xmlns:a16="http://schemas.microsoft.com/office/drawing/2014/main" id="{DB1127EA-7D29-48F8-E1E5-95740E8F6138}"/>
              </a:ext>
            </a:extLst>
          </p:cNvPr>
          <p:cNvSpPr/>
          <p:nvPr/>
        </p:nvSpPr>
        <p:spPr>
          <a:xfrm>
            <a:off x="2141162" y="706686"/>
            <a:ext cx="7859575" cy="405536"/>
          </a:xfrm>
          <a:prstGeom prst="roundRect">
            <a:avLst/>
          </a:prstGeom>
          <a:noFill/>
          <a:ln w="38100"/>
        </p:spPr>
        <p:style>
          <a:lnRef idx="2">
            <a:schemeClr val="accent6"/>
          </a:lnRef>
          <a:fillRef idx="1">
            <a:schemeClr val="lt1"/>
          </a:fillRef>
          <a:effectRef idx="0">
            <a:schemeClr val="accent6"/>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自治体</a:t>
            </a:r>
          </a:p>
        </p:txBody>
      </p:sp>
      <p:pic>
        <p:nvPicPr>
          <p:cNvPr id="31" name="グラフィックス 30" descr="ユーザー 単色塗りつぶし">
            <a:extLst>
              <a:ext uri="{FF2B5EF4-FFF2-40B4-BE49-F238E27FC236}">
                <a16:creationId xmlns:a16="http://schemas.microsoft.com/office/drawing/2014/main" id="{F5F1762C-EC3D-0601-1DB8-DA0EDE28A8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66140" y="968439"/>
            <a:ext cx="422765" cy="422765"/>
          </a:xfrm>
          <a:prstGeom prst="rect">
            <a:avLst/>
          </a:prstGeom>
        </p:spPr>
      </p:pic>
      <p:pic>
        <p:nvPicPr>
          <p:cNvPr id="32" name="グラフィックス 31" descr="ユーザー 単色塗りつぶし">
            <a:extLst>
              <a:ext uri="{FF2B5EF4-FFF2-40B4-BE49-F238E27FC236}">
                <a16:creationId xmlns:a16="http://schemas.microsoft.com/office/drawing/2014/main" id="{1AF43BD1-D3E4-3703-7FBB-EC2AE5F3F40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49438" y="1971091"/>
            <a:ext cx="422765" cy="422765"/>
          </a:xfrm>
          <a:prstGeom prst="rect">
            <a:avLst/>
          </a:prstGeom>
        </p:spPr>
      </p:pic>
      <p:pic>
        <p:nvPicPr>
          <p:cNvPr id="33" name="グラフィックス 32" descr="ユーザー 単色塗りつぶし">
            <a:extLst>
              <a:ext uri="{FF2B5EF4-FFF2-40B4-BE49-F238E27FC236}">
                <a16:creationId xmlns:a16="http://schemas.microsoft.com/office/drawing/2014/main" id="{6624EA3E-BD75-D82A-ECCC-E24FBF5771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190041" y="1971662"/>
            <a:ext cx="422765" cy="422765"/>
          </a:xfrm>
          <a:prstGeom prst="rect">
            <a:avLst/>
          </a:prstGeom>
        </p:spPr>
      </p:pic>
      <p:sp>
        <p:nvSpPr>
          <p:cNvPr id="34" name="吹き出し: 四角形 33">
            <a:extLst>
              <a:ext uri="{FF2B5EF4-FFF2-40B4-BE49-F238E27FC236}">
                <a16:creationId xmlns:a16="http://schemas.microsoft.com/office/drawing/2014/main" id="{2F2F8C3D-8C81-BF97-F132-244C0772F40D}"/>
              </a:ext>
            </a:extLst>
          </p:cNvPr>
          <p:cNvSpPr/>
          <p:nvPr/>
        </p:nvSpPr>
        <p:spPr>
          <a:xfrm>
            <a:off x="8181912" y="758709"/>
            <a:ext cx="1332527" cy="375518"/>
          </a:xfrm>
          <a:prstGeom prst="wedgeRectCallout">
            <a:avLst>
              <a:gd name="adj1" fmla="val -40528"/>
              <a:gd name="adj2" fmla="val 739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住民代表</a:t>
            </a:r>
          </a:p>
        </p:txBody>
      </p:sp>
      <p:pic>
        <p:nvPicPr>
          <p:cNvPr id="36" name="グラフィックス 35" descr="ユーザー 単色塗りつぶし">
            <a:extLst>
              <a:ext uri="{FF2B5EF4-FFF2-40B4-BE49-F238E27FC236}">
                <a16:creationId xmlns:a16="http://schemas.microsoft.com/office/drawing/2014/main" id="{66A24E96-9408-2855-06A4-E63A1AF24A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09735" y="956574"/>
            <a:ext cx="422765" cy="422765"/>
          </a:xfrm>
          <a:prstGeom prst="rect">
            <a:avLst/>
          </a:prstGeom>
        </p:spPr>
      </p:pic>
      <p:sp>
        <p:nvSpPr>
          <p:cNvPr id="37" name="吹き出し: 四角形 36">
            <a:extLst>
              <a:ext uri="{FF2B5EF4-FFF2-40B4-BE49-F238E27FC236}">
                <a16:creationId xmlns:a16="http://schemas.microsoft.com/office/drawing/2014/main" id="{EC5F4BD6-8AB3-3624-E97A-3A1ED1ECF1C8}"/>
              </a:ext>
            </a:extLst>
          </p:cNvPr>
          <p:cNvSpPr/>
          <p:nvPr/>
        </p:nvSpPr>
        <p:spPr>
          <a:xfrm>
            <a:off x="4679397" y="284476"/>
            <a:ext cx="1332527" cy="375518"/>
          </a:xfrm>
          <a:prstGeom prst="wedgeRectCallout">
            <a:avLst>
              <a:gd name="adj1" fmla="val 113156"/>
              <a:gd name="adj2" fmla="val 1981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業者代表</a:t>
            </a:r>
          </a:p>
        </p:txBody>
      </p:sp>
      <p:sp>
        <p:nvSpPr>
          <p:cNvPr id="29" name="テキスト ボックス 28">
            <a:extLst>
              <a:ext uri="{FF2B5EF4-FFF2-40B4-BE49-F238E27FC236}">
                <a16:creationId xmlns:a16="http://schemas.microsoft.com/office/drawing/2014/main" id="{DE76F299-287F-7E37-42BB-26C627BF8723}"/>
              </a:ext>
            </a:extLst>
          </p:cNvPr>
          <p:cNvSpPr txBox="1"/>
          <p:nvPr/>
        </p:nvSpPr>
        <p:spPr>
          <a:xfrm>
            <a:off x="7278906" y="882642"/>
            <a:ext cx="2018383" cy="369332"/>
          </a:xfrm>
          <a:prstGeom prst="rect">
            <a:avLst/>
          </a:prstGeom>
          <a:noFill/>
        </p:spPr>
        <p:txBody>
          <a:bodyPr wrap="square" rtlCol="0">
            <a:spAutoFit/>
          </a:bodyPr>
          <a:lstStyle/>
          <a:p>
            <a:r>
              <a:rPr kumimoji="1" lang="ja-JP" altLang="en-US" dirty="0"/>
              <a:t>ステークホルダー</a:t>
            </a:r>
          </a:p>
        </p:txBody>
      </p:sp>
      <p:sp>
        <p:nvSpPr>
          <p:cNvPr id="39" name="四角形: 角を丸くする 38">
            <a:extLst>
              <a:ext uri="{FF2B5EF4-FFF2-40B4-BE49-F238E27FC236}">
                <a16:creationId xmlns:a16="http://schemas.microsoft.com/office/drawing/2014/main" id="{A80BC4FF-572E-20A3-B6BB-78F25ED257E1}"/>
              </a:ext>
            </a:extLst>
          </p:cNvPr>
          <p:cNvSpPr/>
          <p:nvPr/>
        </p:nvSpPr>
        <p:spPr>
          <a:xfrm>
            <a:off x="339117" y="5521793"/>
            <a:ext cx="2915408" cy="310838"/>
          </a:xfrm>
          <a:prstGeom prst="round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システム</a:t>
            </a:r>
          </a:p>
        </p:txBody>
      </p:sp>
      <p:sp>
        <p:nvSpPr>
          <p:cNvPr id="42" name="四角形: 角を丸くする 41">
            <a:extLst>
              <a:ext uri="{FF2B5EF4-FFF2-40B4-BE49-F238E27FC236}">
                <a16:creationId xmlns:a16="http://schemas.microsoft.com/office/drawing/2014/main" id="{8DE13D92-E512-C8C0-4F02-F942C65D79E0}"/>
              </a:ext>
            </a:extLst>
          </p:cNvPr>
          <p:cNvSpPr/>
          <p:nvPr/>
        </p:nvSpPr>
        <p:spPr>
          <a:xfrm>
            <a:off x="333868" y="5014402"/>
            <a:ext cx="2915407" cy="308411"/>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意思決定者</a:t>
            </a:r>
          </a:p>
        </p:txBody>
      </p:sp>
      <p:cxnSp>
        <p:nvCxnSpPr>
          <p:cNvPr id="43" name="直線矢印コネクタ 42">
            <a:extLst>
              <a:ext uri="{FF2B5EF4-FFF2-40B4-BE49-F238E27FC236}">
                <a16:creationId xmlns:a16="http://schemas.microsoft.com/office/drawing/2014/main" id="{C11F4233-139A-FBD8-BB0D-934CB377D65A}"/>
              </a:ext>
            </a:extLst>
          </p:cNvPr>
          <p:cNvCxnSpPr>
            <a:cxnSpLocks/>
          </p:cNvCxnSpPr>
          <p:nvPr/>
        </p:nvCxnSpPr>
        <p:spPr>
          <a:xfrm flipH="1">
            <a:off x="9103754" y="2973065"/>
            <a:ext cx="106958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テキスト ボックス 44">
            <a:extLst>
              <a:ext uri="{FF2B5EF4-FFF2-40B4-BE49-F238E27FC236}">
                <a16:creationId xmlns:a16="http://schemas.microsoft.com/office/drawing/2014/main" id="{25EFB85E-5D9A-8259-0A20-9E05A913DEC9}"/>
              </a:ext>
            </a:extLst>
          </p:cNvPr>
          <p:cNvSpPr txBox="1"/>
          <p:nvPr/>
        </p:nvSpPr>
        <p:spPr>
          <a:xfrm>
            <a:off x="9146670" y="2669719"/>
            <a:ext cx="133882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供給データ</a:t>
            </a:r>
          </a:p>
        </p:txBody>
      </p:sp>
      <p:cxnSp>
        <p:nvCxnSpPr>
          <p:cNvPr id="64" name="直線矢印コネクタ 63">
            <a:extLst>
              <a:ext uri="{FF2B5EF4-FFF2-40B4-BE49-F238E27FC236}">
                <a16:creationId xmlns:a16="http://schemas.microsoft.com/office/drawing/2014/main" id="{8B947F87-CAD6-7C9A-9875-E6F70DA22B42}"/>
              </a:ext>
            </a:extLst>
          </p:cNvPr>
          <p:cNvCxnSpPr>
            <a:cxnSpLocks/>
            <a:endCxn id="3" idx="0"/>
          </p:cNvCxnSpPr>
          <p:nvPr/>
        </p:nvCxnSpPr>
        <p:spPr>
          <a:xfrm flipH="1">
            <a:off x="1791572" y="1112222"/>
            <a:ext cx="2799282" cy="55364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6" name="直線矢印コネクタ 75">
            <a:extLst>
              <a:ext uri="{FF2B5EF4-FFF2-40B4-BE49-F238E27FC236}">
                <a16:creationId xmlns:a16="http://schemas.microsoft.com/office/drawing/2014/main" id="{8979E127-DB0F-E15F-30BE-7B3FA90034BE}"/>
              </a:ext>
            </a:extLst>
          </p:cNvPr>
          <p:cNvCxnSpPr>
            <a:cxnSpLocks/>
            <a:stCxn id="11" idx="2"/>
          </p:cNvCxnSpPr>
          <p:nvPr/>
        </p:nvCxnSpPr>
        <p:spPr>
          <a:xfrm>
            <a:off x="6070950" y="1112222"/>
            <a:ext cx="970873" cy="47783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9" name="直線矢印コネクタ 78">
            <a:extLst>
              <a:ext uri="{FF2B5EF4-FFF2-40B4-BE49-F238E27FC236}">
                <a16:creationId xmlns:a16="http://schemas.microsoft.com/office/drawing/2014/main" id="{2D2E97B2-8BA7-26CF-9CF9-207A0BB5E554}"/>
              </a:ext>
            </a:extLst>
          </p:cNvPr>
          <p:cNvCxnSpPr>
            <a:cxnSpLocks/>
            <a:endCxn id="74" idx="0"/>
          </p:cNvCxnSpPr>
          <p:nvPr/>
        </p:nvCxnSpPr>
        <p:spPr>
          <a:xfrm>
            <a:off x="9153427" y="1112222"/>
            <a:ext cx="1801526" cy="55364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1" name="テキスト ボックス 90">
            <a:extLst>
              <a:ext uri="{FF2B5EF4-FFF2-40B4-BE49-F238E27FC236}">
                <a16:creationId xmlns:a16="http://schemas.microsoft.com/office/drawing/2014/main" id="{FBD18E3D-DA88-E7E4-CCCE-52AA3F1AF3BD}"/>
              </a:ext>
            </a:extLst>
          </p:cNvPr>
          <p:cNvSpPr txBox="1"/>
          <p:nvPr/>
        </p:nvSpPr>
        <p:spPr>
          <a:xfrm>
            <a:off x="5193984" y="1216275"/>
            <a:ext cx="148790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方針（</a:t>
            </a: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KPI</a:t>
            </a: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t>
            </a:r>
          </a:p>
        </p:txBody>
      </p:sp>
      <p:sp>
        <p:nvSpPr>
          <p:cNvPr id="10" name="スライド番号プレースホルダー 9">
            <a:extLst>
              <a:ext uri="{FF2B5EF4-FFF2-40B4-BE49-F238E27FC236}">
                <a16:creationId xmlns:a16="http://schemas.microsoft.com/office/drawing/2014/main" id="{662ECEFE-C31A-F7EF-1CE9-7369C6E268BB}"/>
              </a:ext>
            </a:extLst>
          </p:cNvPr>
          <p:cNvSpPr>
            <a:spLocks noGrp="1"/>
          </p:cNvSpPr>
          <p:nvPr>
            <p:ph type="sldNum" sz="quarter" idx="12"/>
          </p:nvPr>
        </p:nvSpPr>
        <p:spPr/>
        <p:txBody>
          <a:bodyPr/>
          <a:lstStyle/>
          <a:p>
            <a:fld id="{77298C97-6C5F-41C4-9305-5BFAEBF3D21C}" type="slidenum">
              <a:rPr kumimoji="1" lang="ja-JP" altLang="en-US" smtClean="0"/>
              <a:t>9</a:t>
            </a:fld>
            <a:endParaRPr kumimoji="1" lang="ja-JP" altLang="en-US"/>
          </a:p>
        </p:txBody>
      </p:sp>
      <p:cxnSp>
        <p:nvCxnSpPr>
          <p:cNvPr id="9" name="直線コネクタ 8">
            <a:extLst>
              <a:ext uri="{FF2B5EF4-FFF2-40B4-BE49-F238E27FC236}">
                <a16:creationId xmlns:a16="http://schemas.microsoft.com/office/drawing/2014/main" id="{2C5033AA-9140-6416-BAEF-CC25923BBB9C}"/>
              </a:ext>
            </a:extLst>
          </p:cNvPr>
          <p:cNvCxnSpPr>
            <a:cxnSpLocks/>
            <a:stCxn id="6" idx="1"/>
            <a:endCxn id="4" idx="3"/>
          </p:cNvCxnSpPr>
          <p:nvPr/>
        </p:nvCxnSpPr>
        <p:spPr>
          <a:xfrm flipH="1" flipV="1">
            <a:off x="1494688" y="3861833"/>
            <a:ext cx="588189" cy="2150"/>
          </a:xfrm>
          <a:prstGeom prst="line">
            <a:avLst/>
          </a:prstGeom>
        </p:spPr>
        <p:style>
          <a:lnRef idx="1">
            <a:schemeClr val="accent1"/>
          </a:lnRef>
          <a:fillRef idx="0">
            <a:schemeClr val="accent1"/>
          </a:fillRef>
          <a:effectRef idx="0">
            <a:schemeClr val="accent1"/>
          </a:effectRef>
          <a:fontRef idx="minor">
            <a:schemeClr val="tx1"/>
          </a:fontRef>
        </p:style>
      </p:cxnSp>
      <p:sp>
        <p:nvSpPr>
          <p:cNvPr id="18" name="四角形: 角を丸くする 17">
            <a:extLst>
              <a:ext uri="{FF2B5EF4-FFF2-40B4-BE49-F238E27FC236}">
                <a16:creationId xmlns:a16="http://schemas.microsoft.com/office/drawing/2014/main" id="{D08E3248-955F-CE01-6127-FAE711802BD3}"/>
              </a:ext>
            </a:extLst>
          </p:cNvPr>
          <p:cNvSpPr/>
          <p:nvPr/>
        </p:nvSpPr>
        <p:spPr>
          <a:xfrm>
            <a:off x="359872" y="3327019"/>
            <a:ext cx="2840273" cy="1204603"/>
          </a:xfrm>
          <a:prstGeom prst="round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cxnSp>
        <p:nvCxnSpPr>
          <p:cNvPr id="23" name="直線矢印コネクタ 22">
            <a:extLst>
              <a:ext uri="{FF2B5EF4-FFF2-40B4-BE49-F238E27FC236}">
                <a16:creationId xmlns:a16="http://schemas.microsoft.com/office/drawing/2014/main" id="{B4F368FB-EF1A-1D50-A025-6371483AE50F}"/>
              </a:ext>
            </a:extLst>
          </p:cNvPr>
          <p:cNvCxnSpPr>
            <a:cxnSpLocks/>
          </p:cNvCxnSpPr>
          <p:nvPr/>
        </p:nvCxnSpPr>
        <p:spPr>
          <a:xfrm>
            <a:off x="1605279" y="2971086"/>
            <a:ext cx="465499" cy="444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97D12690-6AA7-EBCF-23B1-0F33BCBFA8E0}"/>
              </a:ext>
            </a:extLst>
          </p:cNvPr>
          <p:cNvSpPr txBox="1"/>
          <p:nvPr/>
        </p:nvSpPr>
        <p:spPr>
          <a:xfrm>
            <a:off x="2141162" y="2951248"/>
            <a:ext cx="11079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生産計画</a:t>
            </a:r>
          </a:p>
        </p:txBody>
      </p:sp>
      <p:sp>
        <p:nvSpPr>
          <p:cNvPr id="50" name="楕円 49">
            <a:extLst>
              <a:ext uri="{FF2B5EF4-FFF2-40B4-BE49-F238E27FC236}">
                <a16:creationId xmlns:a16="http://schemas.microsoft.com/office/drawing/2014/main" id="{2B6D5EF6-4DE7-3768-DA42-11455228B3E4}"/>
              </a:ext>
            </a:extLst>
          </p:cNvPr>
          <p:cNvSpPr/>
          <p:nvPr/>
        </p:nvSpPr>
        <p:spPr>
          <a:xfrm>
            <a:off x="2365710" y="4707634"/>
            <a:ext cx="1650325" cy="5517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外的要因</a:t>
            </a:r>
            <a:endParaRPr kumimoji="1" lang="ja-JP" altLang="en-US" dirty="0"/>
          </a:p>
        </p:txBody>
      </p:sp>
      <p:cxnSp>
        <p:nvCxnSpPr>
          <p:cNvPr id="55" name="直線コネクタ 54">
            <a:extLst>
              <a:ext uri="{FF2B5EF4-FFF2-40B4-BE49-F238E27FC236}">
                <a16:creationId xmlns:a16="http://schemas.microsoft.com/office/drawing/2014/main" id="{BBED4542-CDF2-86A0-D486-8B6EC7BC4388}"/>
              </a:ext>
            </a:extLst>
          </p:cNvPr>
          <p:cNvCxnSpPr>
            <a:cxnSpLocks/>
            <a:stCxn id="50" idx="0"/>
            <a:endCxn id="6" idx="2"/>
          </p:cNvCxnSpPr>
          <p:nvPr/>
        </p:nvCxnSpPr>
        <p:spPr>
          <a:xfrm flipH="1" flipV="1">
            <a:off x="2538740" y="4346762"/>
            <a:ext cx="652133" cy="360872"/>
          </a:xfrm>
          <a:prstGeom prst="line">
            <a:avLst/>
          </a:prstGeom>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5A4602DF-CC6F-2339-CA3E-B85846CF3EFC}"/>
              </a:ext>
            </a:extLst>
          </p:cNvPr>
          <p:cNvSpPr txBox="1"/>
          <p:nvPr/>
        </p:nvSpPr>
        <p:spPr>
          <a:xfrm>
            <a:off x="9137250" y="3018031"/>
            <a:ext cx="133882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prstClr val="black"/>
                </a:solidFill>
                <a:latin typeface="游ゴシック" panose="020F0502020204030204"/>
                <a:ea typeface="游ゴシック" panose="020B0400000000000000" pitchFamily="50" charset="-128"/>
              </a:rPr>
              <a:t>需要</a:t>
            </a: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データ</a:t>
            </a:r>
          </a:p>
        </p:txBody>
      </p:sp>
      <p:cxnSp>
        <p:nvCxnSpPr>
          <p:cNvPr id="71" name="直線矢印コネクタ 70">
            <a:extLst>
              <a:ext uri="{FF2B5EF4-FFF2-40B4-BE49-F238E27FC236}">
                <a16:creationId xmlns:a16="http://schemas.microsoft.com/office/drawing/2014/main" id="{04CBE4FE-9C5E-CEDD-6732-87C30C46CAD8}"/>
              </a:ext>
            </a:extLst>
          </p:cNvPr>
          <p:cNvCxnSpPr>
            <a:cxnSpLocks/>
          </p:cNvCxnSpPr>
          <p:nvPr/>
        </p:nvCxnSpPr>
        <p:spPr>
          <a:xfrm flipH="1" flipV="1">
            <a:off x="8865333" y="1252872"/>
            <a:ext cx="1308009" cy="42671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8" name="テキスト ボックス 77">
            <a:extLst>
              <a:ext uri="{FF2B5EF4-FFF2-40B4-BE49-F238E27FC236}">
                <a16:creationId xmlns:a16="http://schemas.microsoft.com/office/drawing/2014/main" id="{CC9AB9C7-91D2-077D-E90D-10192C493EDC}"/>
              </a:ext>
            </a:extLst>
          </p:cNvPr>
          <p:cNvSpPr txBox="1"/>
          <p:nvPr/>
        </p:nvSpPr>
        <p:spPr>
          <a:xfrm>
            <a:off x="300957" y="2332713"/>
            <a:ext cx="8771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運用者</a:t>
            </a:r>
          </a:p>
        </p:txBody>
      </p:sp>
      <p:sp>
        <p:nvSpPr>
          <p:cNvPr id="80" name="テキスト ボックス 79">
            <a:extLst>
              <a:ext uri="{FF2B5EF4-FFF2-40B4-BE49-F238E27FC236}">
                <a16:creationId xmlns:a16="http://schemas.microsoft.com/office/drawing/2014/main" id="{3F0764B4-3393-2426-1DE3-57D367A3DD17}"/>
              </a:ext>
            </a:extLst>
          </p:cNvPr>
          <p:cNvSpPr txBox="1"/>
          <p:nvPr/>
        </p:nvSpPr>
        <p:spPr>
          <a:xfrm>
            <a:off x="314183" y="3665957"/>
            <a:ext cx="8771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計画者</a:t>
            </a:r>
          </a:p>
        </p:txBody>
      </p:sp>
      <p:pic>
        <p:nvPicPr>
          <p:cNvPr id="81" name="グラフィックス 80" descr="ユーザー 単色塗りつぶし">
            <a:extLst>
              <a:ext uri="{FF2B5EF4-FFF2-40B4-BE49-F238E27FC236}">
                <a16:creationId xmlns:a16="http://schemas.microsoft.com/office/drawing/2014/main" id="{461C8A5F-9C9E-4174-9F32-99F51829B1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0401" y="910935"/>
            <a:ext cx="447423" cy="447423"/>
          </a:xfrm>
          <a:prstGeom prst="rect">
            <a:avLst/>
          </a:prstGeom>
        </p:spPr>
      </p:pic>
      <p:sp>
        <p:nvSpPr>
          <p:cNvPr id="82" name="テキスト ボックス 81">
            <a:extLst>
              <a:ext uri="{FF2B5EF4-FFF2-40B4-BE49-F238E27FC236}">
                <a16:creationId xmlns:a16="http://schemas.microsoft.com/office/drawing/2014/main" id="{8613B315-45F8-C50F-2726-6C8DFB075653}"/>
              </a:ext>
            </a:extLst>
          </p:cNvPr>
          <p:cNvSpPr txBox="1"/>
          <p:nvPr/>
        </p:nvSpPr>
        <p:spPr>
          <a:xfrm>
            <a:off x="456040" y="1281195"/>
            <a:ext cx="8771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経営者</a:t>
            </a:r>
          </a:p>
        </p:txBody>
      </p:sp>
      <p:cxnSp>
        <p:nvCxnSpPr>
          <p:cNvPr id="84" name="コネクタ: カギ線 83">
            <a:extLst>
              <a:ext uri="{FF2B5EF4-FFF2-40B4-BE49-F238E27FC236}">
                <a16:creationId xmlns:a16="http://schemas.microsoft.com/office/drawing/2014/main" id="{B2E80BDD-D09A-ABB7-E18A-FB6F5953531F}"/>
              </a:ext>
            </a:extLst>
          </p:cNvPr>
          <p:cNvCxnSpPr>
            <a:cxnSpLocks/>
            <a:stCxn id="80" idx="1"/>
            <a:endCxn id="81" idx="1"/>
          </p:cNvCxnSpPr>
          <p:nvPr/>
        </p:nvCxnSpPr>
        <p:spPr>
          <a:xfrm rot="10800000" flipH="1">
            <a:off x="314183" y="1134647"/>
            <a:ext cx="216218" cy="2715976"/>
          </a:xfrm>
          <a:prstGeom prst="bentConnector3">
            <a:avLst>
              <a:gd name="adj1" fmla="val -10572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コネクタ: カギ線 85">
            <a:extLst>
              <a:ext uri="{FF2B5EF4-FFF2-40B4-BE49-F238E27FC236}">
                <a16:creationId xmlns:a16="http://schemas.microsoft.com/office/drawing/2014/main" id="{810E68ED-2EEC-B3D0-9FB1-781D7859E240}"/>
              </a:ext>
            </a:extLst>
          </p:cNvPr>
          <p:cNvCxnSpPr>
            <a:cxnSpLocks/>
            <a:stCxn id="81" idx="3"/>
            <a:endCxn id="37" idx="1"/>
          </p:cNvCxnSpPr>
          <p:nvPr/>
        </p:nvCxnSpPr>
        <p:spPr>
          <a:xfrm flipV="1">
            <a:off x="977824" y="472235"/>
            <a:ext cx="3701573" cy="66241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D56F6E5F-51DE-5413-619C-9B3F4B368542}"/>
              </a:ext>
            </a:extLst>
          </p:cNvPr>
          <p:cNvSpPr txBox="1"/>
          <p:nvPr/>
        </p:nvSpPr>
        <p:spPr>
          <a:xfrm>
            <a:off x="10119128" y="1122540"/>
            <a:ext cx="133882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方針、誘導</a:t>
            </a:r>
          </a:p>
        </p:txBody>
      </p:sp>
      <p:sp>
        <p:nvSpPr>
          <p:cNvPr id="92" name="テキスト ボックス 91">
            <a:extLst>
              <a:ext uri="{FF2B5EF4-FFF2-40B4-BE49-F238E27FC236}">
                <a16:creationId xmlns:a16="http://schemas.microsoft.com/office/drawing/2014/main" id="{FF504C28-A8C9-B6F2-A973-DB6A26E70D27}"/>
              </a:ext>
            </a:extLst>
          </p:cNvPr>
          <p:cNvSpPr txBox="1"/>
          <p:nvPr/>
        </p:nvSpPr>
        <p:spPr>
          <a:xfrm>
            <a:off x="1893762" y="1100973"/>
            <a:ext cx="133882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方針、誘導</a:t>
            </a:r>
          </a:p>
        </p:txBody>
      </p:sp>
      <p:pic>
        <p:nvPicPr>
          <p:cNvPr id="93" name="グラフィックス 92" descr="ユーザー 単色塗りつぶし">
            <a:extLst>
              <a:ext uri="{FF2B5EF4-FFF2-40B4-BE49-F238E27FC236}">
                <a16:creationId xmlns:a16="http://schemas.microsoft.com/office/drawing/2014/main" id="{3E4598FC-6F38-32C4-6AFF-3DA898229B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15641" y="659282"/>
            <a:ext cx="422765" cy="422765"/>
          </a:xfrm>
          <a:prstGeom prst="rect">
            <a:avLst/>
          </a:prstGeom>
        </p:spPr>
      </p:pic>
      <p:sp>
        <p:nvSpPr>
          <p:cNvPr id="94" name="四角形: 角を丸くする 93">
            <a:extLst>
              <a:ext uri="{FF2B5EF4-FFF2-40B4-BE49-F238E27FC236}">
                <a16:creationId xmlns:a16="http://schemas.microsoft.com/office/drawing/2014/main" id="{5E7D21B7-97C3-0B09-E3DD-0B267CBF0CD7}"/>
              </a:ext>
            </a:extLst>
          </p:cNvPr>
          <p:cNvSpPr/>
          <p:nvPr/>
        </p:nvSpPr>
        <p:spPr>
          <a:xfrm>
            <a:off x="9039137" y="5014402"/>
            <a:ext cx="2573670" cy="919228"/>
          </a:xfrm>
          <a:prstGeom prst="round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95" name="テキスト ボックス 94">
            <a:extLst>
              <a:ext uri="{FF2B5EF4-FFF2-40B4-BE49-F238E27FC236}">
                <a16:creationId xmlns:a16="http://schemas.microsoft.com/office/drawing/2014/main" id="{A9147028-D22E-6D46-2D08-CB5BA46F45CB}"/>
              </a:ext>
            </a:extLst>
          </p:cNvPr>
          <p:cNvSpPr txBox="1"/>
          <p:nvPr/>
        </p:nvSpPr>
        <p:spPr>
          <a:xfrm>
            <a:off x="10371213" y="5517875"/>
            <a:ext cx="109998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CO2</a:t>
            </a: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回収</a:t>
            </a:r>
          </a:p>
        </p:txBody>
      </p:sp>
      <p:cxnSp>
        <p:nvCxnSpPr>
          <p:cNvPr id="96" name="直線矢印コネクタ 95">
            <a:extLst>
              <a:ext uri="{FF2B5EF4-FFF2-40B4-BE49-F238E27FC236}">
                <a16:creationId xmlns:a16="http://schemas.microsoft.com/office/drawing/2014/main" id="{37FE9C7D-DDBC-1057-A5F2-5140B5C056DD}"/>
              </a:ext>
            </a:extLst>
          </p:cNvPr>
          <p:cNvCxnSpPr>
            <a:cxnSpLocks/>
          </p:cNvCxnSpPr>
          <p:nvPr/>
        </p:nvCxnSpPr>
        <p:spPr>
          <a:xfrm>
            <a:off x="9153427" y="4539702"/>
            <a:ext cx="485121" cy="51776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7" name="テキスト ボックス 96">
            <a:extLst>
              <a:ext uri="{FF2B5EF4-FFF2-40B4-BE49-F238E27FC236}">
                <a16:creationId xmlns:a16="http://schemas.microsoft.com/office/drawing/2014/main" id="{A214CE1C-D28E-5580-737A-989EBF3C79C8}"/>
              </a:ext>
            </a:extLst>
          </p:cNvPr>
          <p:cNvSpPr txBox="1"/>
          <p:nvPr/>
        </p:nvSpPr>
        <p:spPr>
          <a:xfrm>
            <a:off x="6128077" y="4971002"/>
            <a:ext cx="6463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予測</a:t>
            </a:r>
          </a:p>
        </p:txBody>
      </p:sp>
      <p:sp>
        <p:nvSpPr>
          <p:cNvPr id="100" name="テキスト ボックス 99">
            <a:extLst>
              <a:ext uri="{FF2B5EF4-FFF2-40B4-BE49-F238E27FC236}">
                <a16:creationId xmlns:a16="http://schemas.microsoft.com/office/drawing/2014/main" id="{6B0C38F1-18A2-BEDA-5CCA-F3B0C0505BA4}"/>
              </a:ext>
            </a:extLst>
          </p:cNvPr>
          <p:cNvSpPr txBox="1"/>
          <p:nvPr/>
        </p:nvSpPr>
        <p:spPr>
          <a:xfrm>
            <a:off x="9395987" y="4525979"/>
            <a:ext cx="13308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CO2</a:t>
            </a: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データ</a:t>
            </a:r>
          </a:p>
        </p:txBody>
      </p:sp>
      <p:sp>
        <p:nvSpPr>
          <p:cNvPr id="104" name="四角形: 角を丸くする 103">
            <a:extLst>
              <a:ext uri="{FF2B5EF4-FFF2-40B4-BE49-F238E27FC236}">
                <a16:creationId xmlns:a16="http://schemas.microsoft.com/office/drawing/2014/main" id="{82A6AB61-5DE3-E548-2DB1-B63FA8188246}"/>
              </a:ext>
            </a:extLst>
          </p:cNvPr>
          <p:cNvSpPr/>
          <p:nvPr/>
        </p:nvSpPr>
        <p:spPr>
          <a:xfrm>
            <a:off x="4069660" y="5591271"/>
            <a:ext cx="1912703" cy="919228"/>
          </a:xfrm>
          <a:prstGeom prst="round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05" name="テキスト ボックス 104">
            <a:extLst>
              <a:ext uri="{FF2B5EF4-FFF2-40B4-BE49-F238E27FC236}">
                <a16:creationId xmlns:a16="http://schemas.microsoft.com/office/drawing/2014/main" id="{D7B97F88-76AA-B505-07D5-E1233C12B56E}"/>
              </a:ext>
            </a:extLst>
          </p:cNvPr>
          <p:cNvSpPr txBox="1"/>
          <p:nvPr/>
        </p:nvSpPr>
        <p:spPr>
          <a:xfrm>
            <a:off x="4129445" y="5647965"/>
            <a:ext cx="133882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太陽光発電</a:t>
            </a:r>
          </a:p>
        </p:txBody>
      </p:sp>
      <p:sp>
        <p:nvSpPr>
          <p:cNvPr id="106" name="正方形/長方形 105">
            <a:extLst>
              <a:ext uri="{FF2B5EF4-FFF2-40B4-BE49-F238E27FC236}">
                <a16:creationId xmlns:a16="http://schemas.microsoft.com/office/drawing/2014/main" id="{9C609FA3-6052-9A1D-35BE-FAFC92A59295}"/>
              </a:ext>
            </a:extLst>
          </p:cNvPr>
          <p:cNvSpPr/>
          <p:nvPr/>
        </p:nvSpPr>
        <p:spPr>
          <a:xfrm>
            <a:off x="5626005" y="3484715"/>
            <a:ext cx="861318" cy="278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CO2</a:t>
            </a:r>
            <a:r>
              <a:rPr kumimoji="1" lang="ja-JP" altLang="en-US" sz="1200" dirty="0"/>
              <a:t>管理</a:t>
            </a:r>
          </a:p>
        </p:txBody>
      </p:sp>
      <p:sp>
        <p:nvSpPr>
          <p:cNvPr id="107" name="正方形/長方形 106">
            <a:extLst>
              <a:ext uri="{FF2B5EF4-FFF2-40B4-BE49-F238E27FC236}">
                <a16:creationId xmlns:a16="http://schemas.microsoft.com/office/drawing/2014/main" id="{8BF69B6C-BDD7-96F0-9DEF-5A9642C8FD3F}"/>
              </a:ext>
            </a:extLst>
          </p:cNvPr>
          <p:cNvSpPr/>
          <p:nvPr/>
        </p:nvSpPr>
        <p:spPr>
          <a:xfrm>
            <a:off x="5639534" y="3798483"/>
            <a:ext cx="861318" cy="278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電気管理</a:t>
            </a:r>
          </a:p>
        </p:txBody>
      </p:sp>
      <p:sp>
        <p:nvSpPr>
          <p:cNvPr id="108" name="正方形/長方形 107">
            <a:extLst>
              <a:ext uri="{FF2B5EF4-FFF2-40B4-BE49-F238E27FC236}">
                <a16:creationId xmlns:a16="http://schemas.microsoft.com/office/drawing/2014/main" id="{B8880DD7-1407-FF86-1595-7F1AC4D8A53F}"/>
              </a:ext>
            </a:extLst>
          </p:cNvPr>
          <p:cNvSpPr/>
          <p:nvPr/>
        </p:nvSpPr>
        <p:spPr>
          <a:xfrm>
            <a:off x="7137688" y="4587571"/>
            <a:ext cx="861318" cy="278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電気管理</a:t>
            </a:r>
          </a:p>
        </p:txBody>
      </p:sp>
      <p:sp>
        <p:nvSpPr>
          <p:cNvPr id="109" name="正方形/長方形 108">
            <a:extLst>
              <a:ext uri="{FF2B5EF4-FFF2-40B4-BE49-F238E27FC236}">
                <a16:creationId xmlns:a16="http://schemas.microsoft.com/office/drawing/2014/main" id="{9270DBEA-0FBC-8E0A-89AC-71DD1428B0C7}"/>
              </a:ext>
            </a:extLst>
          </p:cNvPr>
          <p:cNvSpPr/>
          <p:nvPr/>
        </p:nvSpPr>
        <p:spPr>
          <a:xfrm>
            <a:off x="8534669" y="3615694"/>
            <a:ext cx="861318" cy="278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電気管理</a:t>
            </a:r>
          </a:p>
        </p:txBody>
      </p:sp>
      <p:sp>
        <p:nvSpPr>
          <p:cNvPr id="110" name="正方形/長方形 109">
            <a:extLst>
              <a:ext uri="{FF2B5EF4-FFF2-40B4-BE49-F238E27FC236}">
                <a16:creationId xmlns:a16="http://schemas.microsoft.com/office/drawing/2014/main" id="{726CFD01-E5A2-6EB0-CB91-ECB676A23B4B}"/>
              </a:ext>
            </a:extLst>
          </p:cNvPr>
          <p:cNvSpPr/>
          <p:nvPr/>
        </p:nvSpPr>
        <p:spPr>
          <a:xfrm>
            <a:off x="6573032" y="2880461"/>
            <a:ext cx="1568640" cy="7315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計画策定</a:t>
            </a:r>
            <a:endParaRPr kumimoji="1" lang="en-US" altLang="ja-JP"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コントローラ</a:t>
            </a:r>
            <a:endParaRPr kumimoji="1" lang="en-US" altLang="ja-JP"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prstClr val="black"/>
                </a:solidFill>
                <a:latin typeface="游ゴシック" panose="020F0502020204030204"/>
                <a:ea typeface="游ゴシック" panose="020B0400000000000000" pitchFamily="50" charset="-128"/>
              </a:rPr>
              <a:t>（最適化）</a:t>
            </a:r>
            <a:endPar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pic>
        <p:nvPicPr>
          <p:cNvPr id="111" name="グラフィックス 110" descr="ユーザー 単色塗りつぶし">
            <a:extLst>
              <a:ext uri="{FF2B5EF4-FFF2-40B4-BE49-F238E27FC236}">
                <a16:creationId xmlns:a16="http://schemas.microsoft.com/office/drawing/2014/main" id="{74840D2D-B101-A8BF-4969-0733311747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17991" y="3657093"/>
            <a:ext cx="422765" cy="422765"/>
          </a:xfrm>
          <a:prstGeom prst="rect">
            <a:avLst/>
          </a:prstGeom>
        </p:spPr>
      </p:pic>
      <p:sp>
        <p:nvSpPr>
          <p:cNvPr id="114" name="テキスト ボックス 113">
            <a:extLst>
              <a:ext uri="{FF2B5EF4-FFF2-40B4-BE49-F238E27FC236}">
                <a16:creationId xmlns:a16="http://schemas.microsoft.com/office/drawing/2014/main" id="{6429AF20-1FA0-AF1E-AE55-550011B5BA61}"/>
              </a:ext>
            </a:extLst>
          </p:cNvPr>
          <p:cNvSpPr txBox="1"/>
          <p:nvPr/>
        </p:nvSpPr>
        <p:spPr>
          <a:xfrm>
            <a:off x="6737875" y="3767584"/>
            <a:ext cx="8771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運用者</a:t>
            </a:r>
          </a:p>
        </p:txBody>
      </p:sp>
      <p:cxnSp>
        <p:nvCxnSpPr>
          <p:cNvPr id="115" name="直線コネクタ 114">
            <a:extLst>
              <a:ext uri="{FF2B5EF4-FFF2-40B4-BE49-F238E27FC236}">
                <a16:creationId xmlns:a16="http://schemas.microsoft.com/office/drawing/2014/main" id="{0E1F87D0-D636-ADCD-B4FE-431BAC1432FC}"/>
              </a:ext>
            </a:extLst>
          </p:cNvPr>
          <p:cNvCxnSpPr>
            <a:cxnSpLocks/>
            <a:stCxn id="110" idx="2"/>
            <a:endCxn id="114" idx="3"/>
          </p:cNvCxnSpPr>
          <p:nvPr/>
        </p:nvCxnSpPr>
        <p:spPr>
          <a:xfrm>
            <a:off x="7357352" y="3612028"/>
            <a:ext cx="257686" cy="340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直線矢印コネクタ 124">
            <a:extLst>
              <a:ext uri="{FF2B5EF4-FFF2-40B4-BE49-F238E27FC236}">
                <a16:creationId xmlns:a16="http://schemas.microsoft.com/office/drawing/2014/main" id="{39299BCF-D7C1-8D3D-99FF-FEE5CAE1914F}"/>
              </a:ext>
            </a:extLst>
          </p:cNvPr>
          <p:cNvCxnSpPr>
            <a:cxnSpLocks/>
          </p:cNvCxnSpPr>
          <p:nvPr/>
        </p:nvCxnSpPr>
        <p:spPr>
          <a:xfrm flipH="1" flipV="1">
            <a:off x="9039137" y="4778848"/>
            <a:ext cx="212814" cy="22939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8" name="テキスト ボックス 127">
            <a:extLst>
              <a:ext uri="{FF2B5EF4-FFF2-40B4-BE49-F238E27FC236}">
                <a16:creationId xmlns:a16="http://schemas.microsoft.com/office/drawing/2014/main" id="{34E0E7BD-83B8-12A6-8E5B-C38F75EB8787}"/>
              </a:ext>
            </a:extLst>
          </p:cNvPr>
          <p:cNvSpPr txBox="1"/>
          <p:nvPr/>
        </p:nvSpPr>
        <p:spPr>
          <a:xfrm>
            <a:off x="9137250" y="5092836"/>
            <a:ext cx="133882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水素データ</a:t>
            </a:r>
          </a:p>
        </p:txBody>
      </p:sp>
      <p:sp>
        <p:nvSpPr>
          <p:cNvPr id="130" name="正方形/長方形 129">
            <a:extLst>
              <a:ext uri="{FF2B5EF4-FFF2-40B4-BE49-F238E27FC236}">
                <a16:creationId xmlns:a16="http://schemas.microsoft.com/office/drawing/2014/main" id="{23CE91CC-8320-381A-8FA6-8DC3A44DB24D}"/>
              </a:ext>
            </a:extLst>
          </p:cNvPr>
          <p:cNvSpPr/>
          <p:nvPr/>
        </p:nvSpPr>
        <p:spPr>
          <a:xfrm>
            <a:off x="8207726" y="4202293"/>
            <a:ext cx="1131176" cy="4463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CO2</a:t>
            </a: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回収管理</a:t>
            </a:r>
          </a:p>
        </p:txBody>
      </p:sp>
      <p:sp>
        <p:nvSpPr>
          <p:cNvPr id="131" name="正方形/長方形 130">
            <a:extLst>
              <a:ext uri="{FF2B5EF4-FFF2-40B4-BE49-F238E27FC236}">
                <a16:creationId xmlns:a16="http://schemas.microsoft.com/office/drawing/2014/main" id="{0A112CF8-6363-B960-F8A2-1BE919743FA0}"/>
              </a:ext>
            </a:extLst>
          </p:cNvPr>
          <p:cNvSpPr/>
          <p:nvPr/>
        </p:nvSpPr>
        <p:spPr>
          <a:xfrm>
            <a:off x="9135723" y="4296763"/>
            <a:ext cx="861318" cy="278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CO2</a:t>
            </a:r>
            <a:r>
              <a:rPr kumimoji="1" lang="ja-JP" altLang="en-US" sz="1200" dirty="0"/>
              <a:t>管理</a:t>
            </a:r>
          </a:p>
        </p:txBody>
      </p:sp>
      <p:sp>
        <p:nvSpPr>
          <p:cNvPr id="132" name="正方形/長方形 131">
            <a:extLst>
              <a:ext uri="{FF2B5EF4-FFF2-40B4-BE49-F238E27FC236}">
                <a16:creationId xmlns:a16="http://schemas.microsoft.com/office/drawing/2014/main" id="{06DA7111-C906-4E0E-A36B-576EA29B7B2A}"/>
              </a:ext>
            </a:extLst>
          </p:cNvPr>
          <p:cNvSpPr/>
          <p:nvPr/>
        </p:nvSpPr>
        <p:spPr>
          <a:xfrm>
            <a:off x="8811138" y="4529644"/>
            <a:ext cx="861318" cy="278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水素管理</a:t>
            </a:r>
          </a:p>
        </p:txBody>
      </p:sp>
      <p:sp>
        <p:nvSpPr>
          <p:cNvPr id="133" name="正方形/長方形 132">
            <a:extLst>
              <a:ext uri="{FF2B5EF4-FFF2-40B4-BE49-F238E27FC236}">
                <a16:creationId xmlns:a16="http://schemas.microsoft.com/office/drawing/2014/main" id="{D910F048-9175-7822-7845-AC3668BBDA93}"/>
              </a:ext>
            </a:extLst>
          </p:cNvPr>
          <p:cNvSpPr/>
          <p:nvPr/>
        </p:nvSpPr>
        <p:spPr>
          <a:xfrm>
            <a:off x="5645894" y="3154217"/>
            <a:ext cx="861318" cy="278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水素管理</a:t>
            </a:r>
          </a:p>
        </p:txBody>
      </p:sp>
    </p:spTree>
    <p:extLst>
      <p:ext uri="{BB962C8B-B14F-4D97-AF65-F5344CB8AC3E}">
        <p14:creationId xmlns:p14="http://schemas.microsoft.com/office/powerpoint/2010/main" val="91808017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_Tool_T2_01_JP_Blue">
  <a:themeElements>
    <a:clrScheme name="F_Tool">
      <a:dk1>
        <a:srgbClr val="000000"/>
      </a:dk1>
      <a:lt1>
        <a:sysClr val="window" lastClr="FFFFFF"/>
      </a:lt1>
      <a:dk2>
        <a:srgbClr val="000000"/>
      </a:dk2>
      <a:lt2>
        <a:srgbClr val="FFFFFF"/>
      </a:lt2>
      <a:accent1>
        <a:srgbClr val="EA0000"/>
      </a:accent1>
      <a:accent2>
        <a:srgbClr val="FF8000"/>
      </a:accent2>
      <a:accent3>
        <a:srgbClr val="D80084"/>
      </a:accent3>
      <a:accent4>
        <a:srgbClr val="2400B0"/>
      </a:accent4>
      <a:accent5>
        <a:srgbClr val="61D600"/>
      </a:accent5>
      <a:accent6>
        <a:srgbClr val="008224"/>
      </a:accent6>
      <a:hlink>
        <a:srgbClr val="0563C1"/>
      </a:hlink>
      <a:folHlink>
        <a:srgbClr val="954F72"/>
      </a:folHlink>
    </a:clrScheme>
    <a:fontScheme name="F_Tool_JP">
      <a:majorFont>
        <a:latin typeface="メイリオ"/>
        <a:ea typeface="メイリオ"/>
        <a:cs typeface=""/>
      </a:majorFont>
      <a:minorFont>
        <a:latin typeface="メイリオ"/>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solidFill>
            <a:schemeClr val="bg1">
              <a:lumMod val="75000"/>
            </a:schemeClr>
          </a:solidFill>
        </a:ln>
      </a:spPr>
      <a:bodyPr rtlCol="0" anchor="ctr"/>
      <a:lstStyle>
        <a:defPPr algn="ctr">
          <a:defRPr kumimoji="1"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kumimoji="1"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F_Tool_T2_01_JP_Blue">
  <a:themeElements>
    <a:clrScheme name="F_Tool">
      <a:dk1>
        <a:srgbClr val="000000"/>
      </a:dk1>
      <a:lt1>
        <a:sysClr val="window" lastClr="FFFFFF"/>
      </a:lt1>
      <a:dk2>
        <a:srgbClr val="000000"/>
      </a:dk2>
      <a:lt2>
        <a:srgbClr val="FFFFFF"/>
      </a:lt2>
      <a:accent1>
        <a:srgbClr val="EA0000"/>
      </a:accent1>
      <a:accent2>
        <a:srgbClr val="FF8000"/>
      </a:accent2>
      <a:accent3>
        <a:srgbClr val="D80084"/>
      </a:accent3>
      <a:accent4>
        <a:srgbClr val="2400B0"/>
      </a:accent4>
      <a:accent5>
        <a:srgbClr val="61D600"/>
      </a:accent5>
      <a:accent6>
        <a:srgbClr val="008224"/>
      </a:accent6>
      <a:hlink>
        <a:srgbClr val="0563C1"/>
      </a:hlink>
      <a:folHlink>
        <a:srgbClr val="954F72"/>
      </a:folHlink>
    </a:clrScheme>
    <a:fontScheme name="F_Tool_JP">
      <a:majorFont>
        <a:latin typeface="メイリオ"/>
        <a:ea typeface="メイリオ"/>
        <a:cs typeface=""/>
      </a:majorFont>
      <a:minorFont>
        <a:latin typeface="メイリオ"/>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solidFill>
            <a:schemeClr val="bg1">
              <a:lumMod val="75000"/>
            </a:schemeClr>
          </a:solidFill>
        </a:ln>
      </a:spPr>
      <a:bodyPr rtlCol="0" anchor="ctr"/>
      <a:lstStyle>
        <a:defPPr algn="ctr">
          <a:defRPr kumimoji="1"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kumimoji="1"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F_Tool_T2_01_JP_O">
  <a:themeElements>
    <a:clrScheme name="F_Tool">
      <a:dk1>
        <a:srgbClr val="000000"/>
      </a:dk1>
      <a:lt1>
        <a:sysClr val="window" lastClr="FFFFFF"/>
      </a:lt1>
      <a:dk2>
        <a:srgbClr val="000000"/>
      </a:dk2>
      <a:lt2>
        <a:srgbClr val="FFFFFF"/>
      </a:lt2>
      <a:accent1>
        <a:srgbClr val="EA0000"/>
      </a:accent1>
      <a:accent2>
        <a:srgbClr val="FF8000"/>
      </a:accent2>
      <a:accent3>
        <a:srgbClr val="D80084"/>
      </a:accent3>
      <a:accent4>
        <a:srgbClr val="2400B0"/>
      </a:accent4>
      <a:accent5>
        <a:srgbClr val="61D600"/>
      </a:accent5>
      <a:accent6>
        <a:srgbClr val="008224"/>
      </a:accent6>
      <a:hlink>
        <a:srgbClr val="0563C1"/>
      </a:hlink>
      <a:folHlink>
        <a:srgbClr val="954F72"/>
      </a:folHlink>
    </a:clrScheme>
    <a:fontScheme name="F_Tool_JP">
      <a:majorFont>
        <a:latin typeface="Meiryo UI"/>
        <a:ea typeface="Meiryo UI"/>
        <a:cs typeface=""/>
      </a:majorFont>
      <a:minorFont>
        <a:latin typeface="Meiryo UI"/>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solidFill>
            <a:schemeClr val="bg1">
              <a:lumMod val="75000"/>
            </a:schemeClr>
          </a:solidFill>
        </a:ln>
      </a:spPr>
      <a:bodyPr rtlCol="0" anchor="ctr"/>
      <a:lstStyle>
        <a:defPPr algn="ctr">
          <a:defRPr kumimoji="1"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kumimoji="1"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8E9251ACC367BF43AD047675A62F3001" ma:contentTypeVersion="14" ma:contentTypeDescription="新しいドキュメントを作成します。" ma:contentTypeScope="" ma:versionID="71a685740f3ce0f1b416677527af7889">
  <xsd:schema xmlns:xsd="http://www.w3.org/2001/XMLSchema" xmlns:xs="http://www.w3.org/2001/XMLSchema" xmlns:p="http://schemas.microsoft.com/office/2006/metadata/properties" xmlns:ns2="5eb64a1b-8fad-4f65-a74c-aa97feb3d6f8" xmlns:ns3="81fc14b4-71bb-4e24-af1f-81268ead5fc5" targetNamespace="http://schemas.microsoft.com/office/2006/metadata/properties" ma:root="true" ma:fieldsID="34653b90dbaae67bc8b859665a5e0402" ns2:_="" ns3:_="">
    <xsd:import namespace="5eb64a1b-8fad-4f65-a74c-aa97feb3d6f8"/>
    <xsd:import namespace="81fc14b4-71bb-4e24-af1f-81268ead5fc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_Flow_SignoffStatu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b64a1b-8fad-4f65-a74c-aa97feb3d6f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画像タグ" ma:readOnly="false" ma:fieldId="{5cf76f15-5ced-4ddc-b409-7134ff3c332f}" ma:taxonomyMulti="true" ma:sspId="bc4fd492-276b-4614-b3af-3a4c63b563f8"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_Flow_SignoffStatus" ma:index="20" nillable="true" ma:displayName="承認の状態" ma:internalName="_x627f__x8a8d__x306e__x72b6__x614b_">
      <xsd:simpleType>
        <xsd:restriction base="dms:Text"/>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1fc14b4-71bb-4e24-af1f-81268ead5fc5"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element name="TaxCatchAll" ma:index="16" nillable="true" ma:displayName="Taxonomy Catch All Column" ma:hidden="true" ma:list="{22ba038e-cb77-4f65-a7ea-a49c8ff531c0}" ma:internalName="TaxCatchAll" ma:showField="CatchAllData" ma:web="81fc14b4-71bb-4e24-af1f-81268ead5fc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81fc14b4-71bb-4e24-af1f-81268ead5fc5" xsi:nil="true"/>
    <lcf76f155ced4ddcb4097134ff3c332f xmlns="5eb64a1b-8fad-4f65-a74c-aa97feb3d6f8">
      <Terms xmlns="http://schemas.microsoft.com/office/infopath/2007/PartnerControls"/>
    </lcf76f155ced4ddcb4097134ff3c332f>
    <_Flow_SignoffStatus xmlns="5eb64a1b-8fad-4f65-a74c-aa97feb3d6f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AD66DE-245E-487A-852D-28B4DFD44D89}">
  <ds:schemaRefs>
    <ds:schemaRef ds:uri="5eb64a1b-8fad-4f65-a74c-aa97feb3d6f8"/>
    <ds:schemaRef ds:uri="81fc14b4-71bb-4e24-af1f-81268ead5f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316F627-86A3-416F-B40C-1D9847C0260D}">
  <ds:schemaRefs>
    <ds:schemaRef ds:uri="5eb64a1b-8fad-4f65-a74c-aa97feb3d6f8"/>
    <ds:schemaRef ds:uri="81fc14b4-71bb-4e24-af1f-81268ead5f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6B5A098-BACF-46E4-B10D-9F255E87004F}">
  <ds:schemaRefs>
    <ds:schemaRef ds:uri="http://schemas.microsoft.com/sharepoint/v3/contenttype/forms"/>
  </ds:schemaRefs>
</ds:datastoreItem>
</file>

<file path=docMetadata/LabelInfo.xml><?xml version="1.0" encoding="utf-8"?>
<clbl:labelList xmlns:clbl="http://schemas.microsoft.com/office/2020/mipLabelMetadata">
  <clbl:label id="{5db29ff9-328f-40bc-bdc5-3c7b0421d507}" enabled="1" method="Standard" siteId="{0da2a83b-13d9-4a35-965f-ec53a220ed9d}" contentBits="0" removed="0"/>
</clbl:labelList>
</file>

<file path=docProps/app.xml><?xml version="1.0" encoding="utf-8"?>
<Properties xmlns="http://schemas.openxmlformats.org/officeDocument/2006/extended-properties" xmlns:vt="http://schemas.openxmlformats.org/officeDocument/2006/docPropsVTypes">
  <TotalTime>304</TotalTime>
  <Words>1077</Words>
  <Application>Microsoft Office PowerPoint</Application>
  <PresentationFormat>ワイド画面</PresentationFormat>
  <Paragraphs>331</Paragraphs>
  <Slides>15</Slides>
  <Notes>8</Notes>
  <HiddenSlides>0</HiddenSlides>
  <MMClips>0</MMClips>
  <ScaleCrop>false</ScaleCrop>
  <HeadingPairs>
    <vt:vector size="6" baseType="variant">
      <vt:variant>
        <vt:lpstr>使用されているフォント</vt:lpstr>
      </vt:variant>
      <vt:variant>
        <vt:i4>9</vt:i4>
      </vt:variant>
      <vt:variant>
        <vt:lpstr>テーマ</vt:lpstr>
      </vt:variant>
      <vt:variant>
        <vt:i4>5</vt:i4>
      </vt:variant>
      <vt:variant>
        <vt:lpstr>スライド タイトル</vt:lpstr>
      </vt:variant>
      <vt:variant>
        <vt:i4>15</vt:i4>
      </vt:variant>
    </vt:vector>
  </HeadingPairs>
  <TitlesOfParts>
    <vt:vector size="29" baseType="lpstr">
      <vt:lpstr>Meiryo UI</vt:lpstr>
      <vt:lpstr>ＭＳ明朝</vt:lpstr>
      <vt:lpstr>メイリオ</vt:lpstr>
      <vt:lpstr>游ゴシック</vt:lpstr>
      <vt:lpstr>游ゴシック Light</vt:lpstr>
      <vt:lpstr>Arial</vt:lpstr>
      <vt:lpstr>Century</vt:lpstr>
      <vt:lpstr>Tahoma</vt:lpstr>
      <vt:lpstr>Wingdings</vt:lpstr>
      <vt:lpstr>Office テーマ</vt:lpstr>
      <vt:lpstr>F_Tool_T2_01_JP_Blue</vt:lpstr>
      <vt:lpstr>1_Office テーマ</vt:lpstr>
      <vt:lpstr>1_F_Tool_T2_01_JP_Blue</vt:lpstr>
      <vt:lpstr>F_Tool_T2_01_JP_O</vt:lpstr>
      <vt:lpstr>アーキテクチャのイメージ ・サンプルとして記載 ・モデルによって記載内容は変わる。</vt:lpstr>
      <vt:lpstr>ArchiMateのサンプル ※サンプルとしてファイルを配布</vt:lpstr>
      <vt:lpstr>②CPSからCPHS化する</vt:lpstr>
      <vt:lpstr>PowerPoint プレゼンテーション</vt:lpstr>
      <vt:lpstr>③Cyber部分の詳細化(一例) ※ここまでは書かないと思いますが一例として</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SoS分科会　今後の方向性</dc:title>
  <dc:creator>Sarashina, Wataru/更科 渉</dc:creator>
  <cp:lastModifiedBy>Kumagai, Wataru (Wataru.Kumagai@yokogawa.com)</cp:lastModifiedBy>
  <cp:revision>29</cp:revision>
  <dcterms:created xsi:type="dcterms:W3CDTF">2023-08-25T00:20:23Z</dcterms:created>
  <dcterms:modified xsi:type="dcterms:W3CDTF">2024-01-10T09:32:53Z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295cc1-d279-42ac-ab4d-3b0f4fece050_Enabled">
    <vt:lpwstr>true</vt:lpwstr>
  </property>
  <property fmtid="{D5CDD505-2E9C-101B-9397-08002B2CF9AE}" pid="3" name="MSIP_Label_a7295cc1-d279-42ac-ab4d-3b0f4fece050_SetDate">
    <vt:lpwstr>2023-08-25T00:29:15Z</vt:lpwstr>
  </property>
  <property fmtid="{D5CDD505-2E9C-101B-9397-08002B2CF9AE}" pid="4" name="MSIP_Label_a7295cc1-d279-42ac-ab4d-3b0f4fece050_Method">
    <vt:lpwstr>Standard</vt:lpwstr>
  </property>
  <property fmtid="{D5CDD505-2E9C-101B-9397-08002B2CF9AE}" pid="5" name="MSIP_Label_a7295cc1-d279-42ac-ab4d-3b0f4fece050_Name">
    <vt:lpwstr>FUJITSU-RESTRICTED​</vt:lpwstr>
  </property>
  <property fmtid="{D5CDD505-2E9C-101B-9397-08002B2CF9AE}" pid="6" name="MSIP_Label_a7295cc1-d279-42ac-ab4d-3b0f4fece050_SiteId">
    <vt:lpwstr>a19f121d-81e1-4858-a9d8-736e267fd4c7</vt:lpwstr>
  </property>
  <property fmtid="{D5CDD505-2E9C-101B-9397-08002B2CF9AE}" pid="7" name="MSIP_Label_a7295cc1-d279-42ac-ab4d-3b0f4fece050_ActionId">
    <vt:lpwstr>1597ee0e-fe45-44f8-94a2-881aabd9d0e2</vt:lpwstr>
  </property>
  <property fmtid="{D5CDD505-2E9C-101B-9397-08002B2CF9AE}" pid="8" name="MSIP_Label_a7295cc1-d279-42ac-ab4d-3b0f4fece050_ContentBits">
    <vt:lpwstr>0</vt:lpwstr>
  </property>
  <property fmtid="{D5CDD505-2E9C-101B-9397-08002B2CF9AE}" pid="9" name="ContentTypeId">
    <vt:lpwstr>0x0101008E9251ACC367BF43AD047675A62F3001</vt:lpwstr>
  </property>
  <property fmtid="{D5CDD505-2E9C-101B-9397-08002B2CF9AE}" pid="10" name="MediaServiceImageTags">
    <vt:lpwstr/>
  </property>
</Properties>
</file>