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PT Sans"/>
      <p:regular r:id="rId23"/>
      <p:bold r:id="rId24"/>
      <p:italic r:id="rId25"/>
      <p:boldItalic r:id="rId26"/>
    </p:embeddedFont>
    <p:embeddedFont>
      <p:font typeface="Anybody"/>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392087A-C2A8-43F7-8430-C46B89FF453D}">
  <a:tblStyle styleId="{2392087A-C2A8-43F7-8430-C46B89FF453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PTSans-bold.fntdata"/><Relationship Id="rId23" Type="http://schemas.openxmlformats.org/officeDocument/2006/relationships/font" Target="fonts/PT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TSans-boldItalic.fntdata"/><Relationship Id="rId25" Type="http://schemas.openxmlformats.org/officeDocument/2006/relationships/font" Target="fonts/PTSans-italic.fntdata"/><Relationship Id="rId28" Type="http://schemas.openxmlformats.org/officeDocument/2006/relationships/font" Target="fonts/Anybody-bold.fntdata"/><Relationship Id="rId27" Type="http://schemas.openxmlformats.org/officeDocument/2006/relationships/font" Target="fonts/Anybody-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Anybody-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Anybody-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278bb9d625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278bb9d625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2ec5868311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2ec5868311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2ec54c5f73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2ec54c5f73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2ec54c5f738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2ec54c5f738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2ec54c5f73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2ec54c5f73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2ec54c5f738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2ec54c5f738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2ec5868311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2ec5868311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184d99d1a7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184d99d1a7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d431007ba2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d431007ba2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54dda1946d_4_2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54dda1946d_4_2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2ec5868311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2ec5868311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184d99d1a7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184d99d1a7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2ec5868311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2ec5868311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2ec54c5f73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2ec54c5f73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284850" y="289800"/>
            <a:ext cx="8574300" cy="4563900"/>
          </a:xfrm>
          <a:prstGeom prst="roundRect">
            <a:avLst>
              <a:gd fmla="val 8250" name="adj"/>
            </a:avLst>
          </a:prstGeom>
          <a:solidFill>
            <a:schemeClr val="dk2"/>
          </a:solidFill>
          <a:ln>
            <a:noFill/>
          </a:ln>
          <a:effectLst>
            <a:outerShdw blurRad="57150" rotWithShape="0" algn="bl" dir="4080000" dist="7620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1094225" y="1566938"/>
            <a:ext cx="4528800" cy="13887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Clr>
                <a:srgbClr val="191919"/>
              </a:buClr>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1" name="Google Shape;11;p2"/>
          <p:cNvSpPr txBox="1"/>
          <p:nvPr>
            <p:ph idx="1" type="subTitle"/>
          </p:nvPr>
        </p:nvSpPr>
        <p:spPr>
          <a:xfrm>
            <a:off x="1094225" y="3148763"/>
            <a:ext cx="4528800" cy="4278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2" name="Google Shape;12;p2"/>
          <p:cNvGrpSpPr/>
          <p:nvPr/>
        </p:nvGrpSpPr>
        <p:grpSpPr>
          <a:xfrm>
            <a:off x="794438" y="489126"/>
            <a:ext cx="7585062" cy="273000"/>
            <a:chOff x="794438" y="489126"/>
            <a:chExt cx="7585062" cy="273000"/>
          </a:xfrm>
        </p:grpSpPr>
        <p:grpSp>
          <p:nvGrpSpPr>
            <p:cNvPr id="13" name="Google Shape;13;p2"/>
            <p:cNvGrpSpPr/>
            <p:nvPr/>
          </p:nvGrpSpPr>
          <p:grpSpPr>
            <a:xfrm>
              <a:off x="794438" y="534808"/>
              <a:ext cx="273000" cy="185406"/>
              <a:chOff x="794438" y="522095"/>
              <a:chExt cx="273000" cy="185406"/>
            </a:xfrm>
          </p:grpSpPr>
          <p:cxnSp>
            <p:nvCxnSpPr>
              <p:cNvPr id="14" name="Google Shape;14;p2"/>
              <p:cNvCxnSpPr/>
              <p:nvPr/>
            </p:nvCxnSpPr>
            <p:spPr>
              <a:xfrm>
                <a:off x="794438" y="522095"/>
                <a:ext cx="273000" cy="0"/>
              </a:xfrm>
              <a:prstGeom prst="straightConnector1">
                <a:avLst/>
              </a:prstGeom>
              <a:noFill/>
              <a:ln cap="flat" cmpd="sng" w="9525">
                <a:solidFill>
                  <a:schemeClr val="dk1"/>
                </a:solidFill>
                <a:prstDash val="solid"/>
                <a:round/>
                <a:headEnd len="med" w="med" type="none"/>
                <a:tailEnd len="med" w="med" type="none"/>
              </a:ln>
            </p:spPr>
          </p:cxnSp>
          <p:cxnSp>
            <p:nvCxnSpPr>
              <p:cNvPr id="15" name="Google Shape;15;p2"/>
              <p:cNvCxnSpPr/>
              <p:nvPr/>
            </p:nvCxnSpPr>
            <p:spPr>
              <a:xfrm>
                <a:off x="794438" y="614798"/>
                <a:ext cx="273000" cy="0"/>
              </a:xfrm>
              <a:prstGeom prst="straightConnector1">
                <a:avLst/>
              </a:prstGeom>
              <a:noFill/>
              <a:ln cap="flat" cmpd="sng" w="9525">
                <a:solidFill>
                  <a:schemeClr val="dk1"/>
                </a:solidFill>
                <a:prstDash val="solid"/>
                <a:round/>
                <a:headEnd len="med" w="med" type="none"/>
                <a:tailEnd len="med" w="med" type="none"/>
              </a:ln>
            </p:spPr>
          </p:cxnSp>
          <p:cxnSp>
            <p:nvCxnSpPr>
              <p:cNvPr id="16" name="Google Shape;16;p2"/>
              <p:cNvCxnSpPr/>
              <p:nvPr/>
            </p:nvCxnSpPr>
            <p:spPr>
              <a:xfrm>
                <a:off x="794438" y="707502"/>
                <a:ext cx="273000" cy="0"/>
              </a:xfrm>
              <a:prstGeom prst="straightConnector1">
                <a:avLst/>
              </a:prstGeom>
              <a:noFill/>
              <a:ln cap="flat" cmpd="sng" w="9525">
                <a:solidFill>
                  <a:schemeClr val="dk1"/>
                </a:solidFill>
                <a:prstDash val="solid"/>
                <a:round/>
                <a:headEnd len="med" w="med" type="none"/>
                <a:tailEnd len="med" w="med" type="none"/>
              </a:ln>
            </p:spPr>
          </p:cxnSp>
        </p:grpSp>
        <p:grpSp>
          <p:nvGrpSpPr>
            <p:cNvPr id="17" name="Google Shape;17;p2"/>
            <p:cNvGrpSpPr/>
            <p:nvPr/>
          </p:nvGrpSpPr>
          <p:grpSpPr>
            <a:xfrm>
              <a:off x="5634025" y="489126"/>
              <a:ext cx="2387400" cy="273000"/>
              <a:chOff x="5634025" y="516254"/>
              <a:chExt cx="2387400" cy="273000"/>
            </a:xfrm>
          </p:grpSpPr>
          <p:sp>
            <p:nvSpPr>
              <p:cNvPr id="18" name="Google Shape;18;p2"/>
              <p:cNvSpPr/>
              <p:nvPr/>
            </p:nvSpPr>
            <p:spPr>
              <a:xfrm>
                <a:off x="5634025" y="516254"/>
                <a:ext cx="2387400" cy="2730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 name="Google Shape;19;p2"/>
              <p:cNvGrpSpPr/>
              <p:nvPr/>
            </p:nvGrpSpPr>
            <p:grpSpPr>
              <a:xfrm>
                <a:off x="5733981" y="574878"/>
                <a:ext cx="157455" cy="157474"/>
                <a:chOff x="7626532" y="1566956"/>
                <a:chExt cx="248313" cy="248343"/>
              </a:xfrm>
            </p:grpSpPr>
            <p:sp>
              <p:nvSpPr>
                <p:cNvPr id="20" name="Google Shape;20;p2"/>
                <p:cNvSpPr/>
                <p:nvPr/>
              </p:nvSpPr>
              <p:spPr>
                <a:xfrm>
                  <a:off x="7626532" y="1566956"/>
                  <a:ext cx="248313" cy="248343"/>
                </a:xfrm>
                <a:custGeom>
                  <a:rect b="b" l="l" r="r" t="t"/>
                  <a:pathLst>
                    <a:path extrusionOk="0" h="75028" w="75019">
                      <a:moveTo>
                        <a:pt x="47789" y="3854"/>
                      </a:moveTo>
                      <a:cubicBezTo>
                        <a:pt x="53768" y="3854"/>
                        <a:pt x="59746" y="6128"/>
                        <a:pt x="64305" y="10688"/>
                      </a:cubicBezTo>
                      <a:cubicBezTo>
                        <a:pt x="68713" y="15095"/>
                        <a:pt x="71151" y="20956"/>
                        <a:pt x="71151" y="27203"/>
                      </a:cubicBezTo>
                      <a:cubicBezTo>
                        <a:pt x="71151" y="33439"/>
                        <a:pt x="68713" y="39300"/>
                        <a:pt x="64305" y="43707"/>
                      </a:cubicBezTo>
                      <a:cubicBezTo>
                        <a:pt x="59757" y="48261"/>
                        <a:pt x="53776" y="50538"/>
                        <a:pt x="47795" y="50538"/>
                      </a:cubicBezTo>
                      <a:cubicBezTo>
                        <a:pt x="41814" y="50538"/>
                        <a:pt x="35833" y="48261"/>
                        <a:pt x="31285" y="43707"/>
                      </a:cubicBezTo>
                      <a:cubicBezTo>
                        <a:pt x="26866" y="39300"/>
                        <a:pt x="24440" y="33439"/>
                        <a:pt x="24440" y="27203"/>
                      </a:cubicBezTo>
                      <a:cubicBezTo>
                        <a:pt x="24440" y="20956"/>
                        <a:pt x="26866" y="15095"/>
                        <a:pt x="31285" y="10688"/>
                      </a:cubicBezTo>
                      <a:cubicBezTo>
                        <a:pt x="35833" y="6128"/>
                        <a:pt x="41811" y="3854"/>
                        <a:pt x="47789" y="3854"/>
                      </a:cubicBezTo>
                      <a:close/>
                      <a:moveTo>
                        <a:pt x="19329" y="49076"/>
                      </a:moveTo>
                      <a:lnTo>
                        <a:pt x="25929" y="55675"/>
                      </a:lnTo>
                      <a:lnTo>
                        <a:pt x="23198" y="58418"/>
                      </a:lnTo>
                      <a:lnTo>
                        <a:pt x="16587" y="51819"/>
                      </a:lnTo>
                      <a:lnTo>
                        <a:pt x="19329" y="49076"/>
                      </a:lnTo>
                      <a:close/>
                      <a:moveTo>
                        <a:pt x="13855" y="54550"/>
                      </a:moveTo>
                      <a:lnTo>
                        <a:pt x="20466" y="61161"/>
                      </a:lnTo>
                      <a:lnTo>
                        <a:pt x="11828" y="69776"/>
                      </a:lnTo>
                      <a:cubicBezTo>
                        <a:pt x="10948" y="70655"/>
                        <a:pt x="9776" y="71136"/>
                        <a:pt x="8522" y="71136"/>
                      </a:cubicBezTo>
                      <a:cubicBezTo>
                        <a:pt x="7280" y="71136"/>
                        <a:pt x="6107" y="70655"/>
                        <a:pt x="5228" y="69776"/>
                      </a:cubicBezTo>
                      <a:cubicBezTo>
                        <a:pt x="4349" y="68897"/>
                        <a:pt x="3869" y="67725"/>
                        <a:pt x="3869" y="66482"/>
                      </a:cubicBezTo>
                      <a:cubicBezTo>
                        <a:pt x="3869" y="65240"/>
                        <a:pt x="4349" y="64068"/>
                        <a:pt x="5228" y="63189"/>
                      </a:cubicBezTo>
                      <a:lnTo>
                        <a:pt x="13855" y="54550"/>
                      </a:lnTo>
                      <a:close/>
                      <a:moveTo>
                        <a:pt x="47806" y="1"/>
                      </a:moveTo>
                      <a:cubicBezTo>
                        <a:pt x="40836" y="1"/>
                        <a:pt x="33864" y="2653"/>
                        <a:pt x="28554" y="7957"/>
                      </a:cubicBezTo>
                      <a:cubicBezTo>
                        <a:pt x="23408" y="13102"/>
                        <a:pt x="20584" y="19936"/>
                        <a:pt x="20584" y="27203"/>
                      </a:cubicBezTo>
                      <a:cubicBezTo>
                        <a:pt x="20584" y="33826"/>
                        <a:pt x="22928" y="40074"/>
                        <a:pt x="27241" y="45032"/>
                      </a:cubicBezTo>
                      <a:lnTo>
                        <a:pt x="23995" y="48267"/>
                      </a:lnTo>
                      <a:lnTo>
                        <a:pt x="20701" y="44973"/>
                      </a:lnTo>
                      <a:cubicBezTo>
                        <a:pt x="20337" y="44598"/>
                        <a:pt x="19857" y="44399"/>
                        <a:pt x="19341" y="44399"/>
                      </a:cubicBezTo>
                      <a:cubicBezTo>
                        <a:pt x="18825" y="44399"/>
                        <a:pt x="18345" y="44598"/>
                        <a:pt x="17981" y="44973"/>
                      </a:cubicBezTo>
                      <a:lnTo>
                        <a:pt x="2509" y="60446"/>
                      </a:lnTo>
                      <a:cubicBezTo>
                        <a:pt x="891" y="62052"/>
                        <a:pt x="0" y="64197"/>
                        <a:pt x="0" y="66482"/>
                      </a:cubicBezTo>
                      <a:cubicBezTo>
                        <a:pt x="0" y="68768"/>
                        <a:pt x="891" y="70901"/>
                        <a:pt x="2509" y="72519"/>
                      </a:cubicBezTo>
                      <a:cubicBezTo>
                        <a:pt x="4115" y="74125"/>
                        <a:pt x="6260" y="75027"/>
                        <a:pt x="8545" y="75027"/>
                      </a:cubicBezTo>
                      <a:cubicBezTo>
                        <a:pt x="10831" y="75027"/>
                        <a:pt x="12965" y="74125"/>
                        <a:pt x="14582" y="72519"/>
                      </a:cubicBezTo>
                      <a:lnTo>
                        <a:pt x="30031" y="57035"/>
                      </a:lnTo>
                      <a:cubicBezTo>
                        <a:pt x="30406" y="56660"/>
                        <a:pt x="30606" y="56179"/>
                        <a:pt x="30606" y="55663"/>
                      </a:cubicBezTo>
                      <a:cubicBezTo>
                        <a:pt x="30606" y="55159"/>
                        <a:pt x="30406" y="54667"/>
                        <a:pt x="30031" y="54304"/>
                      </a:cubicBezTo>
                      <a:lnTo>
                        <a:pt x="26737" y="51010"/>
                      </a:lnTo>
                      <a:lnTo>
                        <a:pt x="29973" y="47775"/>
                      </a:lnTo>
                      <a:cubicBezTo>
                        <a:pt x="35072" y="52194"/>
                        <a:pt x="41436" y="54409"/>
                        <a:pt x="47813" y="54409"/>
                      </a:cubicBezTo>
                      <a:cubicBezTo>
                        <a:pt x="54776" y="54409"/>
                        <a:pt x="61738" y="51760"/>
                        <a:pt x="67048" y="46450"/>
                      </a:cubicBezTo>
                      <a:cubicBezTo>
                        <a:pt x="72182" y="41304"/>
                        <a:pt x="75019" y="34483"/>
                        <a:pt x="75019" y="27215"/>
                      </a:cubicBezTo>
                      <a:cubicBezTo>
                        <a:pt x="75019" y="19936"/>
                        <a:pt x="72171" y="13102"/>
                        <a:pt x="67048" y="7957"/>
                      </a:cubicBezTo>
                      <a:cubicBezTo>
                        <a:pt x="61744" y="2653"/>
                        <a:pt x="54776" y="1"/>
                        <a:pt x="478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7716312" y="1594638"/>
                  <a:ext cx="136845" cy="124711"/>
                </a:xfrm>
                <a:custGeom>
                  <a:rect b="b" l="l" r="r" t="t"/>
                  <a:pathLst>
                    <a:path extrusionOk="0" h="37677" w="41343">
                      <a:moveTo>
                        <a:pt x="20665" y="3860"/>
                      </a:moveTo>
                      <a:cubicBezTo>
                        <a:pt x="24510" y="3860"/>
                        <a:pt x="28343" y="5325"/>
                        <a:pt x="31262" y="8244"/>
                      </a:cubicBezTo>
                      <a:cubicBezTo>
                        <a:pt x="37111" y="14093"/>
                        <a:pt x="37111" y="23599"/>
                        <a:pt x="31274" y="29448"/>
                      </a:cubicBezTo>
                      <a:cubicBezTo>
                        <a:pt x="28355" y="32367"/>
                        <a:pt x="24516" y="33826"/>
                        <a:pt x="20677" y="33826"/>
                      </a:cubicBezTo>
                      <a:cubicBezTo>
                        <a:pt x="16838" y="33826"/>
                        <a:pt x="13000" y="32367"/>
                        <a:pt x="10081" y="29448"/>
                      </a:cubicBezTo>
                      <a:cubicBezTo>
                        <a:pt x="4232" y="23599"/>
                        <a:pt x="4232" y="14093"/>
                        <a:pt x="10081" y="8244"/>
                      </a:cubicBezTo>
                      <a:cubicBezTo>
                        <a:pt x="12988" y="5325"/>
                        <a:pt x="16833" y="3860"/>
                        <a:pt x="20665" y="3860"/>
                      </a:cubicBezTo>
                      <a:close/>
                      <a:moveTo>
                        <a:pt x="20668" y="1"/>
                      </a:moveTo>
                      <a:cubicBezTo>
                        <a:pt x="15842" y="1"/>
                        <a:pt x="11019" y="1838"/>
                        <a:pt x="7350" y="5513"/>
                      </a:cubicBezTo>
                      <a:cubicBezTo>
                        <a:pt x="0" y="12874"/>
                        <a:pt x="0" y="24830"/>
                        <a:pt x="7350" y="32168"/>
                      </a:cubicBezTo>
                      <a:cubicBezTo>
                        <a:pt x="11030" y="35848"/>
                        <a:pt x="15848" y="37677"/>
                        <a:pt x="20689" y="37677"/>
                      </a:cubicBezTo>
                      <a:cubicBezTo>
                        <a:pt x="25518" y="37677"/>
                        <a:pt x="30336" y="35848"/>
                        <a:pt x="34016" y="32168"/>
                      </a:cubicBezTo>
                      <a:cubicBezTo>
                        <a:pt x="41342" y="24818"/>
                        <a:pt x="41342" y="12862"/>
                        <a:pt x="34005" y="5513"/>
                      </a:cubicBezTo>
                      <a:cubicBezTo>
                        <a:pt x="30324" y="1838"/>
                        <a:pt x="25495" y="1"/>
                        <a:pt x="20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7758485" y="1623378"/>
                  <a:ext cx="52536" cy="20740"/>
                </a:xfrm>
                <a:custGeom>
                  <a:rect b="b" l="l" r="r" t="t"/>
                  <a:pathLst>
                    <a:path extrusionOk="0" h="6266" w="15872">
                      <a:moveTo>
                        <a:pt x="7936" y="1"/>
                      </a:moveTo>
                      <a:cubicBezTo>
                        <a:pt x="5331" y="1"/>
                        <a:pt x="2726" y="991"/>
                        <a:pt x="751" y="2972"/>
                      </a:cubicBezTo>
                      <a:cubicBezTo>
                        <a:pt x="1" y="3722"/>
                        <a:pt x="1" y="4953"/>
                        <a:pt x="751" y="5703"/>
                      </a:cubicBezTo>
                      <a:cubicBezTo>
                        <a:pt x="1126" y="6072"/>
                        <a:pt x="1621" y="6257"/>
                        <a:pt x="2115" y="6257"/>
                      </a:cubicBezTo>
                      <a:cubicBezTo>
                        <a:pt x="2609" y="6257"/>
                        <a:pt x="3101" y="6072"/>
                        <a:pt x="3470" y="5703"/>
                      </a:cubicBezTo>
                      <a:cubicBezTo>
                        <a:pt x="4701" y="4472"/>
                        <a:pt x="6316" y="3857"/>
                        <a:pt x="7929" y="3857"/>
                      </a:cubicBezTo>
                      <a:cubicBezTo>
                        <a:pt x="9542" y="3857"/>
                        <a:pt x="11154" y="4472"/>
                        <a:pt x="12379" y="5703"/>
                      </a:cubicBezTo>
                      <a:cubicBezTo>
                        <a:pt x="12766" y="6078"/>
                        <a:pt x="13246" y="6266"/>
                        <a:pt x="13738" y="6266"/>
                      </a:cubicBezTo>
                      <a:cubicBezTo>
                        <a:pt x="14242" y="6266"/>
                        <a:pt x="14723" y="6078"/>
                        <a:pt x="15110" y="5703"/>
                      </a:cubicBezTo>
                      <a:cubicBezTo>
                        <a:pt x="15872" y="4953"/>
                        <a:pt x="15872" y="3722"/>
                        <a:pt x="15122" y="2972"/>
                      </a:cubicBezTo>
                      <a:cubicBezTo>
                        <a:pt x="13146" y="991"/>
                        <a:pt x="10541" y="1"/>
                        <a:pt x="7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3" name="Google Shape;23;p2"/>
            <p:cNvGrpSpPr/>
            <p:nvPr/>
          </p:nvGrpSpPr>
          <p:grpSpPr>
            <a:xfrm>
              <a:off x="8106499" y="489126"/>
              <a:ext cx="273000" cy="273000"/>
              <a:chOff x="8106499" y="516254"/>
              <a:chExt cx="273000" cy="273000"/>
            </a:xfrm>
          </p:grpSpPr>
          <p:sp>
            <p:nvSpPr>
              <p:cNvPr id="24" name="Google Shape;24;p2"/>
              <p:cNvSpPr/>
              <p:nvPr/>
            </p:nvSpPr>
            <p:spPr>
              <a:xfrm>
                <a:off x="8106499" y="516254"/>
                <a:ext cx="273000" cy="273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2"/>
              <p:cNvGrpSpPr/>
              <p:nvPr/>
            </p:nvGrpSpPr>
            <p:grpSpPr>
              <a:xfrm>
                <a:off x="8160297" y="582146"/>
                <a:ext cx="157465" cy="144971"/>
                <a:chOff x="6993499" y="1616539"/>
                <a:chExt cx="205703" cy="189381"/>
              </a:xfrm>
            </p:grpSpPr>
            <p:sp>
              <p:nvSpPr>
                <p:cNvPr id="26" name="Google Shape;26;p2"/>
                <p:cNvSpPr/>
                <p:nvPr/>
              </p:nvSpPr>
              <p:spPr>
                <a:xfrm>
                  <a:off x="7061995" y="1769950"/>
                  <a:ext cx="36003" cy="35970"/>
                </a:xfrm>
                <a:custGeom>
                  <a:rect b="b" l="l" r="r" t="t"/>
                  <a:pathLst>
                    <a:path extrusionOk="0" h="13188" w="13200">
                      <a:moveTo>
                        <a:pt x="6588" y="3681"/>
                      </a:moveTo>
                      <a:cubicBezTo>
                        <a:pt x="8206" y="3681"/>
                        <a:pt x="9507" y="4982"/>
                        <a:pt x="9507" y="6600"/>
                      </a:cubicBezTo>
                      <a:cubicBezTo>
                        <a:pt x="9507" y="8205"/>
                        <a:pt x="8206" y="9506"/>
                        <a:pt x="6588" y="9506"/>
                      </a:cubicBezTo>
                      <a:cubicBezTo>
                        <a:pt x="4983" y="9506"/>
                        <a:pt x="3682" y="8205"/>
                        <a:pt x="3682" y="6600"/>
                      </a:cubicBezTo>
                      <a:cubicBezTo>
                        <a:pt x="3682" y="4982"/>
                        <a:pt x="4983" y="3681"/>
                        <a:pt x="6588" y="3681"/>
                      </a:cubicBezTo>
                      <a:close/>
                      <a:moveTo>
                        <a:pt x="6588" y="0"/>
                      </a:moveTo>
                      <a:cubicBezTo>
                        <a:pt x="2955" y="0"/>
                        <a:pt x="1" y="2966"/>
                        <a:pt x="1" y="6600"/>
                      </a:cubicBezTo>
                      <a:cubicBezTo>
                        <a:pt x="1" y="10233"/>
                        <a:pt x="2955" y="13187"/>
                        <a:pt x="6588" y="13187"/>
                      </a:cubicBezTo>
                      <a:cubicBezTo>
                        <a:pt x="10234" y="13187"/>
                        <a:pt x="13188" y="10233"/>
                        <a:pt x="13188" y="6600"/>
                      </a:cubicBezTo>
                      <a:cubicBezTo>
                        <a:pt x="13200" y="2966"/>
                        <a:pt x="10246" y="0"/>
                        <a:pt x="65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7125155" y="1769950"/>
                  <a:ext cx="35970" cy="35970"/>
                </a:xfrm>
                <a:custGeom>
                  <a:rect b="b" l="l" r="r" t="t"/>
                  <a:pathLst>
                    <a:path extrusionOk="0" h="13188" w="13188">
                      <a:moveTo>
                        <a:pt x="6599" y="3681"/>
                      </a:moveTo>
                      <a:cubicBezTo>
                        <a:pt x="8205" y="3681"/>
                        <a:pt x="9506" y="4982"/>
                        <a:pt x="9506" y="6600"/>
                      </a:cubicBezTo>
                      <a:cubicBezTo>
                        <a:pt x="9506" y="8205"/>
                        <a:pt x="8194" y="9506"/>
                        <a:pt x="6599" y="9506"/>
                      </a:cubicBezTo>
                      <a:cubicBezTo>
                        <a:pt x="4982" y="9506"/>
                        <a:pt x="3681" y="8205"/>
                        <a:pt x="3681" y="6600"/>
                      </a:cubicBezTo>
                      <a:cubicBezTo>
                        <a:pt x="3681" y="4982"/>
                        <a:pt x="4982" y="3681"/>
                        <a:pt x="6599" y="3681"/>
                      </a:cubicBezTo>
                      <a:close/>
                      <a:moveTo>
                        <a:pt x="6599" y="0"/>
                      </a:moveTo>
                      <a:cubicBezTo>
                        <a:pt x="2966" y="0"/>
                        <a:pt x="0" y="2966"/>
                        <a:pt x="0" y="6600"/>
                      </a:cubicBezTo>
                      <a:cubicBezTo>
                        <a:pt x="0" y="10233"/>
                        <a:pt x="2966" y="13187"/>
                        <a:pt x="6599" y="13187"/>
                      </a:cubicBezTo>
                      <a:cubicBezTo>
                        <a:pt x="10233" y="13187"/>
                        <a:pt x="13187" y="10233"/>
                        <a:pt x="13187" y="6600"/>
                      </a:cubicBezTo>
                      <a:cubicBezTo>
                        <a:pt x="13187" y="2966"/>
                        <a:pt x="10233" y="0"/>
                        <a:pt x="65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070501" y="1675160"/>
                  <a:ext cx="82073" cy="10073"/>
                </a:xfrm>
                <a:custGeom>
                  <a:rect b="b" l="l" r="r" t="t"/>
                  <a:pathLst>
                    <a:path extrusionOk="0" h="3693" w="30091">
                      <a:moveTo>
                        <a:pt x="1853" y="0"/>
                      </a:moveTo>
                      <a:cubicBezTo>
                        <a:pt x="845" y="0"/>
                        <a:pt x="1" y="821"/>
                        <a:pt x="1" y="1852"/>
                      </a:cubicBezTo>
                      <a:cubicBezTo>
                        <a:pt x="1" y="2872"/>
                        <a:pt x="821" y="3693"/>
                        <a:pt x="1853" y="3693"/>
                      </a:cubicBezTo>
                      <a:lnTo>
                        <a:pt x="28238" y="3693"/>
                      </a:lnTo>
                      <a:cubicBezTo>
                        <a:pt x="29246" y="3693"/>
                        <a:pt x="30090" y="2872"/>
                        <a:pt x="30090" y="1852"/>
                      </a:cubicBezTo>
                      <a:cubicBezTo>
                        <a:pt x="30090" y="821"/>
                        <a:pt x="29270" y="0"/>
                        <a:pt x="28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7074435" y="1701289"/>
                  <a:ext cx="74207" cy="10073"/>
                </a:xfrm>
                <a:custGeom>
                  <a:rect b="b" l="l" r="r" t="t"/>
                  <a:pathLst>
                    <a:path extrusionOk="0" h="3693" w="27207">
                      <a:moveTo>
                        <a:pt x="1841" y="0"/>
                      </a:moveTo>
                      <a:cubicBezTo>
                        <a:pt x="833" y="0"/>
                        <a:pt x="1" y="821"/>
                        <a:pt x="1" y="1840"/>
                      </a:cubicBezTo>
                      <a:cubicBezTo>
                        <a:pt x="1" y="2872"/>
                        <a:pt x="821" y="3692"/>
                        <a:pt x="1841" y="3692"/>
                      </a:cubicBezTo>
                      <a:lnTo>
                        <a:pt x="25366" y="3692"/>
                      </a:lnTo>
                      <a:cubicBezTo>
                        <a:pt x="26374" y="3692"/>
                        <a:pt x="27207" y="2872"/>
                        <a:pt x="27207" y="1840"/>
                      </a:cubicBezTo>
                      <a:cubicBezTo>
                        <a:pt x="27207" y="821"/>
                        <a:pt x="26386" y="0"/>
                        <a:pt x="253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6993499" y="1616539"/>
                  <a:ext cx="205703" cy="145245"/>
                </a:xfrm>
                <a:custGeom>
                  <a:rect b="b" l="l" r="r" t="t"/>
                  <a:pathLst>
                    <a:path extrusionOk="0" h="53252" w="75418">
                      <a:moveTo>
                        <a:pt x="71584" y="15614"/>
                      </a:moveTo>
                      <a:lnTo>
                        <a:pt x="66427" y="40628"/>
                      </a:lnTo>
                      <a:lnTo>
                        <a:pt x="20126" y="40628"/>
                      </a:lnTo>
                      <a:lnTo>
                        <a:pt x="14969" y="15614"/>
                      </a:lnTo>
                      <a:close/>
                      <a:moveTo>
                        <a:pt x="2096" y="0"/>
                      </a:moveTo>
                      <a:cubicBezTo>
                        <a:pt x="1379" y="0"/>
                        <a:pt x="699" y="423"/>
                        <a:pt x="410" y="1114"/>
                      </a:cubicBezTo>
                      <a:cubicBezTo>
                        <a:pt x="0" y="2052"/>
                        <a:pt x="434" y="3130"/>
                        <a:pt x="1360" y="3529"/>
                      </a:cubicBezTo>
                      <a:lnTo>
                        <a:pt x="9448" y="7045"/>
                      </a:lnTo>
                      <a:lnTo>
                        <a:pt x="18356" y="50310"/>
                      </a:lnTo>
                      <a:cubicBezTo>
                        <a:pt x="18708" y="52009"/>
                        <a:pt x="20232" y="53252"/>
                        <a:pt x="21955" y="53252"/>
                      </a:cubicBezTo>
                      <a:lnTo>
                        <a:pt x="66087" y="53252"/>
                      </a:lnTo>
                      <a:cubicBezTo>
                        <a:pt x="67107" y="53252"/>
                        <a:pt x="67939" y="52431"/>
                        <a:pt x="67939" y="51412"/>
                      </a:cubicBezTo>
                      <a:cubicBezTo>
                        <a:pt x="67939" y="50380"/>
                        <a:pt x="67118" y="49560"/>
                        <a:pt x="66087" y="49560"/>
                      </a:cubicBezTo>
                      <a:lnTo>
                        <a:pt x="21955" y="49560"/>
                      </a:lnTo>
                      <a:lnTo>
                        <a:pt x="20876" y="44308"/>
                      </a:lnTo>
                      <a:lnTo>
                        <a:pt x="66427" y="44308"/>
                      </a:lnTo>
                      <a:cubicBezTo>
                        <a:pt x="68173" y="44308"/>
                        <a:pt x="69685" y="43078"/>
                        <a:pt x="70037" y="41355"/>
                      </a:cubicBezTo>
                      <a:lnTo>
                        <a:pt x="75194" y="16352"/>
                      </a:lnTo>
                      <a:cubicBezTo>
                        <a:pt x="75417" y="15262"/>
                        <a:pt x="75148" y="14149"/>
                        <a:pt x="74444" y="13281"/>
                      </a:cubicBezTo>
                      <a:cubicBezTo>
                        <a:pt x="73741" y="12426"/>
                        <a:pt x="72698" y="11922"/>
                        <a:pt x="71584" y="11922"/>
                      </a:cubicBezTo>
                      <a:lnTo>
                        <a:pt x="14207" y="11922"/>
                      </a:lnTo>
                      <a:lnTo>
                        <a:pt x="13046" y="6295"/>
                      </a:lnTo>
                      <a:cubicBezTo>
                        <a:pt x="12800" y="5123"/>
                        <a:pt x="12015" y="4139"/>
                        <a:pt x="10913" y="3658"/>
                      </a:cubicBezTo>
                      <a:lnTo>
                        <a:pt x="2825" y="153"/>
                      </a:lnTo>
                      <a:cubicBezTo>
                        <a:pt x="2587" y="49"/>
                        <a:pt x="2339" y="0"/>
                        <a:pt x="20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00" name="Shape 200"/>
        <p:cNvGrpSpPr/>
        <p:nvPr/>
      </p:nvGrpSpPr>
      <p:grpSpPr>
        <a:xfrm>
          <a:off x="0" y="0"/>
          <a:ext cx="0" cy="0"/>
          <a:chOff x="0" y="0"/>
          <a:chExt cx="0" cy="0"/>
        </a:xfrm>
      </p:grpSpPr>
      <p:sp>
        <p:nvSpPr>
          <p:cNvPr id="201" name="Google Shape;201;p11"/>
          <p:cNvSpPr/>
          <p:nvPr/>
        </p:nvSpPr>
        <p:spPr>
          <a:xfrm>
            <a:off x="284850" y="289800"/>
            <a:ext cx="8574300" cy="4563900"/>
          </a:xfrm>
          <a:prstGeom prst="roundRect">
            <a:avLst>
              <a:gd fmla="val 8250" name="adj"/>
            </a:avLst>
          </a:prstGeom>
          <a:solidFill>
            <a:schemeClr val="dk2"/>
          </a:solidFill>
          <a:ln>
            <a:noFill/>
          </a:ln>
          <a:effectLst>
            <a:outerShdw blurRad="57150" rotWithShape="0" algn="bl" dir="4080000" dist="7620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txBox="1"/>
          <p:nvPr>
            <p:ph hasCustomPrompt="1" type="title"/>
          </p:nvPr>
        </p:nvSpPr>
        <p:spPr>
          <a:xfrm>
            <a:off x="1284000" y="1692175"/>
            <a:ext cx="6576000" cy="9894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9600"/>
              <a:buNone/>
              <a:defRPr sz="6000">
                <a:solidFill>
                  <a:schemeClr val="lt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03" name="Google Shape;203;p11"/>
          <p:cNvSpPr txBox="1"/>
          <p:nvPr>
            <p:ph idx="1" type="subTitle"/>
          </p:nvPr>
        </p:nvSpPr>
        <p:spPr>
          <a:xfrm>
            <a:off x="1284000" y="2681575"/>
            <a:ext cx="6576000" cy="4299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204" name="Google Shape;204;p11"/>
          <p:cNvGrpSpPr/>
          <p:nvPr/>
        </p:nvGrpSpPr>
        <p:grpSpPr>
          <a:xfrm>
            <a:off x="794438" y="489126"/>
            <a:ext cx="7585062" cy="273000"/>
            <a:chOff x="794438" y="489126"/>
            <a:chExt cx="7585062" cy="273000"/>
          </a:xfrm>
        </p:grpSpPr>
        <p:grpSp>
          <p:nvGrpSpPr>
            <p:cNvPr id="205" name="Google Shape;205;p11"/>
            <p:cNvGrpSpPr/>
            <p:nvPr/>
          </p:nvGrpSpPr>
          <p:grpSpPr>
            <a:xfrm>
              <a:off x="794438" y="534808"/>
              <a:ext cx="273000" cy="185406"/>
              <a:chOff x="794438" y="522095"/>
              <a:chExt cx="273000" cy="185406"/>
            </a:xfrm>
          </p:grpSpPr>
          <p:cxnSp>
            <p:nvCxnSpPr>
              <p:cNvPr id="206" name="Google Shape;206;p11"/>
              <p:cNvCxnSpPr/>
              <p:nvPr/>
            </p:nvCxnSpPr>
            <p:spPr>
              <a:xfrm>
                <a:off x="794438" y="522095"/>
                <a:ext cx="273000" cy="0"/>
              </a:xfrm>
              <a:prstGeom prst="straightConnector1">
                <a:avLst/>
              </a:prstGeom>
              <a:noFill/>
              <a:ln cap="flat" cmpd="sng" w="9525">
                <a:solidFill>
                  <a:schemeClr val="dk1"/>
                </a:solidFill>
                <a:prstDash val="solid"/>
                <a:round/>
                <a:headEnd len="med" w="med" type="none"/>
                <a:tailEnd len="med" w="med" type="none"/>
              </a:ln>
            </p:spPr>
          </p:cxnSp>
          <p:cxnSp>
            <p:nvCxnSpPr>
              <p:cNvPr id="207" name="Google Shape;207;p11"/>
              <p:cNvCxnSpPr/>
              <p:nvPr/>
            </p:nvCxnSpPr>
            <p:spPr>
              <a:xfrm>
                <a:off x="794438" y="614798"/>
                <a:ext cx="273000" cy="0"/>
              </a:xfrm>
              <a:prstGeom prst="straightConnector1">
                <a:avLst/>
              </a:prstGeom>
              <a:noFill/>
              <a:ln cap="flat" cmpd="sng" w="9525">
                <a:solidFill>
                  <a:schemeClr val="dk1"/>
                </a:solidFill>
                <a:prstDash val="solid"/>
                <a:round/>
                <a:headEnd len="med" w="med" type="none"/>
                <a:tailEnd len="med" w="med" type="none"/>
              </a:ln>
            </p:spPr>
          </p:cxnSp>
          <p:cxnSp>
            <p:nvCxnSpPr>
              <p:cNvPr id="208" name="Google Shape;208;p11"/>
              <p:cNvCxnSpPr/>
              <p:nvPr/>
            </p:nvCxnSpPr>
            <p:spPr>
              <a:xfrm>
                <a:off x="794438" y="707502"/>
                <a:ext cx="273000" cy="0"/>
              </a:xfrm>
              <a:prstGeom prst="straightConnector1">
                <a:avLst/>
              </a:prstGeom>
              <a:noFill/>
              <a:ln cap="flat" cmpd="sng" w="9525">
                <a:solidFill>
                  <a:schemeClr val="dk1"/>
                </a:solidFill>
                <a:prstDash val="solid"/>
                <a:round/>
                <a:headEnd len="med" w="med" type="none"/>
                <a:tailEnd len="med" w="med" type="none"/>
              </a:ln>
            </p:spPr>
          </p:cxnSp>
        </p:grpSp>
        <p:grpSp>
          <p:nvGrpSpPr>
            <p:cNvPr id="209" name="Google Shape;209;p11"/>
            <p:cNvGrpSpPr/>
            <p:nvPr/>
          </p:nvGrpSpPr>
          <p:grpSpPr>
            <a:xfrm>
              <a:off x="5634025" y="489126"/>
              <a:ext cx="2387400" cy="273000"/>
              <a:chOff x="5634025" y="516254"/>
              <a:chExt cx="2387400" cy="273000"/>
            </a:xfrm>
          </p:grpSpPr>
          <p:sp>
            <p:nvSpPr>
              <p:cNvPr id="210" name="Google Shape;210;p11"/>
              <p:cNvSpPr/>
              <p:nvPr/>
            </p:nvSpPr>
            <p:spPr>
              <a:xfrm>
                <a:off x="5634025" y="516254"/>
                <a:ext cx="2387400" cy="2730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1" name="Google Shape;211;p11"/>
              <p:cNvGrpSpPr/>
              <p:nvPr/>
            </p:nvGrpSpPr>
            <p:grpSpPr>
              <a:xfrm>
                <a:off x="5733981" y="574878"/>
                <a:ext cx="157455" cy="157474"/>
                <a:chOff x="7626532" y="1566956"/>
                <a:chExt cx="248313" cy="248343"/>
              </a:xfrm>
            </p:grpSpPr>
            <p:sp>
              <p:nvSpPr>
                <p:cNvPr id="212" name="Google Shape;212;p11"/>
                <p:cNvSpPr/>
                <p:nvPr/>
              </p:nvSpPr>
              <p:spPr>
                <a:xfrm>
                  <a:off x="7626532" y="1566956"/>
                  <a:ext cx="248313" cy="248343"/>
                </a:xfrm>
                <a:custGeom>
                  <a:rect b="b" l="l" r="r" t="t"/>
                  <a:pathLst>
                    <a:path extrusionOk="0" h="75028" w="75019">
                      <a:moveTo>
                        <a:pt x="47789" y="3854"/>
                      </a:moveTo>
                      <a:cubicBezTo>
                        <a:pt x="53768" y="3854"/>
                        <a:pt x="59746" y="6128"/>
                        <a:pt x="64305" y="10688"/>
                      </a:cubicBezTo>
                      <a:cubicBezTo>
                        <a:pt x="68713" y="15095"/>
                        <a:pt x="71151" y="20956"/>
                        <a:pt x="71151" y="27203"/>
                      </a:cubicBezTo>
                      <a:cubicBezTo>
                        <a:pt x="71151" y="33439"/>
                        <a:pt x="68713" y="39300"/>
                        <a:pt x="64305" y="43707"/>
                      </a:cubicBezTo>
                      <a:cubicBezTo>
                        <a:pt x="59757" y="48261"/>
                        <a:pt x="53776" y="50538"/>
                        <a:pt x="47795" y="50538"/>
                      </a:cubicBezTo>
                      <a:cubicBezTo>
                        <a:pt x="41814" y="50538"/>
                        <a:pt x="35833" y="48261"/>
                        <a:pt x="31285" y="43707"/>
                      </a:cubicBezTo>
                      <a:cubicBezTo>
                        <a:pt x="26866" y="39300"/>
                        <a:pt x="24440" y="33439"/>
                        <a:pt x="24440" y="27203"/>
                      </a:cubicBezTo>
                      <a:cubicBezTo>
                        <a:pt x="24440" y="20956"/>
                        <a:pt x="26866" y="15095"/>
                        <a:pt x="31285" y="10688"/>
                      </a:cubicBezTo>
                      <a:cubicBezTo>
                        <a:pt x="35833" y="6128"/>
                        <a:pt x="41811" y="3854"/>
                        <a:pt x="47789" y="3854"/>
                      </a:cubicBezTo>
                      <a:close/>
                      <a:moveTo>
                        <a:pt x="19329" y="49076"/>
                      </a:moveTo>
                      <a:lnTo>
                        <a:pt x="25929" y="55675"/>
                      </a:lnTo>
                      <a:lnTo>
                        <a:pt x="23198" y="58418"/>
                      </a:lnTo>
                      <a:lnTo>
                        <a:pt x="16587" y="51819"/>
                      </a:lnTo>
                      <a:lnTo>
                        <a:pt x="19329" y="49076"/>
                      </a:lnTo>
                      <a:close/>
                      <a:moveTo>
                        <a:pt x="13855" y="54550"/>
                      </a:moveTo>
                      <a:lnTo>
                        <a:pt x="20466" y="61161"/>
                      </a:lnTo>
                      <a:lnTo>
                        <a:pt x="11828" y="69776"/>
                      </a:lnTo>
                      <a:cubicBezTo>
                        <a:pt x="10948" y="70655"/>
                        <a:pt x="9776" y="71136"/>
                        <a:pt x="8522" y="71136"/>
                      </a:cubicBezTo>
                      <a:cubicBezTo>
                        <a:pt x="7280" y="71136"/>
                        <a:pt x="6107" y="70655"/>
                        <a:pt x="5228" y="69776"/>
                      </a:cubicBezTo>
                      <a:cubicBezTo>
                        <a:pt x="4349" y="68897"/>
                        <a:pt x="3869" y="67725"/>
                        <a:pt x="3869" y="66482"/>
                      </a:cubicBezTo>
                      <a:cubicBezTo>
                        <a:pt x="3869" y="65240"/>
                        <a:pt x="4349" y="64068"/>
                        <a:pt x="5228" y="63189"/>
                      </a:cubicBezTo>
                      <a:lnTo>
                        <a:pt x="13855" y="54550"/>
                      </a:lnTo>
                      <a:close/>
                      <a:moveTo>
                        <a:pt x="47806" y="1"/>
                      </a:moveTo>
                      <a:cubicBezTo>
                        <a:pt x="40836" y="1"/>
                        <a:pt x="33864" y="2653"/>
                        <a:pt x="28554" y="7957"/>
                      </a:cubicBezTo>
                      <a:cubicBezTo>
                        <a:pt x="23408" y="13102"/>
                        <a:pt x="20584" y="19936"/>
                        <a:pt x="20584" y="27203"/>
                      </a:cubicBezTo>
                      <a:cubicBezTo>
                        <a:pt x="20584" y="33826"/>
                        <a:pt x="22928" y="40074"/>
                        <a:pt x="27241" y="45032"/>
                      </a:cubicBezTo>
                      <a:lnTo>
                        <a:pt x="23995" y="48267"/>
                      </a:lnTo>
                      <a:lnTo>
                        <a:pt x="20701" y="44973"/>
                      </a:lnTo>
                      <a:cubicBezTo>
                        <a:pt x="20337" y="44598"/>
                        <a:pt x="19857" y="44399"/>
                        <a:pt x="19341" y="44399"/>
                      </a:cubicBezTo>
                      <a:cubicBezTo>
                        <a:pt x="18825" y="44399"/>
                        <a:pt x="18345" y="44598"/>
                        <a:pt x="17981" y="44973"/>
                      </a:cubicBezTo>
                      <a:lnTo>
                        <a:pt x="2509" y="60446"/>
                      </a:lnTo>
                      <a:cubicBezTo>
                        <a:pt x="891" y="62052"/>
                        <a:pt x="0" y="64197"/>
                        <a:pt x="0" y="66482"/>
                      </a:cubicBezTo>
                      <a:cubicBezTo>
                        <a:pt x="0" y="68768"/>
                        <a:pt x="891" y="70901"/>
                        <a:pt x="2509" y="72519"/>
                      </a:cubicBezTo>
                      <a:cubicBezTo>
                        <a:pt x="4115" y="74125"/>
                        <a:pt x="6260" y="75027"/>
                        <a:pt x="8545" y="75027"/>
                      </a:cubicBezTo>
                      <a:cubicBezTo>
                        <a:pt x="10831" y="75027"/>
                        <a:pt x="12965" y="74125"/>
                        <a:pt x="14582" y="72519"/>
                      </a:cubicBezTo>
                      <a:lnTo>
                        <a:pt x="30031" y="57035"/>
                      </a:lnTo>
                      <a:cubicBezTo>
                        <a:pt x="30406" y="56660"/>
                        <a:pt x="30606" y="56179"/>
                        <a:pt x="30606" y="55663"/>
                      </a:cubicBezTo>
                      <a:cubicBezTo>
                        <a:pt x="30606" y="55159"/>
                        <a:pt x="30406" y="54667"/>
                        <a:pt x="30031" y="54304"/>
                      </a:cubicBezTo>
                      <a:lnTo>
                        <a:pt x="26737" y="51010"/>
                      </a:lnTo>
                      <a:lnTo>
                        <a:pt x="29973" y="47775"/>
                      </a:lnTo>
                      <a:cubicBezTo>
                        <a:pt x="35072" y="52194"/>
                        <a:pt x="41436" y="54409"/>
                        <a:pt x="47813" y="54409"/>
                      </a:cubicBezTo>
                      <a:cubicBezTo>
                        <a:pt x="54776" y="54409"/>
                        <a:pt x="61738" y="51760"/>
                        <a:pt x="67048" y="46450"/>
                      </a:cubicBezTo>
                      <a:cubicBezTo>
                        <a:pt x="72182" y="41304"/>
                        <a:pt x="75019" y="34483"/>
                        <a:pt x="75019" y="27215"/>
                      </a:cubicBezTo>
                      <a:cubicBezTo>
                        <a:pt x="75019" y="19936"/>
                        <a:pt x="72171" y="13102"/>
                        <a:pt x="67048" y="7957"/>
                      </a:cubicBezTo>
                      <a:cubicBezTo>
                        <a:pt x="61744" y="2653"/>
                        <a:pt x="54776" y="1"/>
                        <a:pt x="478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a:off x="7716312" y="1594638"/>
                  <a:ext cx="136845" cy="124711"/>
                </a:xfrm>
                <a:custGeom>
                  <a:rect b="b" l="l" r="r" t="t"/>
                  <a:pathLst>
                    <a:path extrusionOk="0" h="37677" w="41343">
                      <a:moveTo>
                        <a:pt x="20665" y="3860"/>
                      </a:moveTo>
                      <a:cubicBezTo>
                        <a:pt x="24510" y="3860"/>
                        <a:pt x="28343" y="5325"/>
                        <a:pt x="31262" y="8244"/>
                      </a:cubicBezTo>
                      <a:cubicBezTo>
                        <a:pt x="37111" y="14093"/>
                        <a:pt x="37111" y="23599"/>
                        <a:pt x="31274" y="29448"/>
                      </a:cubicBezTo>
                      <a:cubicBezTo>
                        <a:pt x="28355" y="32367"/>
                        <a:pt x="24516" y="33826"/>
                        <a:pt x="20677" y="33826"/>
                      </a:cubicBezTo>
                      <a:cubicBezTo>
                        <a:pt x="16838" y="33826"/>
                        <a:pt x="13000" y="32367"/>
                        <a:pt x="10081" y="29448"/>
                      </a:cubicBezTo>
                      <a:cubicBezTo>
                        <a:pt x="4232" y="23599"/>
                        <a:pt x="4232" y="14093"/>
                        <a:pt x="10081" y="8244"/>
                      </a:cubicBezTo>
                      <a:cubicBezTo>
                        <a:pt x="12988" y="5325"/>
                        <a:pt x="16833" y="3860"/>
                        <a:pt x="20665" y="3860"/>
                      </a:cubicBezTo>
                      <a:close/>
                      <a:moveTo>
                        <a:pt x="20668" y="1"/>
                      </a:moveTo>
                      <a:cubicBezTo>
                        <a:pt x="15842" y="1"/>
                        <a:pt x="11019" y="1838"/>
                        <a:pt x="7350" y="5513"/>
                      </a:cubicBezTo>
                      <a:cubicBezTo>
                        <a:pt x="0" y="12874"/>
                        <a:pt x="0" y="24830"/>
                        <a:pt x="7350" y="32168"/>
                      </a:cubicBezTo>
                      <a:cubicBezTo>
                        <a:pt x="11030" y="35848"/>
                        <a:pt x="15848" y="37677"/>
                        <a:pt x="20689" y="37677"/>
                      </a:cubicBezTo>
                      <a:cubicBezTo>
                        <a:pt x="25518" y="37677"/>
                        <a:pt x="30336" y="35848"/>
                        <a:pt x="34016" y="32168"/>
                      </a:cubicBezTo>
                      <a:cubicBezTo>
                        <a:pt x="41342" y="24818"/>
                        <a:pt x="41342" y="12862"/>
                        <a:pt x="34005" y="5513"/>
                      </a:cubicBezTo>
                      <a:cubicBezTo>
                        <a:pt x="30324" y="1838"/>
                        <a:pt x="25495" y="1"/>
                        <a:pt x="20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1"/>
                <p:cNvSpPr/>
                <p:nvPr/>
              </p:nvSpPr>
              <p:spPr>
                <a:xfrm>
                  <a:off x="7758485" y="1623378"/>
                  <a:ext cx="52536" cy="20740"/>
                </a:xfrm>
                <a:custGeom>
                  <a:rect b="b" l="l" r="r" t="t"/>
                  <a:pathLst>
                    <a:path extrusionOk="0" h="6266" w="15872">
                      <a:moveTo>
                        <a:pt x="7936" y="1"/>
                      </a:moveTo>
                      <a:cubicBezTo>
                        <a:pt x="5331" y="1"/>
                        <a:pt x="2726" y="991"/>
                        <a:pt x="751" y="2972"/>
                      </a:cubicBezTo>
                      <a:cubicBezTo>
                        <a:pt x="1" y="3722"/>
                        <a:pt x="1" y="4953"/>
                        <a:pt x="751" y="5703"/>
                      </a:cubicBezTo>
                      <a:cubicBezTo>
                        <a:pt x="1126" y="6072"/>
                        <a:pt x="1621" y="6257"/>
                        <a:pt x="2115" y="6257"/>
                      </a:cubicBezTo>
                      <a:cubicBezTo>
                        <a:pt x="2609" y="6257"/>
                        <a:pt x="3101" y="6072"/>
                        <a:pt x="3470" y="5703"/>
                      </a:cubicBezTo>
                      <a:cubicBezTo>
                        <a:pt x="4701" y="4472"/>
                        <a:pt x="6316" y="3857"/>
                        <a:pt x="7929" y="3857"/>
                      </a:cubicBezTo>
                      <a:cubicBezTo>
                        <a:pt x="9542" y="3857"/>
                        <a:pt x="11154" y="4472"/>
                        <a:pt x="12379" y="5703"/>
                      </a:cubicBezTo>
                      <a:cubicBezTo>
                        <a:pt x="12766" y="6078"/>
                        <a:pt x="13246" y="6266"/>
                        <a:pt x="13738" y="6266"/>
                      </a:cubicBezTo>
                      <a:cubicBezTo>
                        <a:pt x="14242" y="6266"/>
                        <a:pt x="14723" y="6078"/>
                        <a:pt x="15110" y="5703"/>
                      </a:cubicBezTo>
                      <a:cubicBezTo>
                        <a:pt x="15872" y="4953"/>
                        <a:pt x="15872" y="3722"/>
                        <a:pt x="15122" y="2972"/>
                      </a:cubicBezTo>
                      <a:cubicBezTo>
                        <a:pt x="13146" y="991"/>
                        <a:pt x="10541" y="1"/>
                        <a:pt x="7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15" name="Google Shape;215;p11"/>
            <p:cNvGrpSpPr/>
            <p:nvPr/>
          </p:nvGrpSpPr>
          <p:grpSpPr>
            <a:xfrm>
              <a:off x="8106499" y="489126"/>
              <a:ext cx="273000" cy="273000"/>
              <a:chOff x="8106499" y="516254"/>
              <a:chExt cx="273000" cy="273000"/>
            </a:xfrm>
          </p:grpSpPr>
          <p:sp>
            <p:nvSpPr>
              <p:cNvPr id="216" name="Google Shape;216;p11"/>
              <p:cNvSpPr/>
              <p:nvPr/>
            </p:nvSpPr>
            <p:spPr>
              <a:xfrm>
                <a:off x="8106499" y="516254"/>
                <a:ext cx="273000" cy="273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7" name="Google Shape;217;p11"/>
              <p:cNvGrpSpPr/>
              <p:nvPr/>
            </p:nvGrpSpPr>
            <p:grpSpPr>
              <a:xfrm>
                <a:off x="8160297" y="582146"/>
                <a:ext cx="157465" cy="144971"/>
                <a:chOff x="6993499" y="1616539"/>
                <a:chExt cx="205703" cy="189381"/>
              </a:xfrm>
            </p:grpSpPr>
            <p:sp>
              <p:nvSpPr>
                <p:cNvPr id="218" name="Google Shape;218;p11"/>
                <p:cNvSpPr/>
                <p:nvPr/>
              </p:nvSpPr>
              <p:spPr>
                <a:xfrm>
                  <a:off x="7061995" y="1769950"/>
                  <a:ext cx="36003" cy="35970"/>
                </a:xfrm>
                <a:custGeom>
                  <a:rect b="b" l="l" r="r" t="t"/>
                  <a:pathLst>
                    <a:path extrusionOk="0" h="13188" w="13200">
                      <a:moveTo>
                        <a:pt x="6588" y="3681"/>
                      </a:moveTo>
                      <a:cubicBezTo>
                        <a:pt x="8206" y="3681"/>
                        <a:pt x="9507" y="4982"/>
                        <a:pt x="9507" y="6600"/>
                      </a:cubicBezTo>
                      <a:cubicBezTo>
                        <a:pt x="9507" y="8205"/>
                        <a:pt x="8206" y="9506"/>
                        <a:pt x="6588" y="9506"/>
                      </a:cubicBezTo>
                      <a:cubicBezTo>
                        <a:pt x="4983" y="9506"/>
                        <a:pt x="3682" y="8205"/>
                        <a:pt x="3682" y="6600"/>
                      </a:cubicBezTo>
                      <a:cubicBezTo>
                        <a:pt x="3682" y="4982"/>
                        <a:pt x="4983" y="3681"/>
                        <a:pt x="6588" y="3681"/>
                      </a:cubicBezTo>
                      <a:close/>
                      <a:moveTo>
                        <a:pt x="6588" y="0"/>
                      </a:moveTo>
                      <a:cubicBezTo>
                        <a:pt x="2955" y="0"/>
                        <a:pt x="1" y="2966"/>
                        <a:pt x="1" y="6600"/>
                      </a:cubicBezTo>
                      <a:cubicBezTo>
                        <a:pt x="1" y="10233"/>
                        <a:pt x="2955" y="13187"/>
                        <a:pt x="6588" y="13187"/>
                      </a:cubicBezTo>
                      <a:cubicBezTo>
                        <a:pt x="10234" y="13187"/>
                        <a:pt x="13188" y="10233"/>
                        <a:pt x="13188" y="6600"/>
                      </a:cubicBezTo>
                      <a:cubicBezTo>
                        <a:pt x="13200" y="2966"/>
                        <a:pt x="10246" y="0"/>
                        <a:pt x="65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1"/>
                <p:cNvSpPr/>
                <p:nvPr/>
              </p:nvSpPr>
              <p:spPr>
                <a:xfrm>
                  <a:off x="7125155" y="1769950"/>
                  <a:ext cx="35970" cy="35970"/>
                </a:xfrm>
                <a:custGeom>
                  <a:rect b="b" l="l" r="r" t="t"/>
                  <a:pathLst>
                    <a:path extrusionOk="0" h="13188" w="13188">
                      <a:moveTo>
                        <a:pt x="6599" y="3681"/>
                      </a:moveTo>
                      <a:cubicBezTo>
                        <a:pt x="8205" y="3681"/>
                        <a:pt x="9506" y="4982"/>
                        <a:pt x="9506" y="6600"/>
                      </a:cubicBezTo>
                      <a:cubicBezTo>
                        <a:pt x="9506" y="8205"/>
                        <a:pt x="8194" y="9506"/>
                        <a:pt x="6599" y="9506"/>
                      </a:cubicBezTo>
                      <a:cubicBezTo>
                        <a:pt x="4982" y="9506"/>
                        <a:pt x="3681" y="8205"/>
                        <a:pt x="3681" y="6600"/>
                      </a:cubicBezTo>
                      <a:cubicBezTo>
                        <a:pt x="3681" y="4982"/>
                        <a:pt x="4982" y="3681"/>
                        <a:pt x="6599" y="3681"/>
                      </a:cubicBezTo>
                      <a:close/>
                      <a:moveTo>
                        <a:pt x="6599" y="0"/>
                      </a:moveTo>
                      <a:cubicBezTo>
                        <a:pt x="2966" y="0"/>
                        <a:pt x="0" y="2966"/>
                        <a:pt x="0" y="6600"/>
                      </a:cubicBezTo>
                      <a:cubicBezTo>
                        <a:pt x="0" y="10233"/>
                        <a:pt x="2966" y="13187"/>
                        <a:pt x="6599" y="13187"/>
                      </a:cubicBezTo>
                      <a:cubicBezTo>
                        <a:pt x="10233" y="13187"/>
                        <a:pt x="13187" y="10233"/>
                        <a:pt x="13187" y="6600"/>
                      </a:cubicBezTo>
                      <a:cubicBezTo>
                        <a:pt x="13187" y="2966"/>
                        <a:pt x="10233" y="0"/>
                        <a:pt x="65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1"/>
                <p:cNvSpPr/>
                <p:nvPr/>
              </p:nvSpPr>
              <p:spPr>
                <a:xfrm>
                  <a:off x="7070501" y="1675160"/>
                  <a:ext cx="82073" cy="10073"/>
                </a:xfrm>
                <a:custGeom>
                  <a:rect b="b" l="l" r="r" t="t"/>
                  <a:pathLst>
                    <a:path extrusionOk="0" h="3693" w="30091">
                      <a:moveTo>
                        <a:pt x="1853" y="0"/>
                      </a:moveTo>
                      <a:cubicBezTo>
                        <a:pt x="845" y="0"/>
                        <a:pt x="1" y="821"/>
                        <a:pt x="1" y="1852"/>
                      </a:cubicBezTo>
                      <a:cubicBezTo>
                        <a:pt x="1" y="2872"/>
                        <a:pt x="821" y="3693"/>
                        <a:pt x="1853" y="3693"/>
                      </a:cubicBezTo>
                      <a:lnTo>
                        <a:pt x="28238" y="3693"/>
                      </a:lnTo>
                      <a:cubicBezTo>
                        <a:pt x="29246" y="3693"/>
                        <a:pt x="30090" y="2872"/>
                        <a:pt x="30090" y="1852"/>
                      </a:cubicBezTo>
                      <a:cubicBezTo>
                        <a:pt x="30090" y="821"/>
                        <a:pt x="29270" y="0"/>
                        <a:pt x="28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a:off x="7074435" y="1701289"/>
                  <a:ext cx="74207" cy="10073"/>
                </a:xfrm>
                <a:custGeom>
                  <a:rect b="b" l="l" r="r" t="t"/>
                  <a:pathLst>
                    <a:path extrusionOk="0" h="3693" w="27207">
                      <a:moveTo>
                        <a:pt x="1841" y="0"/>
                      </a:moveTo>
                      <a:cubicBezTo>
                        <a:pt x="833" y="0"/>
                        <a:pt x="1" y="821"/>
                        <a:pt x="1" y="1840"/>
                      </a:cubicBezTo>
                      <a:cubicBezTo>
                        <a:pt x="1" y="2872"/>
                        <a:pt x="821" y="3692"/>
                        <a:pt x="1841" y="3692"/>
                      </a:cubicBezTo>
                      <a:lnTo>
                        <a:pt x="25366" y="3692"/>
                      </a:lnTo>
                      <a:cubicBezTo>
                        <a:pt x="26374" y="3692"/>
                        <a:pt x="27207" y="2872"/>
                        <a:pt x="27207" y="1840"/>
                      </a:cubicBezTo>
                      <a:cubicBezTo>
                        <a:pt x="27207" y="821"/>
                        <a:pt x="26386" y="0"/>
                        <a:pt x="253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a:off x="6993499" y="1616539"/>
                  <a:ext cx="205703" cy="145245"/>
                </a:xfrm>
                <a:custGeom>
                  <a:rect b="b" l="l" r="r" t="t"/>
                  <a:pathLst>
                    <a:path extrusionOk="0" h="53252" w="75418">
                      <a:moveTo>
                        <a:pt x="71584" y="15614"/>
                      </a:moveTo>
                      <a:lnTo>
                        <a:pt x="66427" y="40628"/>
                      </a:lnTo>
                      <a:lnTo>
                        <a:pt x="20126" y="40628"/>
                      </a:lnTo>
                      <a:lnTo>
                        <a:pt x="14969" y="15614"/>
                      </a:lnTo>
                      <a:close/>
                      <a:moveTo>
                        <a:pt x="2096" y="0"/>
                      </a:moveTo>
                      <a:cubicBezTo>
                        <a:pt x="1379" y="0"/>
                        <a:pt x="699" y="423"/>
                        <a:pt x="410" y="1114"/>
                      </a:cubicBezTo>
                      <a:cubicBezTo>
                        <a:pt x="0" y="2052"/>
                        <a:pt x="434" y="3130"/>
                        <a:pt x="1360" y="3529"/>
                      </a:cubicBezTo>
                      <a:lnTo>
                        <a:pt x="9448" y="7045"/>
                      </a:lnTo>
                      <a:lnTo>
                        <a:pt x="18356" y="50310"/>
                      </a:lnTo>
                      <a:cubicBezTo>
                        <a:pt x="18708" y="52009"/>
                        <a:pt x="20232" y="53252"/>
                        <a:pt x="21955" y="53252"/>
                      </a:cubicBezTo>
                      <a:lnTo>
                        <a:pt x="66087" y="53252"/>
                      </a:lnTo>
                      <a:cubicBezTo>
                        <a:pt x="67107" y="53252"/>
                        <a:pt x="67939" y="52431"/>
                        <a:pt x="67939" y="51412"/>
                      </a:cubicBezTo>
                      <a:cubicBezTo>
                        <a:pt x="67939" y="50380"/>
                        <a:pt x="67118" y="49560"/>
                        <a:pt x="66087" y="49560"/>
                      </a:cubicBezTo>
                      <a:lnTo>
                        <a:pt x="21955" y="49560"/>
                      </a:lnTo>
                      <a:lnTo>
                        <a:pt x="20876" y="44308"/>
                      </a:lnTo>
                      <a:lnTo>
                        <a:pt x="66427" y="44308"/>
                      </a:lnTo>
                      <a:cubicBezTo>
                        <a:pt x="68173" y="44308"/>
                        <a:pt x="69685" y="43078"/>
                        <a:pt x="70037" y="41355"/>
                      </a:cubicBezTo>
                      <a:lnTo>
                        <a:pt x="75194" y="16352"/>
                      </a:lnTo>
                      <a:cubicBezTo>
                        <a:pt x="75417" y="15262"/>
                        <a:pt x="75148" y="14149"/>
                        <a:pt x="74444" y="13281"/>
                      </a:cubicBezTo>
                      <a:cubicBezTo>
                        <a:pt x="73741" y="12426"/>
                        <a:pt x="72698" y="11922"/>
                        <a:pt x="71584" y="11922"/>
                      </a:cubicBezTo>
                      <a:lnTo>
                        <a:pt x="14207" y="11922"/>
                      </a:lnTo>
                      <a:lnTo>
                        <a:pt x="13046" y="6295"/>
                      </a:lnTo>
                      <a:cubicBezTo>
                        <a:pt x="12800" y="5123"/>
                        <a:pt x="12015" y="4139"/>
                        <a:pt x="10913" y="3658"/>
                      </a:cubicBezTo>
                      <a:lnTo>
                        <a:pt x="2825" y="153"/>
                      </a:lnTo>
                      <a:cubicBezTo>
                        <a:pt x="2587" y="49"/>
                        <a:pt x="2339" y="0"/>
                        <a:pt x="20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223" name="Shape 22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224" name="Shape 224"/>
        <p:cNvGrpSpPr/>
        <p:nvPr/>
      </p:nvGrpSpPr>
      <p:grpSpPr>
        <a:xfrm>
          <a:off x="0" y="0"/>
          <a:ext cx="0" cy="0"/>
          <a:chOff x="0" y="0"/>
          <a:chExt cx="0" cy="0"/>
        </a:xfrm>
      </p:grpSpPr>
      <p:sp>
        <p:nvSpPr>
          <p:cNvPr id="225" name="Google Shape;225;p13"/>
          <p:cNvSpPr/>
          <p:nvPr/>
        </p:nvSpPr>
        <p:spPr>
          <a:xfrm>
            <a:off x="284850" y="289800"/>
            <a:ext cx="8574300" cy="4563900"/>
          </a:xfrm>
          <a:prstGeom prst="roundRect">
            <a:avLst>
              <a:gd fmla="val 8250" name="adj"/>
            </a:avLst>
          </a:prstGeom>
          <a:solidFill>
            <a:schemeClr val="dk2"/>
          </a:solidFill>
          <a:ln>
            <a:noFill/>
          </a:ln>
          <a:effectLst>
            <a:outerShdw blurRad="57150" rotWithShape="0" algn="bl" dir="4080000" dist="7620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3"/>
          <p:cNvSpPr/>
          <p:nvPr/>
        </p:nvSpPr>
        <p:spPr>
          <a:xfrm rot="606218">
            <a:off x="316691" y="4397046"/>
            <a:ext cx="3362038" cy="2114466"/>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3"/>
          <p:cNvSpPr txBox="1"/>
          <p:nvPr>
            <p:ph hasCustomPrompt="1" type="title"/>
          </p:nvPr>
        </p:nvSpPr>
        <p:spPr>
          <a:xfrm>
            <a:off x="720000" y="1633283"/>
            <a:ext cx="734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8" name="Google Shape;228;p13"/>
          <p:cNvSpPr txBox="1"/>
          <p:nvPr>
            <p:ph hasCustomPrompt="1" idx="2" type="title"/>
          </p:nvPr>
        </p:nvSpPr>
        <p:spPr>
          <a:xfrm>
            <a:off x="720000" y="3066691"/>
            <a:ext cx="734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9" name="Google Shape;229;p13"/>
          <p:cNvSpPr txBox="1"/>
          <p:nvPr>
            <p:ph hasCustomPrompt="1" idx="3" type="title"/>
          </p:nvPr>
        </p:nvSpPr>
        <p:spPr>
          <a:xfrm>
            <a:off x="3419275" y="1633283"/>
            <a:ext cx="734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0" name="Google Shape;230;p13"/>
          <p:cNvSpPr txBox="1"/>
          <p:nvPr>
            <p:ph hasCustomPrompt="1" idx="4" type="title"/>
          </p:nvPr>
        </p:nvSpPr>
        <p:spPr>
          <a:xfrm>
            <a:off x="3419275" y="3066691"/>
            <a:ext cx="734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1" name="Google Shape;231;p13"/>
          <p:cNvSpPr txBox="1"/>
          <p:nvPr>
            <p:ph hasCustomPrompt="1" idx="5" type="title"/>
          </p:nvPr>
        </p:nvSpPr>
        <p:spPr>
          <a:xfrm>
            <a:off x="6118550" y="1633283"/>
            <a:ext cx="734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2" name="Google Shape;232;p13"/>
          <p:cNvSpPr txBox="1"/>
          <p:nvPr>
            <p:ph hasCustomPrompt="1" idx="6" type="title"/>
          </p:nvPr>
        </p:nvSpPr>
        <p:spPr>
          <a:xfrm>
            <a:off x="6118550" y="3066691"/>
            <a:ext cx="734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3" name="Google Shape;233;p13"/>
          <p:cNvSpPr txBox="1"/>
          <p:nvPr>
            <p:ph idx="1" type="subTitle"/>
          </p:nvPr>
        </p:nvSpPr>
        <p:spPr>
          <a:xfrm>
            <a:off x="720000" y="2064875"/>
            <a:ext cx="2305500" cy="75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None/>
              <a:defRPr b="1" sz="1800">
                <a:solidFill>
                  <a:schemeClr val="dk1"/>
                </a:solidFill>
              </a:defRPr>
            </a:lvl1pPr>
            <a:lvl2pPr lvl="1" rtl="0">
              <a:lnSpc>
                <a:spcPct val="100000"/>
              </a:lnSpc>
              <a:spcBef>
                <a:spcPts val="0"/>
              </a:spcBef>
              <a:spcAft>
                <a:spcPts val="0"/>
              </a:spcAft>
              <a:buSzPts val="2400"/>
              <a:buNone/>
              <a:defRPr b="1" sz="2400"/>
            </a:lvl2pPr>
            <a:lvl3pPr lvl="2" rtl="0">
              <a:lnSpc>
                <a:spcPct val="100000"/>
              </a:lnSpc>
              <a:spcBef>
                <a:spcPts val="0"/>
              </a:spcBef>
              <a:spcAft>
                <a:spcPts val="0"/>
              </a:spcAft>
              <a:buSzPts val="2400"/>
              <a:buNone/>
              <a:defRPr b="1" sz="2400"/>
            </a:lvl3pPr>
            <a:lvl4pPr lvl="3" rtl="0">
              <a:lnSpc>
                <a:spcPct val="100000"/>
              </a:lnSpc>
              <a:spcBef>
                <a:spcPts val="0"/>
              </a:spcBef>
              <a:spcAft>
                <a:spcPts val="0"/>
              </a:spcAft>
              <a:buSzPts val="2400"/>
              <a:buNone/>
              <a:defRPr b="1" sz="2400"/>
            </a:lvl4pPr>
            <a:lvl5pPr lvl="4" rtl="0">
              <a:lnSpc>
                <a:spcPct val="100000"/>
              </a:lnSpc>
              <a:spcBef>
                <a:spcPts val="0"/>
              </a:spcBef>
              <a:spcAft>
                <a:spcPts val="0"/>
              </a:spcAft>
              <a:buSzPts val="2400"/>
              <a:buNone/>
              <a:defRPr b="1" sz="2400"/>
            </a:lvl5pPr>
            <a:lvl6pPr lvl="5" rtl="0">
              <a:lnSpc>
                <a:spcPct val="100000"/>
              </a:lnSpc>
              <a:spcBef>
                <a:spcPts val="0"/>
              </a:spcBef>
              <a:spcAft>
                <a:spcPts val="0"/>
              </a:spcAft>
              <a:buSzPts val="2400"/>
              <a:buNone/>
              <a:defRPr b="1" sz="2400"/>
            </a:lvl6pPr>
            <a:lvl7pPr lvl="6" rtl="0">
              <a:lnSpc>
                <a:spcPct val="100000"/>
              </a:lnSpc>
              <a:spcBef>
                <a:spcPts val="0"/>
              </a:spcBef>
              <a:spcAft>
                <a:spcPts val="0"/>
              </a:spcAft>
              <a:buSzPts val="2400"/>
              <a:buNone/>
              <a:defRPr b="1" sz="2400"/>
            </a:lvl7pPr>
            <a:lvl8pPr lvl="7" rtl="0">
              <a:lnSpc>
                <a:spcPct val="100000"/>
              </a:lnSpc>
              <a:spcBef>
                <a:spcPts val="0"/>
              </a:spcBef>
              <a:spcAft>
                <a:spcPts val="0"/>
              </a:spcAft>
              <a:buSzPts val="2400"/>
              <a:buNone/>
              <a:defRPr b="1" sz="2400"/>
            </a:lvl8pPr>
            <a:lvl9pPr lvl="8" rtl="0">
              <a:lnSpc>
                <a:spcPct val="100000"/>
              </a:lnSpc>
              <a:spcBef>
                <a:spcPts val="0"/>
              </a:spcBef>
              <a:spcAft>
                <a:spcPts val="0"/>
              </a:spcAft>
              <a:buSzPts val="2400"/>
              <a:buNone/>
              <a:defRPr b="1" sz="2400"/>
            </a:lvl9pPr>
          </a:lstStyle>
          <a:p/>
        </p:txBody>
      </p:sp>
      <p:sp>
        <p:nvSpPr>
          <p:cNvPr id="234" name="Google Shape;234;p13"/>
          <p:cNvSpPr txBox="1"/>
          <p:nvPr>
            <p:ph idx="7" type="subTitle"/>
          </p:nvPr>
        </p:nvSpPr>
        <p:spPr>
          <a:xfrm>
            <a:off x="3419275" y="2064875"/>
            <a:ext cx="2305500" cy="75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None/>
              <a:defRPr b="1" sz="1800">
                <a:solidFill>
                  <a:schemeClr val="dk1"/>
                </a:solidFill>
              </a:defRPr>
            </a:lvl1pPr>
            <a:lvl2pPr lvl="1" rtl="0">
              <a:lnSpc>
                <a:spcPct val="100000"/>
              </a:lnSpc>
              <a:spcBef>
                <a:spcPts val="0"/>
              </a:spcBef>
              <a:spcAft>
                <a:spcPts val="0"/>
              </a:spcAft>
              <a:buSzPts val="2400"/>
              <a:buNone/>
              <a:defRPr b="1" sz="2400"/>
            </a:lvl2pPr>
            <a:lvl3pPr lvl="2" rtl="0">
              <a:lnSpc>
                <a:spcPct val="100000"/>
              </a:lnSpc>
              <a:spcBef>
                <a:spcPts val="0"/>
              </a:spcBef>
              <a:spcAft>
                <a:spcPts val="0"/>
              </a:spcAft>
              <a:buSzPts val="2400"/>
              <a:buNone/>
              <a:defRPr b="1" sz="2400"/>
            </a:lvl3pPr>
            <a:lvl4pPr lvl="3" rtl="0">
              <a:lnSpc>
                <a:spcPct val="100000"/>
              </a:lnSpc>
              <a:spcBef>
                <a:spcPts val="0"/>
              </a:spcBef>
              <a:spcAft>
                <a:spcPts val="0"/>
              </a:spcAft>
              <a:buSzPts val="2400"/>
              <a:buNone/>
              <a:defRPr b="1" sz="2400"/>
            </a:lvl4pPr>
            <a:lvl5pPr lvl="4" rtl="0">
              <a:lnSpc>
                <a:spcPct val="100000"/>
              </a:lnSpc>
              <a:spcBef>
                <a:spcPts val="0"/>
              </a:spcBef>
              <a:spcAft>
                <a:spcPts val="0"/>
              </a:spcAft>
              <a:buSzPts val="2400"/>
              <a:buNone/>
              <a:defRPr b="1" sz="2400"/>
            </a:lvl5pPr>
            <a:lvl6pPr lvl="5" rtl="0">
              <a:lnSpc>
                <a:spcPct val="100000"/>
              </a:lnSpc>
              <a:spcBef>
                <a:spcPts val="0"/>
              </a:spcBef>
              <a:spcAft>
                <a:spcPts val="0"/>
              </a:spcAft>
              <a:buSzPts val="2400"/>
              <a:buNone/>
              <a:defRPr b="1" sz="2400"/>
            </a:lvl6pPr>
            <a:lvl7pPr lvl="6" rtl="0">
              <a:lnSpc>
                <a:spcPct val="100000"/>
              </a:lnSpc>
              <a:spcBef>
                <a:spcPts val="0"/>
              </a:spcBef>
              <a:spcAft>
                <a:spcPts val="0"/>
              </a:spcAft>
              <a:buSzPts val="2400"/>
              <a:buNone/>
              <a:defRPr b="1" sz="2400"/>
            </a:lvl7pPr>
            <a:lvl8pPr lvl="7" rtl="0">
              <a:lnSpc>
                <a:spcPct val="100000"/>
              </a:lnSpc>
              <a:spcBef>
                <a:spcPts val="0"/>
              </a:spcBef>
              <a:spcAft>
                <a:spcPts val="0"/>
              </a:spcAft>
              <a:buSzPts val="2400"/>
              <a:buNone/>
              <a:defRPr b="1" sz="2400"/>
            </a:lvl8pPr>
            <a:lvl9pPr lvl="8" rtl="0">
              <a:lnSpc>
                <a:spcPct val="100000"/>
              </a:lnSpc>
              <a:spcBef>
                <a:spcPts val="0"/>
              </a:spcBef>
              <a:spcAft>
                <a:spcPts val="0"/>
              </a:spcAft>
              <a:buSzPts val="2400"/>
              <a:buNone/>
              <a:defRPr b="1" sz="2400"/>
            </a:lvl9pPr>
          </a:lstStyle>
          <a:p/>
        </p:txBody>
      </p:sp>
      <p:sp>
        <p:nvSpPr>
          <p:cNvPr id="235" name="Google Shape;235;p13"/>
          <p:cNvSpPr txBox="1"/>
          <p:nvPr>
            <p:ph idx="8" type="subTitle"/>
          </p:nvPr>
        </p:nvSpPr>
        <p:spPr>
          <a:xfrm>
            <a:off x="6118550" y="2064875"/>
            <a:ext cx="2305500" cy="75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None/>
              <a:defRPr b="1" sz="1800">
                <a:solidFill>
                  <a:schemeClr val="dk1"/>
                </a:solidFill>
              </a:defRPr>
            </a:lvl1pPr>
            <a:lvl2pPr lvl="1" rtl="0">
              <a:lnSpc>
                <a:spcPct val="100000"/>
              </a:lnSpc>
              <a:spcBef>
                <a:spcPts val="0"/>
              </a:spcBef>
              <a:spcAft>
                <a:spcPts val="0"/>
              </a:spcAft>
              <a:buSzPts val="2400"/>
              <a:buNone/>
              <a:defRPr b="1" sz="2400"/>
            </a:lvl2pPr>
            <a:lvl3pPr lvl="2" rtl="0">
              <a:lnSpc>
                <a:spcPct val="100000"/>
              </a:lnSpc>
              <a:spcBef>
                <a:spcPts val="0"/>
              </a:spcBef>
              <a:spcAft>
                <a:spcPts val="0"/>
              </a:spcAft>
              <a:buSzPts val="2400"/>
              <a:buNone/>
              <a:defRPr b="1" sz="2400"/>
            </a:lvl3pPr>
            <a:lvl4pPr lvl="3" rtl="0">
              <a:lnSpc>
                <a:spcPct val="100000"/>
              </a:lnSpc>
              <a:spcBef>
                <a:spcPts val="0"/>
              </a:spcBef>
              <a:spcAft>
                <a:spcPts val="0"/>
              </a:spcAft>
              <a:buSzPts val="2400"/>
              <a:buNone/>
              <a:defRPr b="1" sz="2400"/>
            </a:lvl4pPr>
            <a:lvl5pPr lvl="4" rtl="0">
              <a:lnSpc>
                <a:spcPct val="100000"/>
              </a:lnSpc>
              <a:spcBef>
                <a:spcPts val="0"/>
              </a:spcBef>
              <a:spcAft>
                <a:spcPts val="0"/>
              </a:spcAft>
              <a:buSzPts val="2400"/>
              <a:buNone/>
              <a:defRPr b="1" sz="2400"/>
            </a:lvl5pPr>
            <a:lvl6pPr lvl="5" rtl="0">
              <a:lnSpc>
                <a:spcPct val="100000"/>
              </a:lnSpc>
              <a:spcBef>
                <a:spcPts val="0"/>
              </a:spcBef>
              <a:spcAft>
                <a:spcPts val="0"/>
              </a:spcAft>
              <a:buSzPts val="2400"/>
              <a:buNone/>
              <a:defRPr b="1" sz="2400"/>
            </a:lvl6pPr>
            <a:lvl7pPr lvl="6" rtl="0">
              <a:lnSpc>
                <a:spcPct val="100000"/>
              </a:lnSpc>
              <a:spcBef>
                <a:spcPts val="0"/>
              </a:spcBef>
              <a:spcAft>
                <a:spcPts val="0"/>
              </a:spcAft>
              <a:buSzPts val="2400"/>
              <a:buNone/>
              <a:defRPr b="1" sz="2400"/>
            </a:lvl7pPr>
            <a:lvl8pPr lvl="7" rtl="0">
              <a:lnSpc>
                <a:spcPct val="100000"/>
              </a:lnSpc>
              <a:spcBef>
                <a:spcPts val="0"/>
              </a:spcBef>
              <a:spcAft>
                <a:spcPts val="0"/>
              </a:spcAft>
              <a:buSzPts val="2400"/>
              <a:buNone/>
              <a:defRPr b="1" sz="2400"/>
            </a:lvl8pPr>
            <a:lvl9pPr lvl="8" rtl="0">
              <a:lnSpc>
                <a:spcPct val="100000"/>
              </a:lnSpc>
              <a:spcBef>
                <a:spcPts val="0"/>
              </a:spcBef>
              <a:spcAft>
                <a:spcPts val="0"/>
              </a:spcAft>
              <a:buSzPts val="2400"/>
              <a:buNone/>
              <a:defRPr b="1" sz="2400"/>
            </a:lvl9pPr>
          </a:lstStyle>
          <a:p/>
        </p:txBody>
      </p:sp>
      <p:sp>
        <p:nvSpPr>
          <p:cNvPr id="236" name="Google Shape;236;p13"/>
          <p:cNvSpPr txBox="1"/>
          <p:nvPr>
            <p:ph idx="9" type="subTitle"/>
          </p:nvPr>
        </p:nvSpPr>
        <p:spPr>
          <a:xfrm>
            <a:off x="720000" y="3498350"/>
            <a:ext cx="2305500" cy="75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None/>
              <a:defRPr b="1" sz="1800">
                <a:solidFill>
                  <a:schemeClr val="dk1"/>
                </a:solidFill>
              </a:defRPr>
            </a:lvl1pPr>
            <a:lvl2pPr lvl="1" rtl="0">
              <a:lnSpc>
                <a:spcPct val="100000"/>
              </a:lnSpc>
              <a:spcBef>
                <a:spcPts val="0"/>
              </a:spcBef>
              <a:spcAft>
                <a:spcPts val="0"/>
              </a:spcAft>
              <a:buSzPts val="2400"/>
              <a:buNone/>
              <a:defRPr b="1" sz="2400"/>
            </a:lvl2pPr>
            <a:lvl3pPr lvl="2" rtl="0">
              <a:lnSpc>
                <a:spcPct val="100000"/>
              </a:lnSpc>
              <a:spcBef>
                <a:spcPts val="0"/>
              </a:spcBef>
              <a:spcAft>
                <a:spcPts val="0"/>
              </a:spcAft>
              <a:buSzPts val="2400"/>
              <a:buNone/>
              <a:defRPr b="1" sz="2400"/>
            </a:lvl3pPr>
            <a:lvl4pPr lvl="3" rtl="0">
              <a:lnSpc>
                <a:spcPct val="100000"/>
              </a:lnSpc>
              <a:spcBef>
                <a:spcPts val="0"/>
              </a:spcBef>
              <a:spcAft>
                <a:spcPts val="0"/>
              </a:spcAft>
              <a:buSzPts val="2400"/>
              <a:buNone/>
              <a:defRPr b="1" sz="2400"/>
            </a:lvl4pPr>
            <a:lvl5pPr lvl="4" rtl="0">
              <a:lnSpc>
                <a:spcPct val="100000"/>
              </a:lnSpc>
              <a:spcBef>
                <a:spcPts val="0"/>
              </a:spcBef>
              <a:spcAft>
                <a:spcPts val="0"/>
              </a:spcAft>
              <a:buSzPts val="2400"/>
              <a:buNone/>
              <a:defRPr b="1" sz="2400"/>
            </a:lvl5pPr>
            <a:lvl6pPr lvl="5" rtl="0">
              <a:lnSpc>
                <a:spcPct val="100000"/>
              </a:lnSpc>
              <a:spcBef>
                <a:spcPts val="0"/>
              </a:spcBef>
              <a:spcAft>
                <a:spcPts val="0"/>
              </a:spcAft>
              <a:buSzPts val="2400"/>
              <a:buNone/>
              <a:defRPr b="1" sz="2400"/>
            </a:lvl6pPr>
            <a:lvl7pPr lvl="6" rtl="0">
              <a:lnSpc>
                <a:spcPct val="100000"/>
              </a:lnSpc>
              <a:spcBef>
                <a:spcPts val="0"/>
              </a:spcBef>
              <a:spcAft>
                <a:spcPts val="0"/>
              </a:spcAft>
              <a:buSzPts val="2400"/>
              <a:buNone/>
              <a:defRPr b="1" sz="2400"/>
            </a:lvl7pPr>
            <a:lvl8pPr lvl="7" rtl="0">
              <a:lnSpc>
                <a:spcPct val="100000"/>
              </a:lnSpc>
              <a:spcBef>
                <a:spcPts val="0"/>
              </a:spcBef>
              <a:spcAft>
                <a:spcPts val="0"/>
              </a:spcAft>
              <a:buSzPts val="2400"/>
              <a:buNone/>
              <a:defRPr b="1" sz="2400"/>
            </a:lvl8pPr>
            <a:lvl9pPr lvl="8" rtl="0">
              <a:lnSpc>
                <a:spcPct val="100000"/>
              </a:lnSpc>
              <a:spcBef>
                <a:spcPts val="0"/>
              </a:spcBef>
              <a:spcAft>
                <a:spcPts val="0"/>
              </a:spcAft>
              <a:buSzPts val="2400"/>
              <a:buNone/>
              <a:defRPr b="1" sz="2400"/>
            </a:lvl9pPr>
          </a:lstStyle>
          <a:p/>
        </p:txBody>
      </p:sp>
      <p:sp>
        <p:nvSpPr>
          <p:cNvPr id="237" name="Google Shape;237;p13"/>
          <p:cNvSpPr txBox="1"/>
          <p:nvPr>
            <p:ph idx="13" type="subTitle"/>
          </p:nvPr>
        </p:nvSpPr>
        <p:spPr>
          <a:xfrm>
            <a:off x="3419275" y="3498350"/>
            <a:ext cx="2305500" cy="75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None/>
              <a:defRPr b="1" sz="1800">
                <a:solidFill>
                  <a:schemeClr val="dk1"/>
                </a:solidFill>
              </a:defRPr>
            </a:lvl1pPr>
            <a:lvl2pPr lvl="1" rtl="0">
              <a:lnSpc>
                <a:spcPct val="100000"/>
              </a:lnSpc>
              <a:spcBef>
                <a:spcPts val="0"/>
              </a:spcBef>
              <a:spcAft>
                <a:spcPts val="0"/>
              </a:spcAft>
              <a:buSzPts val="2400"/>
              <a:buNone/>
              <a:defRPr b="1" sz="2400"/>
            </a:lvl2pPr>
            <a:lvl3pPr lvl="2" rtl="0">
              <a:lnSpc>
                <a:spcPct val="100000"/>
              </a:lnSpc>
              <a:spcBef>
                <a:spcPts val="0"/>
              </a:spcBef>
              <a:spcAft>
                <a:spcPts val="0"/>
              </a:spcAft>
              <a:buSzPts val="2400"/>
              <a:buNone/>
              <a:defRPr b="1" sz="2400"/>
            </a:lvl3pPr>
            <a:lvl4pPr lvl="3" rtl="0">
              <a:lnSpc>
                <a:spcPct val="100000"/>
              </a:lnSpc>
              <a:spcBef>
                <a:spcPts val="0"/>
              </a:spcBef>
              <a:spcAft>
                <a:spcPts val="0"/>
              </a:spcAft>
              <a:buSzPts val="2400"/>
              <a:buNone/>
              <a:defRPr b="1" sz="2400"/>
            </a:lvl4pPr>
            <a:lvl5pPr lvl="4" rtl="0">
              <a:lnSpc>
                <a:spcPct val="100000"/>
              </a:lnSpc>
              <a:spcBef>
                <a:spcPts val="0"/>
              </a:spcBef>
              <a:spcAft>
                <a:spcPts val="0"/>
              </a:spcAft>
              <a:buSzPts val="2400"/>
              <a:buNone/>
              <a:defRPr b="1" sz="2400"/>
            </a:lvl5pPr>
            <a:lvl6pPr lvl="5" rtl="0">
              <a:lnSpc>
                <a:spcPct val="100000"/>
              </a:lnSpc>
              <a:spcBef>
                <a:spcPts val="0"/>
              </a:spcBef>
              <a:spcAft>
                <a:spcPts val="0"/>
              </a:spcAft>
              <a:buSzPts val="2400"/>
              <a:buNone/>
              <a:defRPr b="1" sz="2400"/>
            </a:lvl6pPr>
            <a:lvl7pPr lvl="6" rtl="0">
              <a:lnSpc>
                <a:spcPct val="100000"/>
              </a:lnSpc>
              <a:spcBef>
                <a:spcPts val="0"/>
              </a:spcBef>
              <a:spcAft>
                <a:spcPts val="0"/>
              </a:spcAft>
              <a:buSzPts val="2400"/>
              <a:buNone/>
              <a:defRPr b="1" sz="2400"/>
            </a:lvl7pPr>
            <a:lvl8pPr lvl="7" rtl="0">
              <a:lnSpc>
                <a:spcPct val="100000"/>
              </a:lnSpc>
              <a:spcBef>
                <a:spcPts val="0"/>
              </a:spcBef>
              <a:spcAft>
                <a:spcPts val="0"/>
              </a:spcAft>
              <a:buSzPts val="2400"/>
              <a:buNone/>
              <a:defRPr b="1" sz="2400"/>
            </a:lvl8pPr>
            <a:lvl9pPr lvl="8" rtl="0">
              <a:lnSpc>
                <a:spcPct val="100000"/>
              </a:lnSpc>
              <a:spcBef>
                <a:spcPts val="0"/>
              </a:spcBef>
              <a:spcAft>
                <a:spcPts val="0"/>
              </a:spcAft>
              <a:buSzPts val="2400"/>
              <a:buNone/>
              <a:defRPr b="1" sz="2400"/>
            </a:lvl9pPr>
          </a:lstStyle>
          <a:p/>
        </p:txBody>
      </p:sp>
      <p:sp>
        <p:nvSpPr>
          <p:cNvPr id="238" name="Google Shape;238;p13"/>
          <p:cNvSpPr txBox="1"/>
          <p:nvPr>
            <p:ph idx="14" type="subTitle"/>
          </p:nvPr>
        </p:nvSpPr>
        <p:spPr>
          <a:xfrm>
            <a:off x="6118550" y="3498350"/>
            <a:ext cx="2305500" cy="75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None/>
              <a:defRPr b="1" sz="1800">
                <a:solidFill>
                  <a:schemeClr val="dk1"/>
                </a:solidFill>
              </a:defRPr>
            </a:lvl1pPr>
            <a:lvl2pPr lvl="1" rtl="0">
              <a:lnSpc>
                <a:spcPct val="100000"/>
              </a:lnSpc>
              <a:spcBef>
                <a:spcPts val="0"/>
              </a:spcBef>
              <a:spcAft>
                <a:spcPts val="0"/>
              </a:spcAft>
              <a:buSzPts val="2400"/>
              <a:buNone/>
              <a:defRPr b="1" sz="2400"/>
            </a:lvl2pPr>
            <a:lvl3pPr lvl="2" rtl="0">
              <a:lnSpc>
                <a:spcPct val="100000"/>
              </a:lnSpc>
              <a:spcBef>
                <a:spcPts val="0"/>
              </a:spcBef>
              <a:spcAft>
                <a:spcPts val="0"/>
              </a:spcAft>
              <a:buSzPts val="2400"/>
              <a:buNone/>
              <a:defRPr b="1" sz="2400"/>
            </a:lvl3pPr>
            <a:lvl4pPr lvl="3" rtl="0">
              <a:lnSpc>
                <a:spcPct val="100000"/>
              </a:lnSpc>
              <a:spcBef>
                <a:spcPts val="0"/>
              </a:spcBef>
              <a:spcAft>
                <a:spcPts val="0"/>
              </a:spcAft>
              <a:buSzPts val="2400"/>
              <a:buNone/>
              <a:defRPr b="1" sz="2400"/>
            </a:lvl4pPr>
            <a:lvl5pPr lvl="4" rtl="0">
              <a:lnSpc>
                <a:spcPct val="100000"/>
              </a:lnSpc>
              <a:spcBef>
                <a:spcPts val="0"/>
              </a:spcBef>
              <a:spcAft>
                <a:spcPts val="0"/>
              </a:spcAft>
              <a:buSzPts val="2400"/>
              <a:buNone/>
              <a:defRPr b="1" sz="2400"/>
            </a:lvl5pPr>
            <a:lvl6pPr lvl="5" rtl="0">
              <a:lnSpc>
                <a:spcPct val="100000"/>
              </a:lnSpc>
              <a:spcBef>
                <a:spcPts val="0"/>
              </a:spcBef>
              <a:spcAft>
                <a:spcPts val="0"/>
              </a:spcAft>
              <a:buSzPts val="2400"/>
              <a:buNone/>
              <a:defRPr b="1" sz="2400"/>
            </a:lvl6pPr>
            <a:lvl7pPr lvl="6" rtl="0">
              <a:lnSpc>
                <a:spcPct val="100000"/>
              </a:lnSpc>
              <a:spcBef>
                <a:spcPts val="0"/>
              </a:spcBef>
              <a:spcAft>
                <a:spcPts val="0"/>
              </a:spcAft>
              <a:buSzPts val="2400"/>
              <a:buNone/>
              <a:defRPr b="1" sz="2400"/>
            </a:lvl7pPr>
            <a:lvl8pPr lvl="7" rtl="0">
              <a:lnSpc>
                <a:spcPct val="100000"/>
              </a:lnSpc>
              <a:spcBef>
                <a:spcPts val="0"/>
              </a:spcBef>
              <a:spcAft>
                <a:spcPts val="0"/>
              </a:spcAft>
              <a:buSzPts val="2400"/>
              <a:buNone/>
              <a:defRPr b="1" sz="2400"/>
            </a:lvl8pPr>
            <a:lvl9pPr lvl="8" rtl="0">
              <a:lnSpc>
                <a:spcPct val="100000"/>
              </a:lnSpc>
              <a:spcBef>
                <a:spcPts val="0"/>
              </a:spcBef>
              <a:spcAft>
                <a:spcPts val="0"/>
              </a:spcAft>
              <a:buSzPts val="2400"/>
              <a:buNone/>
              <a:defRPr b="1" sz="2400"/>
            </a:lvl9pPr>
          </a:lstStyle>
          <a:p/>
        </p:txBody>
      </p:sp>
      <p:sp>
        <p:nvSpPr>
          <p:cNvPr id="239" name="Google Shape;239;p13"/>
          <p:cNvSpPr txBox="1"/>
          <p:nvPr>
            <p:ph idx="15" type="title"/>
          </p:nvPr>
        </p:nvSpPr>
        <p:spPr>
          <a:xfrm>
            <a:off x="720000" y="7621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40" name="Google Shape;240;p13"/>
          <p:cNvGrpSpPr/>
          <p:nvPr/>
        </p:nvGrpSpPr>
        <p:grpSpPr>
          <a:xfrm>
            <a:off x="794438" y="489126"/>
            <a:ext cx="7585062" cy="273000"/>
            <a:chOff x="794438" y="489126"/>
            <a:chExt cx="7585062" cy="273000"/>
          </a:xfrm>
        </p:grpSpPr>
        <p:grpSp>
          <p:nvGrpSpPr>
            <p:cNvPr id="241" name="Google Shape;241;p13"/>
            <p:cNvGrpSpPr/>
            <p:nvPr/>
          </p:nvGrpSpPr>
          <p:grpSpPr>
            <a:xfrm>
              <a:off x="794438" y="534808"/>
              <a:ext cx="273000" cy="185406"/>
              <a:chOff x="794438" y="522095"/>
              <a:chExt cx="273000" cy="185406"/>
            </a:xfrm>
          </p:grpSpPr>
          <p:cxnSp>
            <p:nvCxnSpPr>
              <p:cNvPr id="242" name="Google Shape;242;p13"/>
              <p:cNvCxnSpPr/>
              <p:nvPr/>
            </p:nvCxnSpPr>
            <p:spPr>
              <a:xfrm>
                <a:off x="794438" y="522095"/>
                <a:ext cx="273000" cy="0"/>
              </a:xfrm>
              <a:prstGeom prst="straightConnector1">
                <a:avLst/>
              </a:prstGeom>
              <a:noFill/>
              <a:ln cap="flat" cmpd="sng" w="9525">
                <a:solidFill>
                  <a:schemeClr val="dk1"/>
                </a:solidFill>
                <a:prstDash val="solid"/>
                <a:round/>
                <a:headEnd len="med" w="med" type="none"/>
                <a:tailEnd len="med" w="med" type="none"/>
              </a:ln>
            </p:spPr>
          </p:cxnSp>
          <p:cxnSp>
            <p:nvCxnSpPr>
              <p:cNvPr id="243" name="Google Shape;243;p13"/>
              <p:cNvCxnSpPr/>
              <p:nvPr/>
            </p:nvCxnSpPr>
            <p:spPr>
              <a:xfrm>
                <a:off x="794438" y="614798"/>
                <a:ext cx="273000" cy="0"/>
              </a:xfrm>
              <a:prstGeom prst="straightConnector1">
                <a:avLst/>
              </a:prstGeom>
              <a:noFill/>
              <a:ln cap="flat" cmpd="sng" w="9525">
                <a:solidFill>
                  <a:schemeClr val="dk1"/>
                </a:solidFill>
                <a:prstDash val="solid"/>
                <a:round/>
                <a:headEnd len="med" w="med" type="none"/>
                <a:tailEnd len="med" w="med" type="none"/>
              </a:ln>
            </p:spPr>
          </p:cxnSp>
          <p:cxnSp>
            <p:nvCxnSpPr>
              <p:cNvPr id="244" name="Google Shape;244;p13"/>
              <p:cNvCxnSpPr/>
              <p:nvPr/>
            </p:nvCxnSpPr>
            <p:spPr>
              <a:xfrm>
                <a:off x="794438" y="707502"/>
                <a:ext cx="273000" cy="0"/>
              </a:xfrm>
              <a:prstGeom prst="straightConnector1">
                <a:avLst/>
              </a:prstGeom>
              <a:noFill/>
              <a:ln cap="flat" cmpd="sng" w="9525">
                <a:solidFill>
                  <a:schemeClr val="dk1"/>
                </a:solidFill>
                <a:prstDash val="solid"/>
                <a:round/>
                <a:headEnd len="med" w="med" type="none"/>
                <a:tailEnd len="med" w="med" type="none"/>
              </a:ln>
            </p:spPr>
          </p:cxnSp>
        </p:grpSp>
        <p:grpSp>
          <p:nvGrpSpPr>
            <p:cNvPr id="245" name="Google Shape;245;p13"/>
            <p:cNvGrpSpPr/>
            <p:nvPr/>
          </p:nvGrpSpPr>
          <p:grpSpPr>
            <a:xfrm>
              <a:off x="5634025" y="489126"/>
              <a:ext cx="2387400" cy="273000"/>
              <a:chOff x="5634025" y="516254"/>
              <a:chExt cx="2387400" cy="273000"/>
            </a:xfrm>
          </p:grpSpPr>
          <p:sp>
            <p:nvSpPr>
              <p:cNvPr id="246" name="Google Shape;246;p13"/>
              <p:cNvSpPr/>
              <p:nvPr/>
            </p:nvSpPr>
            <p:spPr>
              <a:xfrm>
                <a:off x="5634025" y="516254"/>
                <a:ext cx="2387400" cy="2730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7" name="Google Shape;247;p13"/>
              <p:cNvGrpSpPr/>
              <p:nvPr/>
            </p:nvGrpSpPr>
            <p:grpSpPr>
              <a:xfrm>
                <a:off x="5733981" y="574878"/>
                <a:ext cx="157455" cy="157474"/>
                <a:chOff x="7626532" y="1566956"/>
                <a:chExt cx="248313" cy="248343"/>
              </a:xfrm>
            </p:grpSpPr>
            <p:sp>
              <p:nvSpPr>
                <p:cNvPr id="248" name="Google Shape;248;p13"/>
                <p:cNvSpPr/>
                <p:nvPr/>
              </p:nvSpPr>
              <p:spPr>
                <a:xfrm>
                  <a:off x="7626532" y="1566956"/>
                  <a:ext cx="248313" cy="248343"/>
                </a:xfrm>
                <a:custGeom>
                  <a:rect b="b" l="l" r="r" t="t"/>
                  <a:pathLst>
                    <a:path extrusionOk="0" h="75028" w="75019">
                      <a:moveTo>
                        <a:pt x="47789" y="3854"/>
                      </a:moveTo>
                      <a:cubicBezTo>
                        <a:pt x="53768" y="3854"/>
                        <a:pt x="59746" y="6128"/>
                        <a:pt x="64305" y="10688"/>
                      </a:cubicBezTo>
                      <a:cubicBezTo>
                        <a:pt x="68713" y="15095"/>
                        <a:pt x="71151" y="20956"/>
                        <a:pt x="71151" y="27203"/>
                      </a:cubicBezTo>
                      <a:cubicBezTo>
                        <a:pt x="71151" y="33439"/>
                        <a:pt x="68713" y="39300"/>
                        <a:pt x="64305" y="43707"/>
                      </a:cubicBezTo>
                      <a:cubicBezTo>
                        <a:pt x="59757" y="48261"/>
                        <a:pt x="53776" y="50538"/>
                        <a:pt x="47795" y="50538"/>
                      </a:cubicBezTo>
                      <a:cubicBezTo>
                        <a:pt x="41814" y="50538"/>
                        <a:pt x="35833" y="48261"/>
                        <a:pt x="31285" y="43707"/>
                      </a:cubicBezTo>
                      <a:cubicBezTo>
                        <a:pt x="26866" y="39300"/>
                        <a:pt x="24440" y="33439"/>
                        <a:pt x="24440" y="27203"/>
                      </a:cubicBezTo>
                      <a:cubicBezTo>
                        <a:pt x="24440" y="20956"/>
                        <a:pt x="26866" y="15095"/>
                        <a:pt x="31285" y="10688"/>
                      </a:cubicBezTo>
                      <a:cubicBezTo>
                        <a:pt x="35833" y="6128"/>
                        <a:pt x="41811" y="3854"/>
                        <a:pt x="47789" y="3854"/>
                      </a:cubicBezTo>
                      <a:close/>
                      <a:moveTo>
                        <a:pt x="19329" y="49076"/>
                      </a:moveTo>
                      <a:lnTo>
                        <a:pt x="25929" y="55675"/>
                      </a:lnTo>
                      <a:lnTo>
                        <a:pt x="23198" y="58418"/>
                      </a:lnTo>
                      <a:lnTo>
                        <a:pt x="16587" y="51819"/>
                      </a:lnTo>
                      <a:lnTo>
                        <a:pt x="19329" y="49076"/>
                      </a:lnTo>
                      <a:close/>
                      <a:moveTo>
                        <a:pt x="13855" y="54550"/>
                      </a:moveTo>
                      <a:lnTo>
                        <a:pt x="20466" y="61161"/>
                      </a:lnTo>
                      <a:lnTo>
                        <a:pt x="11828" y="69776"/>
                      </a:lnTo>
                      <a:cubicBezTo>
                        <a:pt x="10948" y="70655"/>
                        <a:pt x="9776" y="71136"/>
                        <a:pt x="8522" y="71136"/>
                      </a:cubicBezTo>
                      <a:cubicBezTo>
                        <a:pt x="7280" y="71136"/>
                        <a:pt x="6107" y="70655"/>
                        <a:pt x="5228" y="69776"/>
                      </a:cubicBezTo>
                      <a:cubicBezTo>
                        <a:pt x="4349" y="68897"/>
                        <a:pt x="3869" y="67725"/>
                        <a:pt x="3869" y="66482"/>
                      </a:cubicBezTo>
                      <a:cubicBezTo>
                        <a:pt x="3869" y="65240"/>
                        <a:pt x="4349" y="64068"/>
                        <a:pt x="5228" y="63189"/>
                      </a:cubicBezTo>
                      <a:lnTo>
                        <a:pt x="13855" y="54550"/>
                      </a:lnTo>
                      <a:close/>
                      <a:moveTo>
                        <a:pt x="47806" y="1"/>
                      </a:moveTo>
                      <a:cubicBezTo>
                        <a:pt x="40836" y="1"/>
                        <a:pt x="33864" y="2653"/>
                        <a:pt x="28554" y="7957"/>
                      </a:cubicBezTo>
                      <a:cubicBezTo>
                        <a:pt x="23408" y="13102"/>
                        <a:pt x="20584" y="19936"/>
                        <a:pt x="20584" y="27203"/>
                      </a:cubicBezTo>
                      <a:cubicBezTo>
                        <a:pt x="20584" y="33826"/>
                        <a:pt x="22928" y="40074"/>
                        <a:pt x="27241" y="45032"/>
                      </a:cubicBezTo>
                      <a:lnTo>
                        <a:pt x="23995" y="48267"/>
                      </a:lnTo>
                      <a:lnTo>
                        <a:pt x="20701" y="44973"/>
                      </a:lnTo>
                      <a:cubicBezTo>
                        <a:pt x="20337" y="44598"/>
                        <a:pt x="19857" y="44399"/>
                        <a:pt x="19341" y="44399"/>
                      </a:cubicBezTo>
                      <a:cubicBezTo>
                        <a:pt x="18825" y="44399"/>
                        <a:pt x="18345" y="44598"/>
                        <a:pt x="17981" y="44973"/>
                      </a:cubicBezTo>
                      <a:lnTo>
                        <a:pt x="2509" y="60446"/>
                      </a:lnTo>
                      <a:cubicBezTo>
                        <a:pt x="891" y="62052"/>
                        <a:pt x="0" y="64197"/>
                        <a:pt x="0" y="66482"/>
                      </a:cubicBezTo>
                      <a:cubicBezTo>
                        <a:pt x="0" y="68768"/>
                        <a:pt x="891" y="70901"/>
                        <a:pt x="2509" y="72519"/>
                      </a:cubicBezTo>
                      <a:cubicBezTo>
                        <a:pt x="4115" y="74125"/>
                        <a:pt x="6260" y="75027"/>
                        <a:pt x="8545" y="75027"/>
                      </a:cubicBezTo>
                      <a:cubicBezTo>
                        <a:pt x="10831" y="75027"/>
                        <a:pt x="12965" y="74125"/>
                        <a:pt x="14582" y="72519"/>
                      </a:cubicBezTo>
                      <a:lnTo>
                        <a:pt x="30031" y="57035"/>
                      </a:lnTo>
                      <a:cubicBezTo>
                        <a:pt x="30406" y="56660"/>
                        <a:pt x="30606" y="56179"/>
                        <a:pt x="30606" y="55663"/>
                      </a:cubicBezTo>
                      <a:cubicBezTo>
                        <a:pt x="30606" y="55159"/>
                        <a:pt x="30406" y="54667"/>
                        <a:pt x="30031" y="54304"/>
                      </a:cubicBezTo>
                      <a:lnTo>
                        <a:pt x="26737" y="51010"/>
                      </a:lnTo>
                      <a:lnTo>
                        <a:pt x="29973" y="47775"/>
                      </a:lnTo>
                      <a:cubicBezTo>
                        <a:pt x="35072" y="52194"/>
                        <a:pt x="41436" y="54409"/>
                        <a:pt x="47813" y="54409"/>
                      </a:cubicBezTo>
                      <a:cubicBezTo>
                        <a:pt x="54776" y="54409"/>
                        <a:pt x="61738" y="51760"/>
                        <a:pt x="67048" y="46450"/>
                      </a:cubicBezTo>
                      <a:cubicBezTo>
                        <a:pt x="72182" y="41304"/>
                        <a:pt x="75019" y="34483"/>
                        <a:pt x="75019" y="27215"/>
                      </a:cubicBezTo>
                      <a:cubicBezTo>
                        <a:pt x="75019" y="19936"/>
                        <a:pt x="72171" y="13102"/>
                        <a:pt x="67048" y="7957"/>
                      </a:cubicBezTo>
                      <a:cubicBezTo>
                        <a:pt x="61744" y="2653"/>
                        <a:pt x="54776" y="1"/>
                        <a:pt x="478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3"/>
                <p:cNvSpPr/>
                <p:nvPr/>
              </p:nvSpPr>
              <p:spPr>
                <a:xfrm>
                  <a:off x="7716312" y="1594638"/>
                  <a:ext cx="136845" cy="124711"/>
                </a:xfrm>
                <a:custGeom>
                  <a:rect b="b" l="l" r="r" t="t"/>
                  <a:pathLst>
                    <a:path extrusionOk="0" h="37677" w="41343">
                      <a:moveTo>
                        <a:pt x="20665" y="3860"/>
                      </a:moveTo>
                      <a:cubicBezTo>
                        <a:pt x="24510" y="3860"/>
                        <a:pt x="28343" y="5325"/>
                        <a:pt x="31262" y="8244"/>
                      </a:cubicBezTo>
                      <a:cubicBezTo>
                        <a:pt x="37111" y="14093"/>
                        <a:pt x="37111" y="23599"/>
                        <a:pt x="31274" y="29448"/>
                      </a:cubicBezTo>
                      <a:cubicBezTo>
                        <a:pt x="28355" y="32367"/>
                        <a:pt x="24516" y="33826"/>
                        <a:pt x="20677" y="33826"/>
                      </a:cubicBezTo>
                      <a:cubicBezTo>
                        <a:pt x="16838" y="33826"/>
                        <a:pt x="13000" y="32367"/>
                        <a:pt x="10081" y="29448"/>
                      </a:cubicBezTo>
                      <a:cubicBezTo>
                        <a:pt x="4232" y="23599"/>
                        <a:pt x="4232" y="14093"/>
                        <a:pt x="10081" y="8244"/>
                      </a:cubicBezTo>
                      <a:cubicBezTo>
                        <a:pt x="12988" y="5325"/>
                        <a:pt x="16833" y="3860"/>
                        <a:pt x="20665" y="3860"/>
                      </a:cubicBezTo>
                      <a:close/>
                      <a:moveTo>
                        <a:pt x="20668" y="1"/>
                      </a:moveTo>
                      <a:cubicBezTo>
                        <a:pt x="15842" y="1"/>
                        <a:pt x="11019" y="1838"/>
                        <a:pt x="7350" y="5513"/>
                      </a:cubicBezTo>
                      <a:cubicBezTo>
                        <a:pt x="0" y="12874"/>
                        <a:pt x="0" y="24830"/>
                        <a:pt x="7350" y="32168"/>
                      </a:cubicBezTo>
                      <a:cubicBezTo>
                        <a:pt x="11030" y="35848"/>
                        <a:pt x="15848" y="37677"/>
                        <a:pt x="20689" y="37677"/>
                      </a:cubicBezTo>
                      <a:cubicBezTo>
                        <a:pt x="25518" y="37677"/>
                        <a:pt x="30336" y="35848"/>
                        <a:pt x="34016" y="32168"/>
                      </a:cubicBezTo>
                      <a:cubicBezTo>
                        <a:pt x="41342" y="24818"/>
                        <a:pt x="41342" y="12862"/>
                        <a:pt x="34005" y="5513"/>
                      </a:cubicBezTo>
                      <a:cubicBezTo>
                        <a:pt x="30324" y="1838"/>
                        <a:pt x="25495" y="1"/>
                        <a:pt x="20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3"/>
                <p:cNvSpPr/>
                <p:nvPr/>
              </p:nvSpPr>
              <p:spPr>
                <a:xfrm>
                  <a:off x="7758485" y="1623378"/>
                  <a:ext cx="52536" cy="20740"/>
                </a:xfrm>
                <a:custGeom>
                  <a:rect b="b" l="l" r="r" t="t"/>
                  <a:pathLst>
                    <a:path extrusionOk="0" h="6266" w="15872">
                      <a:moveTo>
                        <a:pt x="7936" y="1"/>
                      </a:moveTo>
                      <a:cubicBezTo>
                        <a:pt x="5331" y="1"/>
                        <a:pt x="2726" y="991"/>
                        <a:pt x="751" y="2972"/>
                      </a:cubicBezTo>
                      <a:cubicBezTo>
                        <a:pt x="1" y="3722"/>
                        <a:pt x="1" y="4953"/>
                        <a:pt x="751" y="5703"/>
                      </a:cubicBezTo>
                      <a:cubicBezTo>
                        <a:pt x="1126" y="6072"/>
                        <a:pt x="1621" y="6257"/>
                        <a:pt x="2115" y="6257"/>
                      </a:cubicBezTo>
                      <a:cubicBezTo>
                        <a:pt x="2609" y="6257"/>
                        <a:pt x="3101" y="6072"/>
                        <a:pt x="3470" y="5703"/>
                      </a:cubicBezTo>
                      <a:cubicBezTo>
                        <a:pt x="4701" y="4472"/>
                        <a:pt x="6316" y="3857"/>
                        <a:pt x="7929" y="3857"/>
                      </a:cubicBezTo>
                      <a:cubicBezTo>
                        <a:pt x="9542" y="3857"/>
                        <a:pt x="11154" y="4472"/>
                        <a:pt x="12379" y="5703"/>
                      </a:cubicBezTo>
                      <a:cubicBezTo>
                        <a:pt x="12766" y="6078"/>
                        <a:pt x="13246" y="6266"/>
                        <a:pt x="13738" y="6266"/>
                      </a:cubicBezTo>
                      <a:cubicBezTo>
                        <a:pt x="14242" y="6266"/>
                        <a:pt x="14723" y="6078"/>
                        <a:pt x="15110" y="5703"/>
                      </a:cubicBezTo>
                      <a:cubicBezTo>
                        <a:pt x="15872" y="4953"/>
                        <a:pt x="15872" y="3722"/>
                        <a:pt x="15122" y="2972"/>
                      </a:cubicBezTo>
                      <a:cubicBezTo>
                        <a:pt x="13146" y="991"/>
                        <a:pt x="10541" y="1"/>
                        <a:pt x="7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51" name="Google Shape;251;p13"/>
            <p:cNvGrpSpPr/>
            <p:nvPr/>
          </p:nvGrpSpPr>
          <p:grpSpPr>
            <a:xfrm>
              <a:off x="8106499" y="489126"/>
              <a:ext cx="273000" cy="273000"/>
              <a:chOff x="8106499" y="516254"/>
              <a:chExt cx="273000" cy="273000"/>
            </a:xfrm>
          </p:grpSpPr>
          <p:sp>
            <p:nvSpPr>
              <p:cNvPr id="252" name="Google Shape;252;p13"/>
              <p:cNvSpPr/>
              <p:nvPr/>
            </p:nvSpPr>
            <p:spPr>
              <a:xfrm>
                <a:off x="8106499" y="516254"/>
                <a:ext cx="273000" cy="273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 name="Google Shape;253;p13"/>
              <p:cNvGrpSpPr/>
              <p:nvPr/>
            </p:nvGrpSpPr>
            <p:grpSpPr>
              <a:xfrm>
                <a:off x="8160297" y="582146"/>
                <a:ext cx="157465" cy="144971"/>
                <a:chOff x="6993499" y="1616539"/>
                <a:chExt cx="205703" cy="189381"/>
              </a:xfrm>
            </p:grpSpPr>
            <p:sp>
              <p:nvSpPr>
                <p:cNvPr id="254" name="Google Shape;254;p13"/>
                <p:cNvSpPr/>
                <p:nvPr/>
              </p:nvSpPr>
              <p:spPr>
                <a:xfrm>
                  <a:off x="7061995" y="1769950"/>
                  <a:ext cx="36003" cy="35970"/>
                </a:xfrm>
                <a:custGeom>
                  <a:rect b="b" l="l" r="r" t="t"/>
                  <a:pathLst>
                    <a:path extrusionOk="0" h="13188" w="13200">
                      <a:moveTo>
                        <a:pt x="6588" y="3681"/>
                      </a:moveTo>
                      <a:cubicBezTo>
                        <a:pt x="8206" y="3681"/>
                        <a:pt x="9507" y="4982"/>
                        <a:pt x="9507" y="6600"/>
                      </a:cubicBezTo>
                      <a:cubicBezTo>
                        <a:pt x="9507" y="8205"/>
                        <a:pt x="8206" y="9506"/>
                        <a:pt x="6588" y="9506"/>
                      </a:cubicBezTo>
                      <a:cubicBezTo>
                        <a:pt x="4983" y="9506"/>
                        <a:pt x="3682" y="8205"/>
                        <a:pt x="3682" y="6600"/>
                      </a:cubicBezTo>
                      <a:cubicBezTo>
                        <a:pt x="3682" y="4982"/>
                        <a:pt x="4983" y="3681"/>
                        <a:pt x="6588" y="3681"/>
                      </a:cubicBezTo>
                      <a:close/>
                      <a:moveTo>
                        <a:pt x="6588" y="0"/>
                      </a:moveTo>
                      <a:cubicBezTo>
                        <a:pt x="2955" y="0"/>
                        <a:pt x="1" y="2966"/>
                        <a:pt x="1" y="6600"/>
                      </a:cubicBezTo>
                      <a:cubicBezTo>
                        <a:pt x="1" y="10233"/>
                        <a:pt x="2955" y="13187"/>
                        <a:pt x="6588" y="13187"/>
                      </a:cubicBezTo>
                      <a:cubicBezTo>
                        <a:pt x="10234" y="13187"/>
                        <a:pt x="13188" y="10233"/>
                        <a:pt x="13188" y="6600"/>
                      </a:cubicBezTo>
                      <a:cubicBezTo>
                        <a:pt x="13200" y="2966"/>
                        <a:pt x="10246" y="0"/>
                        <a:pt x="65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3"/>
                <p:cNvSpPr/>
                <p:nvPr/>
              </p:nvSpPr>
              <p:spPr>
                <a:xfrm>
                  <a:off x="7125155" y="1769950"/>
                  <a:ext cx="35970" cy="35970"/>
                </a:xfrm>
                <a:custGeom>
                  <a:rect b="b" l="l" r="r" t="t"/>
                  <a:pathLst>
                    <a:path extrusionOk="0" h="13188" w="13188">
                      <a:moveTo>
                        <a:pt x="6599" y="3681"/>
                      </a:moveTo>
                      <a:cubicBezTo>
                        <a:pt x="8205" y="3681"/>
                        <a:pt x="9506" y="4982"/>
                        <a:pt x="9506" y="6600"/>
                      </a:cubicBezTo>
                      <a:cubicBezTo>
                        <a:pt x="9506" y="8205"/>
                        <a:pt x="8194" y="9506"/>
                        <a:pt x="6599" y="9506"/>
                      </a:cubicBezTo>
                      <a:cubicBezTo>
                        <a:pt x="4982" y="9506"/>
                        <a:pt x="3681" y="8205"/>
                        <a:pt x="3681" y="6600"/>
                      </a:cubicBezTo>
                      <a:cubicBezTo>
                        <a:pt x="3681" y="4982"/>
                        <a:pt x="4982" y="3681"/>
                        <a:pt x="6599" y="3681"/>
                      </a:cubicBezTo>
                      <a:close/>
                      <a:moveTo>
                        <a:pt x="6599" y="0"/>
                      </a:moveTo>
                      <a:cubicBezTo>
                        <a:pt x="2966" y="0"/>
                        <a:pt x="0" y="2966"/>
                        <a:pt x="0" y="6600"/>
                      </a:cubicBezTo>
                      <a:cubicBezTo>
                        <a:pt x="0" y="10233"/>
                        <a:pt x="2966" y="13187"/>
                        <a:pt x="6599" y="13187"/>
                      </a:cubicBezTo>
                      <a:cubicBezTo>
                        <a:pt x="10233" y="13187"/>
                        <a:pt x="13187" y="10233"/>
                        <a:pt x="13187" y="6600"/>
                      </a:cubicBezTo>
                      <a:cubicBezTo>
                        <a:pt x="13187" y="2966"/>
                        <a:pt x="10233" y="0"/>
                        <a:pt x="65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3"/>
                <p:cNvSpPr/>
                <p:nvPr/>
              </p:nvSpPr>
              <p:spPr>
                <a:xfrm>
                  <a:off x="7070501" y="1675160"/>
                  <a:ext cx="82073" cy="10073"/>
                </a:xfrm>
                <a:custGeom>
                  <a:rect b="b" l="l" r="r" t="t"/>
                  <a:pathLst>
                    <a:path extrusionOk="0" h="3693" w="30091">
                      <a:moveTo>
                        <a:pt x="1853" y="0"/>
                      </a:moveTo>
                      <a:cubicBezTo>
                        <a:pt x="845" y="0"/>
                        <a:pt x="1" y="821"/>
                        <a:pt x="1" y="1852"/>
                      </a:cubicBezTo>
                      <a:cubicBezTo>
                        <a:pt x="1" y="2872"/>
                        <a:pt x="821" y="3693"/>
                        <a:pt x="1853" y="3693"/>
                      </a:cubicBezTo>
                      <a:lnTo>
                        <a:pt x="28238" y="3693"/>
                      </a:lnTo>
                      <a:cubicBezTo>
                        <a:pt x="29246" y="3693"/>
                        <a:pt x="30090" y="2872"/>
                        <a:pt x="30090" y="1852"/>
                      </a:cubicBezTo>
                      <a:cubicBezTo>
                        <a:pt x="30090" y="821"/>
                        <a:pt x="29270" y="0"/>
                        <a:pt x="28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3"/>
                <p:cNvSpPr/>
                <p:nvPr/>
              </p:nvSpPr>
              <p:spPr>
                <a:xfrm>
                  <a:off x="7074435" y="1701289"/>
                  <a:ext cx="74207" cy="10073"/>
                </a:xfrm>
                <a:custGeom>
                  <a:rect b="b" l="l" r="r" t="t"/>
                  <a:pathLst>
                    <a:path extrusionOk="0" h="3693" w="27207">
                      <a:moveTo>
                        <a:pt x="1841" y="0"/>
                      </a:moveTo>
                      <a:cubicBezTo>
                        <a:pt x="833" y="0"/>
                        <a:pt x="1" y="821"/>
                        <a:pt x="1" y="1840"/>
                      </a:cubicBezTo>
                      <a:cubicBezTo>
                        <a:pt x="1" y="2872"/>
                        <a:pt x="821" y="3692"/>
                        <a:pt x="1841" y="3692"/>
                      </a:cubicBezTo>
                      <a:lnTo>
                        <a:pt x="25366" y="3692"/>
                      </a:lnTo>
                      <a:cubicBezTo>
                        <a:pt x="26374" y="3692"/>
                        <a:pt x="27207" y="2872"/>
                        <a:pt x="27207" y="1840"/>
                      </a:cubicBezTo>
                      <a:cubicBezTo>
                        <a:pt x="27207" y="821"/>
                        <a:pt x="26386" y="0"/>
                        <a:pt x="253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3"/>
                <p:cNvSpPr/>
                <p:nvPr/>
              </p:nvSpPr>
              <p:spPr>
                <a:xfrm>
                  <a:off x="6993499" y="1616539"/>
                  <a:ext cx="205703" cy="145245"/>
                </a:xfrm>
                <a:custGeom>
                  <a:rect b="b" l="l" r="r" t="t"/>
                  <a:pathLst>
                    <a:path extrusionOk="0" h="53252" w="75418">
                      <a:moveTo>
                        <a:pt x="71584" y="15614"/>
                      </a:moveTo>
                      <a:lnTo>
                        <a:pt x="66427" y="40628"/>
                      </a:lnTo>
                      <a:lnTo>
                        <a:pt x="20126" y="40628"/>
                      </a:lnTo>
                      <a:lnTo>
                        <a:pt x="14969" y="15614"/>
                      </a:lnTo>
                      <a:close/>
                      <a:moveTo>
                        <a:pt x="2096" y="0"/>
                      </a:moveTo>
                      <a:cubicBezTo>
                        <a:pt x="1379" y="0"/>
                        <a:pt x="699" y="423"/>
                        <a:pt x="410" y="1114"/>
                      </a:cubicBezTo>
                      <a:cubicBezTo>
                        <a:pt x="0" y="2052"/>
                        <a:pt x="434" y="3130"/>
                        <a:pt x="1360" y="3529"/>
                      </a:cubicBezTo>
                      <a:lnTo>
                        <a:pt x="9448" y="7045"/>
                      </a:lnTo>
                      <a:lnTo>
                        <a:pt x="18356" y="50310"/>
                      </a:lnTo>
                      <a:cubicBezTo>
                        <a:pt x="18708" y="52009"/>
                        <a:pt x="20232" y="53252"/>
                        <a:pt x="21955" y="53252"/>
                      </a:cubicBezTo>
                      <a:lnTo>
                        <a:pt x="66087" y="53252"/>
                      </a:lnTo>
                      <a:cubicBezTo>
                        <a:pt x="67107" y="53252"/>
                        <a:pt x="67939" y="52431"/>
                        <a:pt x="67939" y="51412"/>
                      </a:cubicBezTo>
                      <a:cubicBezTo>
                        <a:pt x="67939" y="50380"/>
                        <a:pt x="67118" y="49560"/>
                        <a:pt x="66087" y="49560"/>
                      </a:cubicBezTo>
                      <a:lnTo>
                        <a:pt x="21955" y="49560"/>
                      </a:lnTo>
                      <a:lnTo>
                        <a:pt x="20876" y="44308"/>
                      </a:lnTo>
                      <a:lnTo>
                        <a:pt x="66427" y="44308"/>
                      </a:lnTo>
                      <a:cubicBezTo>
                        <a:pt x="68173" y="44308"/>
                        <a:pt x="69685" y="43078"/>
                        <a:pt x="70037" y="41355"/>
                      </a:cubicBezTo>
                      <a:lnTo>
                        <a:pt x="75194" y="16352"/>
                      </a:lnTo>
                      <a:cubicBezTo>
                        <a:pt x="75417" y="15262"/>
                        <a:pt x="75148" y="14149"/>
                        <a:pt x="74444" y="13281"/>
                      </a:cubicBezTo>
                      <a:cubicBezTo>
                        <a:pt x="73741" y="12426"/>
                        <a:pt x="72698" y="11922"/>
                        <a:pt x="71584" y="11922"/>
                      </a:cubicBezTo>
                      <a:lnTo>
                        <a:pt x="14207" y="11922"/>
                      </a:lnTo>
                      <a:lnTo>
                        <a:pt x="13046" y="6295"/>
                      </a:lnTo>
                      <a:cubicBezTo>
                        <a:pt x="12800" y="5123"/>
                        <a:pt x="12015" y="4139"/>
                        <a:pt x="10913" y="3658"/>
                      </a:cubicBezTo>
                      <a:lnTo>
                        <a:pt x="2825" y="153"/>
                      </a:lnTo>
                      <a:cubicBezTo>
                        <a:pt x="2587" y="49"/>
                        <a:pt x="2339" y="0"/>
                        <a:pt x="20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259" name="Shape 259"/>
        <p:cNvGrpSpPr/>
        <p:nvPr/>
      </p:nvGrpSpPr>
      <p:grpSpPr>
        <a:xfrm>
          <a:off x="0" y="0"/>
          <a:ext cx="0" cy="0"/>
          <a:chOff x="0" y="0"/>
          <a:chExt cx="0" cy="0"/>
        </a:xfrm>
      </p:grpSpPr>
      <p:sp>
        <p:nvSpPr>
          <p:cNvPr id="260" name="Google Shape;260;p14"/>
          <p:cNvSpPr/>
          <p:nvPr/>
        </p:nvSpPr>
        <p:spPr>
          <a:xfrm>
            <a:off x="284850" y="289800"/>
            <a:ext cx="8574300" cy="4563900"/>
          </a:xfrm>
          <a:prstGeom prst="roundRect">
            <a:avLst>
              <a:gd fmla="val 8250" name="adj"/>
            </a:avLst>
          </a:prstGeom>
          <a:solidFill>
            <a:schemeClr val="dk2"/>
          </a:solidFill>
          <a:ln>
            <a:noFill/>
          </a:ln>
          <a:effectLst>
            <a:outerShdw blurRad="57150" rotWithShape="0" algn="bl" dir="4080000" dist="7620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4"/>
          <p:cNvSpPr txBox="1"/>
          <p:nvPr>
            <p:ph type="title"/>
          </p:nvPr>
        </p:nvSpPr>
        <p:spPr>
          <a:xfrm>
            <a:off x="720000" y="7621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2" name="Google Shape;262;p14"/>
          <p:cNvSpPr/>
          <p:nvPr/>
        </p:nvSpPr>
        <p:spPr>
          <a:xfrm rot="606218">
            <a:off x="1834016" y="-1630854"/>
            <a:ext cx="3362038" cy="2114466"/>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3" name="Google Shape;263;p14"/>
          <p:cNvGrpSpPr/>
          <p:nvPr/>
        </p:nvGrpSpPr>
        <p:grpSpPr>
          <a:xfrm>
            <a:off x="794438" y="489126"/>
            <a:ext cx="7585062" cy="273000"/>
            <a:chOff x="794438" y="489126"/>
            <a:chExt cx="7585062" cy="273000"/>
          </a:xfrm>
        </p:grpSpPr>
        <p:grpSp>
          <p:nvGrpSpPr>
            <p:cNvPr id="264" name="Google Shape;264;p14"/>
            <p:cNvGrpSpPr/>
            <p:nvPr/>
          </p:nvGrpSpPr>
          <p:grpSpPr>
            <a:xfrm>
              <a:off x="794438" y="534808"/>
              <a:ext cx="273000" cy="185406"/>
              <a:chOff x="794438" y="522095"/>
              <a:chExt cx="273000" cy="185406"/>
            </a:xfrm>
          </p:grpSpPr>
          <p:cxnSp>
            <p:nvCxnSpPr>
              <p:cNvPr id="265" name="Google Shape;265;p14"/>
              <p:cNvCxnSpPr/>
              <p:nvPr/>
            </p:nvCxnSpPr>
            <p:spPr>
              <a:xfrm>
                <a:off x="794438" y="522095"/>
                <a:ext cx="273000" cy="0"/>
              </a:xfrm>
              <a:prstGeom prst="straightConnector1">
                <a:avLst/>
              </a:prstGeom>
              <a:noFill/>
              <a:ln cap="flat" cmpd="sng" w="9525">
                <a:solidFill>
                  <a:schemeClr val="dk1"/>
                </a:solidFill>
                <a:prstDash val="solid"/>
                <a:round/>
                <a:headEnd len="med" w="med" type="none"/>
                <a:tailEnd len="med" w="med" type="none"/>
              </a:ln>
            </p:spPr>
          </p:cxnSp>
          <p:cxnSp>
            <p:nvCxnSpPr>
              <p:cNvPr id="266" name="Google Shape;266;p14"/>
              <p:cNvCxnSpPr/>
              <p:nvPr/>
            </p:nvCxnSpPr>
            <p:spPr>
              <a:xfrm>
                <a:off x="794438" y="614798"/>
                <a:ext cx="273000" cy="0"/>
              </a:xfrm>
              <a:prstGeom prst="straightConnector1">
                <a:avLst/>
              </a:prstGeom>
              <a:noFill/>
              <a:ln cap="flat" cmpd="sng" w="9525">
                <a:solidFill>
                  <a:schemeClr val="dk1"/>
                </a:solidFill>
                <a:prstDash val="solid"/>
                <a:round/>
                <a:headEnd len="med" w="med" type="none"/>
                <a:tailEnd len="med" w="med" type="none"/>
              </a:ln>
            </p:spPr>
          </p:cxnSp>
          <p:cxnSp>
            <p:nvCxnSpPr>
              <p:cNvPr id="267" name="Google Shape;267;p14"/>
              <p:cNvCxnSpPr/>
              <p:nvPr/>
            </p:nvCxnSpPr>
            <p:spPr>
              <a:xfrm>
                <a:off x="794438" y="707502"/>
                <a:ext cx="273000" cy="0"/>
              </a:xfrm>
              <a:prstGeom prst="straightConnector1">
                <a:avLst/>
              </a:prstGeom>
              <a:noFill/>
              <a:ln cap="flat" cmpd="sng" w="9525">
                <a:solidFill>
                  <a:schemeClr val="dk1"/>
                </a:solidFill>
                <a:prstDash val="solid"/>
                <a:round/>
                <a:headEnd len="med" w="med" type="none"/>
                <a:tailEnd len="med" w="med" type="none"/>
              </a:ln>
            </p:spPr>
          </p:cxnSp>
        </p:grpSp>
        <p:grpSp>
          <p:nvGrpSpPr>
            <p:cNvPr id="268" name="Google Shape;268;p14"/>
            <p:cNvGrpSpPr/>
            <p:nvPr/>
          </p:nvGrpSpPr>
          <p:grpSpPr>
            <a:xfrm>
              <a:off x="5634025" y="489126"/>
              <a:ext cx="2387400" cy="273000"/>
              <a:chOff x="5634025" y="516254"/>
              <a:chExt cx="2387400" cy="273000"/>
            </a:xfrm>
          </p:grpSpPr>
          <p:sp>
            <p:nvSpPr>
              <p:cNvPr id="269" name="Google Shape;269;p14"/>
              <p:cNvSpPr/>
              <p:nvPr/>
            </p:nvSpPr>
            <p:spPr>
              <a:xfrm>
                <a:off x="5634025" y="516254"/>
                <a:ext cx="2387400" cy="2730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0" name="Google Shape;270;p14"/>
              <p:cNvGrpSpPr/>
              <p:nvPr/>
            </p:nvGrpSpPr>
            <p:grpSpPr>
              <a:xfrm>
                <a:off x="5733981" y="574878"/>
                <a:ext cx="157455" cy="157474"/>
                <a:chOff x="7626532" y="1566956"/>
                <a:chExt cx="248313" cy="248343"/>
              </a:xfrm>
            </p:grpSpPr>
            <p:sp>
              <p:nvSpPr>
                <p:cNvPr id="271" name="Google Shape;271;p14"/>
                <p:cNvSpPr/>
                <p:nvPr/>
              </p:nvSpPr>
              <p:spPr>
                <a:xfrm>
                  <a:off x="7626532" y="1566956"/>
                  <a:ext cx="248313" cy="248343"/>
                </a:xfrm>
                <a:custGeom>
                  <a:rect b="b" l="l" r="r" t="t"/>
                  <a:pathLst>
                    <a:path extrusionOk="0" h="75028" w="75019">
                      <a:moveTo>
                        <a:pt x="47789" y="3854"/>
                      </a:moveTo>
                      <a:cubicBezTo>
                        <a:pt x="53768" y="3854"/>
                        <a:pt x="59746" y="6128"/>
                        <a:pt x="64305" y="10688"/>
                      </a:cubicBezTo>
                      <a:cubicBezTo>
                        <a:pt x="68713" y="15095"/>
                        <a:pt x="71151" y="20956"/>
                        <a:pt x="71151" y="27203"/>
                      </a:cubicBezTo>
                      <a:cubicBezTo>
                        <a:pt x="71151" y="33439"/>
                        <a:pt x="68713" y="39300"/>
                        <a:pt x="64305" y="43707"/>
                      </a:cubicBezTo>
                      <a:cubicBezTo>
                        <a:pt x="59757" y="48261"/>
                        <a:pt x="53776" y="50538"/>
                        <a:pt x="47795" y="50538"/>
                      </a:cubicBezTo>
                      <a:cubicBezTo>
                        <a:pt x="41814" y="50538"/>
                        <a:pt x="35833" y="48261"/>
                        <a:pt x="31285" y="43707"/>
                      </a:cubicBezTo>
                      <a:cubicBezTo>
                        <a:pt x="26866" y="39300"/>
                        <a:pt x="24440" y="33439"/>
                        <a:pt x="24440" y="27203"/>
                      </a:cubicBezTo>
                      <a:cubicBezTo>
                        <a:pt x="24440" y="20956"/>
                        <a:pt x="26866" y="15095"/>
                        <a:pt x="31285" y="10688"/>
                      </a:cubicBezTo>
                      <a:cubicBezTo>
                        <a:pt x="35833" y="6128"/>
                        <a:pt x="41811" y="3854"/>
                        <a:pt x="47789" y="3854"/>
                      </a:cubicBezTo>
                      <a:close/>
                      <a:moveTo>
                        <a:pt x="19329" y="49076"/>
                      </a:moveTo>
                      <a:lnTo>
                        <a:pt x="25929" y="55675"/>
                      </a:lnTo>
                      <a:lnTo>
                        <a:pt x="23198" y="58418"/>
                      </a:lnTo>
                      <a:lnTo>
                        <a:pt x="16587" y="51819"/>
                      </a:lnTo>
                      <a:lnTo>
                        <a:pt x="19329" y="49076"/>
                      </a:lnTo>
                      <a:close/>
                      <a:moveTo>
                        <a:pt x="13855" y="54550"/>
                      </a:moveTo>
                      <a:lnTo>
                        <a:pt x="20466" y="61161"/>
                      </a:lnTo>
                      <a:lnTo>
                        <a:pt x="11828" y="69776"/>
                      </a:lnTo>
                      <a:cubicBezTo>
                        <a:pt x="10948" y="70655"/>
                        <a:pt x="9776" y="71136"/>
                        <a:pt x="8522" y="71136"/>
                      </a:cubicBezTo>
                      <a:cubicBezTo>
                        <a:pt x="7280" y="71136"/>
                        <a:pt x="6107" y="70655"/>
                        <a:pt x="5228" y="69776"/>
                      </a:cubicBezTo>
                      <a:cubicBezTo>
                        <a:pt x="4349" y="68897"/>
                        <a:pt x="3869" y="67725"/>
                        <a:pt x="3869" y="66482"/>
                      </a:cubicBezTo>
                      <a:cubicBezTo>
                        <a:pt x="3869" y="65240"/>
                        <a:pt x="4349" y="64068"/>
                        <a:pt x="5228" y="63189"/>
                      </a:cubicBezTo>
                      <a:lnTo>
                        <a:pt x="13855" y="54550"/>
                      </a:lnTo>
                      <a:close/>
                      <a:moveTo>
                        <a:pt x="47806" y="1"/>
                      </a:moveTo>
                      <a:cubicBezTo>
                        <a:pt x="40836" y="1"/>
                        <a:pt x="33864" y="2653"/>
                        <a:pt x="28554" y="7957"/>
                      </a:cubicBezTo>
                      <a:cubicBezTo>
                        <a:pt x="23408" y="13102"/>
                        <a:pt x="20584" y="19936"/>
                        <a:pt x="20584" y="27203"/>
                      </a:cubicBezTo>
                      <a:cubicBezTo>
                        <a:pt x="20584" y="33826"/>
                        <a:pt x="22928" y="40074"/>
                        <a:pt x="27241" y="45032"/>
                      </a:cubicBezTo>
                      <a:lnTo>
                        <a:pt x="23995" y="48267"/>
                      </a:lnTo>
                      <a:lnTo>
                        <a:pt x="20701" y="44973"/>
                      </a:lnTo>
                      <a:cubicBezTo>
                        <a:pt x="20337" y="44598"/>
                        <a:pt x="19857" y="44399"/>
                        <a:pt x="19341" y="44399"/>
                      </a:cubicBezTo>
                      <a:cubicBezTo>
                        <a:pt x="18825" y="44399"/>
                        <a:pt x="18345" y="44598"/>
                        <a:pt x="17981" y="44973"/>
                      </a:cubicBezTo>
                      <a:lnTo>
                        <a:pt x="2509" y="60446"/>
                      </a:lnTo>
                      <a:cubicBezTo>
                        <a:pt x="891" y="62052"/>
                        <a:pt x="0" y="64197"/>
                        <a:pt x="0" y="66482"/>
                      </a:cubicBezTo>
                      <a:cubicBezTo>
                        <a:pt x="0" y="68768"/>
                        <a:pt x="891" y="70901"/>
                        <a:pt x="2509" y="72519"/>
                      </a:cubicBezTo>
                      <a:cubicBezTo>
                        <a:pt x="4115" y="74125"/>
                        <a:pt x="6260" y="75027"/>
                        <a:pt x="8545" y="75027"/>
                      </a:cubicBezTo>
                      <a:cubicBezTo>
                        <a:pt x="10831" y="75027"/>
                        <a:pt x="12965" y="74125"/>
                        <a:pt x="14582" y="72519"/>
                      </a:cubicBezTo>
                      <a:lnTo>
                        <a:pt x="30031" y="57035"/>
                      </a:lnTo>
                      <a:cubicBezTo>
                        <a:pt x="30406" y="56660"/>
                        <a:pt x="30606" y="56179"/>
                        <a:pt x="30606" y="55663"/>
                      </a:cubicBezTo>
                      <a:cubicBezTo>
                        <a:pt x="30606" y="55159"/>
                        <a:pt x="30406" y="54667"/>
                        <a:pt x="30031" y="54304"/>
                      </a:cubicBezTo>
                      <a:lnTo>
                        <a:pt x="26737" y="51010"/>
                      </a:lnTo>
                      <a:lnTo>
                        <a:pt x="29973" y="47775"/>
                      </a:lnTo>
                      <a:cubicBezTo>
                        <a:pt x="35072" y="52194"/>
                        <a:pt x="41436" y="54409"/>
                        <a:pt x="47813" y="54409"/>
                      </a:cubicBezTo>
                      <a:cubicBezTo>
                        <a:pt x="54776" y="54409"/>
                        <a:pt x="61738" y="51760"/>
                        <a:pt x="67048" y="46450"/>
                      </a:cubicBezTo>
                      <a:cubicBezTo>
                        <a:pt x="72182" y="41304"/>
                        <a:pt x="75019" y="34483"/>
                        <a:pt x="75019" y="27215"/>
                      </a:cubicBezTo>
                      <a:cubicBezTo>
                        <a:pt x="75019" y="19936"/>
                        <a:pt x="72171" y="13102"/>
                        <a:pt x="67048" y="7957"/>
                      </a:cubicBezTo>
                      <a:cubicBezTo>
                        <a:pt x="61744" y="2653"/>
                        <a:pt x="54776" y="1"/>
                        <a:pt x="478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4"/>
                <p:cNvSpPr/>
                <p:nvPr/>
              </p:nvSpPr>
              <p:spPr>
                <a:xfrm>
                  <a:off x="7716312" y="1594638"/>
                  <a:ext cx="136845" cy="124711"/>
                </a:xfrm>
                <a:custGeom>
                  <a:rect b="b" l="l" r="r" t="t"/>
                  <a:pathLst>
                    <a:path extrusionOk="0" h="37677" w="41343">
                      <a:moveTo>
                        <a:pt x="20665" y="3860"/>
                      </a:moveTo>
                      <a:cubicBezTo>
                        <a:pt x="24510" y="3860"/>
                        <a:pt x="28343" y="5325"/>
                        <a:pt x="31262" y="8244"/>
                      </a:cubicBezTo>
                      <a:cubicBezTo>
                        <a:pt x="37111" y="14093"/>
                        <a:pt x="37111" y="23599"/>
                        <a:pt x="31274" y="29448"/>
                      </a:cubicBezTo>
                      <a:cubicBezTo>
                        <a:pt x="28355" y="32367"/>
                        <a:pt x="24516" y="33826"/>
                        <a:pt x="20677" y="33826"/>
                      </a:cubicBezTo>
                      <a:cubicBezTo>
                        <a:pt x="16838" y="33826"/>
                        <a:pt x="13000" y="32367"/>
                        <a:pt x="10081" y="29448"/>
                      </a:cubicBezTo>
                      <a:cubicBezTo>
                        <a:pt x="4232" y="23599"/>
                        <a:pt x="4232" y="14093"/>
                        <a:pt x="10081" y="8244"/>
                      </a:cubicBezTo>
                      <a:cubicBezTo>
                        <a:pt x="12988" y="5325"/>
                        <a:pt x="16833" y="3860"/>
                        <a:pt x="20665" y="3860"/>
                      </a:cubicBezTo>
                      <a:close/>
                      <a:moveTo>
                        <a:pt x="20668" y="1"/>
                      </a:moveTo>
                      <a:cubicBezTo>
                        <a:pt x="15842" y="1"/>
                        <a:pt x="11019" y="1838"/>
                        <a:pt x="7350" y="5513"/>
                      </a:cubicBezTo>
                      <a:cubicBezTo>
                        <a:pt x="0" y="12874"/>
                        <a:pt x="0" y="24830"/>
                        <a:pt x="7350" y="32168"/>
                      </a:cubicBezTo>
                      <a:cubicBezTo>
                        <a:pt x="11030" y="35848"/>
                        <a:pt x="15848" y="37677"/>
                        <a:pt x="20689" y="37677"/>
                      </a:cubicBezTo>
                      <a:cubicBezTo>
                        <a:pt x="25518" y="37677"/>
                        <a:pt x="30336" y="35848"/>
                        <a:pt x="34016" y="32168"/>
                      </a:cubicBezTo>
                      <a:cubicBezTo>
                        <a:pt x="41342" y="24818"/>
                        <a:pt x="41342" y="12862"/>
                        <a:pt x="34005" y="5513"/>
                      </a:cubicBezTo>
                      <a:cubicBezTo>
                        <a:pt x="30324" y="1838"/>
                        <a:pt x="25495" y="1"/>
                        <a:pt x="20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4"/>
                <p:cNvSpPr/>
                <p:nvPr/>
              </p:nvSpPr>
              <p:spPr>
                <a:xfrm>
                  <a:off x="7758485" y="1623378"/>
                  <a:ext cx="52536" cy="20740"/>
                </a:xfrm>
                <a:custGeom>
                  <a:rect b="b" l="l" r="r" t="t"/>
                  <a:pathLst>
                    <a:path extrusionOk="0" h="6266" w="15872">
                      <a:moveTo>
                        <a:pt x="7936" y="1"/>
                      </a:moveTo>
                      <a:cubicBezTo>
                        <a:pt x="5331" y="1"/>
                        <a:pt x="2726" y="991"/>
                        <a:pt x="751" y="2972"/>
                      </a:cubicBezTo>
                      <a:cubicBezTo>
                        <a:pt x="1" y="3722"/>
                        <a:pt x="1" y="4953"/>
                        <a:pt x="751" y="5703"/>
                      </a:cubicBezTo>
                      <a:cubicBezTo>
                        <a:pt x="1126" y="6072"/>
                        <a:pt x="1621" y="6257"/>
                        <a:pt x="2115" y="6257"/>
                      </a:cubicBezTo>
                      <a:cubicBezTo>
                        <a:pt x="2609" y="6257"/>
                        <a:pt x="3101" y="6072"/>
                        <a:pt x="3470" y="5703"/>
                      </a:cubicBezTo>
                      <a:cubicBezTo>
                        <a:pt x="4701" y="4472"/>
                        <a:pt x="6316" y="3857"/>
                        <a:pt x="7929" y="3857"/>
                      </a:cubicBezTo>
                      <a:cubicBezTo>
                        <a:pt x="9542" y="3857"/>
                        <a:pt x="11154" y="4472"/>
                        <a:pt x="12379" y="5703"/>
                      </a:cubicBezTo>
                      <a:cubicBezTo>
                        <a:pt x="12766" y="6078"/>
                        <a:pt x="13246" y="6266"/>
                        <a:pt x="13738" y="6266"/>
                      </a:cubicBezTo>
                      <a:cubicBezTo>
                        <a:pt x="14242" y="6266"/>
                        <a:pt x="14723" y="6078"/>
                        <a:pt x="15110" y="5703"/>
                      </a:cubicBezTo>
                      <a:cubicBezTo>
                        <a:pt x="15872" y="4953"/>
                        <a:pt x="15872" y="3722"/>
                        <a:pt x="15122" y="2972"/>
                      </a:cubicBezTo>
                      <a:cubicBezTo>
                        <a:pt x="13146" y="991"/>
                        <a:pt x="10541" y="1"/>
                        <a:pt x="7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74" name="Google Shape;274;p14"/>
            <p:cNvGrpSpPr/>
            <p:nvPr/>
          </p:nvGrpSpPr>
          <p:grpSpPr>
            <a:xfrm>
              <a:off x="8106499" y="489126"/>
              <a:ext cx="273000" cy="273000"/>
              <a:chOff x="8106499" y="516254"/>
              <a:chExt cx="273000" cy="273000"/>
            </a:xfrm>
          </p:grpSpPr>
          <p:sp>
            <p:nvSpPr>
              <p:cNvPr id="275" name="Google Shape;275;p14"/>
              <p:cNvSpPr/>
              <p:nvPr/>
            </p:nvSpPr>
            <p:spPr>
              <a:xfrm>
                <a:off x="8106499" y="516254"/>
                <a:ext cx="273000" cy="273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6" name="Google Shape;276;p14"/>
              <p:cNvGrpSpPr/>
              <p:nvPr/>
            </p:nvGrpSpPr>
            <p:grpSpPr>
              <a:xfrm>
                <a:off x="8160297" y="582146"/>
                <a:ext cx="157465" cy="144971"/>
                <a:chOff x="6993499" y="1616539"/>
                <a:chExt cx="205703" cy="189381"/>
              </a:xfrm>
            </p:grpSpPr>
            <p:sp>
              <p:nvSpPr>
                <p:cNvPr id="277" name="Google Shape;277;p14"/>
                <p:cNvSpPr/>
                <p:nvPr/>
              </p:nvSpPr>
              <p:spPr>
                <a:xfrm>
                  <a:off x="7061995" y="1769950"/>
                  <a:ext cx="36003" cy="35970"/>
                </a:xfrm>
                <a:custGeom>
                  <a:rect b="b" l="l" r="r" t="t"/>
                  <a:pathLst>
                    <a:path extrusionOk="0" h="13188" w="13200">
                      <a:moveTo>
                        <a:pt x="6588" y="3681"/>
                      </a:moveTo>
                      <a:cubicBezTo>
                        <a:pt x="8206" y="3681"/>
                        <a:pt x="9507" y="4982"/>
                        <a:pt x="9507" y="6600"/>
                      </a:cubicBezTo>
                      <a:cubicBezTo>
                        <a:pt x="9507" y="8205"/>
                        <a:pt x="8206" y="9506"/>
                        <a:pt x="6588" y="9506"/>
                      </a:cubicBezTo>
                      <a:cubicBezTo>
                        <a:pt x="4983" y="9506"/>
                        <a:pt x="3682" y="8205"/>
                        <a:pt x="3682" y="6600"/>
                      </a:cubicBezTo>
                      <a:cubicBezTo>
                        <a:pt x="3682" y="4982"/>
                        <a:pt x="4983" y="3681"/>
                        <a:pt x="6588" y="3681"/>
                      </a:cubicBezTo>
                      <a:close/>
                      <a:moveTo>
                        <a:pt x="6588" y="0"/>
                      </a:moveTo>
                      <a:cubicBezTo>
                        <a:pt x="2955" y="0"/>
                        <a:pt x="1" y="2966"/>
                        <a:pt x="1" y="6600"/>
                      </a:cubicBezTo>
                      <a:cubicBezTo>
                        <a:pt x="1" y="10233"/>
                        <a:pt x="2955" y="13187"/>
                        <a:pt x="6588" y="13187"/>
                      </a:cubicBezTo>
                      <a:cubicBezTo>
                        <a:pt x="10234" y="13187"/>
                        <a:pt x="13188" y="10233"/>
                        <a:pt x="13188" y="6600"/>
                      </a:cubicBezTo>
                      <a:cubicBezTo>
                        <a:pt x="13200" y="2966"/>
                        <a:pt x="10246" y="0"/>
                        <a:pt x="65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4"/>
                <p:cNvSpPr/>
                <p:nvPr/>
              </p:nvSpPr>
              <p:spPr>
                <a:xfrm>
                  <a:off x="7125155" y="1769950"/>
                  <a:ext cx="35970" cy="35970"/>
                </a:xfrm>
                <a:custGeom>
                  <a:rect b="b" l="l" r="r" t="t"/>
                  <a:pathLst>
                    <a:path extrusionOk="0" h="13188" w="13188">
                      <a:moveTo>
                        <a:pt x="6599" y="3681"/>
                      </a:moveTo>
                      <a:cubicBezTo>
                        <a:pt x="8205" y="3681"/>
                        <a:pt x="9506" y="4982"/>
                        <a:pt x="9506" y="6600"/>
                      </a:cubicBezTo>
                      <a:cubicBezTo>
                        <a:pt x="9506" y="8205"/>
                        <a:pt x="8194" y="9506"/>
                        <a:pt x="6599" y="9506"/>
                      </a:cubicBezTo>
                      <a:cubicBezTo>
                        <a:pt x="4982" y="9506"/>
                        <a:pt x="3681" y="8205"/>
                        <a:pt x="3681" y="6600"/>
                      </a:cubicBezTo>
                      <a:cubicBezTo>
                        <a:pt x="3681" y="4982"/>
                        <a:pt x="4982" y="3681"/>
                        <a:pt x="6599" y="3681"/>
                      </a:cubicBezTo>
                      <a:close/>
                      <a:moveTo>
                        <a:pt x="6599" y="0"/>
                      </a:moveTo>
                      <a:cubicBezTo>
                        <a:pt x="2966" y="0"/>
                        <a:pt x="0" y="2966"/>
                        <a:pt x="0" y="6600"/>
                      </a:cubicBezTo>
                      <a:cubicBezTo>
                        <a:pt x="0" y="10233"/>
                        <a:pt x="2966" y="13187"/>
                        <a:pt x="6599" y="13187"/>
                      </a:cubicBezTo>
                      <a:cubicBezTo>
                        <a:pt x="10233" y="13187"/>
                        <a:pt x="13187" y="10233"/>
                        <a:pt x="13187" y="6600"/>
                      </a:cubicBezTo>
                      <a:cubicBezTo>
                        <a:pt x="13187" y="2966"/>
                        <a:pt x="10233" y="0"/>
                        <a:pt x="65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4"/>
                <p:cNvSpPr/>
                <p:nvPr/>
              </p:nvSpPr>
              <p:spPr>
                <a:xfrm>
                  <a:off x="7070501" y="1675160"/>
                  <a:ext cx="82073" cy="10073"/>
                </a:xfrm>
                <a:custGeom>
                  <a:rect b="b" l="l" r="r" t="t"/>
                  <a:pathLst>
                    <a:path extrusionOk="0" h="3693" w="30091">
                      <a:moveTo>
                        <a:pt x="1853" y="0"/>
                      </a:moveTo>
                      <a:cubicBezTo>
                        <a:pt x="845" y="0"/>
                        <a:pt x="1" y="821"/>
                        <a:pt x="1" y="1852"/>
                      </a:cubicBezTo>
                      <a:cubicBezTo>
                        <a:pt x="1" y="2872"/>
                        <a:pt x="821" y="3693"/>
                        <a:pt x="1853" y="3693"/>
                      </a:cubicBezTo>
                      <a:lnTo>
                        <a:pt x="28238" y="3693"/>
                      </a:lnTo>
                      <a:cubicBezTo>
                        <a:pt x="29246" y="3693"/>
                        <a:pt x="30090" y="2872"/>
                        <a:pt x="30090" y="1852"/>
                      </a:cubicBezTo>
                      <a:cubicBezTo>
                        <a:pt x="30090" y="821"/>
                        <a:pt x="29270" y="0"/>
                        <a:pt x="28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4"/>
                <p:cNvSpPr/>
                <p:nvPr/>
              </p:nvSpPr>
              <p:spPr>
                <a:xfrm>
                  <a:off x="7074435" y="1701289"/>
                  <a:ext cx="74207" cy="10073"/>
                </a:xfrm>
                <a:custGeom>
                  <a:rect b="b" l="l" r="r" t="t"/>
                  <a:pathLst>
                    <a:path extrusionOk="0" h="3693" w="27207">
                      <a:moveTo>
                        <a:pt x="1841" y="0"/>
                      </a:moveTo>
                      <a:cubicBezTo>
                        <a:pt x="833" y="0"/>
                        <a:pt x="1" y="821"/>
                        <a:pt x="1" y="1840"/>
                      </a:cubicBezTo>
                      <a:cubicBezTo>
                        <a:pt x="1" y="2872"/>
                        <a:pt x="821" y="3692"/>
                        <a:pt x="1841" y="3692"/>
                      </a:cubicBezTo>
                      <a:lnTo>
                        <a:pt x="25366" y="3692"/>
                      </a:lnTo>
                      <a:cubicBezTo>
                        <a:pt x="26374" y="3692"/>
                        <a:pt x="27207" y="2872"/>
                        <a:pt x="27207" y="1840"/>
                      </a:cubicBezTo>
                      <a:cubicBezTo>
                        <a:pt x="27207" y="821"/>
                        <a:pt x="26386" y="0"/>
                        <a:pt x="253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4"/>
                <p:cNvSpPr/>
                <p:nvPr/>
              </p:nvSpPr>
              <p:spPr>
                <a:xfrm>
                  <a:off x="6993499" y="1616539"/>
                  <a:ext cx="205703" cy="145245"/>
                </a:xfrm>
                <a:custGeom>
                  <a:rect b="b" l="l" r="r" t="t"/>
                  <a:pathLst>
                    <a:path extrusionOk="0" h="53252" w="75418">
                      <a:moveTo>
                        <a:pt x="71584" y="15614"/>
                      </a:moveTo>
                      <a:lnTo>
                        <a:pt x="66427" y="40628"/>
                      </a:lnTo>
                      <a:lnTo>
                        <a:pt x="20126" y="40628"/>
                      </a:lnTo>
                      <a:lnTo>
                        <a:pt x="14969" y="15614"/>
                      </a:lnTo>
                      <a:close/>
                      <a:moveTo>
                        <a:pt x="2096" y="0"/>
                      </a:moveTo>
                      <a:cubicBezTo>
                        <a:pt x="1379" y="0"/>
                        <a:pt x="699" y="423"/>
                        <a:pt x="410" y="1114"/>
                      </a:cubicBezTo>
                      <a:cubicBezTo>
                        <a:pt x="0" y="2052"/>
                        <a:pt x="434" y="3130"/>
                        <a:pt x="1360" y="3529"/>
                      </a:cubicBezTo>
                      <a:lnTo>
                        <a:pt x="9448" y="7045"/>
                      </a:lnTo>
                      <a:lnTo>
                        <a:pt x="18356" y="50310"/>
                      </a:lnTo>
                      <a:cubicBezTo>
                        <a:pt x="18708" y="52009"/>
                        <a:pt x="20232" y="53252"/>
                        <a:pt x="21955" y="53252"/>
                      </a:cubicBezTo>
                      <a:lnTo>
                        <a:pt x="66087" y="53252"/>
                      </a:lnTo>
                      <a:cubicBezTo>
                        <a:pt x="67107" y="53252"/>
                        <a:pt x="67939" y="52431"/>
                        <a:pt x="67939" y="51412"/>
                      </a:cubicBezTo>
                      <a:cubicBezTo>
                        <a:pt x="67939" y="50380"/>
                        <a:pt x="67118" y="49560"/>
                        <a:pt x="66087" y="49560"/>
                      </a:cubicBezTo>
                      <a:lnTo>
                        <a:pt x="21955" y="49560"/>
                      </a:lnTo>
                      <a:lnTo>
                        <a:pt x="20876" y="44308"/>
                      </a:lnTo>
                      <a:lnTo>
                        <a:pt x="66427" y="44308"/>
                      </a:lnTo>
                      <a:cubicBezTo>
                        <a:pt x="68173" y="44308"/>
                        <a:pt x="69685" y="43078"/>
                        <a:pt x="70037" y="41355"/>
                      </a:cubicBezTo>
                      <a:lnTo>
                        <a:pt x="75194" y="16352"/>
                      </a:lnTo>
                      <a:cubicBezTo>
                        <a:pt x="75417" y="15262"/>
                        <a:pt x="75148" y="14149"/>
                        <a:pt x="74444" y="13281"/>
                      </a:cubicBezTo>
                      <a:cubicBezTo>
                        <a:pt x="73741" y="12426"/>
                        <a:pt x="72698" y="11922"/>
                        <a:pt x="71584" y="11922"/>
                      </a:cubicBezTo>
                      <a:lnTo>
                        <a:pt x="14207" y="11922"/>
                      </a:lnTo>
                      <a:lnTo>
                        <a:pt x="13046" y="6295"/>
                      </a:lnTo>
                      <a:cubicBezTo>
                        <a:pt x="12800" y="5123"/>
                        <a:pt x="12015" y="4139"/>
                        <a:pt x="10913" y="3658"/>
                      </a:cubicBezTo>
                      <a:lnTo>
                        <a:pt x="2825" y="153"/>
                      </a:lnTo>
                      <a:cubicBezTo>
                        <a:pt x="2587" y="49"/>
                        <a:pt x="2339" y="0"/>
                        <a:pt x="20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282" name="Shape 282"/>
        <p:cNvGrpSpPr/>
        <p:nvPr/>
      </p:nvGrpSpPr>
      <p:grpSpPr>
        <a:xfrm>
          <a:off x="0" y="0"/>
          <a:ext cx="0" cy="0"/>
          <a:chOff x="0" y="0"/>
          <a:chExt cx="0" cy="0"/>
        </a:xfrm>
      </p:grpSpPr>
      <p:sp>
        <p:nvSpPr>
          <p:cNvPr id="283" name="Google Shape;283;p15"/>
          <p:cNvSpPr/>
          <p:nvPr/>
        </p:nvSpPr>
        <p:spPr>
          <a:xfrm>
            <a:off x="284850" y="289800"/>
            <a:ext cx="8574300" cy="4563900"/>
          </a:xfrm>
          <a:prstGeom prst="roundRect">
            <a:avLst>
              <a:gd fmla="val 8250" name="adj"/>
            </a:avLst>
          </a:prstGeom>
          <a:solidFill>
            <a:schemeClr val="dk2"/>
          </a:solidFill>
          <a:ln>
            <a:noFill/>
          </a:ln>
          <a:effectLst>
            <a:outerShdw blurRad="57150" rotWithShape="0" algn="bl" dir="4080000" dist="7620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5"/>
          <p:cNvSpPr txBox="1"/>
          <p:nvPr>
            <p:ph type="title"/>
          </p:nvPr>
        </p:nvSpPr>
        <p:spPr>
          <a:xfrm>
            <a:off x="720000" y="7621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5" name="Google Shape;285;p15"/>
          <p:cNvSpPr/>
          <p:nvPr/>
        </p:nvSpPr>
        <p:spPr>
          <a:xfrm rot="1866243">
            <a:off x="-1730113" y="4329296"/>
            <a:ext cx="3361828" cy="2114481"/>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6" name="Google Shape;286;p15"/>
          <p:cNvGrpSpPr/>
          <p:nvPr/>
        </p:nvGrpSpPr>
        <p:grpSpPr>
          <a:xfrm>
            <a:off x="794438" y="489126"/>
            <a:ext cx="7585062" cy="273000"/>
            <a:chOff x="794438" y="489126"/>
            <a:chExt cx="7585062" cy="273000"/>
          </a:xfrm>
        </p:grpSpPr>
        <p:grpSp>
          <p:nvGrpSpPr>
            <p:cNvPr id="287" name="Google Shape;287;p15"/>
            <p:cNvGrpSpPr/>
            <p:nvPr/>
          </p:nvGrpSpPr>
          <p:grpSpPr>
            <a:xfrm>
              <a:off x="794438" y="534808"/>
              <a:ext cx="273000" cy="185406"/>
              <a:chOff x="794438" y="522095"/>
              <a:chExt cx="273000" cy="185406"/>
            </a:xfrm>
          </p:grpSpPr>
          <p:cxnSp>
            <p:nvCxnSpPr>
              <p:cNvPr id="288" name="Google Shape;288;p15"/>
              <p:cNvCxnSpPr/>
              <p:nvPr/>
            </p:nvCxnSpPr>
            <p:spPr>
              <a:xfrm>
                <a:off x="794438" y="522095"/>
                <a:ext cx="273000" cy="0"/>
              </a:xfrm>
              <a:prstGeom prst="straightConnector1">
                <a:avLst/>
              </a:prstGeom>
              <a:noFill/>
              <a:ln cap="flat" cmpd="sng" w="9525">
                <a:solidFill>
                  <a:schemeClr val="dk1"/>
                </a:solidFill>
                <a:prstDash val="solid"/>
                <a:round/>
                <a:headEnd len="med" w="med" type="none"/>
                <a:tailEnd len="med" w="med" type="none"/>
              </a:ln>
            </p:spPr>
          </p:cxnSp>
          <p:cxnSp>
            <p:nvCxnSpPr>
              <p:cNvPr id="289" name="Google Shape;289;p15"/>
              <p:cNvCxnSpPr/>
              <p:nvPr/>
            </p:nvCxnSpPr>
            <p:spPr>
              <a:xfrm>
                <a:off x="794438" y="614798"/>
                <a:ext cx="273000" cy="0"/>
              </a:xfrm>
              <a:prstGeom prst="straightConnector1">
                <a:avLst/>
              </a:prstGeom>
              <a:noFill/>
              <a:ln cap="flat" cmpd="sng" w="9525">
                <a:solidFill>
                  <a:schemeClr val="dk1"/>
                </a:solidFill>
                <a:prstDash val="solid"/>
                <a:round/>
                <a:headEnd len="med" w="med" type="none"/>
                <a:tailEnd len="med" w="med" type="none"/>
              </a:ln>
            </p:spPr>
          </p:cxnSp>
          <p:cxnSp>
            <p:nvCxnSpPr>
              <p:cNvPr id="290" name="Google Shape;290;p15"/>
              <p:cNvCxnSpPr/>
              <p:nvPr/>
            </p:nvCxnSpPr>
            <p:spPr>
              <a:xfrm>
                <a:off x="794438" y="707502"/>
                <a:ext cx="273000" cy="0"/>
              </a:xfrm>
              <a:prstGeom prst="straightConnector1">
                <a:avLst/>
              </a:prstGeom>
              <a:noFill/>
              <a:ln cap="flat" cmpd="sng" w="9525">
                <a:solidFill>
                  <a:schemeClr val="dk1"/>
                </a:solidFill>
                <a:prstDash val="solid"/>
                <a:round/>
                <a:headEnd len="med" w="med" type="none"/>
                <a:tailEnd len="med" w="med" type="none"/>
              </a:ln>
            </p:spPr>
          </p:cxnSp>
        </p:grpSp>
        <p:grpSp>
          <p:nvGrpSpPr>
            <p:cNvPr id="291" name="Google Shape;291;p15"/>
            <p:cNvGrpSpPr/>
            <p:nvPr/>
          </p:nvGrpSpPr>
          <p:grpSpPr>
            <a:xfrm>
              <a:off x="5634025" y="489126"/>
              <a:ext cx="2387400" cy="273000"/>
              <a:chOff x="5634025" y="516254"/>
              <a:chExt cx="2387400" cy="273000"/>
            </a:xfrm>
          </p:grpSpPr>
          <p:sp>
            <p:nvSpPr>
              <p:cNvPr id="292" name="Google Shape;292;p15"/>
              <p:cNvSpPr/>
              <p:nvPr/>
            </p:nvSpPr>
            <p:spPr>
              <a:xfrm>
                <a:off x="5634025" y="516254"/>
                <a:ext cx="2387400" cy="2730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3" name="Google Shape;293;p15"/>
              <p:cNvGrpSpPr/>
              <p:nvPr/>
            </p:nvGrpSpPr>
            <p:grpSpPr>
              <a:xfrm>
                <a:off x="5733981" y="574878"/>
                <a:ext cx="157455" cy="157474"/>
                <a:chOff x="7626532" y="1566956"/>
                <a:chExt cx="248313" cy="248343"/>
              </a:xfrm>
            </p:grpSpPr>
            <p:sp>
              <p:nvSpPr>
                <p:cNvPr id="294" name="Google Shape;294;p15"/>
                <p:cNvSpPr/>
                <p:nvPr/>
              </p:nvSpPr>
              <p:spPr>
                <a:xfrm>
                  <a:off x="7626532" y="1566956"/>
                  <a:ext cx="248313" cy="248343"/>
                </a:xfrm>
                <a:custGeom>
                  <a:rect b="b" l="l" r="r" t="t"/>
                  <a:pathLst>
                    <a:path extrusionOk="0" h="75028" w="75019">
                      <a:moveTo>
                        <a:pt x="47789" y="3854"/>
                      </a:moveTo>
                      <a:cubicBezTo>
                        <a:pt x="53768" y="3854"/>
                        <a:pt x="59746" y="6128"/>
                        <a:pt x="64305" y="10688"/>
                      </a:cubicBezTo>
                      <a:cubicBezTo>
                        <a:pt x="68713" y="15095"/>
                        <a:pt x="71151" y="20956"/>
                        <a:pt x="71151" y="27203"/>
                      </a:cubicBezTo>
                      <a:cubicBezTo>
                        <a:pt x="71151" y="33439"/>
                        <a:pt x="68713" y="39300"/>
                        <a:pt x="64305" y="43707"/>
                      </a:cubicBezTo>
                      <a:cubicBezTo>
                        <a:pt x="59757" y="48261"/>
                        <a:pt x="53776" y="50538"/>
                        <a:pt x="47795" y="50538"/>
                      </a:cubicBezTo>
                      <a:cubicBezTo>
                        <a:pt x="41814" y="50538"/>
                        <a:pt x="35833" y="48261"/>
                        <a:pt x="31285" y="43707"/>
                      </a:cubicBezTo>
                      <a:cubicBezTo>
                        <a:pt x="26866" y="39300"/>
                        <a:pt x="24440" y="33439"/>
                        <a:pt x="24440" y="27203"/>
                      </a:cubicBezTo>
                      <a:cubicBezTo>
                        <a:pt x="24440" y="20956"/>
                        <a:pt x="26866" y="15095"/>
                        <a:pt x="31285" y="10688"/>
                      </a:cubicBezTo>
                      <a:cubicBezTo>
                        <a:pt x="35833" y="6128"/>
                        <a:pt x="41811" y="3854"/>
                        <a:pt x="47789" y="3854"/>
                      </a:cubicBezTo>
                      <a:close/>
                      <a:moveTo>
                        <a:pt x="19329" y="49076"/>
                      </a:moveTo>
                      <a:lnTo>
                        <a:pt x="25929" y="55675"/>
                      </a:lnTo>
                      <a:lnTo>
                        <a:pt x="23198" y="58418"/>
                      </a:lnTo>
                      <a:lnTo>
                        <a:pt x="16587" y="51819"/>
                      </a:lnTo>
                      <a:lnTo>
                        <a:pt x="19329" y="49076"/>
                      </a:lnTo>
                      <a:close/>
                      <a:moveTo>
                        <a:pt x="13855" y="54550"/>
                      </a:moveTo>
                      <a:lnTo>
                        <a:pt x="20466" y="61161"/>
                      </a:lnTo>
                      <a:lnTo>
                        <a:pt x="11828" y="69776"/>
                      </a:lnTo>
                      <a:cubicBezTo>
                        <a:pt x="10948" y="70655"/>
                        <a:pt x="9776" y="71136"/>
                        <a:pt x="8522" y="71136"/>
                      </a:cubicBezTo>
                      <a:cubicBezTo>
                        <a:pt x="7280" y="71136"/>
                        <a:pt x="6107" y="70655"/>
                        <a:pt x="5228" y="69776"/>
                      </a:cubicBezTo>
                      <a:cubicBezTo>
                        <a:pt x="4349" y="68897"/>
                        <a:pt x="3869" y="67725"/>
                        <a:pt x="3869" y="66482"/>
                      </a:cubicBezTo>
                      <a:cubicBezTo>
                        <a:pt x="3869" y="65240"/>
                        <a:pt x="4349" y="64068"/>
                        <a:pt x="5228" y="63189"/>
                      </a:cubicBezTo>
                      <a:lnTo>
                        <a:pt x="13855" y="54550"/>
                      </a:lnTo>
                      <a:close/>
                      <a:moveTo>
                        <a:pt x="47806" y="1"/>
                      </a:moveTo>
                      <a:cubicBezTo>
                        <a:pt x="40836" y="1"/>
                        <a:pt x="33864" y="2653"/>
                        <a:pt x="28554" y="7957"/>
                      </a:cubicBezTo>
                      <a:cubicBezTo>
                        <a:pt x="23408" y="13102"/>
                        <a:pt x="20584" y="19936"/>
                        <a:pt x="20584" y="27203"/>
                      </a:cubicBezTo>
                      <a:cubicBezTo>
                        <a:pt x="20584" y="33826"/>
                        <a:pt x="22928" y="40074"/>
                        <a:pt x="27241" y="45032"/>
                      </a:cubicBezTo>
                      <a:lnTo>
                        <a:pt x="23995" y="48267"/>
                      </a:lnTo>
                      <a:lnTo>
                        <a:pt x="20701" y="44973"/>
                      </a:lnTo>
                      <a:cubicBezTo>
                        <a:pt x="20337" y="44598"/>
                        <a:pt x="19857" y="44399"/>
                        <a:pt x="19341" y="44399"/>
                      </a:cubicBezTo>
                      <a:cubicBezTo>
                        <a:pt x="18825" y="44399"/>
                        <a:pt x="18345" y="44598"/>
                        <a:pt x="17981" y="44973"/>
                      </a:cubicBezTo>
                      <a:lnTo>
                        <a:pt x="2509" y="60446"/>
                      </a:lnTo>
                      <a:cubicBezTo>
                        <a:pt x="891" y="62052"/>
                        <a:pt x="0" y="64197"/>
                        <a:pt x="0" y="66482"/>
                      </a:cubicBezTo>
                      <a:cubicBezTo>
                        <a:pt x="0" y="68768"/>
                        <a:pt x="891" y="70901"/>
                        <a:pt x="2509" y="72519"/>
                      </a:cubicBezTo>
                      <a:cubicBezTo>
                        <a:pt x="4115" y="74125"/>
                        <a:pt x="6260" y="75027"/>
                        <a:pt x="8545" y="75027"/>
                      </a:cubicBezTo>
                      <a:cubicBezTo>
                        <a:pt x="10831" y="75027"/>
                        <a:pt x="12965" y="74125"/>
                        <a:pt x="14582" y="72519"/>
                      </a:cubicBezTo>
                      <a:lnTo>
                        <a:pt x="30031" y="57035"/>
                      </a:lnTo>
                      <a:cubicBezTo>
                        <a:pt x="30406" y="56660"/>
                        <a:pt x="30606" y="56179"/>
                        <a:pt x="30606" y="55663"/>
                      </a:cubicBezTo>
                      <a:cubicBezTo>
                        <a:pt x="30606" y="55159"/>
                        <a:pt x="30406" y="54667"/>
                        <a:pt x="30031" y="54304"/>
                      </a:cubicBezTo>
                      <a:lnTo>
                        <a:pt x="26737" y="51010"/>
                      </a:lnTo>
                      <a:lnTo>
                        <a:pt x="29973" y="47775"/>
                      </a:lnTo>
                      <a:cubicBezTo>
                        <a:pt x="35072" y="52194"/>
                        <a:pt x="41436" y="54409"/>
                        <a:pt x="47813" y="54409"/>
                      </a:cubicBezTo>
                      <a:cubicBezTo>
                        <a:pt x="54776" y="54409"/>
                        <a:pt x="61738" y="51760"/>
                        <a:pt x="67048" y="46450"/>
                      </a:cubicBezTo>
                      <a:cubicBezTo>
                        <a:pt x="72182" y="41304"/>
                        <a:pt x="75019" y="34483"/>
                        <a:pt x="75019" y="27215"/>
                      </a:cubicBezTo>
                      <a:cubicBezTo>
                        <a:pt x="75019" y="19936"/>
                        <a:pt x="72171" y="13102"/>
                        <a:pt x="67048" y="7957"/>
                      </a:cubicBezTo>
                      <a:cubicBezTo>
                        <a:pt x="61744" y="2653"/>
                        <a:pt x="54776" y="1"/>
                        <a:pt x="478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a:off x="7716312" y="1594638"/>
                  <a:ext cx="136845" cy="124711"/>
                </a:xfrm>
                <a:custGeom>
                  <a:rect b="b" l="l" r="r" t="t"/>
                  <a:pathLst>
                    <a:path extrusionOk="0" h="37677" w="41343">
                      <a:moveTo>
                        <a:pt x="20665" y="3860"/>
                      </a:moveTo>
                      <a:cubicBezTo>
                        <a:pt x="24510" y="3860"/>
                        <a:pt x="28343" y="5325"/>
                        <a:pt x="31262" y="8244"/>
                      </a:cubicBezTo>
                      <a:cubicBezTo>
                        <a:pt x="37111" y="14093"/>
                        <a:pt x="37111" y="23599"/>
                        <a:pt x="31274" y="29448"/>
                      </a:cubicBezTo>
                      <a:cubicBezTo>
                        <a:pt x="28355" y="32367"/>
                        <a:pt x="24516" y="33826"/>
                        <a:pt x="20677" y="33826"/>
                      </a:cubicBezTo>
                      <a:cubicBezTo>
                        <a:pt x="16838" y="33826"/>
                        <a:pt x="13000" y="32367"/>
                        <a:pt x="10081" y="29448"/>
                      </a:cubicBezTo>
                      <a:cubicBezTo>
                        <a:pt x="4232" y="23599"/>
                        <a:pt x="4232" y="14093"/>
                        <a:pt x="10081" y="8244"/>
                      </a:cubicBezTo>
                      <a:cubicBezTo>
                        <a:pt x="12988" y="5325"/>
                        <a:pt x="16833" y="3860"/>
                        <a:pt x="20665" y="3860"/>
                      </a:cubicBezTo>
                      <a:close/>
                      <a:moveTo>
                        <a:pt x="20668" y="1"/>
                      </a:moveTo>
                      <a:cubicBezTo>
                        <a:pt x="15842" y="1"/>
                        <a:pt x="11019" y="1838"/>
                        <a:pt x="7350" y="5513"/>
                      </a:cubicBezTo>
                      <a:cubicBezTo>
                        <a:pt x="0" y="12874"/>
                        <a:pt x="0" y="24830"/>
                        <a:pt x="7350" y="32168"/>
                      </a:cubicBezTo>
                      <a:cubicBezTo>
                        <a:pt x="11030" y="35848"/>
                        <a:pt x="15848" y="37677"/>
                        <a:pt x="20689" y="37677"/>
                      </a:cubicBezTo>
                      <a:cubicBezTo>
                        <a:pt x="25518" y="37677"/>
                        <a:pt x="30336" y="35848"/>
                        <a:pt x="34016" y="32168"/>
                      </a:cubicBezTo>
                      <a:cubicBezTo>
                        <a:pt x="41342" y="24818"/>
                        <a:pt x="41342" y="12862"/>
                        <a:pt x="34005" y="5513"/>
                      </a:cubicBezTo>
                      <a:cubicBezTo>
                        <a:pt x="30324" y="1838"/>
                        <a:pt x="25495" y="1"/>
                        <a:pt x="20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7758485" y="1623378"/>
                  <a:ext cx="52536" cy="20740"/>
                </a:xfrm>
                <a:custGeom>
                  <a:rect b="b" l="l" r="r" t="t"/>
                  <a:pathLst>
                    <a:path extrusionOk="0" h="6266" w="15872">
                      <a:moveTo>
                        <a:pt x="7936" y="1"/>
                      </a:moveTo>
                      <a:cubicBezTo>
                        <a:pt x="5331" y="1"/>
                        <a:pt x="2726" y="991"/>
                        <a:pt x="751" y="2972"/>
                      </a:cubicBezTo>
                      <a:cubicBezTo>
                        <a:pt x="1" y="3722"/>
                        <a:pt x="1" y="4953"/>
                        <a:pt x="751" y="5703"/>
                      </a:cubicBezTo>
                      <a:cubicBezTo>
                        <a:pt x="1126" y="6072"/>
                        <a:pt x="1621" y="6257"/>
                        <a:pt x="2115" y="6257"/>
                      </a:cubicBezTo>
                      <a:cubicBezTo>
                        <a:pt x="2609" y="6257"/>
                        <a:pt x="3101" y="6072"/>
                        <a:pt x="3470" y="5703"/>
                      </a:cubicBezTo>
                      <a:cubicBezTo>
                        <a:pt x="4701" y="4472"/>
                        <a:pt x="6316" y="3857"/>
                        <a:pt x="7929" y="3857"/>
                      </a:cubicBezTo>
                      <a:cubicBezTo>
                        <a:pt x="9542" y="3857"/>
                        <a:pt x="11154" y="4472"/>
                        <a:pt x="12379" y="5703"/>
                      </a:cubicBezTo>
                      <a:cubicBezTo>
                        <a:pt x="12766" y="6078"/>
                        <a:pt x="13246" y="6266"/>
                        <a:pt x="13738" y="6266"/>
                      </a:cubicBezTo>
                      <a:cubicBezTo>
                        <a:pt x="14242" y="6266"/>
                        <a:pt x="14723" y="6078"/>
                        <a:pt x="15110" y="5703"/>
                      </a:cubicBezTo>
                      <a:cubicBezTo>
                        <a:pt x="15872" y="4953"/>
                        <a:pt x="15872" y="3722"/>
                        <a:pt x="15122" y="2972"/>
                      </a:cubicBezTo>
                      <a:cubicBezTo>
                        <a:pt x="13146" y="991"/>
                        <a:pt x="10541" y="1"/>
                        <a:pt x="7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7" name="Google Shape;297;p15"/>
            <p:cNvGrpSpPr/>
            <p:nvPr/>
          </p:nvGrpSpPr>
          <p:grpSpPr>
            <a:xfrm>
              <a:off x="8106499" y="489126"/>
              <a:ext cx="273000" cy="273000"/>
              <a:chOff x="8106499" y="516254"/>
              <a:chExt cx="273000" cy="273000"/>
            </a:xfrm>
          </p:grpSpPr>
          <p:sp>
            <p:nvSpPr>
              <p:cNvPr id="298" name="Google Shape;298;p15"/>
              <p:cNvSpPr/>
              <p:nvPr/>
            </p:nvSpPr>
            <p:spPr>
              <a:xfrm>
                <a:off x="8106499" y="516254"/>
                <a:ext cx="273000" cy="273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9" name="Google Shape;299;p15"/>
              <p:cNvGrpSpPr/>
              <p:nvPr/>
            </p:nvGrpSpPr>
            <p:grpSpPr>
              <a:xfrm>
                <a:off x="8160297" y="582146"/>
                <a:ext cx="157465" cy="144971"/>
                <a:chOff x="6993499" y="1616539"/>
                <a:chExt cx="205703" cy="189381"/>
              </a:xfrm>
            </p:grpSpPr>
            <p:sp>
              <p:nvSpPr>
                <p:cNvPr id="300" name="Google Shape;300;p15"/>
                <p:cNvSpPr/>
                <p:nvPr/>
              </p:nvSpPr>
              <p:spPr>
                <a:xfrm>
                  <a:off x="7061995" y="1769950"/>
                  <a:ext cx="36003" cy="35970"/>
                </a:xfrm>
                <a:custGeom>
                  <a:rect b="b" l="l" r="r" t="t"/>
                  <a:pathLst>
                    <a:path extrusionOk="0" h="13188" w="13200">
                      <a:moveTo>
                        <a:pt x="6588" y="3681"/>
                      </a:moveTo>
                      <a:cubicBezTo>
                        <a:pt x="8206" y="3681"/>
                        <a:pt x="9507" y="4982"/>
                        <a:pt x="9507" y="6600"/>
                      </a:cubicBezTo>
                      <a:cubicBezTo>
                        <a:pt x="9507" y="8205"/>
                        <a:pt x="8206" y="9506"/>
                        <a:pt x="6588" y="9506"/>
                      </a:cubicBezTo>
                      <a:cubicBezTo>
                        <a:pt x="4983" y="9506"/>
                        <a:pt x="3682" y="8205"/>
                        <a:pt x="3682" y="6600"/>
                      </a:cubicBezTo>
                      <a:cubicBezTo>
                        <a:pt x="3682" y="4982"/>
                        <a:pt x="4983" y="3681"/>
                        <a:pt x="6588" y="3681"/>
                      </a:cubicBezTo>
                      <a:close/>
                      <a:moveTo>
                        <a:pt x="6588" y="0"/>
                      </a:moveTo>
                      <a:cubicBezTo>
                        <a:pt x="2955" y="0"/>
                        <a:pt x="1" y="2966"/>
                        <a:pt x="1" y="6600"/>
                      </a:cubicBezTo>
                      <a:cubicBezTo>
                        <a:pt x="1" y="10233"/>
                        <a:pt x="2955" y="13187"/>
                        <a:pt x="6588" y="13187"/>
                      </a:cubicBezTo>
                      <a:cubicBezTo>
                        <a:pt x="10234" y="13187"/>
                        <a:pt x="13188" y="10233"/>
                        <a:pt x="13188" y="6600"/>
                      </a:cubicBezTo>
                      <a:cubicBezTo>
                        <a:pt x="13200" y="2966"/>
                        <a:pt x="10246" y="0"/>
                        <a:pt x="65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5"/>
                <p:cNvSpPr/>
                <p:nvPr/>
              </p:nvSpPr>
              <p:spPr>
                <a:xfrm>
                  <a:off x="7125155" y="1769950"/>
                  <a:ext cx="35970" cy="35970"/>
                </a:xfrm>
                <a:custGeom>
                  <a:rect b="b" l="l" r="r" t="t"/>
                  <a:pathLst>
                    <a:path extrusionOk="0" h="13188" w="13188">
                      <a:moveTo>
                        <a:pt x="6599" y="3681"/>
                      </a:moveTo>
                      <a:cubicBezTo>
                        <a:pt x="8205" y="3681"/>
                        <a:pt x="9506" y="4982"/>
                        <a:pt x="9506" y="6600"/>
                      </a:cubicBezTo>
                      <a:cubicBezTo>
                        <a:pt x="9506" y="8205"/>
                        <a:pt x="8194" y="9506"/>
                        <a:pt x="6599" y="9506"/>
                      </a:cubicBezTo>
                      <a:cubicBezTo>
                        <a:pt x="4982" y="9506"/>
                        <a:pt x="3681" y="8205"/>
                        <a:pt x="3681" y="6600"/>
                      </a:cubicBezTo>
                      <a:cubicBezTo>
                        <a:pt x="3681" y="4982"/>
                        <a:pt x="4982" y="3681"/>
                        <a:pt x="6599" y="3681"/>
                      </a:cubicBezTo>
                      <a:close/>
                      <a:moveTo>
                        <a:pt x="6599" y="0"/>
                      </a:moveTo>
                      <a:cubicBezTo>
                        <a:pt x="2966" y="0"/>
                        <a:pt x="0" y="2966"/>
                        <a:pt x="0" y="6600"/>
                      </a:cubicBezTo>
                      <a:cubicBezTo>
                        <a:pt x="0" y="10233"/>
                        <a:pt x="2966" y="13187"/>
                        <a:pt x="6599" y="13187"/>
                      </a:cubicBezTo>
                      <a:cubicBezTo>
                        <a:pt x="10233" y="13187"/>
                        <a:pt x="13187" y="10233"/>
                        <a:pt x="13187" y="6600"/>
                      </a:cubicBezTo>
                      <a:cubicBezTo>
                        <a:pt x="13187" y="2966"/>
                        <a:pt x="10233" y="0"/>
                        <a:pt x="65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a:off x="7070501" y="1675160"/>
                  <a:ext cx="82073" cy="10073"/>
                </a:xfrm>
                <a:custGeom>
                  <a:rect b="b" l="l" r="r" t="t"/>
                  <a:pathLst>
                    <a:path extrusionOk="0" h="3693" w="30091">
                      <a:moveTo>
                        <a:pt x="1853" y="0"/>
                      </a:moveTo>
                      <a:cubicBezTo>
                        <a:pt x="845" y="0"/>
                        <a:pt x="1" y="821"/>
                        <a:pt x="1" y="1852"/>
                      </a:cubicBezTo>
                      <a:cubicBezTo>
                        <a:pt x="1" y="2872"/>
                        <a:pt x="821" y="3693"/>
                        <a:pt x="1853" y="3693"/>
                      </a:cubicBezTo>
                      <a:lnTo>
                        <a:pt x="28238" y="3693"/>
                      </a:lnTo>
                      <a:cubicBezTo>
                        <a:pt x="29246" y="3693"/>
                        <a:pt x="30090" y="2872"/>
                        <a:pt x="30090" y="1852"/>
                      </a:cubicBezTo>
                      <a:cubicBezTo>
                        <a:pt x="30090" y="821"/>
                        <a:pt x="29270" y="0"/>
                        <a:pt x="28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p:nvPr/>
              </p:nvSpPr>
              <p:spPr>
                <a:xfrm>
                  <a:off x="7074435" y="1701289"/>
                  <a:ext cx="74207" cy="10073"/>
                </a:xfrm>
                <a:custGeom>
                  <a:rect b="b" l="l" r="r" t="t"/>
                  <a:pathLst>
                    <a:path extrusionOk="0" h="3693" w="27207">
                      <a:moveTo>
                        <a:pt x="1841" y="0"/>
                      </a:moveTo>
                      <a:cubicBezTo>
                        <a:pt x="833" y="0"/>
                        <a:pt x="1" y="821"/>
                        <a:pt x="1" y="1840"/>
                      </a:cubicBezTo>
                      <a:cubicBezTo>
                        <a:pt x="1" y="2872"/>
                        <a:pt x="821" y="3692"/>
                        <a:pt x="1841" y="3692"/>
                      </a:cubicBezTo>
                      <a:lnTo>
                        <a:pt x="25366" y="3692"/>
                      </a:lnTo>
                      <a:cubicBezTo>
                        <a:pt x="26374" y="3692"/>
                        <a:pt x="27207" y="2872"/>
                        <a:pt x="27207" y="1840"/>
                      </a:cubicBezTo>
                      <a:cubicBezTo>
                        <a:pt x="27207" y="821"/>
                        <a:pt x="26386" y="0"/>
                        <a:pt x="253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5"/>
                <p:cNvSpPr/>
                <p:nvPr/>
              </p:nvSpPr>
              <p:spPr>
                <a:xfrm>
                  <a:off x="6993499" y="1616539"/>
                  <a:ext cx="205703" cy="145245"/>
                </a:xfrm>
                <a:custGeom>
                  <a:rect b="b" l="l" r="r" t="t"/>
                  <a:pathLst>
                    <a:path extrusionOk="0" h="53252" w="75418">
                      <a:moveTo>
                        <a:pt x="71584" y="15614"/>
                      </a:moveTo>
                      <a:lnTo>
                        <a:pt x="66427" y="40628"/>
                      </a:lnTo>
                      <a:lnTo>
                        <a:pt x="20126" y="40628"/>
                      </a:lnTo>
                      <a:lnTo>
                        <a:pt x="14969" y="15614"/>
                      </a:lnTo>
                      <a:close/>
                      <a:moveTo>
                        <a:pt x="2096" y="0"/>
                      </a:moveTo>
                      <a:cubicBezTo>
                        <a:pt x="1379" y="0"/>
                        <a:pt x="699" y="423"/>
                        <a:pt x="410" y="1114"/>
                      </a:cubicBezTo>
                      <a:cubicBezTo>
                        <a:pt x="0" y="2052"/>
                        <a:pt x="434" y="3130"/>
                        <a:pt x="1360" y="3529"/>
                      </a:cubicBezTo>
                      <a:lnTo>
                        <a:pt x="9448" y="7045"/>
                      </a:lnTo>
                      <a:lnTo>
                        <a:pt x="18356" y="50310"/>
                      </a:lnTo>
                      <a:cubicBezTo>
                        <a:pt x="18708" y="52009"/>
                        <a:pt x="20232" y="53252"/>
                        <a:pt x="21955" y="53252"/>
                      </a:cubicBezTo>
                      <a:lnTo>
                        <a:pt x="66087" y="53252"/>
                      </a:lnTo>
                      <a:cubicBezTo>
                        <a:pt x="67107" y="53252"/>
                        <a:pt x="67939" y="52431"/>
                        <a:pt x="67939" y="51412"/>
                      </a:cubicBezTo>
                      <a:cubicBezTo>
                        <a:pt x="67939" y="50380"/>
                        <a:pt x="67118" y="49560"/>
                        <a:pt x="66087" y="49560"/>
                      </a:cubicBezTo>
                      <a:lnTo>
                        <a:pt x="21955" y="49560"/>
                      </a:lnTo>
                      <a:lnTo>
                        <a:pt x="20876" y="44308"/>
                      </a:lnTo>
                      <a:lnTo>
                        <a:pt x="66427" y="44308"/>
                      </a:lnTo>
                      <a:cubicBezTo>
                        <a:pt x="68173" y="44308"/>
                        <a:pt x="69685" y="43078"/>
                        <a:pt x="70037" y="41355"/>
                      </a:cubicBezTo>
                      <a:lnTo>
                        <a:pt x="75194" y="16352"/>
                      </a:lnTo>
                      <a:cubicBezTo>
                        <a:pt x="75417" y="15262"/>
                        <a:pt x="75148" y="14149"/>
                        <a:pt x="74444" y="13281"/>
                      </a:cubicBezTo>
                      <a:cubicBezTo>
                        <a:pt x="73741" y="12426"/>
                        <a:pt x="72698" y="11922"/>
                        <a:pt x="71584" y="11922"/>
                      </a:cubicBezTo>
                      <a:lnTo>
                        <a:pt x="14207" y="11922"/>
                      </a:lnTo>
                      <a:lnTo>
                        <a:pt x="13046" y="6295"/>
                      </a:lnTo>
                      <a:cubicBezTo>
                        <a:pt x="12800" y="5123"/>
                        <a:pt x="12015" y="4139"/>
                        <a:pt x="10913" y="3658"/>
                      </a:cubicBezTo>
                      <a:lnTo>
                        <a:pt x="2825" y="153"/>
                      </a:lnTo>
                      <a:cubicBezTo>
                        <a:pt x="2587" y="49"/>
                        <a:pt x="2339" y="0"/>
                        <a:pt x="20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305" name="Shape 305"/>
        <p:cNvGrpSpPr/>
        <p:nvPr/>
      </p:nvGrpSpPr>
      <p:grpSpPr>
        <a:xfrm>
          <a:off x="0" y="0"/>
          <a:ext cx="0" cy="0"/>
          <a:chOff x="0" y="0"/>
          <a:chExt cx="0" cy="0"/>
        </a:xfrm>
      </p:grpSpPr>
      <p:sp>
        <p:nvSpPr>
          <p:cNvPr id="306" name="Google Shape;306;p16"/>
          <p:cNvSpPr/>
          <p:nvPr/>
        </p:nvSpPr>
        <p:spPr>
          <a:xfrm>
            <a:off x="284850" y="289800"/>
            <a:ext cx="8574300" cy="4563900"/>
          </a:xfrm>
          <a:prstGeom prst="roundRect">
            <a:avLst>
              <a:gd fmla="val 8250" name="adj"/>
            </a:avLst>
          </a:prstGeom>
          <a:solidFill>
            <a:schemeClr val="dk2"/>
          </a:solidFill>
          <a:ln>
            <a:noFill/>
          </a:ln>
          <a:effectLst>
            <a:outerShdw blurRad="57150" rotWithShape="0" algn="bl" dir="4080000" dist="7620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6"/>
          <p:cNvSpPr/>
          <p:nvPr/>
        </p:nvSpPr>
        <p:spPr>
          <a:xfrm rot="4825503">
            <a:off x="-1892972" y="3043547"/>
            <a:ext cx="3361834" cy="2114488"/>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6"/>
          <p:cNvSpPr txBox="1"/>
          <p:nvPr>
            <p:ph idx="1" type="subTitle"/>
          </p:nvPr>
        </p:nvSpPr>
        <p:spPr>
          <a:xfrm>
            <a:off x="937625" y="2198825"/>
            <a:ext cx="2175300" cy="184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09" name="Google Shape;309;p16"/>
          <p:cNvSpPr txBox="1"/>
          <p:nvPr>
            <p:ph idx="2" type="subTitle"/>
          </p:nvPr>
        </p:nvSpPr>
        <p:spPr>
          <a:xfrm>
            <a:off x="3484347" y="2198825"/>
            <a:ext cx="2175300" cy="184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10" name="Google Shape;310;p16"/>
          <p:cNvSpPr txBox="1"/>
          <p:nvPr>
            <p:ph idx="3" type="subTitle"/>
          </p:nvPr>
        </p:nvSpPr>
        <p:spPr>
          <a:xfrm>
            <a:off x="6031075" y="2198825"/>
            <a:ext cx="2175300" cy="184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11" name="Google Shape;311;p16"/>
          <p:cNvSpPr txBox="1"/>
          <p:nvPr>
            <p:ph idx="4" type="subTitle"/>
          </p:nvPr>
        </p:nvSpPr>
        <p:spPr>
          <a:xfrm>
            <a:off x="937625" y="1749476"/>
            <a:ext cx="2175300" cy="432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b="1"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312" name="Google Shape;312;p16"/>
          <p:cNvSpPr txBox="1"/>
          <p:nvPr>
            <p:ph idx="5" type="subTitle"/>
          </p:nvPr>
        </p:nvSpPr>
        <p:spPr>
          <a:xfrm>
            <a:off x="3484350" y="1749476"/>
            <a:ext cx="2175300" cy="432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b="1"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313" name="Google Shape;313;p16"/>
          <p:cNvSpPr txBox="1"/>
          <p:nvPr>
            <p:ph idx="6" type="subTitle"/>
          </p:nvPr>
        </p:nvSpPr>
        <p:spPr>
          <a:xfrm>
            <a:off x="6031075" y="1749476"/>
            <a:ext cx="2175300" cy="432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b="1"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314" name="Google Shape;314;p16"/>
          <p:cNvSpPr txBox="1"/>
          <p:nvPr>
            <p:ph type="title"/>
          </p:nvPr>
        </p:nvSpPr>
        <p:spPr>
          <a:xfrm>
            <a:off x="720000" y="7621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15" name="Google Shape;315;p16"/>
          <p:cNvGrpSpPr/>
          <p:nvPr/>
        </p:nvGrpSpPr>
        <p:grpSpPr>
          <a:xfrm>
            <a:off x="794438" y="489126"/>
            <a:ext cx="7585062" cy="273000"/>
            <a:chOff x="794438" y="489126"/>
            <a:chExt cx="7585062" cy="273000"/>
          </a:xfrm>
        </p:grpSpPr>
        <p:grpSp>
          <p:nvGrpSpPr>
            <p:cNvPr id="316" name="Google Shape;316;p16"/>
            <p:cNvGrpSpPr/>
            <p:nvPr/>
          </p:nvGrpSpPr>
          <p:grpSpPr>
            <a:xfrm>
              <a:off x="794438" y="534808"/>
              <a:ext cx="273000" cy="185406"/>
              <a:chOff x="794438" y="522095"/>
              <a:chExt cx="273000" cy="185406"/>
            </a:xfrm>
          </p:grpSpPr>
          <p:cxnSp>
            <p:nvCxnSpPr>
              <p:cNvPr id="317" name="Google Shape;317;p16"/>
              <p:cNvCxnSpPr/>
              <p:nvPr/>
            </p:nvCxnSpPr>
            <p:spPr>
              <a:xfrm>
                <a:off x="794438" y="522095"/>
                <a:ext cx="273000" cy="0"/>
              </a:xfrm>
              <a:prstGeom prst="straightConnector1">
                <a:avLst/>
              </a:prstGeom>
              <a:noFill/>
              <a:ln cap="flat" cmpd="sng" w="9525">
                <a:solidFill>
                  <a:schemeClr val="dk1"/>
                </a:solidFill>
                <a:prstDash val="solid"/>
                <a:round/>
                <a:headEnd len="med" w="med" type="none"/>
                <a:tailEnd len="med" w="med" type="none"/>
              </a:ln>
            </p:spPr>
          </p:cxnSp>
          <p:cxnSp>
            <p:nvCxnSpPr>
              <p:cNvPr id="318" name="Google Shape;318;p16"/>
              <p:cNvCxnSpPr/>
              <p:nvPr/>
            </p:nvCxnSpPr>
            <p:spPr>
              <a:xfrm>
                <a:off x="794438" y="614798"/>
                <a:ext cx="273000" cy="0"/>
              </a:xfrm>
              <a:prstGeom prst="straightConnector1">
                <a:avLst/>
              </a:prstGeom>
              <a:noFill/>
              <a:ln cap="flat" cmpd="sng" w="9525">
                <a:solidFill>
                  <a:schemeClr val="dk1"/>
                </a:solidFill>
                <a:prstDash val="solid"/>
                <a:round/>
                <a:headEnd len="med" w="med" type="none"/>
                <a:tailEnd len="med" w="med" type="none"/>
              </a:ln>
            </p:spPr>
          </p:cxnSp>
          <p:cxnSp>
            <p:nvCxnSpPr>
              <p:cNvPr id="319" name="Google Shape;319;p16"/>
              <p:cNvCxnSpPr/>
              <p:nvPr/>
            </p:nvCxnSpPr>
            <p:spPr>
              <a:xfrm>
                <a:off x="794438" y="707502"/>
                <a:ext cx="273000" cy="0"/>
              </a:xfrm>
              <a:prstGeom prst="straightConnector1">
                <a:avLst/>
              </a:prstGeom>
              <a:noFill/>
              <a:ln cap="flat" cmpd="sng" w="9525">
                <a:solidFill>
                  <a:schemeClr val="dk1"/>
                </a:solidFill>
                <a:prstDash val="solid"/>
                <a:round/>
                <a:headEnd len="med" w="med" type="none"/>
                <a:tailEnd len="med" w="med" type="none"/>
              </a:ln>
            </p:spPr>
          </p:cxnSp>
        </p:grpSp>
        <p:grpSp>
          <p:nvGrpSpPr>
            <p:cNvPr id="320" name="Google Shape;320;p16"/>
            <p:cNvGrpSpPr/>
            <p:nvPr/>
          </p:nvGrpSpPr>
          <p:grpSpPr>
            <a:xfrm>
              <a:off x="5634025" y="489126"/>
              <a:ext cx="2387400" cy="273000"/>
              <a:chOff x="5634025" y="516254"/>
              <a:chExt cx="2387400" cy="273000"/>
            </a:xfrm>
          </p:grpSpPr>
          <p:sp>
            <p:nvSpPr>
              <p:cNvPr id="321" name="Google Shape;321;p16"/>
              <p:cNvSpPr/>
              <p:nvPr/>
            </p:nvSpPr>
            <p:spPr>
              <a:xfrm>
                <a:off x="5634025" y="516254"/>
                <a:ext cx="2387400" cy="2730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2" name="Google Shape;322;p16"/>
              <p:cNvGrpSpPr/>
              <p:nvPr/>
            </p:nvGrpSpPr>
            <p:grpSpPr>
              <a:xfrm>
                <a:off x="5733981" y="574878"/>
                <a:ext cx="157455" cy="157474"/>
                <a:chOff x="7626532" y="1566956"/>
                <a:chExt cx="248313" cy="248343"/>
              </a:xfrm>
            </p:grpSpPr>
            <p:sp>
              <p:nvSpPr>
                <p:cNvPr id="323" name="Google Shape;323;p16"/>
                <p:cNvSpPr/>
                <p:nvPr/>
              </p:nvSpPr>
              <p:spPr>
                <a:xfrm>
                  <a:off x="7626532" y="1566956"/>
                  <a:ext cx="248313" cy="248343"/>
                </a:xfrm>
                <a:custGeom>
                  <a:rect b="b" l="l" r="r" t="t"/>
                  <a:pathLst>
                    <a:path extrusionOk="0" h="75028" w="75019">
                      <a:moveTo>
                        <a:pt x="47789" y="3854"/>
                      </a:moveTo>
                      <a:cubicBezTo>
                        <a:pt x="53768" y="3854"/>
                        <a:pt x="59746" y="6128"/>
                        <a:pt x="64305" y="10688"/>
                      </a:cubicBezTo>
                      <a:cubicBezTo>
                        <a:pt x="68713" y="15095"/>
                        <a:pt x="71151" y="20956"/>
                        <a:pt x="71151" y="27203"/>
                      </a:cubicBezTo>
                      <a:cubicBezTo>
                        <a:pt x="71151" y="33439"/>
                        <a:pt x="68713" y="39300"/>
                        <a:pt x="64305" y="43707"/>
                      </a:cubicBezTo>
                      <a:cubicBezTo>
                        <a:pt x="59757" y="48261"/>
                        <a:pt x="53776" y="50538"/>
                        <a:pt x="47795" y="50538"/>
                      </a:cubicBezTo>
                      <a:cubicBezTo>
                        <a:pt x="41814" y="50538"/>
                        <a:pt x="35833" y="48261"/>
                        <a:pt x="31285" y="43707"/>
                      </a:cubicBezTo>
                      <a:cubicBezTo>
                        <a:pt x="26866" y="39300"/>
                        <a:pt x="24440" y="33439"/>
                        <a:pt x="24440" y="27203"/>
                      </a:cubicBezTo>
                      <a:cubicBezTo>
                        <a:pt x="24440" y="20956"/>
                        <a:pt x="26866" y="15095"/>
                        <a:pt x="31285" y="10688"/>
                      </a:cubicBezTo>
                      <a:cubicBezTo>
                        <a:pt x="35833" y="6128"/>
                        <a:pt x="41811" y="3854"/>
                        <a:pt x="47789" y="3854"/>
                      </a:cubicBezTo>
                      <a:close/>
                      <a:moveTo>
                        <a:pt x="19329" y="49076"/>
                      </a:moveTo>
                      <a:lnTo>
                        <a:pt x="25929" y="55675"/>
                      </a:lnTo>
                      <a:lnTo>
                        <a:pt x="23198" y="58418"/>
                      </a:lnTo>
                      <a:lnTo>
                        <a:pt x="16587" y="51819"/>
                      </a:lnTo>
                      <a:lnTo>
                        <a:pt x="19329" y="49076"/>
                      </a:lnTo>
                      <a:close/>
                      <a:moveTo>
                        <a:pt x="13855" y="54550"/>
                      </a:moveTo>
                      <a:lnTo>
                        <a:pt x="20466" y="61161"/>
                      </a:lnTo>
                      <a:lnTo>
                        <a:pt x="11828" y="69776"/>
                      </a:lnTo>
                      <a:cubicBezTo>
                        <a:pt x="10948" y="70655"/>
                        <a:pt x="9776" y="71136"/>
                        <a:pt x="8522" y="71136"/>
                      </a:cubicBezTo>
                      <a:cubicBezTo>
                        <a:pt x="7280" y="71136"/>
                        <a:pt x="6107" y="70655"/>
                        <a:pt x="5228" y="69776"/>
                      </a:cubicBezTo>
                      <a:cubicBezTo>
                        <a:pt x="4349" y="68897"/>
                        <a:pt x="3869" y="67725"/>
                        <a:pt x="3869" y="66482"/>
                      </a:cubicBezTo>
                      <a:cubicBezTo>
                        <a:pt x="3869" y="65240"/>
                        <a:pt x="4349" y="64068"/>
                        <a:pt x="5228" y="63189"/>
                      </a:cubicBezTo>
                      <a:lnTo>
                        <a:pt x="13855" y="54550"/>
                      </a:lnTo>
                      <a:close/>
                      <a:moveTo>
                        <a:pt x="47806" y="1"/>
                      </a:moveTo>
                      <a:cubicBezTo>
                        <a:pt x="40836" y="1"/>
                        <a:pt x="33864" y="2653"/>
                        <a:pt x="28554" y="7957"/>
                      </a:cubicBezTo>
                      <a:cubicBezTo>
                        <a:pt x="23408" y="13102"/>
                        <a:pt x="20584" y="19936"/>
                        <a:pt x="20584" y="27203"/>
                      </a:cubicBezTo>
                      <a:cubicBezTo>
                        <a:pt x="20584" y="33826"/>
                        <a:pt x="22928" y="40074"/>
                        <a:pt x="27241" y="45032"/>
                      </a:cubicBezTo>
                      <a:lnTo>
                        <a:pt x="23995" y="48267"/>
                      </a:lnTo>
                      <a:lnTo>
                        <a:pt x="20701" y="44973"/>
                      </a:lnTo>
                      <a:cubicBezTo>
                        <a:pt x="20337" y="44598"/>
                        <a:pt x="19857" y="44399"/>
                        <a:pt x="19341" y="44399"/>
                      </a:cubicBezTo>
                      <a:cubicBezTo>
                        <a:pt x="18825" y="44399"/>
                        <a:pt x="18345" y="44598"/>
                        <a:pt x="17981" y="44973"/>
                      </a:cubicBezTo>
                      <a:lnTo>
                        <a:pt x="2509" y="60446"/>
                      </a:lnTo>
                      <a:cubicBezTo>
                        <a:pt x="891" y="62052"/>
                        <a:pt x="0" y="64197"/>
                        <a:pt x="0" y="66482"/>
                      </a:cubicBezTo>
                      <a:cubicBezTo>
                        <a:pt x="0" y="68768"/>
                        <a:pt x="891" y="70901"/>
                        <a:pt x="2509" y="72519"/>
                      </a:cubicBezTo>
                      <a:cubicBezTo>
                        <a:pt x="4115" y="74125"/>
                        <a:pt x="6260" y="75027"/>
                        <a:pt x="8545" y="75027"/>
                      </a:cubicBezTo>
                      <a:cubicBezTo>
                        <a:pt x="10831" y="75027"/>
                        <a:pt x="12965" y="74125"/>
                        <a:pt x="14582" y="72519"/>
                      </a:cubicBezTo>
                      <a:lnTo>
                        <a:pt x="30031" y="57035"/>
                      </a:lnTo>
                      <a:cubicBezTo>
                        <a:pt x="30406" y="56660"/>
                        <a:pt x="30606" y="56179"/>
                        <a:pt x="30606" y="55663"/>
                      </a:cubicBezTo>
                      <a:cubicBezTo>
                        <a:pt x="30606" y="55159"/>
                        <a:pt x="30406" y="54667"/>
                        <a:pt x="30031" y="54304"/>
                      </a:cubicBezTo>
                      <a:lnTo>
                        <a:pt x="26737" y="51010"/>
                      </a:lnTo>
                      <a:lnTo>
                        <a:pt x="29973" y="47775"/>
                      </a:lnTo>
                      <a:cubicBezTo>
                        <a:pt x="35072" y="52194"/>
                        <a:pt x="41436" y="54409"/>
                        <a:pt x="47813" y="54409"/>
                      </a:cubicBezTo>
                      <a:cubicBezTo>
                        <a:pt x="54776" y="54409"/>
                        <a:pt x="61738" y="51760"/>
                        <a:pt x="67048" y="46450"/>
                      </a:cubicBezTo>
                      <a:cubicBezTo>
                        <a:pt x="72182" y="41304"/>
                        <a:pt x="75019" y="34483"/>
                        <a:pt x="75019" y="27215"/>
                      </a:cubicBezTo>
                      <a:cubicBezTo>
                        <a:pt x="75019" y="19936"/>
                        <a:pt x="72171" y="13102"/>
                        <a:pt x="67048" y="7957"/>
                      </a:cubicBezTo>
                      <a:cubicBezTo>
                        <a:pt x="61744" y="2653"/>
                        <a:pt x="54776" y="1"/>
                        <a:pt x="478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6"/>
                <p:cNvSpPr/>
                <p:nvPr/>
              </p:nvSpPr>
              <p:spPr>
                <a:xfrm>
                  <a:off x="7716312" y="1594638"/>
                  <a:ext cx="136845" cy="124711"/>
                </a:xfrm>
                <a:custGeom>
                  <a:rect b="b" l="l" r="r" t="t"/>
                  <a:pathLst>
                    <a:path extrusionOk="0" h="37677" w="41343">
                      <a:moveTo>
                        <a:pt x="20665" y="3860"/>
                      </a:moveTo>
                      <a:cubicBezTo>
                        <a:pt x="24510" y="3860"/>
                        <a:pt x="28343" y="5325"/>
                        <a:pt x="31262" y="8244"/>
                      </a:cubicBezTo>
                      <a:cubicBezTo>
                        <a:pt x="37111" y="14093"/>
                        <a:pt x="37111" y="23599"/>
                        <a:pt x="31274" y="29448"/>
                      </a:cubicBezTo>
                      <a:cubicBezTo>
                        <a:pt x="28355" y="32367"/>
                        <a:pt x="24516" y="33826"/>
                        <a:pt x="20677" y="33826"/>
                      </a:cubicBezTo>
                      <a:cubicBezTo>
                        <a:pt x="16838" y="33826"/>
                        <a:pt x="13000" y="32367"/>
                        <a:pt x="10081" y="29448"/>
                      </a:cubicBezTo>
                      <a:cubicBezTo>
                        <a:pt x="4232" y="23599"/>
                        <a:pt x="4232" y="14093"/>
                        <a:pt x="10081" y="8244"/>
                      </a:cubicBezTo>
                      <a:cubicBezTo>
                        <a:pt x="12988" y="5325"/>
                        <a:pt x="16833" y="3860"/>
                        <a:pt x="20665" y="3860"/>
                      </a:cubicBezTo>
                      <a:close/>
                      <a:moveTo>
                        <a:pt x="20668" y="1"/>
                      </a:moveTo>
                      <a:cubicBezTo>
                        <a:pt x="15842" y="1"/>
                        <a:pt x="11019" y="1838"/>
                        <a:pt x="7350" y="5513"/>
                      </a:cubicBezTo>
                      <a:cubicBezTo>
                        <a:pt x="0" y="12874"/>
                        <a:pt x="0" y="24830"/>
                        <a:pt x="7350" y="32168"/>
                      </a:cubicBezTo>
                      <a:cubicBezTo>
                        <a:pt x="11030" y="35848"/>
                        <a:pt x="15848" y="37677"/>
                        <a:pt x="20689" y="37677"/>
                      </a:cubicBezTo>
                      <a:cubicBezTo>
                        <a:pt x="25518" y="37677"/>
                        <a:pt x="30336" y="35848"/>
                        <a:pt x="34016" y="32168"/>
                      </a:cubicBezTo>
                      <a:cubicBezTo>
                        <a:pt x="41342" y="24818"/>
                        <a:pt x="41342" y="12862"/>
                        <a:pt x="34005" y="5513"/>
                      </a:cubicBezTo>
                      <a:cubicBezTo>
                        <a:pt x="30324" y="1838"/>
                        <a:pt x="25495" y="1"/>
                        <a:pt x="20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a:off x="7758485" y="1623378"/>
                  <a:ext cx="52536" cy="20740"/>
                </a:xfrm>
                <a:custGeom>
                  <a:rect b="b" l="l" r="r" t="t"/>
                  <a:pathLst>
                    <a:path extrusionOk="0" h="6266" w="15872">
                      <a:moveTo>
                        <a:pt x="7936" y="1"/>
                      </a:moveTo>
                      <a:cubicBezTo>
                        <a:pt x="5331" y="1"/>
                        <a:pt x="2726" y="991"/>
                        <a:pt x="751" y="2972"/>
                      </a:cubicBezTo>
                      <a:cubicBezTo>
                        <a:pt x="1" y="3722"/>
                        <a:pt x="1" y="4953"/>
                        <a:pt x="751" y="5703"/>
                      </a:cubicBezTo>
                      <a:cubicBezTo>
                        <a:pt x="1126" y="6072"/>
                        <a:pt x="1621" y="6257"/>
                        <a:pt x="2115" y="6257"/>
                      </a:cubicBezTo>
                      <a:cubicBezTo>
                        <a:pt x="2609" y="6257"/>
                        <a:pt x="3101" y="6072"/>
                        <a:pt x="3470" y="5703"/>
                      </a:cubicBezTo>
                      <a:cubicBezTo>
                        <a:pt x="4701" y="4472"/>
                        <a:pt x="6316" y="3857"/>
                        <a:pt x="7929" y="3857"/>
                      </a:cubicBezTo>
                      <a:cubicBezTo>
                        <a:pt x="9542" y="3857"/>
                        <a:pt x="11154" y="4472"/>
                        <a:pt x="12379" y="5703"/>
                      </a:cubicBezTo>
                      <a:cubicBezTo>
                        <a:pt x="12766" y="6078"/>
                        <a:pt x="13246" y="6266"/>
                        <a:pt x="13738" y="6266"/>
                      </a:cubicBezTo>
                      <a:cubicBezTo>
                        <a:pt x="14242" y="6266"/>
                        <a:pt x="14723" y="6078"/>
                        <a:pt x="15110" y="5703"/>
                      </a:cubicBezTo>
                      <a:cubicBezTo>
                        <a:pt x="15872" y="4953"/>
                        <a:pt x="15872" y="3722"/>
                        <a:pt x="15122" y="2972"/>
                      </a:cubicBezTo>
                      <a:cubicBezTo>
                        <a:pt x="13146" y="991"/>
                        <a:pt x="10541" y="1"/>
                        <a:pt x="7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26" name="Google Shape;326;p16"/>
            <p:cNvGrpSpPr/>
            <p:nvPr/>
          </p:nvGrpSpPr>
          <p:grpSpPr>
            <a:xfrm>
              <a:off x="8106499" y="489126"/>
              <a:ext cx="273000" cy="273000"/>
              <a:chOff x="8106499" y="516254"/>
              <a:chExt cx="273000" cy="273000"/>
            </a:xfrm>
          </p:grpSpPr>
          <p:sp>
            <p:nvSpPr>
              <p:cNvPr id="327" name="Google Shape;327;p16"/>
              <p:cNvSpPr/>
              <p:nvPr/>
            </p:nvSpPr>
            <p:spPr>
              <a:xfrm>
                <a:off x="8106499" y="516254"/>
                <a:ext cx="273000" cy="273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8" name="Google Shape;328;p16"/>
              <p:cNvGrpSpPr/>
              <p:nvPr/>
            </p:nvGrpSpPr>
            <p:grpSpPr>
              <a:xfrm>
                <a:off x="8160297" y="582146"/>
                <a:ext cx="157465" cy="144971"/>
                <a:chOff x="6993499" y="1616539"/>
                <a:chExt cx="205703" cy="189381"/>
              </a:xfrm>
            </p:grpSpPr>
            <p:sp>
              <p:nvSpPr>
                <p:cNvPr id="329" name="Google Shape;329;p16"/>
                <p:cNvSpPr/>
                <p:nvPr/>
              </p:nvSpPr>
              <p:spPr>
                <a:xfrm>
                  <a:off x="7061995" y="1769950"/>
                  <a:ext cx="36003" cy="35970"/>
                </a:xfrm>
                <a:custGeom>
                  <a:rect b="b" l="l" r="r" t="t"/>
                  <a:pathLst>
                    <a:path extrusionOk="0" h="13188" w="13200">
                      <a:moveTo>
                        <a:pt x="6588" y="3681"/>
                      </a:moveTo>
                      <a:cubicBezTo>
                        <a:pt x="8206" y="3681"/>
                        <a:pt x="9507" y="4982"/>
                        <a:pt x="9507" y="6600"/>
                      </a:cubicBezTo>
                      <a:cubicBezTo>
                        <a:pt x="9507" y="8205"/>
                        <a:pt x="8206" y="9506"/>
                        <a:pt x="6588" y="9506"/>
                      </a:cubicBezTo>
                      <a:cubicBezTo>
                        <a:pt x="4983" y="9506"/>
                        <a:pt x="3682" y="8205"/>
                        <a:pt x="3682" y="6600"/>
                      </a:cubicBezTo>
                      <a:cubicBezTo>
                        <a:pt x="3682" y="4982"/>
                        <a:pt x="4983" y="3681"/>
                        <a:pt x="6588" y="3681"/>
                      </a:cubicBezTo>
                      <a:close/>
                      <a:moveTo>
                        <a:pt x="6588" y="0"/>
                      </a:moveTo>
                      <a:cubicBezTo>
                        <a:pt x="2955" y="0"/>
                        <a:pt x="1" y="2966"/>
                        <a:pt x="1" y="6600"/>
                      </a:cubicBezTo>
                      <a:cubicBezTo>
                        <a:pt x="1" y="10233"/>
                        <a:pt x="2955" y="13187"/>
                        <a:pt x="6588" y="13187"/>
                      </a:cubicBezTo>
                      <a:cubicBezTo>
                        <a:pt x="10234" y="13187"/>
                        <a:pt x="13188" y="10233"/>
                        <a:pt x="13188" y="6600"/>
                      </a:cubicBezTo>
                      <a:cubicBezTo>
                        <a:pt x="13200" y="2966"/>
                        <a:pt x="10246" y="0"/>
                        <a:pt x="65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7125155" y="1769950"/>
                  <a:ext cx="35970" cy="35970"/>
                </a:xfrm>
                <a:custGeom>
                  <a:rect b="b" l="l" r="r" t="t"/>
                  <a:pathLst>
                    <a:path extrusionOk="0" h="13188" w="13188">
                      <a:moveTo>
                        <a:pt x="6599" y="3681"/>
                      </a:moveTo>
                      <a:cubicBezTo>
                        <a:pt x="8205" y="3681"/>
                        <a:pt x="9506" y="4982"/>
                        <a:pt x="9506" y="6600"/>
                      </a:cubicBezTo>
                      <a:cubicBezTo>
                        <a:pt x="9506" y="8205"/>
                        <a:pt x="8194" y="9506"/>
                        <a:pt x="6599" y="9506"/>
                      </a:cubicBezTo>
                      <a:cubicBezTo>
                        <a:pt x="4982" y="9506"/>
                        <a:pt x="3681" y="8205"/>
                        <a:pt x="3681" y="6600"/>
                      </a:cubicBezTo>
                      <a:cubicBezTo>
                        <a:pt x="3681" y="4982"/>
                        <a:pt x="4982" y="3681"/>
                        <a:pt x="6599" y="3681"/>
                      </a:cubicBezTo>
                      <a:close/>
                      <a:moveTo>
                        <a:pt x="6599" y="0"/>
                      </a:moveTo>
                      <a:cubicBezTo>
                        <a:pt x="2966" y="0"/>
                        <a:pt x="0" y="2966"/>
                        <a:pt x="0" y="6600"/>
                      </a:cubicBezTo>
                      <a:cubicBezTo>
                        <a:pt x="0" y="10233"/>
                        <a:pt x="2966" y="13187"/>
                        <a:pt x="6599" y="13187"/>
                      </a:cubicBezTo>
                      <a:cubicBezTo>
                        <a:pt x="10233" y="13187"/>
                        <a:pt x="13187" y="10233"/>
                        <a:pt x="13187" y="6600"/>
                      </a:cubicBezTo>
                      <a:cubicBezTo>
                        <a:pt x="13187" y="2966"/>
                        <a:pt x="10233" y="0"/>
                        <a:pt x="65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7070501" y="1675160"/>
                  <a:ext cx="82073" cy="10073"/>
                </a:xfrm>
                <a:custGeom>
                  <a:rect b="b" l="l" r="r" t="t"/>
                  <a:pathLst>
                    <a:path extrusionOk="0" h="3693" w="30091">
                      <a:moveTo>
                        <a:pt x="1853" y="0"/>
                      </a:moveTo>
                      <a:cubicBezTo>
                        <a:pt x="845" y="0"/>
                        <a:pt x="1" y="821"/>
                        <a:pt x="1" y="1852"/>
                      </a:cubicBezTo>
                      <a:cubicBezTo>
                        <a:pt x="1" y="2872"/>
                        <a:pt x="821" y="3693"/>
                        <a:pt x="1853" y="3693"/>
                      </a:cubicBezTo>
                      <a:lnTo>
                        <a:pt x="28238" y="3693"/>
                      </a:lnTo>
                      <a:cubicBezTo>
                        <a:pt x="29246" y="3693"/>
                        <a:pt x="30090" y="2872"/>
                        <a:pt x="30090" y="1852"/>
                      </a:cubicBezTo>
                      <a:cubicBezTo>
                        <a:pt x="30090" y="821"/>
                        <a:pt x="29270" y="0"/>
                        <a:pt x="28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7074435" y="1701289"/>
                  <a:ext cx="74207" cy="10073"/>
                </a:xfrm>
                <a:custGeom>
                  <a:rect b="b" l="l" r="r" t="t"/>
                  <a:pathLst>
                    <a:path extrusionOk="0" h="3693" w="27207">
                      <a:moveTo>
                        <a:pt x="1841" y="0"/>
                      </a:moveTo>
                      <a:cubicBezTo>
                        <a:pt x="833" y="0"/>
                        <a:pt x="1" y="821"/>
                        <a:pt x="1" y="1840"/>
                      </a:cubicBezTo>
                      <a:cubicBezTo>
                        <a:pt x="1" y="2872"/>
                        <a:pt x="821" y="3692"/>
                        <a:pt x="1841" y="3692"/>
                      </a:cubicBezTo>
                      <a:lnTo>
                        <a:pt x="25366" y="3692"/>
                      </a:lnTo>
                      <a:cubicBezTo>
                        <a:pt x="26374" y="3692"/>
                        <a:pt x="27207" y="2872"/>
                        <a:pt x="27207" y="1840"/>
                      </a:cubicBezTo>
                      <a:cubicBezTo>
                        <a:pt x="27207" y="821"/>
                        <a:pt x="26386" y="0"/>
                        <a:pt x="253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6"/>
                <p:cNvSpPr/>
                <p:nvPr/>
              </p:nvSpPr>
              <p:spPr>
                <a:xfrm>
                  <a:off x="6993499" y="1616539"/>
                  <a:ext cx="205703" cy="145245"/>
                </a:xfrm>
                <a:custGeom>
                  <a:rect b="b" l="l" r="r" t="t"/>
                  <a:pathLst>
                    <a:path extrusionOk="0" h="53252" w="75418">
                      <a:moveTo>
                        <a:pt x="71584" y="15614"/>
                      </a:moveTo>
                      <a:lnTo>
                        <a:pt x="66427" y="40628"/>
                      </a:lnTo>
                      <a:lnTo>
                        <a:pt x="20126" y="40628"/>
                      </a:lnTo>
                      <a:lnTo>
                        <a:pt x="14969" y="15614"/>
                      </a:lnTo>
                      <a:close/>
                      <a:moveTo>
                        <a:pt x="2096" y="0"/>
                      </a:moveTo>
                      <a:cubicBezTo>
                        <a:pt x="1379" y="0"/>
                        <a:pt x="699" y="423"/>
                        <a:pt x="410" y="1114"/>
                      </a:cubicBezTo>
                      <a:cubicBezTo>
                        <a:pt x="0" y="2052"/>
                        <a:pt x="434" y="3130"/>
                        <a:pt x="1360" y="3529"/>
                      </a:cubicBezTo>
                      <a:lnTo>
                        <a:pt x="9448" y="7045"/>
                      </a:lnTo>
                      <a:lnTo>
                        <a:pt x="18356" y="50310"/>
                      </a:lnTo>
                      <a:cubicBezTo>
                        <a:pt x="18708" y="52009"/>
                        <a:pt x="20232" y="53252"/>
                        <a:pt x="21955" y="53252"/>
                      </a:cubicBezTo>
                      <a:lnTo>
                        <a:pt x="66087" y="53252"/>
                      </a:lnTo>
                      <a:cubicBezTo>
                        <a:pt x="67107" y="53252"/>
                        <a:pt x="67939" y="52431"/>
                        <a:pt x="67939" y="51412"/>
                      </a:cubicBezTo>
                      <a:cubicBezTo>
                        <a:pt x="67939" y="50380"/>
                        <a:pt x="67118" y="49560"/>
                        <a:pt x="66087" y="49560"/>
                      </a:cubicBezTo>
                      <a:lnTo>
                        <a:pt x="21955" y="49560"/>
                      </a:lnTo>
                      <a:lnTo>
                        <a:pt x="20876" y="44308"/>
                      </a:lnTo>
                      <a:lnTo>
                        <a:pt x="66427" y="44308"/>
                      </a:lnTo>
                      <a:cubicBezTo>
                        <a:pt x="68173" y="44308"/>
                        <a:pt x="69685" y="43078"/>
                        <a:pt x="70037" y="41355"/>
                      </a:cubicBezTo>
                      <a:lnTo>
                        <a:pt x="75194" y="16352"/>
                      </a:lnTo>
                      <a:cubicBezTo>
                        <a:pt x="75417" y="15262"/>
                        <a:pt x="75148" y="14149"/>
                        <a:pt x="74444" y="13281"/>
                      </a:cubicBezTo>
                      <a:cubicBezTo>
                        <a:pt x="73741" y="12426"/>
                        <a:pt x="72698" y="11922"/>
                        <a:pt x="71584" y="11922"/>
                      </a:cubicBezTo>
                      <a:lnTo>
                        <a:pt x="14207" y="11922"/>
                      </a:lnTo>
                      <a:lnTo>
                        <a:pt x="13046" y="6295"/>
                      </a:lnTo>
                      <a:cubicBezTo>
                        <a:pt x="12800" y="5123"/>
                        <a:pt x="12015" y="4139"/>
                        <a:pt x="10913" y="3658"/>
                      </a:cubicBezTo>
                      <a:lnTo>
                        <a:pt x="2825" y="153"/>
                      </a:lnTo>
                      <a:cubicBezTo>
                        <a:pt x="2587" y="49"/>
                        <a:pt x="2339" y="0"/>
                        <a:pt x="20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334" name="Shape 334"/>
        <p:cNvGrpSpPr/>
        <p:nvPr/>
      </p:nvGrpSpPr>
      <p:grpSpPr>
        <a:xfrm>
          <a:off x="0" y="0"/>
          <a:ext cx="0" cy="0"/>
          <a:chOff x="0" y="0"/>
          <a:chExt cx="0" cy="0"/>
        </a:xfrm>
      </p:grpSpPr>
      <p:sp>
        <p:nvSpPr>
          <p:cNvPr id="335" name="Google Shape;335;p17"/>
          <p:cNvSpPr/>
          <p:nvPr/>
        </p:nvSpPr>
        <p:spPr>
          <a:xfrm>
            <a:off x="284850" y="289800"/>
            <a:ext cx="8574300" cy="4563900"/>
          </a:xfrm>
          <a:prstGeom prst="roundRect">
            <a:avLst>
              <a:gd fmla="val 8250" name="adj"/>
            </a:avLst>
          </a:prstGeom>
          <a:solidFill>
            <a:schemeClr val="dk2"/>
          </a:solidFill>
          <a:ln>
            <a:noFill/>
          </a:ln>
          <a:effectLst>
            <a:outerShdw blurRad="57150" rotWithShape="0" algn="bl" dir="4080000" dist="7620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7"/>
          <p:cNvSpPr/>
          <p:nvPr/>
        </p:nvSpPr>
        <p:spPr>
          <a:xfrm rot="5562018">
            <a:off x="7833586" y="1245380"/>
            <a:ext cx="3362233" cy="2114347"/>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7"/>
          <p:cNvSpPr txBox="1"/>
          <p:nvPr>
            <p:ph idx="1" type="subTitle"/>
          </p:nvPr>
        </p:nvSpPr>
        <p:spPr>
          <a:xfrm>
            <a:off x="720000" y="1958762"/>
            <a:ext cx="35817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38" name="Google Shape;338;p17"/>
          <p:cNvSpPr txBox="1"/>
          <p:nvPr>
            <p:ph idx="2" type="subTitle"/>
          </p:nvPr>
        </p:nvSpPr>
        <p:spPr>
          <a:xfrm>
            <a:off x="4606805" y="1958762"/>
            <a:ext cx="35817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39" name="Google Shape;339;p17"/>
          <p:cNvSpPr txBox="1"/>
          <p:nvPr>
            <p:ph idx="3" type="subTitle"/>
          </p:nvPr>
        </p:nvSpPr>
        <p:spPr>
          <a:xfrm>
            <a:off x="720000" y="3336700"/>
            <a:ext cx="35817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40" name="Google Shape;340;p17"/>
          <p:cNvSpPr txBox="1"/>
          <p:nvPr>
            <p:ph idx="4" type="subTitle"/>
          </p:nvPr>
        </p:nvSpPr>
        <p:spPr>
          <a:xfrm>
            <a:off x="4606805" y="3336700"/>
            <a:ext cx="35817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41" name="Google Shape;341;p17"/>
          <p:cNvSpPr txBox="1"/>
          <p:nvPr>
            <p:ph idx="5" type="subTitle"/>
          </p:nvPr>
        </p:nvSpPr>
        <p:spPr>
          <a:xfrm>
            <a:off x="720000" y="1510387"/>
            <a:ext cx="3581700" cy="456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b="1"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342" name="Google Shape;342;p17"/>
          <p:cNvSpPr txBox="1"/>
          <p:nvPr>
            <p:ph idx="6" type="subTitle"/>
          </p:nvPr>
        </p:nvSpPr>
        <p:spPr>
          <a:xfrm>
            <a:off x="720000" y="2888325"/>
            <a:ext cx="3581700" cy="456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b="1"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343" name="Google Shape;343;p17"/>
          <p:cNvSpPr txBox="1"/>
          <p:nvPr>
            <p:ph idx="7" type="subTitle"/>
          </p:nvPr>
        </p:nvSpPr>
        <p:spPr>
          <a:xfrm>
            <a:off x="4606768" y="1510387"/>
            <a:ext cx="3581700" cy="456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b="1"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344" name="Google Shape;344;p17"/>
          <p:cNvSpPr txBox="1"/>
          <p:nvPr>
            <p:ph idx="8" type="subTitle"/>
          </p:nvPr>
        </p:nvSpPr>
        <p:spPr>
          <a:xfrm>
            <a:off x="4606768" y="2888325"/>
            <a:ext cx="3581700" cy="456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b="1"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345" name="Google Shape;345;p17"/>
          <p:cNvSpPr txBox="1"/>
          <p:nvPr>
            <p:ph type="title"/>
          </p:nvPr>
        </p:nvSpPr>
        <p:spPr>
          <a:xfrm>
            <a:off x="720000" y="7621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46" name="Google Shape;346;p17"/>
          <p:cNvGrpSpPr/>
          <p:nvPr/>
        </p:nvGrpSpPr>
        <p:grpSpPr>
          <a:xfrm>
            <a:off x="794438" y="489126"/>
            <a:ext cx="7585062" cy="273000"/>
            <a:chOff x="794438" y="489126"/>
            <a:chExt cx="7585062" cy="273000"/>
          </a:xfrm>
        </p:grpSpPr>
        <p:grpSp>
          <p:nvGrpSpPr>
            <p:cNvPr id="347" name="Google Shape;347;p17"/>
            <p:cNvGrpSpPr/>
            <p:nvPr/>
          </p:nvGrpSpPr>
          <p:grpSpPr>
            <a:xfrm>
              <a:off x="794438" y="534808"/>
              <a:ext cx="273000" cy="185406"/>
              <a:chOff x="794438" y="522095"/>
              <a:chExt cx="273000" cy="185406"/>
            </a:xfrm>
          </p:grpSpPr>
          <p:cxnSp>
            <p:nvCxnSpPr>
              <p:cNvPr id="348" name="Google Shape;348;p17"/>
              <p:cNvCxnSpPr/>
              <p:nvPr/>
            </p:nvCxnSpPr>
            <p:spPr>
              <a:xfrm>
                <a:off x="794438" y="522095"/>
                <a:ext cx="273000" cy="0"/>
              </a:xfrm>
              <a:prstGeom prst="straightConnector1">
                <a:avLst/>
              </a:prstGeom>
              <a:noFill/>
              <a:ln cap="flat" cmpd="sng" w="9525">
                <a:solidFill>
                  <a:schemeClr val="dk1"/>
                </a:solidFill>
                <a:prstDash val="solid"/>
                <a:round/>
                <a:headEnd len="med" w="med" type="none"/>
                <a:tailEnd len="med" w="med" type="none"/>
              </a:ln>
            </p:spPr>
          </p:cxnSp>
          <p:cxnSp>
            <p:nvCxnSpPr>
              <p:cNvPr id="349" name="Google Shape;349;p17"/>
              <p:cNvCxnSpPr/>
              <p:nvPr/>
            </p:nvCxnSpPr>
            <p:spPr>
              <a:xfrm>
                <a:off x="794438" y="614798"/>
                <a:ext cx="273000" cy="0"/>
              </a:xfrm>
              <a:prstGeom prst="straightConnector1">
                <a:avLst/>
              </a:prstGeom>
              <a:noFill/>
              <a:ln cap="flat" cmpd="sng" w="9525">
                <a:solidFill>
                  <a:schemeClr val="dk1"/>
                </a:solidFill>
                <a:prstDash val="solid"/>
                <a:round/>
                <a:headEnd len="med" w="med" type="none"/>
                <a:tailEnd len="med" w="med" type="none"/>
              </a:ln>
            </p:spPr>
          </p:cxnSp>
          <p:cxnSp>
            <p:nvCxnSpPr>
              <p:cNvPr id="350" name="Google Shape;350;p17"/>
              <p:cNvCxnSpPr/>
              <p:nvPr/>
            </p:nvCxnSpPr>
            <p:spPr>
              <a:xfrm>
                <a:off x="794438" y="707502"/>
                <a:ext cx="273000" cy="0"/>
              </a:xfrm>
              <a:prstGeom prst="straightConnector1">
                <a:avLst/>
              </a:prstGeom>
              <a:noFill/>
              <a:ln cap="flat" cmpd="sng" w="9525">
                <a:solidFill>
                  <a:schemeClr val="dk1"/>
                </a:solidFill>
                <a:prstDash val="solid"/>
                <a:round/>
                <a:headEnd len="med" w="med" type="none"/>
                <a:tailEnd len="med" w="med" type="none"/>
              </a:ln>
            </p:spPr>
          </p:cxnSp>
        </p:grpSp>
        <p:grpSp>
          <p:nvGrpSpPr>
            <p:cNvPr id="351" name="Google Shape;351;p17"/>
            <p:cNvGrpSpPr/>
            <p:nvPr/>
          </p:nvGrpSpPr>
          <p:grpSpPr>
            <a:xfrm>
              <a:off x="5634025" y="489126"/>
              <a:ext cx="2387400" cy="273000"/>
              <a:chOff x="5634025" y="516254"/>
              <a:chExt cx="2387400" cy="273000"/>
            </a:xfrm>
          </p:grpSpPr>
          <p:sp>
            <p:nvSpPr>
              <p:cNvPr id="352" name="Google Shape;352;p17"/>
              <p:cNvSpPr/>
              <p:nvPr/>
            </p:nvSpPr>
            <p:spPr>
              <a:xfrm>
                <a:off x="5634025" y="516254"/>
                <a:ext cx="2387400" cy="2730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3" name="Google Shape;353;p17"/>
              <p:cNvGrpSpPr/>
              <p:nvPr/>
            </p:nvGrpSpPr>
            <p:grpSpPr>
              <a:xfrm>
                <a:off x="5733981" y="574878"/>
                <a:ext cx="157455" cy="157474"/>
                <a:chOff x="7626532" y="1566956"/>
                <a:chExt cx="248313" cy="248343"/>
              </a:xfrm>
            </p:grpSpPr>
            <p:sp>
              <p:nvSpPr>
                <p:cNvPr id="354" name="Google Shape;354;p17"/>
                <p:cNvSpPr/>
                <p:nvPr/>
              </p:nvSpPr>
              <p:spPr>
                <a:xfrm>
                  <a:off x="7626532" y="1566956"/>
                  <a:ext cx="248313" cy="248343"/>
                </a:xfrm>
                <a:custGeom>
                  <a:rect b="b" l="l" r="r" t="t"/>
                  <a:pathLst>
                    <a:path extrusionOk="0" h="75028" w="75019">
                      <a:moveTo>
                        <a:pt x="47789" y="3854"/>
                      </a:moveTo>
                      <a:cubicBezTo>
                        <a:pt x="53768" y="3854"/>
                        <a:pt x="59746" y="6128"/>
                        <a:pt x="64305" y="10688"/>
                      </a:cubicBezTo>
                      <a:cubicBezTo>
                        <a:pt x="68713" y="15095"/>
                        <a:pt x="71151" y="20956"/>
                        <a:pt x="71151" y="27203"/>
                      </a:cubicBezTo>
                      <a:cubicBezTo>
                        <a:pt x="71151" y="33439"/>
                        <a:pt x="68713" y="39300"/>
                        <a:pt x="64305" y="43707"/>
                      </a:cubicBezTo>
                      <a:cubicBezTo>
                        <a:pt x="59757" y="48261"/>
                        <a:pt x="53776" y="50538"/>
                        <a:pt x="47795" y="50538"/>
                      </a:cubicBezTo>
                      <a:cubicBezTo>
                        <a:pt x="41814" y="50538"/>
                        <a:pt x="35833" y="48261"/>
                        <a:pt x="31285" y="43707"/>
                      </a:cubicBezTo>
                      <a:cubicBezTo>
                        <a:pt x="26866" y="39300"/>
                        <a:pt x="24440" y="33439"/>
                        <a:pt x="24440" y="27203"/>
                      </a:cubicBezTo>
                      <a:cubicBezTo>
                        <a:pt x="24440" y="20956"/>
                        <a:pt x="26866" y="15095"/>
                        <a:pt x="31285" y="10688"/>
                      </a:cubicBezTo>
                      <a:cubicBezTo>
                        <a:pt x="35833" y="6128"/>
                        <a:pt x="41811" y="3854"/>
                        <a:pt x="47789" y="3854"/>
                      </a:cubicBezTo>
                      <a:close/>
                      <a:moveTo>
                        <a:pt x="19329" y="49076"/>
                      </a:moveTo>
                      <a:lnTo>
                        <a:pt x="25929" y="55675"/>
                      </a:lnTo>
                      <a:lnTo>
                        <a:pt x="23198" y="58418"/>
                      </a:lnTo>
                      <a:lnTo>
                        <a:pt x="16587" y="51819"/>
                      </a:lnTo>
                      <a:lnTo>
                        <a:pt x="19329" y="49076"/>
                      </a:lnTo>
                      <a:close/>
                      <a:moveTo>
                        <a:pt x="13855" y="54550"/>
                      </a:moveTo>
                      <a:lnTo>
                        <a:pt x="20466" y="61161"/>
                      </a:lnTo>
                      <a:lnTo>
                        <a:pt x="11828" y="69776"/>
                      </a:lnTo>
                      <a:cubicBezTo>
                        <a:pt x="10948" y="70655"/>
                        <a:pt x="9776" y="71136"/>
                        <a:pt x="8522" y="71136"/>
                      </a:cubicBezTo>
                      <a:cubicBezTo>
                        <a:pt x="7280" y="71136"/>
                        <a:pt x="6107" y="70655"/>
                        <a:pt x="5228" y="69776"/>
                      </a:cubicBezTo>
                      <a:cubicBezTo>
                        <a:pt x="4349" y="68897"/>
                        <a:pt x="3869" y="67725"/>
                        <a:pt x="3869" y="66482"/>
                      </a:cubicBezTo>
                      <a:cubicBezTo>
                        <a:pt x="3869" y="65240"/>
                        <a:pt x="4349" y="64068"/>
                        <a:pt x="5228" y="63189"/>
                      </a:cubicBezTo>
                      <a:lnTo>
                        <a:pt x="13855" y="54550"/>
                      </a:lnTo>
                      <a:close/>
                      <a:moveTo>
                        <a:pt x="47806" y="1"/>
                      </a:moveTo>
                      <a:cubicBezTo>
                        <a:pt x="40836" y="1"/>
                        <a:pt x="33864" y="2653"/>
                        <a:pt x="28554" y="7957"/>
                      </a:cubicBezTo>
                      <a:cubicBezTo>
                        <a:pt x="23408" y="13102"/>
                        <a:pt x="20584" y="19936"/>
                        <a:pt x="20584" y="27203"/>
                      </a:cubicBezTo>
                      <a:cubicBezTo>
                        <a:pt x="20584" y="33826"/>
                        <a:pt x="22928" y="40074"/>
                        <a:pt x="27241" y="45032"/>
                      </a:cubicBezTo>
                      <a:lnTo>
                        <a:pt x="23995" y="48267"/>
                      </a:lnTo>
                      <a:lnTo>
                        <a:pt x="20701" y="44973"/>
                      </a:lnTo>
                      <a:cubicBezTo>
                        <a:pt x="20337" y="44598"/>
                        <a:pt x="19857" y="44399"/>
                        <a:pt x="19341" y="44399"/>
                      </a:cubicBezTo>
                      <a:cubicBezTo>
                        <a:pt x="18825" y="44399"/>
                        <a:pt x="18345" y="44598"/>
                        <a:pt x="17981" y="44973"/>
                      </a:cubicBezTo>
                      <a:lnTo>
                        <a:pt x="2509" y="60446"/>
                      </a:lnTo>
                      <a:cubicBezTo>
                        <a:pt x="891" y="62052"/>
                        <a:pt x="0" y="64197"/>
                        <a:pt x="0" y="66482"/>
                      </a:cubicBezTo>
                      <a:cubicBezTo>
                        <a:pt x="0" y="68768"/>
                        <a:pt x="891" y="70901"/>
                        <a:pt x="2509" y="72519"/>
                      </a:cubicBezTo>
                      <a:cubicBezTo>
                        <a:pt x="4115" y="74125"/>
                        <a:pt x="6260" y="75027"/>
                        <a:pt x="8545" y="75027"/>
                      </a:cubicBezTo>
                      <a:cubicBezTo>
                        <a:pt x="10831" y="75027"/>
                        <a:pt x="12965" y="74125"/>
                        <a:pt x="14582" y="72519"/>
                      </a:cubicBezTo>
                      <a:lnTo>
                        <a:pt x="30031" y="57035"/>
                      </a:lnTo>
                      <a:cubicBezTo>
                        <a:pt x="30406" y="56660"/>
                        <a:pt x="30606" y="56179"/>
                        <a:pt x="30606" y="55663"/>
                      </a:cubicBezTo>
                      <a:cubicBezTo>
                        <a:pt x="30606" y="55159"/>
                        <a:pt x="30406" y="54667"/>
                        <a:pt x="30031" y="54304"/>
                      </a:cubicBezTo>
                      <a:lnTo>
                        <a:pt x="26737" y="51010"/>
                      </a:lnTo>
                      <a:lnTo>
                        <a:pt x="29973" y="47775"/>
                      </a:lnTo>
                      <a:cubicBezTo>
                        <a:pt x="35072" y="52194"/>
                        <a:pt x="41436" y="54409"/>
                        <a:pt x="47813" y="54409"/>
                      </a:cubicBezTo>
                      <a:cubicBezTo>
                        <a:pt x="54776" y="54409"/>
                        <a:pt x="61738" y="51760"/>
                        <a:pt x="67048" y="46450"/>
                      </a:cubicBezTo>
                      <a:cubicBezTo>
                        <a:pt x="72182" y="41304"/>
                        <a:pt x="75019" y="34483"/>
                        <a:pt x="75019" y="27215"/>
                      </a:cubicBezTo>
                      <a:cubicBezTo>
                        <a:pt x="75019" y="19936"/>
                        <a:pt x="72171" y="13102"/>
                        <a:pt x="67048" y="7957"/>
                      </a:cubicBezTo>
                      <a:cubicBezTo>
                        <a:pt x="61744" y="2653"/>
                        <a:pt x="54776" y="1"/>
                        <a:pt x="478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7"/>
                <p:cNvSpPr/>
                <p:nvPr/>
              </p:nvSpPr>
              <p:spPr>
                <a:xfrm>
                  <a:off x="7716312" y="1594638"/>
                  <a:ext cx="136845" cy="124711"/>
                </a:xfrm>
                <a:custGeom>
                  <a:rect b="b" l="l" r="r" t="t"/>
                  <a:pathLst>
                    <a:path extrusionOk="0" h="37677" w="41343">
                      <a:moveTo>
                        <a:pt x="20665" y="3860"/>
                      </a:moveTo>
                      <a:cubicBezTo>
                        <a:pt x="24510" y="3860"/>
                        <a:pt x="28343" y="5325"/>
                        <a:pt x="31262" y="8244"/>
                      </a:cubicBezTo>
                      <a:cubicBezTo>
                        <a:pt x="37111" y="14093"/>
                        <a:pt x="37111" y="23599"/>
                        <a:pt x="31274" y="29448"/>
                      </a:cubicBezTo>
                      <a:cubicBezTo>
                        <a:pt x="28355" y="32367"/>
                        <a:pt x="24516" y="33826"/>
                        <a:pt x="20677" y="33826"/>
                      </a:cubicBezTo>
                      <a:cubicBezTo>
                        <a:pt x="16838" y="33826"/>
                        <a:pt x="13000" y="32367"/>
                        <a:pt x="10081" y="29448"/>
                      </a:cubicBezTo>
                      <a:cubicBezTo>
                        <a:pt x="4232" y="23599"/>
                        <a:pt x="4232" y="14093"/>
                        <a:pt x="10081" y="8244"/>
                      </a:cubicBezTo>
                      <a:cubicBezTo>
                        <a:pt x="12988" y="5325"/>
                        <a:pt x="16833" y="3860"/>
                        <a:pt x="20665" y="3860"/>
                      </a:cubicBezTo>
                      <a:close/>
                      <a:moveTo>
                        <a:pt x="20668" y="1"/>
                      </a:moveTo>
                      <a:cubicBezTo>
                        <a:pt x="15842" y="1"/>
                        <a:pt x="11019" y="1838"/>
                        <a:pt x="7350" y="5513"/>
                      </a:cubicBezTo>
                      <a:cubicBezTo>
                        <a:pt x="0" y="12874"/>
                        <a:pt x="0" y="24830"/>
                        <a:pt x="7350" y="32168"/>
                      </a:cubicBezTo>
                      <a:cubicBezTo>
                        <a:pt x="11030" y="35848"/>
                        <a:pt x="15848" y="37677"/>
                        <a:pt x="20689" y="37677"/>
                      </a:cubicBezTo>
                      <a:cubicBezTo>
                        <a:pt x="25518" y="37677"/>
                        <a:pt x="30336" y="35848"/>
                        <a:pt x="34016" y="32168"/>
                      </a:cubicBezTo>
                      <a:cubicBezTo>
                        <a:pt x="41342" y="24818"/>
                        <a:pt x="41342" y="12862"/>
                        <a:pt x="34005" y="5513"/>
                      </a:cubicBezTo>
                      <a:cubicBezTo>
                        <a:pt x="30324" y="1838"/>
                        <a:pt x="25495" y="1"/>
                        <a:pt x="20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7"/>
                <p:cNvSpPr/>
                <p:nvPr/>
              </p:nvSpPr>
              <p:spPr>
                <a:xfrm>
                  <a:off x="7758485" y="1623378"/>
                  <a:ext cx="52536" cy="20740"/>
                </a:xfrm>
                <a:custGeom>
                  <a:rect b="b" l="l" r="r" t="t"/>
                  <a:pathLst>
                    <a:path extrusionOk="0" h="6266" w="15872">
                      <a:moveTo>
                        <a:pt x="7936" y="1"/>
                      </a:moveTo>
                      <a:cubicBezTo>
                        <a:pt x="5331" y="1"/>
                        <a:pt x="2726" y="991"/>
                        <a:pt x="751" y="2972"/>
                      </a:cubicBezTo>
                      <a:cubicBezTo>
                        <a:pt x="1" y="3722"/>
                        <a:pt x="1" y="4953"/>
                        <a:pt x="751" y="5703"/>
                      </a:cubicBezTo>
                      <a:cubicBezTo>
                        <a:pt x="1126" y="6072"/>
                        <a:pt x="1621" y="6257"/>
                        <a:pt x="2115" y="6257"/>
                      </a:cubicBezTo>
                      <a:cubicBezTo>
                        <a:pt x="2609" y="6257"/>
                        <a:pt x="3101" y="6072"/>
                        <a:pt x="3470" y="5703"/>
                      </a:cubicBezTo>
                      <a:cubicBezTo>
                        <a:pt x="4701" y="4472"/>
                        <a:pt x="6316" y="3857"/>
                        <a:pt x="7929" y="3857"/>
                      </a:cubicBezTo>
                      <a:cubicBezTo>
                        <a:pt x="9542" y="3857"/>
                        <a:pt x="11154" y="4472"/>
                        <a:pt x="12379" y="5703"/>
                      </a:cubicBezTo>
                      <a:cubicBezTo>
                        <a:pt x="12766" y="6078"/>
                        <a:pt x="13246" y="6266"/>
                        <a:pt x="13738" y="6266"/>
                      </a:cubicBezTo>
                      <a:cubicBezTo>
                        <a:pt x="14242" y="6266"/>
                        <a:pt x="14723" y="6078"/>
                        <a:pt x="15110" y="5703"/>
                      </a:cubicBezTo>
                      <a:cubicBezTo>
                        <a:pt x="15872" y="4953"/>
                        <a:pt x="15872" y="3722"/>
                        <a:pt x="15122" y="2972"/>
                      </a:cubicBezTo>
                      <a:cubicBezTo>
                        <a:pt x="13146" y="991"/>
                        <a:pt x="10541" y="1"/>
                        <a:pt x="7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57" name="Google Shape;357;p17"/>
            <p:cNvGrpSpPr/>
            <p:nvPr/>
          </p:nvGrpSpPr>
          <p:grpSpPr>
            <a:xfrm>
              <a:off x="8106499" y="489126"/>
              <a:ext cx="273000" cy="273000"/>
              <a:chOff x="8106499" y="516254"/>
              <a:chExt cx="273000" cy="273000"/>
            </a:xfrm>
          </p:grpSpPr>
          <p:sp>
            <p:nvSpPr>
              <p:cNvPr id="358" name="Google Shape;358;p17"/>
              <p:cNvSpPr/>
              <p:nvPr/>
            </p:nvSpPr>
            <p:spPr>
              <a:xfrm>
                <a:off x="8106499" y="516254"/>
                <a:ext cx="273000" cy="273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9" name="Google Shape;359;p17"/>
              <p:cNvGrpSpPr/>
              <p:nvPr/>
            </p:nvGrpSpPr>
            <p:grpSpPr>
              <a:xfrm>
                <a:off x="8160297" y="582146"/>
                <a:ext cx="157465" cy="144971"/>
                <a:chOff x="6993499" y="1616539"/>
                <a:chExt cx="205703" cy="189381"/>
              </a:xfrm>
            </p:grpSpPr>
            <p:sp>
              <p:nvSpPr>
                <p:cNvPr id="360" name="Google Shape;360;p17"/>
                <p:cNvSpPr/>
                <p:nvPr/>
              </p:nvSpPr>
              <p:spPr>
                <a:xfrm>
                  <a:off x="7061995" y="1769950"/>
                  <a:ext cx="36003" cy="35970"/>
                </a:xfrm>
                <a:custGeom>
                  <a:rect b="b" l="l" r="r" t="t"/>
                  <a:pathLst>
                    <a:path extrusionOk="0" h="13188" w="13200">
                      <a:moveTo>
                        <a:pt x="6588" y="3681"/>
                      </a:moveTo>
                      <a:cubicBezTo>
                        <a:pt x="8206" y="3681"/>
                        <a:pt x="9507" y="4982"/>
                        <a:pt x="9507" y="6600"/>
                      </a:cubicBezTo>
                      <a:cubicBezTo>
                        <a:pt x="9507" y="8205"/>
                        <a:pt x="8206" y="9506"/>
                        <a:pt x="6588" y="9506"/>
                      </a:cubicBezTo>
                      <a:cubicBezTo>
                        <a:pt x="4983" y="9506"/>
                        <a:pt x="3682" y="8205"/>
                        <a:pt x="3682" y="6600"/>
                      </a:cubicBezTo>
                      <a:cubicBezTo>
                        <a:pt x="3682" y="4982"/>
                        <a:pt x="4983" y="3681"/>
                        <a:pt x="6588" y="3681"/>
                      </a:cubicBezTo>
                      <a:close/>
                      <a:moveTo>
                        <a:pt x="6588" y="0"/>
                      </a:moveTo>
                      <a:cubicBezTo>
                        <a:pt x="2955" y="0"/>
                        <a:pt x="1" y="2966"/>
                        <a:pt x="1" y="6600"/>
                      </a:cubicBezTo>
                      <a:cubicBezTo>
                        <a:pt x="1" y="10233"/>
                        <a:pt x="2955" y="13187"/>
                        <a:pt x="6588" y="13187"/>
                      </a:cubicBezTo>
                      <a:cubicBezTo>
                        <a:pt x="10234" y="13187"/>
                        <a:pt x="13188" y="10233"/>
                        <a:pt x="13188" y="6600"/>
                      </a:cubicBezTo>
                      <a:cubicBezTo>
                        <a:pt x="13200" y="2966"/>
                        <a:pt x="10246" y="0"/>
                        <a:pt x="65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7"/>
                <p:cNvSpPr/>
                <p:nvPr/>
              </p:nvSpPr>
              <p:spPr>
                <a:xfrm>
                  <a:off x="7125155" y="1769950"/>
                  <a:ext cx="35970" cy="35970"/>
                </a:xfrm>
                <a:custGeom>
                  <a:rect b="b" l="l" r="r" t="t"/>
                  <a:pathLst>
                    <a:path extrusionOk="0" h="13188" w="13188">
                      <a:moveTo>
                        <a:pt x="6599" y="3681"/>
                      </a:moveTo>
                      <a:cubicBezTo>
                        <a:pt x="8205" y="3681"/>
                        <a:pt x="9506" y="4982"/>
                        <a:pt x="9506" y="6600"/>
                      </a:cubicBezTo>
                      <a:cubicBezTo>
                        <a:pt x="9506" y="8205"/>
                        <a:pt x="8194" y="9506"/>
                        <a:pt x="6599" y="9506"/>
                      </a:cubicBezTo>
                      <a:cubicBezTo>
                        <a:pt x="4982" y="9506"/>
                        <a:pt x="3681" y="8205"/>
                        <a:pt x="3681" y="6600"/>
                      </a:cubicBezTo>
                      <a:cubicBezTo>
                        <a:pt x="3681" y="4982"/>
                        <a:pt x="4982" y="3681"/>
                        <a:pt x="6599" y="3681"/>
                      </a:cubicBezTo>
                      <a:close/>
                      <a:moveTo>
                        <a:pt x="6599" y="0"/>
                      </a:moveTo>
                      <a:cubicBezTo>
                        <a:pt x="2966" y="0"/>
                        <a:pt x="0" y="2966"/>
                        <a:pt x="0" y="6600"/>
                      </a:cubicBezTo>
                      <a:cubicBezTo>
                        <a:pt x="0" y="10233"/>
                        <a:pt x="2966" y="13187"/>
                        <a:pt x="6599" y="13187"/>
                      </a:cubicBezTo>
                      <a:cubicBezTo>
                        <a:pt x="10233" y="13187"/>
                        <a:pt x="13187" y="10233"/>
                        <a:pt x="13187" y="6600"/>
                      </a:cubicBezTo>
                      <a:cubicBezTo>
                        <a:pt x="13187" y="2966"/>
                        <a:pt x="10233" y="0"/>
                        <a:pt x="65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7"/>
                <p:cNvSpPr/>
                <p:nvPr/>
              </p:nvSpPr>
              <p:spPr>
                <a:xfrm>
                  <a:off x="7070501" y="1675160"/>
                  <a:ext cx="82073" cy="10073"/>
                </a:xfrm>
                <a:custGeom>
                  <a:rect b="b" l="l" r="r" t="t"/>
                  <a:pathLst>
                    <a:path extrusionOk="0" h="3693" w="30091">
                      <a:moveTo>
                        <a:pt x="1853" y="0"/>
                      </a:moveTo>
                      <a:cubicBezTo>
                        <a:pt x="845" y="0"/>
                        <a:pt x="1" y="821"/>
                        <a:pt x="1" y="1852"/>
                      </a:cubicBezTo>
                      <a:cubicBezTo>
                        <a:pt x="1" y="2872"/>
                        <a:pt x="821" y="3693"/>
                        <a:pt x="1853" y="3693"/>
                      </a:cubicBezTo>
                      <a:lnTo>
                        <a:pt x="28238" y="3693"/>
                      </a:lnTo>
                      <a:cubicBezTo>
                        <a:pt x="29246" y="3693"/>
                        <a:pt x="30090" y="2872"/>
                        <a:pt x="30090" y="1852"/>
                      </a:cubicBezTo>
                      <a:cubicBezTo>
                        <a:pt x="30090" y="821"/>
                        <a:pt x="29270" y="0"/>
                        <a:pt x="28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7"/>
                <p:cNvSpPr/>
                <p:nvPr/>
              </p:nvSpPr>
              <p:spPr>
                <a:xfrm>
                  <a:off x="7074435" y="1701289"/>
                  <a:ext cx="74207" cy="10073"/>
                </a:xfrm>
                <a:custGeom>
                  <a:rect b="b" l="l" r="r" t="t"/>
                  <a:pathLst>
                    <a:path extrusionOk="0" h="3693" w="27207">
                      <a:moveTo>
                        <a:pt x="1841" y="0"/>
                      </a:moveTo>
                      <a:cubicBezTo>
                        <a:pt x="833" y="0"/>
                        <a:pt x="1" y="821"/>
                        <a:pt x="1" y="1840"/>
                      </a:cubicBezTo>
                      <a:cubicBezTo>
                        <a:pt x="1" y="2872"/>
                        <a:pt x="821" y="3692"/>
                        <a:pt x="1841" y="3692"/>
                      </a:cubicBezTo>
                      <a:lnTo>
                        <a:pt x="25366" y="3692"/>
                      </a:lnTo>
                      <a:cubicBezTo>
                        <a:pt x="26374" y="3692"/>
                        <a:pt x="27207" y="2872"/>
                        <a:pt x="27207" y="1840"/>
                      </a:cubicBezTo>
                      <a:cubicBezTo>
                        <a:pt x="27207" y="821"/>
                        <a:pt x="26386" y="0"/>
                        <a:pt x="253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7"/>
                <p:cNvSpPr/>
                <p:nvPr/>
              </p:nvSpPr>
              <p:spPr>
                <a:xfrm>
                  <a:off x="6993499" y="1616539"/>
                  <a:ext cx="205703" cy="145245"/>
                </a:xfrm>
                <a:custGeom>
                  <a:rect b="b" l="l" r="r" t="t"/>
                  <a:pathLst>
                    <a:path extrusionOk="0" h="53252" w="75418">
                      <a:moveTo>
                        <a:pt x="71584" y="15614"/>
                      </a:moveTo>
                      <a:lnTo>
                        <a:pt x="66427" y="40628"/>
                      </a:lnTo>
                      <a:lnTo>
                        <a:pt x="20126" y="40628"/>
                      </a:lnTo>
                      <a:lnTo>
                        <a:pt x="14969" y="15614"/>
                      </a:lnTo>
                      <a:close/>
                      <a:moveTo>
                        <a:pt x="2096" y="0"/>
                      </a:moveTo>
                      <a:cubicBezTo>
                        <a:pt x="1379" y="0"/>
                        <a:pt x="699" y="423"/>
                        <a:pt x="410" y="1114"/>
                      </a:cubicBezTo>
                      <a:cubicBezTo>
                        <a:pt x="0" y="2052"/>
                        <a:pt x="434" y="3130"/>
                        <a:pt x="1360" y="3529"/>
                      </a:cubicBezTo>
                      <a:lnTo>
                        <a:pt x="9448" y="7045"/>
                      </a:lnTo>
                      <a:lnTo>
                        <a:pt x="18356" y="50310"/>
                      </a:lnTo>
                      <a:cubicBezTo>
                        <a:pt x="18708" y="52009"/>
                        <a:pt x="20232" y="53252"/>
                        <a:pt x="21955" y="53252"/>
                      </a:cubicBezTo>
                      <a:lnTo>
                        <a:pt x="66087" y="53252"/>
                      </a:lnTo>
                      <a:cubicBezTo>
                        <a:pt x="67107" y="53252"/>
                        <a:pt x="67939" y="52431"/>
                        <a:pt x="67939" y="51412"/>
                      </a:cubicBezTo>
                      <a:cubicBezTo>
                        <a:pt x="67939" y="50380"/>
                        <a:pt x="67118" y="49560"/>
                        <a:pt x="66087" y="49560"/>
                      </a:cubicBezTo>
                      <a:lnTo>
                        <a:pt x="21955" y="49560"/>
                      </a:lnTo>
                      <a:lnTo>
                        <a:pt x="20876" y="44308"/>
                      </a:lnTo>
                      <a:lnTo>
                        <a:pt x="66427" y="44308"/>
                      </a:lnTo>
                      <a:cubicBezTo>
                        <a:pt x="68173" y="44308"/>
                        <a:pt x="69685" y="43078"/>
                        <a:pt x="70037" y="41355"/>
                      </a:cubicBezTo>
                      <a:lnTo>
                        <a:pt x="75194" y="16352"/>
                      </a:lnTo>
                      <a:cubicBezTo>
                        <a:pt x="75417" y="15262"/>
                        <a:pt x="75148" y="14149"/>
                        <a:pt x="74444" y="13281"/>
                      </a:cubicBezTo>
                      <a:cubicBezTo>
                        <a:pt x="73741" y="12426"/>
                        <a:pt x="72698" y="11922"/>
                        <a:pt x="71584" y="11922"/>
                      </a:cubicBezTo>
                      <a:lnTo>
                        <a:pt x="14207" y="11922"/>
                      </a:lnTo>
                      <a:lnTo>
                        <a:pt x="13046" y="6295"/>
                      </a:lnTo>
                      <a:cubicBezTo>
                        <a:pt x="12800" y="5123"/>
                        <a:pt x="12015" y="4139"/>
                        <a:pt x="10913" y="3658"/>
                      </a:cubicBezTo>
                      <a:lnTo>
                        <a:pt x="2825" y="153"/>
                      </a:lnTo>
                      <a:cubicBezTo>
                        <a:pt x="2587" y="49"/>
                        <a:pt x="2339" y="0"/>
                        <a:pt x="20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365" name="Shape 365"/>
        <p:cNvGrpSpPr/>
        <p:nvPr/>
      </p:nvGrpSpPr>
      <p:grpSpPr>
        <a:xfrm>
          <a:off x="0" y="0"/>
          <a:ext cx="0" cy="0"/>
          <a:chOff x="0" y="0"/>
          <a:chExt cx="0" cy="0"/>
        </a:xfrm>
      </p:grpSpPr>
      <p:sp>
        <p:nvSpPr>
          <p:cNvPr id="366" name="Google Shape;366;p18"/>
          <p:cNvSpPr/>
          <p:nvPr/>
        </p:nvSpPr>
        <p:spPr>
          <a:xfrm>
            <a:off x="284850" y="289800"/>
            <a:ext cx="8574300" cy="4563900"/>
          </a:xfrm>
          <a:prstGeom prst="roundRect">
            <a:avLst>
              <a:gd fmla="val 8250" name="adj"/>
            </a:avLst>
          </a:prstGeom>
          <a:solidFill>
            <a:schemeClr val="dk2"/>
          </a:solidFill>
          <a:ln>
            <a:noFill/>
          </a:ln>
          <a:effectLst>
            <a:outerShdw blurRad="57150" rotWithShape="0" algn="bl" dir="4080000" dist="7620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rot="3318019">
            <a:off x="-2389681" y="3047167"/>
            <a:ext cx="3362172" cy="2114406"/>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txBox="1"/>
          <p:nvPr>
            <p:ph idx="1" type="subTitle"/>
          </p:nvPr>
        </p:nvSpPr>
        <p:spPr>
          <a:xfrm>
            <a:off x="714525" y="1851931"/>
            <a:ext cx="25701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69" name="Google Shape;369;p18"/>
          <p:cNvSpPr txBox="1"/>
          <p:nvPr>
            <p:ph idx="2" type="subTitle"/>
          </p:nvPr>
        </p:nvSpPr>
        <p:spPr>
          <a:xfrm>
            <a:off x="3284865" y="1851940"/>
            <a:ext cx="25701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70" name="Google Shape;370;p18"/>
          <p:cNvSpPr txBox="1"/>
          <p:nvPr>
            <p:ph idx="3" type="subTitle"/>
          </p:nvPr>
        </p:nvSpPr>
        <p:spPr>
          <a:xfrm>
            <a:off x="713925" y="3377632"/>
            <a:ext cx="25701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71" name="Google Shape;371;p18"/>
          <p:cNvSpPr txBox="1"/>
          <p:nvPr>
            <p:ph idx="4" type="subTitle"/>
          </p:nvPr>
        </p:nvSpPr>
        <p:spPr>
          <a:xfrm>
            <a:off x="3284261" y="3377632"/>
            <a:ext cx="25701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72" name="Google Shape;372;p18"/>
          <p:cNvSpPr txBox="1"/>
          <p:nvPr>
            <p:ph idx="5" type="subTitle"/>
          </p:nvPr>
        </p:nvSpPr>
        <p:spPr>
          <a:xfrm>
            <a:off x="5855198" y="1851940"/>
            <a:ext cx="25701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73" name="Google Shape;373;p18"/>
          <p:cNvSpPr txBox="1"/>
          <p:nvPr>
            <p:ph idx="6" type="subTitle"/>
          </p:nvPr>
        </p:nvSpPr>
        <p:spPr>
          <a:xfrm>
            <a:off x="5854598" y="3377632"/>
            <a:ext cx="25701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74" name="Google Shape;374;p18"/>
          <p:cNvSpPr txBox="1"/>
          <p:nvPr>
            <p:ph idx="7" type="subTitle"/>
          </p:nvPr>
        </p:nvSpPr>
        <p:spPr>
          <a:xfrm>
            <a:off x="714525" y="1434682"/>
            <a:ext cx="2570400" cy="420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b="1"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375" name="Google Shape;375;p18"/>
          <p:cNvSpPr txBox="1"/>
          <p:nvPr>
            <p:ph idx="8" type="subTitle"/>
          </p:nvPr>
        </p:nvSpPr>
        <p:spPr>
          <a:xfrm>
            <a:off x="3284713" y="1434688"/>
            <a:ext cx="2570400" cy="420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b="1"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376" name="Google Shape;376;p18"/>
          <p:cNvSpPr txBox="1"/>
          <p:nvPr>
            <p:ph idx="9" type="subTitle"/>
          </p:nvPr>
        </p:nvSpPr>
        <p:spPr>
          <a:xfrm>
            <a:off x="5860277" y="1434688"/>
            <a:ext cx="2570400" cy="420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b="1"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377" name="Google Shape;377;p18"/>
          <p:cNvSpPr txBox="1"/>
          <p:nvPr>
            <p:ph idx="13" type="subTitle"/>
          </p:nvPr>
        </p:nvSpPr>
        <p:spPr>
          <a:xfrm>
            <a:off x="713925" y="2957131"/>
            <a:ext cx="2570100" cy="420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b="1"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378" name="Google Shape;378;p18"/>
          <p:cNvSpPr txBox="1"/>
          <p:nvPr>
            <p:ph idx="14" type="subTitle"/>
          </p:nvPr>
        </p:nvSpPr>
        <p:spPr>
          <a:xfrm>
            <a:off x="3284113" y="2957131"/>
            <a:ext cx="2570400" cy="420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b="1"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379" name="Google Shape;379;p18"/>
          <p:cNvSpPr txBox="1"/>
          <p:nvPr>
            <p:ph idx="15" type="subTitle"/>
          </p:nvPr>
        </p:nvSpPr>
        <p:spPr>
          <a:xfrm>
            <a:off x="5859677" y="2957131"/>
            <a:ext cx="2570400" cy="420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b="1"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380" name="Google Shape;380;p18"/>
          <p:cNvSpPr txBox="1"/>
          <p:nvPr>
            <p:ph type="title"/>
          </p:nvPr>
        </p:nvSpPr>
        <p:spPr>
          <a:xfrm>
            <a:off x="720000" y="7621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81" name="Google Shape;381;p18"/>
          <p:cNvGrpSpPr/>
          <p:nvPr/>
        </p:nvGrpSpPr>
        <p:grpSpPr>
          <a:xfrm>
            <a:off x="794438" y="489126"/>
            <a:ext cx="7585062" cy="273000"/>
            <a:chOff x="794438" y="489126"/>
            <a:chExt cx="7585062" cy="273000"/>
          </a:xfrm>
        </p:grpSpPr>
        <p:grpSp>
          <p:nvGrpSpPr>
            <p:cNvPr id="382" name="Google Shape;382;p18"/>
            <p:cNvGrpSpPr/>
            <p:nvPr/>
          </p:nvGrpSpPr>
          <p:grpSpPr>
            <a:xfrm>
              <a:off x="794438" y="534808"/>
              <a:ext cx="273000" cy="185406"/>
              <a:chOff x="794438" y="522095"/>
              <a:chExt cx="273000" cy="185406"/>
            </a:xfrm>
          </p:grpSpPr>
          <p:cxnSp>
            <p:nvCxnSpPr>
              <p:cNvPr id="383" name="Google Shape;383;p18"/>
              <p:cNvCxnSpPr/>
              <p:nvPr/>
            </p:nvCxnSpPr>
            <p:spPr>
              <a:xfrm>
                <a:off x="794438" y="522095"/>
                <a:ext cx="273000" cy="0"/>
              </a:xfrm>
              <a:prstGeom prst="straightConnector1">
                <a:avLst/>
              </a:prstGeom>
              <a:noFill/>
              <a:ln cap="flat" cmpd="sng" w="9525">
                <a:solidFill>
                  <a:schemeClr val="dk1"/>
                </a:solidFill>
                <a:prstDash val="solid"/>
                <a:round/>
                <a:headEnd len="med" w="med" type="none"/>
                <a:tailEnd len="med" w="med" type="none"/>
              </a:ln>
            </p:spPr>
          </p:cxnSp>
          <p:cxnSp>
            <p:nvCxnSpPr>
              <p:cNvPr id="384" name="Google Shape;384;p18"/>
              <p:cNvCxnSpPr/>
              <p:nvPr/>
            </p:nvCxnSpPr>
            <p:spPr>
              <a:xfrm>
                <a:off x="794438" y="614798"/>
                <a:ext cx="273000" cy="0"/>
              </a:xfrm>
              <a:prstGeom prst="straightConnector1">
                <a:avLst/>
              </a:prstGeom>
              <a:noFill/>
              <a:ln cap="flat" cmpd="sng" w="9525">
                <a:solidFill>
                  <a:schemeClr val="dk1"/>
                </a:solidFill>
                <a:prstDash val="solid"/>
                <a:round/>
                <a:headEnd len="med" w="med" type="none"/>
                <a:tailEnd len="med" w="med" type="none"/>
              </a:ln>
            </p:spPr>
          </p:cxnSp>
          <p:cxnSp>
            <p:nvCxnSpPr>
              <p:cNvPr id="385" name="Google Shape;385;p18"/>
              <p:cNvCxnSpPr/>
              <p:nvPr/>
            </p:nvCxnSpPr>
            <p:spPr>
              <a:xfrm>
                <a:off x="794438" y="707502"/>
                <a:ext cx="273000" cy="0"/>
              </a:xfrm>
              <a:prstGeom prst="straightConnector1">
                <a:avLst/>
              </a:prstGeom>
              <a:noFill/>
              <a:ln cap="flat" cmpd="sng" w="9525">
                <a:solidFill>
                  <a:schemeClr val="dk1"/>
                </a:solidFill>
                <a:prstDash val="solid"/>
                <a:round/>
                <a:headEnd len="med" w="med" type="none"/>
                <a:tailEnd len="med" w="med" type="none"/>
              </a:ln>
            </p:spPr>
          </p:cxnSp>
        </p:grpSp>
        <p:grpSp>
          <p:nvGrpSpPr>
            <p:cNvPr id="386" name="Google Shape;386;p18"/>
            <p:cNvGrpSpPr/>
            <p:nvPr/>
          </p:nvGrpSpPr>
          <p:grpSpPr>
            <a:xfrm>
              <a:off x="5634025" y="489126"/>
              <a:ext cx="2387400" cy="273000"/>
              <a:chOff x="5634025" y="516254"/>
              <a:chExt cx="2387400" cy="273000"/>
            </a:xfrm>
          </p:grpSpPr>
          <p:sp>
            <p:nvSpPr>
              <p:cNvPr id="387" name="Google Shape;387;p18"/>
              <p:cNvSpPr/>
              <p:nvPr/>
            </p:nvSpPr>
            <p:spPr>
              <a:xfrm>
                <a:off x="5634025" y="516254"/>
                <a:ext cx="2387400" cy="2730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8" name="Google Shape;388;p18"/>
              <p:cNvGrpSpPr/>
              <p:nvPr/>
            </p:nvGrpSpPr>
            <p:grpSpPr>
              <a:xfrm>
                <a:off x="5733981" y="574878"/>
                <a:ext cx="157455" cy="157474"/>
                <a:chOff x="7626532" y="1566956"/>
                <a:chExt cx="248313" cy="248343"/>
              </a:xfrm>
            </p:grpSpPr>
            <p:sp>
              <p:nvSpPr>
                <p:cNvPr id="389" name="Google Shape;389;p18"/>
                <p:cNvSpPr/>
                <p:nvPr/>
              </p:nvSpPr>
              <p:spPr>
                <a:xfrm>
                  <a:off x="7626532" y="1566956"/>
                  <a:ext cx="248313" cy="248343"/>
                </a:xfrm>
                <a:custGeom>
                  <a:rect b="b" l="l" r="r" t="t"/>
                  <a:pathLst>
                    <a:path extrusionOk="0" h="75028" w="75019">
                      <a:moveTo>
                        <a:pt x="47789" y="3854"/>
                      </a:moveTo>
                      <a:cubicBezTo>
                        <a:pt x="53768" y="3854"/>
                        <a:pt x="59746" y="6128"/>
                        <a:pt x="64305" y="10688"/>
                      </a:cubicBezTo>
                      <a:cubicBezTo>
                        <a:pt x="68713" y="15095"/>
                        <a:pt x="71151" y="20956"/>
                        <a:pt x="71151" y="27203"/>
                      </a:cubicBezTo>
                      <a:cubicBezTo>
                        <a:pt x="71151" y="33439"/>
                        <a:pt x="68713" y="39300"/>
                        <a:pt x="64305" y="43707"/>
                      </a:cubicBezTo>
                      <a:cubicBezTo>
                        <a:pt x="59757" y="48261"/>
                        <a:pt x="53776" y="50538"/>
                        <a:pt x="47795" y="50538"/>
                      </a:cubicBezTo>
                      <a:cubicBezTo>
                        <a:pt x="41814" y="50538"/>
                        <a:pt x="35833" y="48261"/>
                        <a:pt x="31285" y="43707"/>
                      </a:cubicBezTo>
                      <a:cubicBezTo>
                        <a:pt x="26866" y="39300"/>
                        <a:pt x="24440" y="33439"/>
                        <a:pt x="24440" y="27203"/>
                      </a:cubicBezTo>
                      <a:cubicBezTo>
                        <a:pt x="24440" y="20956"/>
                        <a:pt x="26866" y="15095"/>
                        <a:pt x="31285" y="10688"/>
                      </a:cubicBezTo>
                      <a:cubicBezTo>
                        <a:pt x="35833" y="6128"/>
                        <a:pt x="41811" y="3854"/>
                        <a:pt x="47789" y="3854"/>
                      </a:cubicBezTo>
                      <a:close/>
                      <a:moveTo>
                        <a:pt x="19329" y="49076"/>
                      </a:moveTo>
                      <a:lnTo>
                        <a:pt x="25929" y="55675"/>
                      </a:lnTo>
                      <a:lnTo>
                        <a:pt x="23198" y="58418"/>
                      </a:lnTo>
                      <a:lnTo>
                        <a:pt x="16587" y="51819"/>
                      </a:lnTo>
                      <a:lnTo>
                        <a:pt x="19329" y="49076"/>
                      </a:lnTo>
                      <a:close/>
                      <a:moveTo>
                        <a:pt x="13855" y="54550"/>
                      </a:moveTo>
                      <a:lnTo>
                        <a:pt x="20466" y="61161"/>
                      </a:lnTo>
                      <a:lnTo>
                        <a:pt x="11828" y="69776"/>
                      </a:lnTo>
                      <a:cubicBezTo>
                        <a:pt x="10948" y="70655"/>
                        <a:pt x="9776" y="71136"/>
                        <a:pt x="8522" y="71136"/>
                      </a:cubicBezTo>
                      <a:cubicBezTo>
                        <a:pt x="7280" y="71136"/>
                        <a:pt x="6107" y="70655"/>
                        <a:pt x="5228" y="69776"/>
                      </a:cubicBezTo>
                      <a:cubicBezTo>
                        <a:pt x="4349" y="68897"/>
                        <a:pt x="3869" y="67725"/>
                        <a:pt x="3869" y="66482"/>
                      </a:cubicBezTo>
                      <a:cubicBezTo>
                        <a:pt x="3869" y="65240"/>
                        <a:pt x="4349" y="64068"/>
                        <a:pt x="5228" y="63189"/>
                      </a:cubicBezTo>
                      <a:lnTo>
                        <a:pt x="13855" y="54550"/>
                      </a:lnTo>
                      <a:close/>
                      <a:moveTo>
                        <a:pt x="47806" y="1"/>
                      </a:moveTo>
                      <a:cubicBezTo>
                        <a:pt x="40836" y="1"/>
                        <a:pt x="33864" y="2653"/>
                        <a:pt x="28554" y="7957"/>
                      </a:cubicBezTo>
                      <a:cubicBezTo>
                        <a:pt x="23408" y="13102"/>
                        <a:pt x="20584" y="19936"/>
                        <a:pt x="20584" y="27203"/>
                      </a:cubicBezTo>
                      <a:cubicBezTo>
                        <a:pt x="20584" y="33826"/>
                        <a:pt x="22928" y="40074"/>
                        <a:pt x="27241" y="45032"/>
                      </a:cubicBezTo>
                      <a:lnTo>
                        <a:pt x="23995" y="48267"/>
                      </a:lnTo>
                      <a:lnTo>
                        <a:pt x="20701" y="44973"/>
                      </a:lnTo>
                      <a:cubicBezTo>
                        <a:pt x="20337" y="44598"/>
                        <a:pt x="19857" y="44399"/>
                        <a:pt x="19341" y="44399"/>
                      </a:cubicBezTo>
                      <a:cubicBezTo>
                        <a:pt x="18825" y="44399"/>
                        <a:pt x="18345" y="44598"/>
                        <a:pt x="17981" y="44973"/>
                      </a:cubicBezTo>
                      <a:lnTo>
                        <a:pt x="2509" y="60446"/>
                      </a:lnTo>
                      <a:cubicBezTo>
                        <a:pt x="891" y="62052"/>
                        <a:pt x="0" y="64197"/>
                        <a:pt x="0" y="66482"/>
                      </a:cubicBezTo>
                      <a:cubicBezTo>
                        <a:pt x="0" y="68768"/>
                        <a:pt x="891" y="70901"/>
                        <a:pt x="2509" y="72519"/>
                      </a:cubicBezTo>
                      <a:cubicBezTo>
                        <a:pt x="4115" y="74125"/>
                        <a:pt x="6260" y="75027"/>
                        <a:pt x="8545" y="75027"/>
                      </a:cubicBezTo>
                      <a:cubicBezTo>
                        <a:pt x="10831" y="75027"/>
                        <a:pt x="12965" y="74125"/>
                        <a:pt x="14582" y="72519"/>
                      </a:cubicBezTo>
                      <a:lnTo>
                        <a:pt x="30031" y="57035"/>
                      </a:lnTo>
                      <a:cubicBezTo>
                        <a:pt x="30406" y="56660"/>
                        <a:pt x="30606" y="56179"/>
                        <a:pt x="30606" y="55663"/>
                      </a:cubicBezTo>
                      <a:cubicBezTo>
                        <a:pt x="30606" y="55159"/>
                        <a:pt x="30406" y="54667"/>
                        <a:pt x="30031" y="54304"/>
                      </a:cubicBezTo>
                      <a:lnTo>
                        <a:pt x="26737" y="51010"/>
                      </a:lnTo>
                      <a:lnTo>
                        <a:pt x="29973" y="47775"/>
                      </a:lnTo>
                      <a:cubicBezTo>
                        <a:pt x="35072" y="52194"/>
                        <a:pt x="41436" y="54409"/>
                        <a:pt x="47813" y="54409"/>
                      </a:cubicBezTo>
                      <a:cubicBezTo>
                        <a:pt x="54776" y="54409"/>
                        <a:pt x="61738" y="51760"/>
                        <a:pt x="67048" y="46450"/>
                      </a:cubicBezTo>
                      <a:cubicBezTo>
                        <a:pt x="72182" y="41304"/>
                        <a:pt x="75019" y="34483"/>
                        <a:pt x="75019" y="27215"/>
                      </a:cubicBezTo>
                      <a:cubicBezTo>
                        <a:pt x="75019" y="19936"/>
                        <a:pt x="72171" y="13102"/>
                        <a:pt x="67048" y="7957"/>
                      </a:cubicBezTo>
                      <a:cubicBezTo>
                        <a:pt x="61744" y="2653"/>
                        <a:pt x="54776" y="1"/>
                        <a:pt x="478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8"/>
                <p:cNvSpPr/>
                <p:nvPr/>
              </p:nvSpPr>
              <p:spPr>
                <a:xfrm>
                  <a:off x="7716312" y="1594638"/>
                  <a:ext cx="136845" cy="124711"/>
                </a:xfrm>
                <a:custGeom>
                  <a:rect b="b" l="l" r="r" t="t"/>
                  <a:pathLst>
                    <a:path extrusionOk="0" h="37677" w="41343">
                      <a:moveTo>
                        <a:pt x="20665" y="3860"/>
                      </a:moveTo>
                      <a:cubicBezTo>
                        <a:pt x="24510" y="3860"/>
                        <a:pt x="28343" y="5325"/>
                        <a:pt x="31262" y="8244"/>
                      </a:cubicBezTo>
                      <a:cubicBezTo>
                        <a:pt x="37111" y="14093"/>
                        <a:pt x="37111" y="23599"/>
                        <a:pt x="31274" y="29448"/>
                      </a:cubicBezTo>
                      <a:cubicBezTo>
                        <a:pt x="28355" y="32367"/>
                        <a:pt x="24516" y="33826"/>
                        <a:pt x="20677" y="33826"/>
                      </a:cubicBezTo>
                      <a:cubicBezTo>
                        <a:pt x="16838" y="33826"/>
                        <a:pt x="13000" y="32367"/>
                        <a:pt x="10081" y="29448"/>
                      </a:cubicBezTo>
                      <a:cubicBezTo>
                        <a:pt x="4232" y="23599"/>
                        <a:pt x="4232" y="14093"/>
                        <a:pt x="10081" y="8244"/>
                      </a:cubicBezTo>
                      <a:cubicBezTo>
                        <a:pt x="12988" y="5325"/>
                        <a:pt x="16833" y="3860"/>
                        <a:pt x="20665" y="3860"/>
                      </a:cubicBezTo>
                      <a:close/>
                      <a:moveTo>
                        <a:pt x="20668" y="1"/>
                      </a:moveTo>
                      <a:cubicBezTo>
                        <a:pt x="15842" y="1"/>
                        <a:pt x="11019" y="1838"/>
                        <a:pt x="7350" y="5513"/>
                      </a:cubicBezTo>
                      <a:cubicBezTo>
                        <a:pt x="0" y="12874"/>
                        <a:pt x="0" y="24830"/>
                        <a:pt x="7350" y="32168"/>
                      </a:cubicBezTo>
                      <a:cubicBezTo>
                        <a:pt x="11030" y="35848"/>
                        <a:pt x="15848" y="37677"/>
                        <a:pt x="20689" y="37677"/>
                      </a:cubicBezTo>
                      <a:cubicBezTo>
                        <a:pt x="25518" y="37677"/>
                        <a:pt x="30336" y="35848"/>
                        <a:pt x="34016" y="32168"/>
                      </a:cubicBezTo>
                      <a:cubicBezTo>
                        <a:pt x="41342" y="24818"/>
                        <a:pt x="41342" y="12862"/>
                        <a:pt x="34005" y="5513"/>
                      </a:cubicBezTo>
                      <a:cubicBezTo>
                        <a:pt x="30324" y="1838"/>
                        <a:pt x="25495" y="1"/>
                        <a:pt x="20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8"/>
                <p:cNvSpPr/>
                <p:nvPr/>
              </p:nvSpPr>
              <p:spPr>
                <a:xfrm>
                  <a:off x="7758485" y="1623378"/>
                  <a:ext cx="52536" cy="20740"/>
                </a:xfrm>
                <a:custGeom>
                  <a:rect b="b" l="l" r="r" t="t"/>
                  <a:pathLst>
                    <a:path extrusionOk="0" h="6266" w="15872">
                      <a:moveTo>
                        <a:pt x="7936" y="1"/>
                      </a:moveTo>
                      <a:cubicBezTo>
                        <a:pt x="5331" y="1"/>
                        <a:pt x="2726" y="991"/>
                        <a:pt x="751" y="2972"/>
                      </a:cubicBezTo>
                      <a:cubicBezTo>
                        <a:pt x="1" y="3722"/>
                        <a:pt x="1" y="4953"/>
                        <a:pt x="751" y="5703"/>
                      </a:cubicBezTo>
                      <a:cubicBezTo>
                        <a:pt x="1126" y="6072"/>
                        <a:pt x="1621" y="6257"/>
                        <a:pt x="2115" y="6257"/>
                      </a:cubicBezTo>
                      <a:cubicBezTo>
                        <a:pt x="2609" y="6257"/>
                        <a:pt x="3101" y="6072"/>
                        <a:pt x="3470" y="5703"/>
                      </a:cubicBezTo>
                      <a:cubicBezTo>
                        <a:pt x="4701" y="4472"/>
                        <a:pt x="6316" y="3857"/>
                        <a:pt x="7929" y="3857"/>
                      </a:cubicBezTo>
                      <a:cubicBezTo>
                        <a:pt x="9542" y="3857"/>
                        <a:pt x="11154" y="4472"/>
                        <a:pt x="12379" y="5703"/>
                      </a:cubicBezTo>
                      <a:cubicBezTo>
                        <a:pt x="12766" y="6078"/>
                        <a:pt x="13246" y="6266"/>
                        <a:pt x="13738" y="6266"/>
                      </a:cubicBezTo>
                      <a:cubicBezTo>
                        <a:pt x="14242" y="6266"/>
                        <a:pt x="14723" y="6078"/>
                        <a:pt x="15110" y="5703"/>
                      </a:cubicBezTo>
                      <a:cubicBezTo>
                        <a:pt x="15872" y="4953"/>
                        <a:pt x="15872" y="3722"/>
                        <a:pt x="15122" y="2972"/>
                      </a:cubicBezTo>
                      <a:cubicBezTo>
                        <a:pt x="13146" y="991"/>
                        <a:pt x="10541" y="1"/>
                        <a:pt x="7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92" name="Google Shape;392;p18"/>
            <p:cNvGrpSpPr/>
            <p:nvPr/>
          </p:nvGrpSpPr>
          <p:grpSpPr>
            <a:xfrm>
              <a:off x="8106499" y="489126"/>
              <a:ext cx="273000" cy="273000"/>
              <a:chOff x="8106499" y="516254"/>
              <a:chExt cx="273000" cy="273000"/>
            </a:xfrm>
          </p:grpSpPr>
          <p:sp>
            <p:nvSpPr>
              <p:cNvPr id="393" name="Google Shape;393;p18"/>
              <p:cNvSpPr/>
              <p:nvPr/>
            </p:nvSpPr>
            <p:spPr>
              <a:xfrm>
                <a:off x="8106499" y="516254"/>
                <a:ext cx="273000" cy="273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4" name="Google Shape;394;p18"/>
              <p:cNvGrpSpPr/>
              <p:nvPr/>
            </p:nvGrpSpPr>
            <p:grpSpPr>
              <a:xfrm>
                <a:off x="8160297" y="582146"/>
                <a:ext cx="157465" cy="144971"/>
                <a:chOff x="6993499" y="1616539"/>
                <a:chExt cx="205703" cy="189381"/>
              </a:xfrm>
            </p:grpSpPr>
            <p:sp>
              <p:nvSpPr>
                <p:cNvPr id="395" name="Google Shape;395;p18"/>
                <p:cNvSpPr/>
                <p:nvPr/>
              </p:nvSpPr>
              <p:spPr>
                <a:xfrm>
                  <a:off x="7061995" y="1769950"/>
                  <a:ext cx="36003" cy="35970"/>
                </a:xfrm>
                <a:custGeom>
                  <a:rect b="b" l="l" r="r" t="t"/>
                  <a:pathLst>
                    <a:path extrusionOk="0" h="13188" w="13200">
                      <a:moveTo>
                        <a:pt x="6588" y="3681"/>
                      </a:moveTo>
                      <a:cubicBezTo>
                        <a:pt x="8206" y="3681"/>
                        <a:pt x="9507" y="4982"/>
                        <a:pt x="9507" y="6600"/>
                      </a:cubicBezTo>
                      <a:cubicBezTo>
                        <a:pt x="9507" y="8205"/>
                        <a:pt x="8206" y="9506"/>
                        <a:pt x="6588" y="9506"/>
                      </a:cubicBezTo>
                      <a:cubicBezTo>
                        <a:pt x="4983" y="9506"/>
                        <a:pt x="3682" y="8205"/>
                        <a:pt x="3682" y="6600"/>
                      </a:cubicBezTo>
                      <a:cubicBezTo>
                        <a:pt x="3682" y="4982"/>
                        <a:pt x="4983" y="3681"/>
                        <a:pt x="6588" y="3681"/>
                      </a:cubicBezTo>
                      <a:close/>
                      <a:moveTo>
                        <a:pt x="6588" y="0"/>
                      </a:moveTo>
                      <a:cubicBezTo>
                        <a:pt x="2955" y="0"/>
                        <a:pt x="1" y="2966"/>
                        <a:pt x="1" y="6600"/>
                      </a:cubicBezTo>
                      <a:cubicBezTo>
                        <a:pt x="1" y="10233"/>
                        <a:pt x="2955" y="13187"/>
                        <a:pt x="6588" y="13187"/>
                      </a:cubicBezTo>
                      <a:cubicBezTo>
                        <a:pt x="10234" y="13187"/>
                        <a:pt x="13188" y="10233"/>
                        <a:pt x="13188" y="6600"/>
                      </a:cubicBezTo>
                      <a:cubicBezTo>
                        <a:pt x="13200" y="2966"/>
                        <a:pt x="10246" y="0"/>
                        <a:pt x="65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8"/>
                <p:cNvSpPr/>
                <p:nvPr/>
              </p:nvSpPr>
              <p:spPr>
                <a:xfrm>
                  <a:off x="7125155" y="1769950"/>
                  <a:ext cx="35970" cy="35970"/>
                </a:xfrm>
                <a:custGeom>
                  <a:rect b="b" l="l" r="r" t="t"/>
                  <a:pathLst>
                    <a:path extrusionOk="0" h="13188" w="13188">
                      <a:moveTo>
                        <a:pt x="6599" y="3681"/>
                      </a:moveTo>
                      <a:cubicBezTo>
                        <a:pt x="8205" y="3681"/>
                        <a:pt x="9506" y="4982"/>
                        <a:pt x="9506" y="6600"/>
                      </a:cubicBezTo>
                      <a:cubicBezTo>
                        <a:pt x="9506" y="8205"/>
                        <a:pt x="8194" y="9506"/>
                        <a:pt x="6599" y="9506"/>
                      </a:cubicBezTo>
                      <a:cubicBezTo>
                        <a:pt x="4982" y="9506"/>
                        <a:pt x="3681" y="8205"/>
                        <a:pt x="3681" y="6600"/>
                      </a:cubicBezTo>
                      <a:cubicBezTo>
                        <a:pt x="3681" y="4982"/>
                        <a:pt x="4982" y="3681"/>
                        <a:pt x="6599" y="3681"/>
                      </a:cubicBezTo>
                      <a:close/>
                      <a:moveTo>
                        <a:pt x="6599" y="0"/>
                      </a:moveTo>
                      <a:cubicBezTo>
                        <a:pt x="2966" y="0"/>
                        <a:pt x="0" y="2966"/>
                        <a:pt x="0" y="6600"/>
                      </a:cubicBezTo>
                      <a:cubicBezTo>
                        <a:pt x="0" y="10233"/>
                        <a:pt x="2966" y="13187"/>
                        <a:pt x="6599" y="13187"/>
                      </a:cubicBezTo>
                      <a:cubicBezTo>
                        <a:pt x="10233" y="13187"/>
                        <a:pt x="13187" y="10233"/>
                        <a:pt x="13187" y="6600"/>
                      </a:cubicBezTo>
                      <a:cubicBezTo>
                        <a:pt x="13187" y="2966"/>
                        <a:pt x="10233" y="0"/>
                        <a:pt x="65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8"/>
                <p:cNvSpPr/>
                <p:nvPr/>
              </p:nvSpPr>
              <p:spPr>
                <a:xfrm>
                  <a:off x="7070501" y="1675160"/>
                  <a:ext cx="82073" cy="10073"/>
                </a:xfrm>
                <a:custGeom>
                  <a:rect b="b" l="l" r="r" t="t"/>
                  <a:pathLst>
                    <a:path extrusionOk="0" h="3693" w="30091">
                      <a:moveTo>
                        <a:pt x="1853" y="0"/>
                      </a:moveTo>
                      <a:cubicBezTo>
                        <a:pt x="845" y="0"/>
                        <a:pt x="1" y="821"/>
                        <a:pt x="1" y="1852"/>
                      </a:cubicBezTo>
                      <a:cubicBezTo>
                        <a:pt x="1" y="2872"/>
                        <a:pt x="821" y="3693"/>
                        <a:pt x="1853" y="3693"/>
                      </a:cubicBezTo>
                      <a:lnTo>
                        <a:pt x="28238" y="3693"/>
                      </a:lnTo>
                      <a:cubicBezTo>
                        <a:pt x="29246" y="3693"/>
                        <a:pt x="30090" y="2872"/>
                        <a:pt x="30090" y="1852"/>
                      </a:cubicBezTo>
                      <a:cubicBezTo>
                        <a:pt x="30090" y="821"/>
                        <a:pt x="29270" y="0"/>
                        <a:pt x="28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8"/>
                <p:cNvSpPr/>
                <p:nvPr/>
              </p:nvSpPr>
              <p:spPr>
                <a:xfrm>
                  <a:off x="7074435" y="1701289"/>
                  <a:ext cx="74207" cy="10073"/>
                </a:xfrm>
                <a:custGeom>
                  <a:rect b="b" l="l" r="r" t="t"/>
                  <a:pathLst>
                    <a:path extrusionOk="0" h="3693" w="27207">
                      <a:moveTo>
                        <a:pt x="1841" y="0"/>
                      </a:moveTo>
                      <a:cubicBezTo>
                        <a:pt x="833" y="0"/>
                        <a:pt x="1" y="821"/>
                        <a:pt x="1" y="1840"/>
                      </a:cubicBezTo>
                      <a:cubicBezTo>
                        <a:pt x="1" y="2872"/>
                        <a:pt x="821" y="3692"/>
                        <a:pt x="1841" y="3692"/>
                      </a:cubicBezTo>
                      <a:lnTo>
                        <a:pt x="25366" y="3692"/>
                      </a:lnTo>
                      <a:cubicBezTo>
                        <a:pt x="26374" y="3692"/>
                        <a:pt x="27207" y="2872"/>
                        <a:pt x="27207" y="1840"/>
                      </a:cubicBezTo>
                      <a:cubicBezTo>
                        <a:pt x="27207" y="821"/>
                        <a:pt x="26386" y="0"/>
                        <a:pt x="253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8"/>
                <p:cNvSpPr/>
                <p:nvPr/>
              </p:nvSpPr>
              <p:spPr>
                <a:xfrm>
                  <a:off x="6993499" y="1616539"/>
                  <a:ext cx="205703" cy="145245"/>
                </a:xfrm>
                <a:custGeom>
                  <a:rect b="b" l="l" r="r" t="t"/>
                  <a:pathLst>
                    <a:path extrusionOk="0" h="53252" w="75418">
                      <a:moveTo>
                        <a:pt x="71584" y="15614"/>
                      </a:moveTo>
                      <a:lnTo>
                        <a:pt x="66427" y="40628"/>
                      </a:lnTo>
                      <a:lnTo>
                        <a:pt x="20126" y="40628"/>
                      </a:lnTo>
                      <a:lnTo>
                        <a:pt x="14969" y="15614"/>
                      </a:lnTo>
                      <a:close/>
                      <a:moveTo>
                        <a:pt x="2096" y="0"/>
                      </a:moveTo>
                      <a:cubicBezTo>
                        <a:pt x="1379" y="0"/>
                        <a:pt x="699" y="423"/>
                        <a:pt x="410" y="1114"/>
                      </a:cubicBezTo>
                      <a:cubicBezTo>
                        <a:pt x="0" y="2052"/>
                        <a:pt x="434" y="3130"/>
                        <a:pt x="1360" y="3529"/>
                      </a:cubicBezTo>
                      <a:lnTo>
                        <a:pt x="9448" y="7045"/>
                      </a:lnTo>
                      <a:lnTo>
                        <a:pt x="18356" y="50310"/>
                      </a:lnTo>
                      <a:cubicBezTo>
                        <a:pt x="18708" y="52009"/>
                        <a:pt x="20232" y="53252"/>
                        <a:pt x="21955" y="53252"/>
                      </a:cubicBezTo>
                      <a:lnTo>
                        <a:pt x="66087" y="53252"/>
                      </a:lnTo>
                      <a:cubicBezTo>
                        <a:pt x="67107" y="53252"/>
                        <a:pt x="67939" y="52431"/>
                        <a:pt x="67939" y="51412"/>
                      </a:cubicBezTo>
                      <a:cubicBezTo>
                        <a:pt x="67939" y="50380"/>
                        <a:pt x="67118" y="49560"/>
                        <a:pt x="66087" y="49560"/>
                      </a:cubicBezTo>
                      <a:lnTo>
                        <a:pt x="21955" y="49560"/>
                      </a:lnTo>
                      <a:lnTo>
                        <a:pt x="20876" y="44308"/>
                      </a:lnTo>
                      <a:lnTo>
                        <a:pt x="66427" y="44308"/>
                      </a:lnTo>
                      <a:cubicBezTo>
                        <a:pt x="68173" y="44308"/>
                        <a:pt x="69685" y="43078"/>
                        <a:pt x="70037" y="41355"/>
                      </a:cubicBezTo>
                      <a:lnTo>
                        <a:pt x="75194" y="16352"/>
                      </a:lnTo>
                      <a:cubicBezTo>
                        <a:pt x="75417" y="15262"/>
                        <a:pt x="75148" y="14149"/>
                        <a:pt x="74444" y="13281"/>
                      </a:cubicBezTo>
                      <a:cubicBezTo>
                        <a:pt x="73741" y="12426"/>
                        <a:pt x="72698" y="11922"/>
                        <a:pt x="71584" y="11922"/>
                      </a:cubicBezTo>
                      <a:lnTo>
                        <a:pt x="14207" y="11922"/>
                      </a:lnTo>
                      <a:lnTo>
                        <a:pt x="13046" y="6295"/>
                      </a:lnTo>
                      <a:cubicBezTo>
                        <a:pt x="12800" y="5123"/>
                        <a:pt x="12015" y="4139"/>
                        <a:pt x="10913" y="3658"/>
                      </a:cubicBezTo>
                      <a:lnTo>
                        <a:pt x="2825" y="153"/>
                      </a:lnTo>
                      <a:cubicBezTo>
                        <a:pt x="2587" y="49"/>
                        <a:pt x="2339" y="0"/>
                        <a:pt x="20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400" name="Shape 400"/>
        <p:cNvGrpSpPr/>
        <p:nvPr/>
      </p:nvGrpSpPr>
      <p:grpSpPr>
        <a:xfrm>
          <a:off x="0" y="0"/>
          <a:ext cx="0" cy="0"/>
          <a:chOff x="0" y="0"/>
          <a:chExt cx="0" cy="0"/>
        </a:xfrm>
      </p:grpSpPr>
      <p:sp>
        <p:nvSpPr>
          <p:cNvPr id="401" name="Google Shape;401;p19"/>
          <p:cNvSpPr/>
          <p:nvPr/>
        </p:nvSpPr>
        <p:spPr>
          <a:xfrm>
            <a:off x="284850" y="289800"/>
            <a:ext cx="8574300" cy="4563900"/>
          </a:xfrm>
          <a:prstGeom prst="roundRect">
            <a:avLst>
              <a:gd fmla="val 8250" name="adj"/>
            </a:avLst>
          </a:prstGeom>
          <a:solidFill>
            <a:schemeClr val="dk2"/>
          </a:solidFill>
          <a:ln>
            <a:noFill/>
          </a:ln>
          <a:effectLst>
            <a:outerShdw blurRad="57150" rotWithShape="0" algn="bl" dir="4080000" dist="7620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9"/>
          <p:cNvSpPr/>
          <p:nvPr/>
        </p:nvSpPr>
        <p:spPr>
          <a:xfrm rot="-3265141">
            <a:off x="-2686040" y="1470719"/>
            <a:ext cx="4291806" cy="269948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9"/>
          <p:cNvSpPr txBox="1"/>
          <p:nvPr>
            <p:ph hasCustomPrompt="1" type="title"/>
          </p:nvPr>
        </p:nvSpPr>
        <p:spPr>
          <a:xfrm>
            <a:off x="978809" y="2687171"/>
            <a:ext cx="34926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000">
                <a:solidFill>
                  <a:schemeClr val="l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04" name="Google Shape;404;p19"/>
          <p:cNvSpPr txBox="1"/>
          <p:nvPr>
            <p:ph idx="1" type="subTitle"/>
          </p:nvPr>
        </p:nvSpPr>
        <p:spPr>
          <a:xfrm>
            <a:off x="978816" y="3309421"/>
            <a:ext cx="3492600" cy="33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405" name="Google Shape;405;p19"/>
          <p:cNvSpPr txBox="1"/>
          <p:nvPr>
            <p:ph hasCustomPrompt="1" idx="2" type="title"/>
          </p:nvPr>
        </p:nvSpPr>
        <p:spPr>
          <a:xfrm>
            <a:off x="2825700" y="1269385"/>
            <a:ext cx="34926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000">
                <a:solidFill>
                  <a:schemeClr val="l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06" name="Google Shape;406;p19"/>
          <p:cNvSpPr txBox="1"/>
          <p:nvPr>
            <p:ph idx="3" type="subTitle"/>
          </p:nvPr>
        </p:nvSpPr>
        <p:spPr>
          <a:xfrm>
            <a:off x="2825700" y="1891924"/>
            <a:ext cx="3492600" cy="33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407" name="Google Shape;407;p19"/>
          <p:cNvSpPr txBox="1"/>
          <p:nvPr>
            <p:ph hasCustomPrompt="1" idx="4" type="title"/>
          </p:nvPr>
        </p:nvSpPr>
        <p:spPr>
          <a:xfrm>
            <a:off x="4672578" y="2687171"/>
            <a:ext cx="34926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000">
                <a:solidFill>
                  <a:schemeClr val="l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08" name="Google Shape;408;p19"/>
          <p:cNvSpPr txBox="1"/>
          <p:nvPr>
            <p:ph idx="5" type="subTitle"/>
          </p:nvPr>
        </p:nvSpPr>
        <p:spPr>
          <a:xfrm>
            <a:off x="4672591" y="3309421"/>
            <a:ext cx="3492600" cy="33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grpSp>
        <p:nvGrpSpPr>
          <p:cNvPr id="409" name="Google Shape;409;p19"/>
          <p:cNvGrpSpPr/>
          <p:nvPr/>
        </p:nvGrpSpPr>
        <p:grpSpPr>
          <a:xfrm>
            <a:off x="794438" y="489126"/>
            <a:ext cx="7585062" cy="273000"/>
            <a:chOff x="794438" y="489126"/>
            <a:chExt cx="7585062" cy="273000"/>
          </a:xfrm>
        </p:grpSpPr>
        <p:grpSp>
          <p:nvGrpSpPr>
            <p:cNvPr id="410" name="Google Shape;410;p19"/>
            <p:cNvGrpSpPr/>
            <p:nvPr/>
          </p:nvGrpSpPr>
          <p:grpSpPr>
            <a:xfrm>
              <a:off x="794438" y="534808"/>
              <a:ext cx="273000" cy="185406"/>
              <a:chOff x="794438" y="522095"/>
              <a:chExt cx="273000" cy="185406"/>
            </a:xfrm>
          </p:grpSpPr>
          <p:cxnSp>
            <p:nvCxnSpPr>
              <p:cNvPr id="411" name="Google Shape;411;p19"/>
              <p:cNvCxnSpPr/>
              <p:nvPr/>
            </p:nvCxnSpPr>
            <p:spPr>
              <a:xfrm>
                <a:off x="794438" y="522095"/>
                <a:ext cx="273000" cy="0"/>
              </a:xfrm>
              <a:prstGeom prst="straightConnector1">
                <a:avLst/>
              </a:prstGeom>
              <a:noFill/>
              <a:ln cap="flat" cmpd="sng" w="9525">
                <a:solidFill>
                  <a:schemeClr val="dk1"/>
                </a:solidFill>
                <a:prstDash val="solid"/>
                <a:round/>
                <a:headEnd len="med" w="med" type="none"/>
                <a:tailEnd len="med" w="med" type="none"/>
              </a:ln>
            </p:spPr>
          </p:cxnSp>
          <p:cxnSp>
            <p:nvCxnSpPr>
              <p:cNvPr id="412" name="Google Shape;412;p19"/>
              <p:cNvCxnSpPr/>
              <p:nvPr/>
            </p:nvCxnSpPr>
            <p:spPr>
              <a:xfrm>
                <a:off x="794438" y="614798"/>
                <a:ext cx="273000" cy="0"/>
              </a:xfrm>
              <a:prstGeom prst="straightConnector1">
                <a:avLst/>
              </a:prstGeom>
              <a:noFill/>
              <a:ln cap="flat" cmpd="sng" w="9525">
                <a:solidFill>
                  <a:schemeClr val="dk1"/>
                </a:solidFill>
                <a:prstDash val="solid"/>
                <a:round/>
                <a:headEnd len="med" w="med" type="none"/>
                <a:tailEnd len="med" w="med" type="none"/>
              </a:ln>
            </p:spPr>
          </p:cxnSp>
          <p:cxnSp>
            <p:nvCxnSpPr>
              <p:cNvPr id="413" name="Google Shape;413;p19"/>
              <p:cNvCxnSpPr/>
              <p:nvPr/>
            </p:nvCxnSpPr>
            <p:spPr>
              <a:xfrm>
                <a:off x="794438" y="707502"/>
                <a:ext cx="273000" cy="0"/>
              </a:xfrm>
              <a:prstGeom prst="straightConnector1">
                <a:avLst/>
              </a:prstGeom>
              <a:noFill/>
              <a:ln cap="flat" cmpd="sng" w="9525">
                <a:solidFill>
                  <a:schemeClr val="dk1"/>
                </a:solidFill>
                <a:prstDash val="solid"/>
                <a:round/>
                <a:headEnd len="med" w="med" type="none"/>
                <a:tailEnd len="med" w="med" type="none"/>
              </a:ln>
            </p:spPr>
          </p:cxnSp>
        </p:grpSp>
        <p:grpSp>
          <p:nvGrpSpPr>
            <p:cNvPr id="414" name="Google Shape;414;p19"/>
            <p:cNvGrpSpPr/>
            <p:nvPr/>
          </p:nvGrpSpPr>
          <p:grpSpPr>
            <a:xfrm>
              <a:off x="5634025" y="489126"/>
              <a:ext cx="2387400" cy="273000"/>
              <a:chOff x="5634025" y="516254"/>
              <a:chExt cx="2387400" cy="273000"/>
            </a:xfrm>
          </p:grpSpPr>
          <p:sp>
            <p:nvSpPr>
              <p:cNvPr id="415" name="Google Shape;415;p19"/>
              <p:cNvSpPr/>
              <p:nvPr/>
            </p:nvSpPr>
            <p:spPr>
              <a:xfrm>
                <a:off x="5634025" y="516254"/>
                <a:ext cx="2387400" cy="2730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6" name="Google Shape;416;p19"/>
              <p:cNvGrpSpPr/>
              <p:nvPr/>
            </p:nvGrpSpPr>
            <p:grpSpPr>
              <a:xfrm>
                <a:off x="5733981" y="574878"/>
                <a:ext cx="157455" cy="157474"/>
                <a:chOff x="7626532" y="1566956"/>
                <a:chExt cx="248313" cy="248343"/>
              </a:xfrm>
            </p:grpSpPr>
            <p:sp>
              <p:nvSpPr>
                <p:cNvPr id="417" name="Google Shape;417;p19"/>
                <p:cNvSpPr/>
                <p:nvPr/>
              </p:nvSpPr>
              <p:spPr>
                <a:xfrm>
                  <a:off x="7626532" y="1566956"/>
                  <a:ext cx="248313" cy="248343"/>
                </a:xfrm>
                <a:custGeom>
                  <a:rect b="b" l="l" r="r" t="t"/>
                  <a:pathLst>
                    <a:path extrusionOk="0" h="75028" w="75019">
                      <a:moveTo>
                        <a:pt x="47789" y="3854"/>
                      </a:moveTo>
                      <a:cubicBezTo>
                        <a:pt x="53768" y="3854"/>
                        <a:pt x="59746" y="6128"/>
                        <a:pt x="64305" y="10688"/>
                      </a:cubicBezTo>
                      <a:cubicBezTo>
                        <a:pt x="68713" y="15095"/>
                        <a:pt x="71151" y="20956"/>
                        <a:pt x="71151" y="27203"/>
                      </a:cubicBezTo>
                      <a:cubicBezTo>
                        <a:pt x="71151" y="33439"/>
                        <a:pt x="68713" y="39300"/>
                        <a:pt x="64305" y="43707"/>
                      </a:cubicBezTo>
                      <a:cubicBezTo>
                        <a:pt x="59757" y="48261"/>
                        <a:pt x="53776" y="50538"/>
                        <a:pt x="47795" y="50538"/>
                      </a:cubicBezTo>
                      <a:cubicBezTo>
                        <a:pt x="41814" y="50538"/>
                        <a:pt x="35833" y="48261"/>
                        <a:pt x="31285" y="43707"/>
                      </a:cubicBezTo>
                      <a:cubicBezTo>
                        <a:pt x="26866" y="39300"/>
                        <a:pt x="24440" y="33439"/>
                        <a:pt x="24440" y="27203"/>
                      </a:cubicBezTo>
                      <a:cubicBezTo>
                        <a:pt x="24440" y="20956"/>
                        <a:pt x="26866" y="15095"/>
                        <a:pt x="31285" y="10688"/>
                      </a:cubicBezTo>
                      <a:cubicBezTo>
                        <a:pt x="35833" y="6128"/>
                        <a:pt x="41811" y="3854"/>
                        <a:pt x="47789" y="3854"/>
                      </a:cubicBezTo>
                      <a:close/>
                      <a:moveTo>
                        <a:pt x="19329" y="49076"/>
                      </a:moveTo>
                      <a:lnTo>
                        <a:pt x="25929" y="55675"/>
                      </a:lnTo>
                      <a:lnTo>
                        <a:pt x="23198" y="58418"/>
                      </a:lnTo>
                      <a:lnTo>
                        <a:pt x="16587" y="51819"/>
                      </a:lnTo>
                      <a:lnTo>
                        <a:pt x="19329" y="49076"/>
                      </a:lnTo>
                      <a:close/>
                      <a:moveTo>
                        <a:pt x="13855" y="54550"/>
                      </a:moveTo>
                      <a:lnTo>
                        <a:pt x="20466" y="61161"/>
                      </a:lnTo>
                      <a:lnTo>
                        <a:pt x="11828" y="69776"/>
                      </a:lnTo>
                      <a:cubicBezTo>
                        <a:pt x="10948" y="70655"/>
                        <a:pt x="9776" y="71136"/>
                        <a:pt x="8522" y="71136"/>
                      </a:cubicBezTo>
                      <a:cubicBezTo>
                        <a:pt x="7280" y="71136"/>
                        <a:pt x="6107" y="70655"/>
                        <a:pt x="5228" y="69776"/>
                      </a:cubicBezTo>
                      <a:cubicBezTo>
                        <a:pt x="4349" y="68897"/>
                        <a:pt x="3869" y="67725"/>
                        <a:pt x="3869" y="66482"/>
                      </a:cubicBezTo>
                      <a:cubicBezTo>
                        <a:pt x="3869" y="65240"/>
                        <a:pt x="4349" y="64068"/>
                        <a:pt x="5228" y="63189"/>
                      </a:cubicBezTo>
                      <a:lnTo>
                        <a:pt x="13855" y="54550"/>
                      </a:lnTo>
                      <a:close/>
                      <a:moveTo>
                        <a:pt x="47806" y="1"/>
                      </a:moveTo>
                      <a:cubicBezTo>
                        <a:pt x="40836" y="1"/>
                        <a:pt x="33864" y="2653"/>
                        <a:pt x="28554" y="7957"/>
                      </a:cubicBezTo>
                      <a:cubicBezTo>
                        <a:pt x="23408" y="13102"/>
                        <a:pt x="20584" y="19936"/>
                        <a:pt x="20584" y="27203"/>
                      </a:cubicBezTo>
                      <a:cubicBezTo>
                        <a:pt x="20584" y="33826"/>
                        <a:pt x="22928" y="40074"/>
                        <a:pt x="27241" y="45032"/>
                      </a:cubicBezTo>
                      <a:lnTo>
                        <a:pt x="23995" y="48267"/>
                      </a:lnTo>
                      <a:lnTo>
                        <a:pt x="20701" y="44973"/>
                      </a:lnTo>
                      <a:cubicBezTo>
                        <a:pt x="20337" y="44598"/>
                        <a:pt x="19857" y="44399"/>
                        <a:pt x="19341" y="44399"/>
                      </a:cubicBezTo>
                      <a:cubicBezTo>
                        <a:pt x="18825" y="44399"/>
                        <a:pt x="18345" y="44598"/>
                        <a:pt x="17981" y="44973"/>
                      </a:cubicBezTo>
                      <a:lnTo>
                        <a:pt x="2509" y="60446"/>
                      </a:lnTo>
                      <a:cubicBezTo>
                        <a:pt x="891" y="62052"/>
                        <a:pt x="0" y="64197"/>
                        <a:pt x="0" y="66482"/>
                      </a:cubicBezTo>
                      <a:cubicBezTo>
                        <a:pt x="0" y="68768"/>
                        <a:pt x="891" y="70901"/>
                        <a:pt x="2509" y="72519"/>
                      </a:cubicBezTo>
                      <a:cubicBezTo>
                        <a:pt x="4115" y="74125"/>
                        <a:pt x="6260" y="75027"/>
                        <a:pt x="8545" y="75027"/>
                      </a:cubicBezTo>
                      <a:cubicBezTo>
                        <a:pt x="10831" y="75027"/>
                        <a:pt x="12965" y="74125"/>
                        <a:pt x="14582" y="72519"/>
                      </a:cubicBezTo>
                      <a:lnTo>
                        <a:pt x="30031" y="57035"/>
                      </a:lnTo>
                      <a:cubicBezTo>
                        <a:pt x="30406" y="56660"/>
                        <a:pt x="30606" y="56179"/>
                        <a:pt x="30606" y="55663"/>
                      </a:cubicBezTo>
                      <a:cubicBezTo>
                        <a:pt x="30606" y="55159"/>
                        <a:pt x="30406" y="54667"/>
                        <a:pt x="30031" y="54304"/>
                      </a:cubicBezTo>
                      <a:lnTo>
                        <a:pt x="26737" y="51010"/>
                      </a:lnTo>
                      <a:lnTo>
                        <a:pt x="29973" y="47775"/>
                      </a:lnTo>
                      <a:cubicBezTo>
                        <a:pt x="35072" y="52194"/>
                        <a:pt x="41436" y="54409"/>
                        <a:pt x="47813" y="54409"/>
                      </a:cubicBezTo>
                      <a:cubicBezTo>
                        <a:pt x="54776" y="54409"/>
                        <a:pt x="61738" y="51760"/>
                        <a:pt x="67048" y="46450"/>
                      </a:cubicBezTo>
                      <a:cubicBezTo>
                        <a:pt x="72182" y="41304"/>
                        <a:pt x="75019" y="34483"/>
                        <a:pt x="75019" y="27215"/>
                      </a:cubicBezTo>
                      <a:cubicBezTo>
                        <a:pt x="75019" y="19936"/>
                        <a:pt x="72171" y="13102"/>
                        <a:pt x="67048" y="7957"/>
                      </a:cubicBezTo>
                      <a:cubicBezTo>
                        <a:pt x="61744" y="2653"/>
                        <a:pt x="54776" y="1"/>
                        <a:pt x="478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9"/>
                <p:cNvSpPr/>
                <p:nvPr/>
              </p:nvSpPr>
              <p:spPr>
                <a:xfrm>
                  <a:off x="7716312" y="1594638"/>
                  <a:ext cx="136845" cy="124711"/>
                </a:xfrm>
                <a:custGeom>
                  <a:rect b="b" l="l" r="r" t="t"/>
                  <a:pathLst>
                    <a:path extrusionOk="0" h="37677" w="41343">
                      <a:moveTo>
                        <a:pt x="20665" y="3860"/>
                      </a:moveTo>
                      <a:cubicBezTo>
                        <a:pt x="24510" y="3860"/>
                        <a:pt x="28343" y="5325"/>
                        <a:pt x="31262" y="8244"/>
                      </a:cubicBezTo>
                      <a:cubicBezTo>
                        <a:pt x="37111" y="14093"/>
                        <a:pt x="37111" y="23599"/>
                        <a:pt x="31274" y="29448"/>
                      </a:cubicBezTo>
                      <a:cubicBezTo>
                        <a:pt x="28355" y="32367"/>
                        <a:pt x="24516" y="33826"/>
                        <a:pt x="20677" y="33826"/>
                      </a:cubicBezTo>
                      <a:cubicBezTo>
                        <a:pt x="16838" y="33826"/>
                        <a:pt x="13000" y="32367"/>
                        <a:pt x="10081" y="29448"/>
                      </a:cubicBezTo>
                      <a:cubicBezTo>
                        <a:pt x="4232" y="23599"/>
                        <a:pt x="4232" y="14093"/>
                        <a:pt x="10081" y="8244"/>
                      </a:cubicBezTo>
                      <a:cubicBezTo>
                        <a:pt x="12988" y="5325"/>
                        <a:pt x="16833" y="3860"/>
                        <a:pt x="20665" y="3860"/>
                      </a:cubicBezTo>
                      <a:close/>
                      <a:moveTo>
                        <a:pt x="20668" y="1"/>
                      </a:moveTo>
                      <a:cubicBezTo>
                        <a:pt x="15842" y="1"/>
                        <a:pt x="11019" y="1838"/>
                        <a:pt x="7350" y="5513"/>
                      </a:cubicBezTo>
                      <a:cubicBezTo>
                        <a:pt x="0" y="12874"/>
                        <a:pt x="0" y="24830"/>
                        <a:pt x="7350" y="32168"/>
                      </a:cubicBezTo>
                      <a:cubicBezTo>
                        <a:pt x="11030" y="35848"/>
                        <a:pt x="15848" y="37677"/>
                        <a:pt x="20689" y="37677"/>
                      </a:cubicBezTo>
                      <a:cubicBezTo>
                        <a:pt x="25518" y="37677"/>
                        <a:pt x="30336" y="35848"/>
                        <a:pt x="34016" y="32168"/>
                      </a:cubicBezTo>
                      <a:cubicBezTo>
                        <a:pt x="41342" y="24818"/>
                        <a:pt x="41342" y="12862"/>
                        <a:pt x="34005" y="5513"/>
                      </a:cubicBezTo>
                      <a:cubicBezTo>
                        <a:pt x="30324" y="1838"/>
                        <a:pt x="25495" y="1"/>
                        <a:pt x="20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9"/>
                <p:cNvSpPr/>
                <p:nvPr/>
              </p:nvSpPr>
              <p:spPr>
                <a:xfrm>
                  <a:off x="7758485" y="1623378"/>
                  <a:ext cx="52536" cy="20740"/>
                </a:xfrm>
                <a:custGeom>
                  <a:rect b="b" l="l" r="r" t="t"/>
                  <a:pathLst>
                    <a:path extrusionOk="0" h="6266" w="15872">
                      <a:moveTo>
                        <a:pt x="7936" y="1"/>
                      </a:moveTo>
                      <a:cubicBezTo>
                        <a:pt x="5331" y="1"/>
                        <a:pt x="2726" y="991"/>
                        <a:pt x="751" y="2972"/>
                      </a:cubicBezTo>
                      <a:cubicBezTo>
                        <a:pt x="1" y="3722"/>
                        <a:pt x="1" y="4953"/>
                        <a:pt x="751" y="5703"/>
                      </a:cubicBezTo>
                      <a:cubicBezTo>
                        <a:pt x="1126" y="6072"/>
                        <a:pt x="1621" y="6257"/>
                        <a:pt x="2115" y="6257"/>
                      </a:cubicBezTo>
                      <a:cubicBezTo>
                        <a:pt x="2609" y="6257"/>
                        <a:pt x="3101" y="6072"/>
                        <a:pt x="3470" y="5703"/>
                      </a:cubicBezTo>
                      <a:cubicBezTo>
                        <a:pt x="4701" y="4472"/>
                        <a:pt x="6316" y="3857"/>
                        <a:pt x="7929" y="3857"/>
                      </a:cubicBezTo>
                      <a:cubicBezTo>
                        <a:pt x="9542" y="3857"/>
                        <a:pt x="11154" y="4472"/>
                        <a:pt x="12379" y="5703"/>
                      </a:cubicBezTo>
                      <a:cubicBezTo>
                        <a:pt x="12766" y="6078"/>
                        <a:pt x="13246" y="6266"/>
                        <a:pt x="13738" y="6266"/>
                      </a:cubicBezTo>
                      <a:cubicBezTo>
                        <a:pt x="14242" y="6266"/>
                        <a:pt x="14723" y="6078"/>
                        <a:pt x="15110" y="5703"/>
                      </a:cubicBezTo>
                      <a:cubicBezTo>
                        <a:pt x="15872" y="4953"/>
                        <a:pt x="15872" y="3722"/>
                        <a:pt x="15122" y="2972"/>
                      </a:cubicBezTo>
                      <a:cubicBezTo>
                        <a:pt x="13146" y="991"/>
                        <a:pt x="10541" y="1"/>
                        <a:pt x="7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20" name="Google Shape;420;p19"/>
            <p:cNvGrpSpPr/>
            <p:nvPr/>
          </p:nvGrpSpPr>
          <p:grpSpPr>
            <a:xfrm>
              <a:off x="8106499" y="489126"/>
              <a:ext cx="273000" cy="273000"/>
              <a:chOff x="8106499" y="516254"/>
              <a:chExt cx="273000" cy="273000"/>
            </a:xfrm>
          </p:grpSpPr>
          <p:sp>
            <p:nvSpPr>
              <p:cNvPr id="421" name="Google Shape;421;p19"/>
              <p:cNvSpPr/>
              <p:nvPr/>
            </p:nvSpPr>
            <p:spPr>
              <a:xfrm>
                <a:off x="8106499" y="516254"/>
                <a:ext cx="273000" cy="273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2" name="Google Shape;422;p19"/>
              <p:cNvGrpSpPr/>
              <p:nvPr/>
            </p:nvGrpSpPr>
            <p:grpSpPr>
              <a:xfrm>
                <a:off x="8160297" y="582146"/>
                <a:ext cx="157465" cy="144971"/>
                <a:chOff x="6993499" y="1616539"/>
                <a:chExt cx="205703" cy="189381"/>
              </a:xfrm>
            </p:grpSpPr>
            <p:sp>
              <p:nvSpPr>
                <p:cNvPr id="423" name="Google Shape;423;p19"/>
                <p:cNvSpPr/>
                <p:nvPr/>
              </p:nvSpPr>
              <p:spPr>
                <a:xfrm>
                  <a:off x="7061995" y="1769950"/>
                  <a:ext cx="36003" cy="35970"/>
                </a:xfrm>
                <a:custGeom>
                  <a:rect b="b" l="l" r="r" t="t"/>
                  <a:pathLst>
                    <a:path extrusionOk="0" h="13188" w="13200">
                      <a:moveTo>
                        <a:pt x="6588" y="3681"/>
                      </a:moveTo>
                      <a:cubicBezTo>
                        <a:pt x="8206" y="3681"/>
                        <a:pt x="9507" y="4982"/>
                        <a:pt x="9507" y="6600"/>
                      </a:cubicBezTo>
                      <a:cubicBezTo>
                        <a:pt x="9507" y="8205"/>
                        <a:pt x="8206" y="9506"/>
                        <a:pt x="6588" y="9506"/>
                      </a:cubicBezTo>
                      <a:cubicBezTo>
                        <a:pt x="4983" y="9506"/>
                        <a:pt x="3682" y="8205"/>
                        <a:pt x="3682" y="6600"/>
                      </a:cubicBezTo>
                      <a:cubicBezTo>
                        <a:pt x="3682" y="4982"/>
                        <a:pt x="4983" y="3681"/>
                        <a:pt x="6588" y="3681"/>
                      </a:cubicBezTo>
                      <a:close/>
                      <a:moveTo>
                        <a:pt x="6588" y="0"/>
                      </a:moveTo>
                      <a:cubicBezTo>
                        <a:pt x="2955" y="0"/>
                        <a:pt x="1" y="2966"/>
                        <a:pt x="1" y="6600"/>
                      </a:cubicBezTo>
                      <a:cubicBezTo>
                        <a:pt x="1" y="10233"/>
                        <a:pt x="2955" y="13187"/>
                        <a:pt x="6588" y="13187"/>
                      </a:cubicBezTo>
                      <a:cubicBezTo>
                        <a:pt x="10234" y="13187"/>
                        <a:pt x="13188" y="10233"/>
                        <a:pt x="13188" y="6600"/>
                      </a:cubicBezTo>
                      <a:cubicBezTo>
                        <a:pt x="13200" y="2966"/>
                        <a:pt x="10246" y="0"/>
                        <a:pt x="65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9"/>
                <p:cNvSpPr/>
                <p:nvPr/>
              </p:nvSpPr>
              <p:spPr>
                <a:xfrm>
                  <a:off x="7125155" y="1769950"/>
                  <a:ext cx="35970" cy="35970"/>
                </a:xfrm>
                <a:custGeom>
                  <a:rect b="b" l="l" r="r" t="t"/>
                  <a:pathLst>
                    <a:path extrusionOk="0" h="13188" w="13188">
                      <a:moveTo>
                        <a:pt x="6599" y="3681"/>
                      </a:moveTo>
                      <a:cubicBezTo>
                        <a:pt x="8205" y="3681"/>
                        <a:pt x="9506" y="4982"/>
                        <a:pt x="9506" y="6600"/>
                      </a:cubicBezTo>
                      <a:cubicBezTo>
                        <a:pt x="9506" y="8205"/>
                        <a:pt x="8194" y="9506"/>
                        <a:pt x="6599" y="9506"/>
                      </a:cubicBezTo>
                      <a:cubicBezTo>
                        <a:pt x="4982" y="9506"/>
                        <a:pt x="3681" y="8205"/>
                        <a:pt x="3681" y="6600"/>
                      </a:cubicBezTo>
                      <a:cubicBezTo>
                        <a:pt x="3681" y="4982"/>
                        <a:pt x="4982" y="3681"/>
                        <a:pt x="6599" y="3681"/>
                      </a:cubicBezTo>
                      <a:close/>
                      <a:moveTo>
                        <a:pt x="6599" y="0"/>
                      </a:moveTo>
                      <a:cubicBezTo>
                        <a:pt x="2966" y="0"/>
                        <a:pt x="0" y="2966"/>
                        <a:pt x="0" y="6600"/>
                      </a:cubicBezTo>
                      <a:cubicBezTo>
                        <a:pt x="0" y="10233"/>
                        <a:pt x="2966" y="13187"/>
                        <a:pt x="6599" y="13187"/>
                      </a:cubicBezTo>
                      <a:cubicBezTo>
                        <a:pt x="10233" y="13187"/>
                        <a:pt x="13187" y="10233"/>
                        <a:pt x="13187" y="6600"/>
                      </a:cubicBezTo>
                      <a:cubicBezTo>
                        <a:pt x="13187" y="2966"/>
                        <a:pt x="10233" y="0"/>
                        <a:pt x="65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9"/>
                <p:cNvSpPr/>
                <p:nvPr/>
              </p:nvSpPr>
              <p:spPr>
                <a:xfrm>
                  <a:off x="7070501" y="1675160"/>
                  <a:ext cx="82073" cy="10073"/>
                </a:xfrm>
                <a:custGeom>
                  <a:rect b="b" l="l" r="r" t="t"/>
                  <a:pathLst>
                    <a:path extrusionOk="0" h="3693" w="30091">
                      <a:moveTo>
                        <a:pt x="1853" y="0"/>
                      </a:moveTo>
                      <a:cubicBezTo>
                        <a:pt x="845" y="0"/>
                        <a:pt x="1" y="821"/>
                        <a:pt x="1" y="1852"/>
                      </a:cubicBezTo>
                      <a:cubicBezTo>
                        <a:pt x="1" y="2872"/>
                        <a:pt x="821" y="3693"/>
                        <a:pt x="1853" y="3693"/>
                      </a:cubicBezTo>
                      <a:lnTo>
                        <a:pt x="28238" y="3693"/>
                      </a:lnTo>
                      <a:cubicBezTo>
                        <a:pt x="29246" y="3693"/>
                        <a:pt x="30090" y="2872"/>
                        <a:pt x="30090" y="1852"/>
                      </a:cubicBezTo>
                      <a:cubicBezTo>
                        <a:pt x="30090" y="821"/>
                        <a:pt x="29270" y="0"/>
                        <a:pt x="28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9"/>
                <p:cNvSpPr/>
                <p:nvPr/>
              </p:nvSpPr>
              <p:spPr>
                <a:xfrm>
                  <a:off x="7074435" y="1701289"/>
                  <a:ext cx="74207" cy="10073"/>
                </a:xfrm>
                <a:custGeom>
                  <a:rect b="b" l="l" r="r" t="t"/>
                  <a:pathLst>
                    <a:path extrusionOk="0" h="3693" w="27207">
                      <a:moveTo>
                        <a:pt x="1841" y="0"/>
                      </a:moveTo>
                      <a:cubicBezTo>
                        <a:pt x="833" y="0"/>
                        <a:pt x="1" y="821"/>
                        <a:pt x="1" y="1840"/>
                      </a:cubicBezTo>
                      <a:cubicBezTo>
                        <a:pt x="1" y="2872"/>
                        <a:pt x="821" y="3692"/>
                        <a:pt x="1841" y="3692"/>
                      </a:cubicBezTo>
                      <a:lnTo>
                        <a:pt x="25366" y="3692"/>
                      </a:lnTo>
                      <a:cubicBezTo>
                        <a:pt x="26374" y="3692"/>
                        <a:pt x="27207" y="2872"/>
                        <a:pt x="27207" y="1840"/>
                      </a:cubicBezTo>
                      <a:cubicBezTo>
                        <a:pt x="27207" y="821"/>
                        <a:pt x="26386" y="0"/>
                        <a:pt x="253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9"/>
                <p:cNvSpPr/>
                <p:nvPr/>
              </p:nvSpPr>
              <p:spPr>
                <a:xfrm>
                  <a:off x="6993499" y="1616539"/>
                  <a:ext cx="205703" cy="145245"/>
                </a:xfrm>
                <a:custGeom>
                  <a:rect b="b" l="l" r="r" t="t"/>
                  <a:pathLst>
                    <a:path extrusionOk="0" h="53252" w="75418">
                      <a:moveTo>
                        <a:pt x="71584" y="15614"/>
                      </a:moveTo>
                      <a:lnTo>
                        <a:pt x="66427" y="40628"/>
                      </a:lnTo>
                      <a:lnTo>
                        <a:pt x="20126" y="40628"/>
                      </a:lnTo>
                      <a:lnTo>
                        <a:pt x="14969" y="15614"/>
                      </a:lnTo>
                      <a:close/>
                      <a:moveTo>
                        <a:pt x="2096" y="0"/>
                      </a:moveTo>
                      <a:cubicBezTo>
                        <a:pt x="1379" y="0"/>
                        <a:pt x="699" y="423"/>
                        <a:pt x="410" y="1114"/>
                      </a:cubicBezTo>
                      <a:cubicBezTo>
                        <a:pt x="0" y="2052"/>
                        <a:pt x="434" y="3130"/>
                        <a:pt x="1360" y="3529"/>
                      </a:cubicBezTo>
                      <a:lnTo>
                        <a:pt x="9448" y="7045"/>
                      </a:lnTo>
                      <a:lnTo>
                        <a:pt x="18356" y="50310"/>
                      </a:lnTo>
                      <a:cubicBezTo>
                        <a:pt x="18708" y="52009"/>
                        <a:pt x="20232" y="53252"/>
                        <a:pt x="21955" y="53252"/>
                      </a:cubicBezTo>
                      <a:lnTo>
                        <a:pt x="66087" y="53252"/>
                      </a:lnTo>
                      <a:cubicBezTo>
                        <a:pt x="67107" y="53252"/>
                        <a:pt x="67939" y="52431"/>
                        <a:pt x="67939" y="51412"/>
                      </a:cubicBezTo>
                      <a:cubicBezTo>
                        <a:pt x="67939" y="50380"/>
                        <a:pt x="67118" y="49560"/>
                        <a:pt x="66087" y="49560"/>
                      </a:cubicBezTo>
                      <a:lnTo>
                        <a:pt x="21955" y="49560"/>
                      </a:lnTo>
                      <a:lnTo>
                        <a:pt x="20876" y="44308"/>
                      </a:lnTo>
                      <a:lnTo>
                        <a:pt x="66427" y="44308"/>
                      </a:lnTo>
                      <a:cubicBezTo>
                        <a:pt x="68173" y="44308"/>
                        <a:pt x="69685" y="43078"/>
                        <a:pt x="70037" y="41355"/>
                      </a:cubicBezTo>
                      <a:lnTo>
                        <a:pt x="75194" y="16352"/>
                      </a:lnTo>
                      <a:cubicBezTo>
                        <a:pt x="75417" y="15262"/>
                        <a:pt x="75148" y="14149"/>
                        <a:pt x="74444" y="13281"/>
                      </a:cubicBezTo>
                      <a:cubicBezTo>
                        <a:pt x="73741" y="12426"/>
                        <a:pt x="72698" y="11922"/>
                        <a:pt x="71584" y="11922"/>
                      </a:cubicBezTo>
                      <a:lnTo>
                        <a:pt x="14207" y="11922"/>
                      </a:lnTo>
                      <a:lnTo>
                        <a:pt x="13046" y="6295"/>
                      </a:lnTo>
                      <a:cubicBezTo>
                        <a:pt x="12800" y="5123"/>
                        <a:pt x="12015" y="4139"/>
                        <a:pt x="10913" y="3658"/>
                      </a:cubicBezTo>
                      <a:lnTo>
                        <a:pt x="2825" y="153"/>
                      </a:lnTo>
                      <a:cubicBezTo>
                        <a:pt x="2587" y="49"/>
                        <a:pt x="2339" y="0"/>
                        <a:pt x="20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428" name="Shape 428"/>
        <p:cNvGrpSpPr/>
        <p:nvPr/>
      </p:nvGrpSpPr>
      <p:grpSpPr>
        <a:xfrm>
          <a:off x="0" y="0"/>
          <a:ext cx="0" cy="0"/>
          <a:chOff x="0" y="0"/>
          <a:chExt cx="0" cy="0"/>
        </a:xfrm>
      </p:grpSpPr>
      <p:sp>
        <p:nvSpPr>
          <p:cNvPr id="429" name="Google Shape;429;p20"/>
          <p:cNvSpPr/>
          <p:nvPr/>
        </p:nvSpPr>
        <p:spPr>
          <a:xfrm>
            <a:off x="284850" y="289800"/>
            <a:ext cx="8574300" cy="4563900"/>
          </a:xfrm>
          <a:prstGeom prst="roundRect">
            <a:avLst>
              <a:gd fmla="val 8250" name="adj"/>
            </a:avLst>
          </a:prstGeom>
          <a:solidFill>
            <a:schemeClr val="dk2"/>
          </a:solidFill>
          <a:ln>
            <a:noFill/>
          </a:ln>
          <a:effectLst>
            <a:outerShdw blurRad="57150" rotWithShape="0" algn="bl" dir="4080000" dist="7620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0"/>
          <p:cNvSpPr txBox="1"/>
          <p:nvPr>
            <p:ph type="title"/>
          </p:nvPr>
        </p:nvSpPr>
        <p:spPr>
          <a:xfrm>
            <a:off x="2347938" y="997200"/>
            <a:ext cx="4448100" cy="1058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8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31" name="Google Shape;431;p20"/>
          <p:cNvSpPr txBox="1"/>
          <p:nvPr>
            <p:ph idx="1" type="subTitle"/>
          </p:nvPr>
        </p:nvSpPr>
        <p:spPr>
          <a:xfrm>
            <a:off x="2347900" y="1841450"/>
            <a:ext cx="4448100" cy="105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32" name="Google Shape;432;p20"/>
          <p:cNvSpPr txBox="1"/>
          <p:nvPr/>
        </p:nvSpPr>
        <p:spPr>
          <a:xfrm>
            <a:off x="1947600" y="2926150"/>
            <a:ext cx="52488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200">
                <a:solidFill>
                  <a:schemeClr val="dk1"/>
                </a:solidFill>
                <a:latin typeface="Anybody"/>
                <a:ea typeface="Anybody"/>
                <a:cs typeface="Anybody"/>
                <a:sym typeface="Anybody"/>
              </a:rPr>
              <a:t>CREDITS:</a:t>
            </a:r>
            <a:r>
              <a:rPr lang="en" sz="1200">
                <a:solidFill>
                  <a:schemeClr val="dk1"/>
                </a:solidFill>
                <a:latin typeface="Anybody"/>
                <a:ea typeface="Anybody"/>
                <a:cs typeface="Anybody"/>
                <a:sym typeface="Anybody"/>
              </a:rPr>
              <a:t> This presentation template was created by </a:t>
            </a:r>
            <a:r>
              <a:rPr b="1" lang="en" sz="1200" u="sng">
                <a:solidFill>
                  <a:schemeClr val="hlink"/>
                </a:solidFill>
                <a:latin typeface="Anybody"/>
                <a:ea typeface="Anybody"/>
                <a:cs typeface="Anybody"/>
                <a:sym typeface="Anybody"/>
                <a:hlinkClick r:id="rId2"/>
              </a:rPr>
              <a:t>Slidesgo</a:t>
            </a:r>
            <a:r>
              <a:rPr lang="en" sz="1200">
                <a:solidFill>
                  <a:schemeClr val="dk1"/>
                </a:solidFill>
                <a:latin typeface="Anybody"/>
                <a:ea typeface="Anybody"/>
                <a:cs typeface="Anybody"/>
                <a:sym typeface="Anybody"/>
              </a:rPr>
              <a:t>, and includes icons by </a:t>
            </a:r>
            <a:r>
              <a:rPr b="1" lang="en" sz="1200" u="sng">
                <a:solidFill>
                  <a:schemeClr val="dk1"/>
                </a:solidFill>
                <a:latin typeface="Anybody"/>
                <a:ea typeface="Anybody"/>
                <a:cs typeface="Anybody"/>
                <a:sym typeface="Anybody"/>
                <a:hlinkClick r:id="rId3">
                  <a:extLst>
                    <a:ext uri="{A12FA001-AC4F-418D-AE19-62706E023703}">
                      <ahyp:hlinkClr val="tx"/>
                    </a:ext>
                  </a:extLst>
                </a:hlinkClick>
              </a:rPr>
              <a:t>Flaticon</a:t>
            </a:r>
            <a:r>
              <a:rPr lang="en" sz="1200">
                <a:solidFill>
                  <a:schemeClr val="dk1"/>
                </a:solidFill>
                <a:latin typeface="Anybody"/>
                <a:ea typeface="Anybody"/>
                <a:cs typeface="Anybody"/>
                <a:sym typeface="Anybody"/>
              </a:rPr>
              <a:t>, and infographics &amp; images by </a:t>
            </a:r>
            <a:r>
              <a:rPr b="1" lang="en" sz="1200" u="sng">
                <a:solidFill>
                  <a:schemeClr val="dk1"/>
                </a:solidFill>
                <a:latin typeface="Anybody"/>
                <a:ea typeface="Anybody"/>
                <a:cs typeface="Anybody"/>
                <a:sym typeface="Anybody"/>
                <a:hlinkClick r:id="rId4">
                  <a:extLst>
                    <a:ext uri="{A12FA001-AC4F-418D-AE19-62706E023703}">
                      <ahyp:hlinkClr val="tx"/>
                    </a:ext>
                  </a:extLst>
                </a:hlinkClick>
              </a:rPr>
              <a:t>Freepik</a:t>
            </a:r>
            <a:r>
              <a:rPr lang="en" sz="1200" u="sng">
                <a:solidFill>
                  <a:schemeClr val="dk1"/>
                </a:solidFill>
                <a:latin typeface="Anybody"/>
                <a:ea typeface="Anybody"/>
                <a:cs typeface="Anybody"/>
                <a:sym typeface="Anybody"/>
              </a:rPr>
              <a:t> </a:t>
            </a:r>
            <a:endParaRPr b="1" sz="1200" u="sng">
              <a:solidFill>
                <a:schemeClr val="dk1"/>
              </a:solidFill>
              <a:latin typeface="Anybody"/>
              <a:ea typeface="Anybody"/>
              <a:cs typeface="Anybody"/>
              <a:sym typeface="Anybody"/>
            </a:endParaRPr>
          </a:p>
        </p:txBody>
      </p:sp>
      <p:grpSp>
        <p:nvGrpSpPr>
          <p:cNvPr id="433" name="Google Shape;433;p20"/>
          <p:cNvGrpSpPr/>
          <p:nvPr/>
        </p:nvGrpSpPr>
        <p:grpSpPr>
          <a:xfrm>
            <a:off x="794438" y="489126"/>
            <a:ext cx="7585062" cy="273000"/>
            <a:chOff x="794438" y="489126"/>
            <a:chExt cx="7585062" cy="273000"/>
          </a:xfrm>
        </p:grpSpPr>
        <p:grpSp>
          <p:nvGrpSpPr>
            <p:cNvPr id="434" name="Google Shape;434;p20"/>
            <p:cNvGrpSpPr/>
            <p:nvPr/>
          </p:nvGrpSpPr>
          <p:grpSpPr>
            <a:xfrm>
              <a:off x="794438" y="534808"/>
              <a:ext cx="273000" cy="185406"/>
              <a:chOff x="794438" y="522095"/>
              <a:chExt cx="273000" cy="185406"/>
            </a:xfrm>
          </p:grpSpPr>
          <p:cxnSp>
            <p:nvCxnSpPr>
              <p:cNvPr id="435" name="Google Shape;435;p20"/>
              <p:cNvCxnSpPr/>
              <p:nvPr/>
            </p:nvCxnSpPr>
            <p:spPr>
              <a:xfrm>
                <a:off x="794438" y="522095"/>
                <a:ext cx="273000" cy="0"/>
              </a:xfrm>
              <a:prstGeom prst="straightConnector1">
                <a:avLst/>
              </a:prstGeom>
              <a:noFill/>
              <a:ln cap="flat" cmpd="sng" w="9525">
                <a:solidFill>
                  <a:schemeClr val="dk1"/>
                </a:solidFill>
                <a:prstDash val="solid"/>
                <a:round/>
                <a:headEnd len="med" w="med" type="none"/>
                <a:tailEnd len="med" w="med" type="none"/>
              </a:ln>
            </p:spPr>
          </p:cxnSp>
          <p:cxnSp>
            <p:nvCxnSpPr>
              <p:cNvPr id="436" name="Google Shape;436;p20"/>
              <p:cNvCxnSpPr/>
              <p:nvPr/>
            </p:nvCxnSpPr>
            <p:spPr>
              <a:xfrm>
                <a:off x="794438" y="614798"/>
                <a:ext cx="273000" cy="0"/>
              </a:xfrm>
              <a:prstGeom prst="straightConnector1">
                <a:avLst/>
              </a:prstGeom>
              <a:noFill/>
              <a:ln cap="flat" cmpd="sng" w="9525">
                <a:solidFill>
                  <a:schemeClr val="dk1"/>
                </a:solidFill>
                <a:prstDash val="solid"/>
                <a:round/>
                <a:headEnd len="med" w="med" type="none"/>
                <a:tailEnd len="med" w="med" type="none"/>
              </a:ln>
            </p:spPr>
          </p:cxnSp>
          <p:cxnSp>
            <p:nvCxnSpPr>
              <p:cNvPr id="437" name="Google Shape;437;p20"/>
              <p:cNvCxnSpPr/>
              <p:nvPr/>
            </p:nvCxnSpPr>
            <p:spPr>
              <a:xfrm>
                <a:off x="794438" y="707502"/>
                <a:ext cx="273000" cy="0"/>
              </a:xfrm>
              <a:prstGeom prst="straightConnector1">
                <a:avLst/>
              </a:prstGeom>
              <a:noFill/>
              <a:ln cap="flat" cmpd="sng" w="9525">
                <a:solidFill>
                  <a:schemeClr val="dk1"/>
                </a:solidFill>
                <a:prstDash val="solid"/>
                <a:round/>
                <a:headEnd len="med" w="med" type="none"/>
                <a:tailEnd len="med" w="med" type="none"/>
              </a:ln>
            </p:spPr>
          </p:cxnSp>
        </p:grpSp>
        <p:grpSp>
          <p:nvGrpSpPr>
            <p:cNvPr id="438" name="Google Shape;438;p20"/>
            <p:cNvGrpSpPr/>
            <p:nvPr/>
          </p:nvGrpSpPr>
          <p:grpSpPr>
            <a:xfrm>
              <a:off x="5634025" y="489126"/>
              <a:ext cx="2387400" cy="273000"/>
              <a:chOff x="5634025" y="516254"/>
              <a:chExt cx="2387400" cy="273000"/>
            </a:xfrm>
          </p:grpSpPr>
          <p:sp>
            <p:nvSpPr>
              <p:cNvPr id="439" name="Google Shape;439;p20"/>
              <p:cNvSpPr/>
              <p:nvPr/>
            </p:nvSpPr>
            <p:spPr>
              <a:xfrm>
                <a:off x="5634025" y="516254"/>
                <a:ext cx="2387400" cy="2730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0" name="Google Shape;440;p20"/>
              <p:cNvGrpSpPr/>
              <p:nvPr/>
            </p:nvGrpSpPr>
            <p:grpSpPr>
              <a:xfrm>
                <a:off x="5733981" y="574878"/>
                <a:ext cx="157455" cy="157474"/>
                <a:chOff x="7626532" y="1566956"/>
                <a:chExt cx="248313" cy="248343"/>
              </a:xfrm>
            </p:grpSpPr>
            <p:sp>
              <p:nvSpPr>
                <p:cNvPr id="441" name="Google Shape;441;p20"/>
                <p:cNvSpPr/>
                <p:nvPr/>
              </p:nvSpPr>
              <p:spPr>
                <a:xfrm>
                  <a:off x="7626532" y="1566956"/>
                  <a:ext cx="248313" cy="248343"/>
                </a:xfrm>
                <a:custGeom>
                  <a:rect b="b" l="l" r="r" t="t"/>
                  <a:pathLst>
                    <a:path extrusionOk="0" h="75028" w="75019">
                      <a:moveTo>
                        <a:pt x="47789" y="3854"/>
                      </a:moveTo>
                      <a:cubicBezTo>
                        <a:pt x="53768" y="3854"/>
                        <a:pt x="59746" y="6128"/>
                        <a:pt x="64305" y="10688"/>
                      </a:cubicBezTo>
                      <a:cubicBezTo>
                        <a:pt x="68713" y="15095"/>
                        <a:pt x="71151" y="20956"/>
                        <a:pt x="71151" y="27203"/>
                      </a:cubicBezTo>
                      <a:cubicBezTo>
                        <a:pt x="71151" y="33439"/>
                        <a:pt x="68713" y="39300"/>
                        <a:pt x="64305" y="43707"/>
                      </a:cubicBezTo>
                      <a:cubicBezTo>
                        <a:pt x="59757" y="48261"/>
                        <a:pt x="53776" y="50538"/>
                        <a:pt x="47795" y="50538"/>
                      </a:cubicBezTo>
                      <a:cubicBezTo>
                        <a:pt x="41814" y="50538"/>
                        <a:pt x="35833" y="48261"/>
                        <a:pt x="31285" y="43707"/>
                      </a:cubicBezTo>
                      <a:cubicBezTo>
                        <a:pt x="26866" y="39300"/>
                        <a:pt x="24440" y="33439"/>
                        <a:pt x="24440" y="27203"/>
                      </a:cubicBezTo>
                      <a:cubicBezTo>
                        <a:pt x="24440" y="20956"/>
                        <a:pt x="26866" y="15095"/>
                        <a:pt x="31285" y="10688"/>
                      </a:cubicBezTo>
                      <a:cubicBezTo>
                        <a:pt x="35833" y="6128"/>
                        <a:pt x="41811" y="3854"/>
                        <a:pt x="47789" y="3854"/>
                      </a:cubicBezTo>
                      <a:close/>
                      <a:moveTo>
                        <a:pt x="19329" y="49076"/>
                      </a:moveTo>
                      <a:lnTo>
                        <a:pt x="25929" y="55675"/>
                      </a:lnTo>
                      <a:lnTo>
                        <a:pt x="23198" y="58418"/>
                      </a:lnTo>
                      <a:lnTo>
                        <a:pt x="16587" y="51819"/>
                      </a:lnTo>
                      <a:lnTo>
                        <a:pt x="19329" y="49076"/>
                      </a:lnTo>
                      <a:close/>
                      <a:moveTo>
                        <a:pt x="13855" y="54550"/>
                      </a:moveTo>
                      <a:lnTo>
                        <a:pt x="20466" y="61161"/>
                      </a:lnTo>
                      <a:lnTo>
                        <a:pt x="11828" y="69776"/>
                      </a:lnTo>
                      <a:cubicBezTo>
                        <a:pt x="10948" y="70655"/>
                        <a:pt x="9776" y="71136"/>
                        <a:pt x="8522" y="71136"/>
                      </a:cubicBezTo>
                      <a:cubicBezTo>
                        <a:pt x="7280" y="71136"/>
                        <a:pt x="6107" y="70655"/>
                        <a:pt x="5228" y="69776"/>
                      </a:cubicBezTo>
                      <a:cubicBezTo>
                        <a:pt x="4349" y="68897"/>
                        <a:pt x="3869" y="67725"/>
                        <a:pt x="3869" y="66482"/>
                      </a:cubicBezTo>
                      <a:cubicBezTo>
                        <a:pt x="3869" y="65240"/>
                        <a:pt x="4349" y="64068"/>
                        <a:pt x="5228" y="63189"/>
                      </a:cubicBezTo>
                      <a:lnTo>
                        <a:pt x="13855" y="54550"/>
                      </a:lnTo>
                      <a:close/>
                      <a:moveTo>
                        <a:pt x="47806" y="1"/>
                      </a:moveTo>
                      <a:cubicBezTo>
                        <a:pt x="40836" y="1"/>
                        <a:pt x="33864" y="2653"/>
                        <a:pt x="28554" y="7957"/>
                      </a:cubicBezTo>
                      <a:cubicBezTo>
                        <a:pt x="23408" y="13102"/>
                        <a:pt x="20584" y="19936"/>
                        <a:pt x="20584" y="27203"/>
                      </a:cubicBezTo>
                      <a:cubicBezTo>
                        <a:pt x="20584" y="33826"/>
                        <a:pt x="22928" y="40074"/>
                        <a:pt x="27241" y="45032"/>
                      </a:cubicBezTo>
                      <a:lnTo>
                        <a:pt x="23995" y="48267"/>
                      </a:lnTo>
                      <a:lnTo>
                        <a:pt x="20701" y="44973"/>
                      </a:lnTo>
                      <a:cubicBezTo>
                        <a:pt x="20337" y="44598"/>
                        <a:pt x="19857" y="44399"/>
                        <a:pt x="19341" y="44399"/>
                      </a:cubicBezTo>
                      <a:cubicBezTo>
                        <a:pt x="18825" y="44399"/>
                        <a:pt x="18345" y="44598"/>
                        <a:pt x="17981" y="44973"/>
                      </a:cubicBezTo>
                      <a:lnTo>
                        <a:pt x="2509" y="60446"/>
                      </a:lnTo>
                      <a:cubicBezTo>
                        <a:pt x="891" y="62052"/>
                        <a:pt x="0" y="64197"/>
                        <a:pt x="0" y="66482"/>
                      </a:cubicBezTo>
                      <a:cubicBezTo>
                        <a:pt x="0" y="68768"/>
                        <a:pt x="891" y="70901"/>
                        <a:pt x="2509" y="72519"/>
                      </a:cubicBezTo>
                      <a:cubicBezTo>
                        <a:pt x="4115" y="74125"/>
                        <a:pt x="6260" y="75027"/>
                        <a:pt x="8545" y="75027"/>
                      </a:cubicBezTo>
                      <a:cubicBezTo>
                        <a:pt x="10831" y="75027"/>
                        <a:pt x="12965" y="74125"/>
                        <a:pt x="14582" y="72519"/>
                      </a:cubicBezTo>
                      <a:lnTo>
                        <a:pt x="30031" y="57035"/>
                      </a:lnTo>
                      <a:cubicBezTo>
                        <a:pt x="30406" y="56660"/>
                        <a:pt x="30606" y="56179"/>
                        <a:pt x="30606" y="55663"/>
                      </a:cubicBezTo>
                      <a:cubicBezTo>
                        <a:pt x="30606" y="55159"/>
                        <a:pt x="30406" y="54667"/>
                        <a:pt x="30031" y="54304"/>
                      </a:cubicBezTo>
                      <a:lnTo>
                        <a:pt x="26737" y="51010"/>
                      </a:lnTo>
                      <a:lnTo>
                        <a:pt x="29973" y="47775"/>
                      </a:lnTo>
                      <a:cubicBezTo>
                        <a:pt x="35072" y="52194"/>
                        <a:pt x="41436" y="54409"/>
                        <a:pt x="47813" y="54409"/>
                      </a:cubicBezTo>
                      <a:cubicBezTo>
                        <a:pt x="54776" y="54409"/>
                        <a:pt x="61738" y="51760"/>
                        <a:pt x="67048" y="46450"/>
                      </a:cubicBezTo>
                      <a:cubicBezTo>
                        <a:pt x="72182" y="41304"/>
                        <a:pt x="75019" y="34483"/>
                        <a:pt x="75019" y="27215"/>
                      </a:cubicBezTo>
                      <a:cubicBezTo>
                        <a:pt x="75019" y="19936"/>
                        <a:pt x="72171" y="13102"/>
                        <a:pt x="67048" y="7957"/>
                      </a:cubicBezTo>
                      <a:cubicBezTo>
                        <a:pt x="61744" y="2653"/>
                        <a:pt x="54776" y="1"/>
                        <a:pt x="478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0"/>
                <p:cNvSpPr/>
                <p:nvPr/>
              </p:nvSpPr>
              <p:spPr>
                <a:xfrm>
                  <a:off x="7716312" y="1594638"/>
                  <a:ext cx="136845" cy="124711"/>
                </a:xfrm>
                <a:custGeom>
                  <a:rect b="b" l="l" r="r" t="t"/>
                  <a:pathLst>
                    <a:path extrusionOk="0" h="37677" w="41343">
                      <a:moveTo>
                        <a:pt x="20665" y="3860"/>
                      </a:moveTo>
                      <a:cubicBezTo>
                        <a:pt x="24510" y="3860"/>
                        <a:pt x="28343" y="5325"/>
                        <a:pt x="31262" y="8244"/>
                      </a:cubicBezTo>
                      <a:cubicBezTo>
                        <a:pt x="37111" y="14093"/>
                        <a:pt x="37111" y="23599"/>
                        <a:pt x="31274" y="29448"/>
                      </a:cubicBezTo>
                      <a:cubicBezTo>
                        <a:pt x="28355" y="32367"/>
                        <a:pt x="24516" y="33826"/>
                        <a:pt x="20677" y="33826"/>
                      </a:cubicBezTo>
                      <a:cubicBezTo>
                        <a:pt x="16838" y="33826"/>
                        <a:pt x="13000" y="32367"/>
                        <a:pt x="10081" y="29448"/>
                      </a:cubicBezTo>
                      <a:cubicBezTo>
                        <a:pt x="4232" y="23599"/>
                        <a:pt x="4232" y="14093"/>
                        <a:pt x="10081" y="8244"/>
                      </a:cubicBezTo>
                      <a:cubicBezTo>
                        <a:pt x="12988" y="5325"/>
                        <a:pt x="16833" y="3860"/>
                        <a:pt x="20665" y="3860"/>
                      </a:cubicBezTo>
                      <a:close/>
                      <a:moveTo>
                        <a:pt x="20668" y="1"/>
                      </a:moveTo>
                      <a:cubicBezTo>
                        <a:pt x="15842" y="1"/>
                        <a:pt x="11019" y="1838"/>
                        <a:pt x="7350" y="5513"/>
                      </a:cubicBezTo>
                      <a:cubicBezTo>
                        <a:pt x="0" y="12874"/>
                        <a:pt x="0" y="24830"/>
                        <a:pt x="7350" y="32168"/>
                      </a:cubicBezTo>
                      <a:cubicBezTo>
                        <a:pt x="11030" y="35848"/>
                        <a:pt x="15848" y="37677"/>
                        <a:pt x="20689" y="37677"/>
                      </a:cubicBezTo>
                      <a:cubicBezTo>
                        <a:pt x="25518" y="37677"/>
                        <a:pt x="30336" y="35848"/>
                        <a:pt x="34016" y="32168"/>
                      </a:cubicBezTo>
                      <a:cubicBezTo>
                        <a:pt x="41342" y="24818"/>
                        <a:pt x="41342" y="12862"/>
                        <a:pt x="34005" y="5513"/>
                      </a:cubicBezTo>
                      <a:cubicBezTo>
                        <a:pt x="30324" y="1838"/>
                        <a:pt x="25495" y="1"/>
                        <a:pt x="20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0"/>
                <p:cNvSpPr/>
                <p:nvPr/>
              </p:nvSpPr>
              <p:spPr>
                <a:xfrm>
                  <a:off x="7758485" y="1623378"/>
                  <a:ext cx="52536" cy="20740"/>
                </a:xfrm>
                <a:custGeom>
                  <a:rect b="b" l="l" r="r" t="t"/>
                  <a:pathLst>
                    <a:path extrusionOk="0" h="6266" w="15872">
                      <a:moveTo>
                        <a:pt x="7936" y="1"/>
                      </a:moveTo>
                      <a:cubicBezTo>
                        <a:pt x="5331" y="1"/>
                        <a:pt x="2726" y="991"/>
                        <a:pt x="751" y="2972"/>
                      </a:cubicBezTo>
                      <a:cubicBezTo>
                        <a:pt x="1" y="3722"/>
                        <a:pt x="1" y="4953"/>
                        <a:pt x="751" y="5703"/>
                      </a:cubicBezTo>
                      <a:cubicBezTo>
                        <a:pt x="1126" y="6072"/>
                        <a:pt x="1621" y="6257"/>
                        <a:pt x="2115" y="6257"/>
                      </a:cubicBezTo>
                      <a:cubicBezTo>
                        <a:pt x="2609" y="6257"/>
                        <a:pt x="3101" y="6072"/>
                        <a:pt x="3470" y="5703"/>
                      </a:cubicBezTo>
                      <a:cubicBezTo>
                        <a:pt x="4701" y="4472"/>
                        <a:pt x="6316" y="3857"/>
                        <a:pt x="7929" y="3857"/>
                      </a:cubicBezTo>
                      <a:cubicBezTo>
                        <a:pt x="9542" y="3857"/>
                        <a:pt x="11154" y="4472"/>
                        <a:pt x="12379" y="5703"/>
                      </a:cubicBezTo>
                      <a:cubicBezTo>
                        <a:pt x="12766" y="6078"/>
                        <a:pt x="13246" y="6266"/>
                        <a:pt x="13738" y="6266"/>
                      </a:cubicBezTo>
                      <a:cubicBezTo>
                        <a:pt x="14242" y="6266"/>
                        <a:pt x="14723" y="6078"/>
                        <a:pt x="15110" y="5703"/>
                      </a:cubicBezTo>
                      <a:cubicBezTo>
                        <a:pt x="15872" y="4953"/>
                        <a:pt x="15872" y="3722"/>
                        <a:pt x="15122" y="2972"/>
                      </a:cubicBezTo>
                      <a:cubicBezTo>
                        <a:pt x="13146" y="991"/>
                        <a:pt x="10541" y="1"/>
                        <a:pt x="7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44" name="Google Shape;444;p20"/>
            <p:cNvGrpSpPr/>
            <p:nvPr/>
          </p:nvGrpSpPr>
          <p:grpSpPr>
            <a:xfrm>
              <a:off x="8106499" y="489126"/>
              <a:ext cx="273000" cy="273000"/>
              <a:chOff x="8106499" y="516254"/>
              <a:chExt cx="273000" cy="273000"/>
            </a:xfrm>
          </p:grpSpPr>
          <p:sp>
            <p:nvSpPr>
              <p:cNvPr id="445" name="Google Shape;445;p20"/>
              <p:cNvSpPr/>
              <p:nvPr/>
            </p:nvSpPr>
            <p:spPr>
              <a:xfrm>
                <a:off x="8106499" y="516254"/>
                <a:ext cx="273000" cy="273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6" name="Google Shape;446;p20"/>
              <p:cNvGrpSpPr/>
              <p:nvPr/>
            </p:nvGrpSpPr>
            <p:grpSpPr>
              <a:xfrm>
                <a:off x="8160297" y="582146"/>
                <a:ext cx="157465" cy="144971"/>
                <a:chOff x="6993499" y="1616539"/>
                <a:chExt cx="205703" cy="189381"/>
              </a:xfrm>
            </p:grpSpPr>
            <p:sp>
              <p:nvSpPr>
                <p:cNvPr id="447" name="Google Shape;447;p20"/>
                <p:cNvSpPr/>
                <p:nvPr/>
              </p:nvSpPr>
              <p:spPr>
                <a:xfrm>
                  <a:off x="7061995" y="1769950"/>
                  <a:ext cx="36003" cy="35970"/>
                </a:xfrm>
                <a:custGeom>
                  <a:rect b="b" l="l" r="r" t="t"/>
                  <a:pathLst>
                    <a:path extrusionOk="0" h="13188" w="13200">
                      <a:moveTo>
                        <a:pt x="6588" y="3681"/>
                      </a:moveTo>
                      <a:cubicBezTo>
                        <a:pt x="8206" y="3681"/>
                        <a:pt x="9507" y="4982"/>
                        <a:pt x="9507" y="6600"/>
                      </a:cubicBezTo>
                      <a:cubicBezTo>
                        <a:pt x="9507" y="8205"/>
                        <a:pt x="8206" y="9506"/>
                        <a:pt x="6588" y="9506"/>
                      </a:cubicBezTo>
                      <a:cubicBezTo>
                        <a:pt x="4983" y="9506"/>
                        <a:pt x="3682" y="8205"/>
                        <a:pt x="3682" y="6600"/>
                      </a:cubicBezTo>
                      <a:cubicBezTo>
                        <a:pt x="3682" y="4982"/>
                        <a:pt x="4983" y="3681"/>
                        <a:pt x="6588" y="3681"/>
                      </a:cubicBezTo>
                      <a:close/>
                      <a:moveTo>
                        <a:pt x="6588" y="0"/>
                      </a:moveTo>
                      <a:cubicBezTo>
                        <a:pt x="2955" y="0"/>
                        <a:pt x="1" y="2966"/>
                        <a:pt x="1" y="6600"/>
                      </a:cubicBezTo>
                      <a:cubicBezTo>
                        <a:pt x="1" y="10233"/>
                        <a:pt x="2955" y="13187"/>
                        <a:pt x="6588" y="13187"/>
                      </a:cubicBezTo>
                      <a:cubicBezTo>
                        <a:pt x="10234" y="13187"/>
                        <a:pt x="13188" y="10233"/>
                        <a:pt x="13188" y="6600"/>
                      </a:cubicBezTo>
                      <a:cubicBezTo>
                        <a:pt x="13200" y="2966"/>
                        <a:pt x="10246" y="0"/>
                        <a:pt x="65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0"/>
                <p:cNvSpPr/>
                <p:nvPr/>
              </p:nvSpPr>
              <p:spPr>
                <a:xfrm>
                  <a:off x="7125155" y="1769950"/>
                  <a:ext cx="35970" cy="35970"/>
                </a:xfrm>
                <a:custGeom>
                  <a:rect b="b" l="l" r="r" t="t"/>
                  <a:pathLst>
                    <a:path extrusionOk="0" h="13188" w="13188">
                      <a:moveTo>
                        <a:pt x="6599" y="3681"/>
                      </a:moveTo>
                      <a:cubicBezTo>
                        <a:pt x="8205" y="3681"/>
                        <a:pt x="9506" y="4982"/>
                        <a:pt x="9506" y="6600"/>
                      </a:cubicBezTo>
                      <a:cubicBezTo>
                        <a:pt x="9506" y="8205"/>
                        <a:pt x="8194" y="9506"/>
                        <a:pt x="6599" y="9506"/>
                      </a:cubicBezTo>
                      <a:cubicBezTo>
                        <a:pt x="4982" y="9506"/>
                        <a:pt x="3681" y="8205"/>
                        <a:pt x="3681" y="6600"/>
                      </a:cubicBezTo>
                      <a:cubicBezTo>
                        <a:pt x="3681" y="4982"/>
                        <a:pt x="4982" y="3681"/>
                        <a:pt x="6599" y="3681"/>
                      </a:cubicBezTo>
                      <a:close/>
                      <a:moveTo>
                        <a:pt x="6599" y="0"/>
                      </a:moveTo>
                      <a:cubicBezTo>
                        <a:pt x="2966" y="0"/>
                        <a:pt x="0" y="2966"/>
                        <a:pt x="0" y="6600"/>
                      </a:cubicBezTo>
                      <a:cubicBezTo>
                        <a:pt x="0" y="10233"/>
                        <a:pt x="2966" y="13187"/>
                        <a:pt x="6599" y="13187"/>
                      </a:cubicBezTo>
                      <a:cubicBezTo>
                        <a:pt x="10233" y="13187"/>
                        <a:pt x="13187" y="10233"/>
                        <a:pt x="13187" y="6600"/>
                      </a:cubicBezTo>
                      <a:cubicBezTo>
                        <a:pt x="13187" y="2966"/>
                        <a:pt x="10233" y="0"/>
                        <a:pt x="65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0"/>
                <p:cNvSpPr/>
                <p:nvPr/>
              </p:nvSpPr>
              <p:spPr>
                <a:xfrm>
                  <a:off x="7070501" y="1675160"/>
                  <a:ext cx="82073" cy="10073"/>
                </a:xfrm>
                <a:custGeom>
                  <a:rect b="b" l="l" r="r" t="t"/>
                  <a:pathLst>
                    <a:path extrusionOk="0" h="3693" w="30091">
                      <a:moveTo>
                        <a:pt x="1853" y="0"/>
                      </a:moveTo>
                      <a:cubicBezTo>
                        <a:pt x="845" y="0"/>
                        <a:pt x="1" y="821"/>
                        <a:pt x="1" y="1852"/>
                      </a:cubicBezTo>
                      <a:cubicBezTo>
                        <a:pt x="1" y="2872"/>
                        <a:pt x="821" y="3693"/>
                        <a:pt x="1853" y="3693"/>
                      </a:cubicBezTo>
                      <a:lnTo>
                        <a:pt x="28238" y="3693"/>
                      </a:lnTo>
                      <a:cubicBezTo>
                        <a:pt x="29246" y="3693"/>
                        <a:pt x="30090" y="2872"/>
                        <a:pt x="30090" y="1852"/>
                      </a:cubicBezTo>
                      <a:cubicBezTo>
                        <a:pt x="30090" y="821"/>
                        <a:pt x="29270" y="0"/>
                        <a:pt x="28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0"/>
                <p:cNvSpPr/>
                <p:nvPr/>
              </p:nvSpPr>
              <p:spPr>
                <a:xfrm>
                  <a:off x="7074435" y="1701289"/>
                  <a:ext cx="74207" cy="10073"/>
                </a:xfrm>
                <a:custGeom>
                  <a:rect b="b" l="l" r="r" t="t"/>
                  <a:pathLst>
                    <a:path extrusionOk="0" h="3693" w="27207">
                      <a:moveTo>
                        <a:pt x="1841" y="0"/>
                      </a:moveTo>
                      <a:cubicBezTo>
                        <a:pt x="833" y="0"/>
                        <a:pt x="1" y="821"/>
                        <a:pt x="1" y="1840"/>
                      </a:cubicBezTo>
                      <a:cubicBezTo>
                        <a:pt x="1" y="2872"/>
                        <a:pt x="821" y="3692"/>
                        <a:pt x="1841" y="3692"/>
                      </a:cubicBezTo>
                      <a:lnTo>
                        <a:pt x="25366" y="3692"/>
                      </a:lnTo>
                      <a:cubicBezTo>
                        <a:pt x="26374" y="3692"/>
                        <a:pt x="27207" y="2872"/>
                        <a:pt x="27207" y="1840"/>
                      </a:cubicBezTo>
                      <a:cubicBezTo>
                        <a:pt x="27207" y="821"/>
                        <a:pt x="26386" y="0"/>
                        <a:pt x="253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0"/>
                <p:cNvSpPr/>
                <p:nvPr/>
              </p:nvSpPr>
              <p:spPr>
                <a:xfrm>
                  <a:off x="6993499" y="1616539"/>
                  <a:ext cx="205703" cy="145245"/>
                </a:xfrm>
                <a:custGeom>
                  <a:rect b="b" l="l" r="r" t="t"/>
                  <a:pathLst>
                    <a:path extrusionOk="0" h="53252" w="75418">
                      <a:moveTo>
                        <a:pt x="71584" y="15614"/>
                      </a:moveTo>
                      <a:lnTo>
                        <a:pt x="66427" y="40628"/>
                      </a:lnTo>
                      <a:lnTo>
                        <a:pt x="20126" y="40628"/>
                      </a:lnTo>
                      <a:lnTo>
                        <a:pt x="14969" y="15614"/>
                      </a:lnTo>
                      <a:close/>
                      <a:moveTo>
                        <a:pt x="2096" y="0"/>
                      </a:moveTo>
                      <a:cubicBezTo>
                        <a:pt x="1379" y="0"/>
                        <a:pt x="699" y="423"/>
                        <a:pt x="410" y="1114"/>
                      </a:cubicBezTo>
                      <a:cubicBezTo>
                        <a:pt x="0" y="2052"/>
                        <a:pt x="434" y="3130"/>
                        <a:pt x="1360" y="3529"/>
                      </a:cubicBezTo>
                      <a:lnTo>
                        <a:pt x="9448" y="7045"/>
                      </a:lnTo>
                      <a:lnTo>
                        <a:pt x="18356" y="50310"/>
                      </a:lnTo>
                      <a:cubicBezTo>
                        <a:pt x="18708" y="52009"/>
                        <a:pt x="20232" y="53252"/>
                        <a:pt x="21955" y="53252"/>
                      </a:cubicBezTo>
                      <a:lnTo>
                        <a:pt x="66087" y="53252"/>
                      </a:lnTo>
                      <a:cubicBezTo>
                        <a:pt x="67107" y="53252"/>
                        <a:pt x="67939" y="52431"/>
                        <a:pt x="67939" y="51412"/>
                      </a:cubicBezTo>
                      <a:cubicBezTo>
                        <a:pt x="67939" y="50380"/>
                        <a:pt x="67118" y="49560"/>
                        <a:pt x="66087" y="49560"/>
                      </a:cubicBezTo>
                      <a:lnTo>
                        <a:pt x="21955" y="49560"/>
                      </a:lnTo>
                      <a:lnTo>
                        <a:pt x="20876" y="44308"/>
                      </a:lnTo>
                      <a:lnTo>
                        <a:pt x="66427" y="44308"/>
                      </a:lnTo>
                      <a:cubicBezTo>
                        <a:pt x="68173" y="44308"/>
                        <a:pt x="69685" y="43078"/>
                        <a:pt x="70037" y="41355"/>
                      </a:cubicBezTo>
                      <a:lnTo>
                        <a:pt x="75194" y="16352"/>
                      </a:lnTo>
                      <a:cubicBezTo>
                        <a:pt x="75417" y="15262"/>
                        <a:pt x="75148" y="14149"/>
                        <a:pt x="74444" y="13281"/>
                      </a:cubicBezTo>
                      <a:cubicBezTo>
                        <a:pt x="73741" y="12426"/>
                        <a:pt x="72698" y="11922"/>
                        <a:pt x="71584" y="11922"/>
                      </a:cubicBezTo>
                      <a:lnTo>
                        <a:pt x="14207" y="11922"/>
                      </a:lnTo>
                      <a:lnTo>
                        <a:pt x="13046" y="6295"/>
                      </a:lnTo>
                      <a:cubicBezTo>
                        <a:pt x="12800" y="5123"/>
                        <a:pt x="12015" y="4139"/>
                        <a:pt x="10913" y="3658"/>
                      </a:cubicBezTo>
                      <a:lnTo>
                        <a:pt x="2825" y="153"/>
                      </a:lnTo>
                      <a:cubicBezTo>
                        <a:pt x="2587" y="49"/>
                        <a:pt x="2339" y="0"/>
                        <a:pt x="20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3"/>
          <p:cNvSpPr/>
          <p:nvPr/>
        </p:nvSpPr>
        <p:spPr>
          <a:xfrm>
            <a:off x="284850" y="289800"/>
            <a:ext cx="8574300" cy="4563900"/>
          </a:xfrm>
          <a:prstGeom prst="roundRect">
            <a:avLst>
              <a:gd fmla="val 8250" name="adj"/>
            </a:avLst>
          </a:prstGeom>
          <a:solidFill>
            <a:schemeClr val="dk2"/>
          </a:solidFill>
          <a:ln>
            <a:noFill/>
          </a:ln>
          <a:effectLst>
            <a:outerShdw blurRad="57150" rotWithShape="0" algn="bl" dir="4080000" dist="7620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txBox="1"/>
          <p:nvPr>
            <p:ph type="title"/>
          </p:nvPr>
        </p:nvSpPr>
        <p:spPr>
          <a:xfrm>
            <a:off x="1199050" y="2585350"/>
            <a:ext cx="5108400" cy="8418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4" name="Google Shape;34;p3"/>
          <p:cNvSpPr txBox="1"/>
          <p:nvPr>
            <p:ph hasCustomPrompt="1" idx="2" type="title"/>
          </p:nvPr>
        </p:nvSpPr>
        <p:spPr>
          <a:xfrm>
            <a:off x="1199050" y="1716350"/>
            <a:ext cx="1235700" cy="8418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2"/>
              </a:buClr>
              <a:buSzPts val="6000"/>
              <a:buNone/>
              <a:defRPr sz="6000">
                <a:solidFill>
                  <a:schemeClr val="l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grpSp>
        <p:nvGrpSpPr>
          <p:cNvPr id="35" name="Google Shape;35;p3"/>
          <p:cNvGrpSpPr/>
          <p:nvPr/>
        </p:nvGrpSpPr>
        <p:grpSpPr>
          <a:xfrm>
            <a:off x="794438" y="489126"/>
            <a:ext cx="7585062" cy="273000"/>
            <a:chOff x="794438" y="489126"/>
            <a:chExt cx="7585062" cy="273000"/>
          </a:xfrm>
        </p:grpSpPr>
        <p:grpSp>
          <p:nvGrpSpPr>
            <p:cNvPr id="36" name="Google Shape;36;p3"/>
            <p:cNvGrpSpPr/>
            <p:nvPr/>
          </p:nvGrpSpPr>
          <p:grpSpPr>
            <a:xfrm>
              <a:off x="794438" y="534808"/>
              <a:ext cx="273000" cy="185406"/>
              <a:chOff x="794438" y="522095"/>
              <a:chExt cx="273000" cy="185406"/>
            </a:xfrm>
          </p:grpSpPr>
          <p:cxnSp>
            <p:nvCxnSpPr>
              <p:cNvPr id="37" name="Google Shape;37;p3"/>
              <p:cNvCxnSpPr/>
              <p:nvPr/>
            </p:nvCxnSpPr>
            <p:spPr>
              <a:xfrm>
                <a:off x="794438" y="522095"/>
                <a:ext cx="273000" cy="0"/>
              </a:xfrm>
              <a:prstGeom prst="straightConnector1">
                <a:avLst/>
              </a:prstGeom>
              <a:noFill/>
              <a:ln cap="flat" cmpd="sng" w="9525">
                <a:solidFill>
                  <a:schemeClr val="dk1"/>
                </a:solidFill>
                <a:prstDash val="solid"/>
                <a:round/>
                <a:headEnd len="med" w="med" type="none"/>
                <a:tailEnd len="med" w="med" type="none"/>
              </a:ln>
            </p:spPr>
          </p:cxnSp>
          <p:cxnSp>
            <p:nvCxnSpPr>
              <p:cNvPr id="38" name="Google Shape;38;p3"/>
              <p:cNvCxnSpPr/>
              <p:nvPr/>
            </p:nvCxnSpPr>
            <p:spPr>
              <a:xfrm>
                <a:off x="794438" y="614798"/>
                <a:ext cx="273000" cy="0"/>
              </a:xfrm>
              <a:prstGeom prst="straightConnector1">
                <a:avLst/>
              </a:prstGeom>
              <a:noFill/>
              <a:ln cap="flat" cmpd="sng" w="9525">
                <a:solidFill>
                  <a:schemeClr val="dk1"/>
                </a:solidFill>
                <a:prstDash val="solid"/>
                <a:round/>
                <a:headEnd len="med" w="med" type="none"/>
                <a:tailEnd len="med" w="med" type="none"/>
              </a:ln>
            </p:spPr>
          </p:cxnSp>
          <p:cxnSp>
            <p:nvCxnSpPr>
              <p:cNvPr id="39" name="Google Shape;39;p3"/>
              <p:cNvCxnSpPr/>
              <p:nvPr/>
            </p:nvCxnSpPr>
            <p:spPr>
              <a:xfrm>
                <a:off x="794438" y="707502"/>
                <a:ext cx="273000" cy="0"/>
              </a:xfrm>
              <a:prstGeom prst="straightConnector1">
                <a:avLst/>
              </a:prstGeom>
              <a:noFill/>
              <a:ln cap="flat" cmpd="sng" w="9525">
                <a:solidFill>
                  <a:schemeClr val="dk1"/>
                </a:solidFill>
                <a:prstDash val="solid"/>
                <a:round/>
                <a:headEnd len="med" w="med" type="none"/>
                <a:tailEnd len="med" w="med" type="none"/>
              </a:ln>
            </p:spPr>
          </p:cxnSp>
        </p:grpSp>
        <p:grpSp>
          <p:nvGrpSpPr>
            <p:cNvPr id="40" name="Google Shape;40;p3"/>
            <p:cNvGrpSpPr/>
            <p:nvPr/>
          </p:nvGrpSpPr>
          <p:grpSpPr>
            <a:xfrm>
              <a:off x="5634025" y="489126"/>
              <a:ext cx="2387400" cy="273000"/>
              <a:chOff x="5634025" y="516254"/>
              <a:chExt cx="2387400" cy="273000"/>
            </a:xfrm>
          </p:grpSpPr>
          <p:sp>
            <p:nvSpPr>
              <p:cNvPr id="41" name="Google Shape;41;p3"/>
              <p:cNvSpPr/>
              <p:nvPr/>
            </p:nvSpPr>
            <p:spPr>
              <a:xfrm>
                <a:off x="5634025" y="516254"/>
                <a:ext cx="2387400" cy="2730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3"/>
              <p:cNvGrpSpPr/>
              <p:nvPr/>
            </p:nvGrpSpPr>
            <p:grpSpPr>
              <a:xfrm>
                <a:off x="5733981" y="574878"/>
                <a:ext cx="157455" cy="157474"/>
                <a:chOff x="7626532" y="1566956"/>
                <a:chExt cx="248313" cy="248343"/>
              </a:xfrm>
            </p:grpSpPr>
            <p:sp>
              <p:nvSpPr>
                <p:cNvPr id="43" name="Google Shape;43;p3"/>
                <p:cNvSpPr/>
                <p:nvPr/>
              </p:nvSpPr>
              <p:spPr>
                <a:xfrm>
                  <a:off x="7626532" y="1566956"/>
                  <a:ext cx="248313" cy="248343"/>
                </a:xfrm>
                <a:custGeom>
                  <a:rect b="b" l="l" r="r" t="t"/>
                  <a:pathLst>
                    <a:path extrusionOk="0" h="75028" w="75019">
                      <a:moveTo>
                        <a:pt x="47789" y="3854"/>
                      </a:moveTo>
                      <a:cubicBezTo>
                        <a:pt x="53768" y="3854"/>
                        <a:pt x="59746" y="6128"/>
                        <a:pt x="64305" y="10688"/>
                      </a:cubicBezTo>
                      <a:cubicBezTo>
                        <a:pt x="68713" y="15095"/>
                        <a:pt x="71151" y="20956"/>
                        <a:pt x="71151" y="27203"/>
                      </a:cubicBezTo>
                      <a:cubicBezTo>
                        <a:pt x="71151" y="33439"/>
                        <a:pt x="68713" y="39300"/>
                        <a:pt x="64305" y="43707"/>
                      </a:cubicBezTo>
                      <a:cubicBezTo>
                        <a:pt x="59757" y="48261"/>
                        <a:pt x="53776" y="50538"/>
                        <a:pt x="47795" y="50538"/>
                      </a:cubicBezTo>
                      <a:cubicBezTo>
                        <a:pt x="41814" y="50538"/>
                        <a:pt x="35833" y="48261"/>
                        <a:pt x="31285" y="43707"/>
                      </a:cubicBezTo>
                      <a:cubicBezTo>
                        <a:pt x="26866" y="39300"/>
                        <a:pt x="24440" y="33439"/>
                        <a:pt x="24440" y="27203"/>
                      </a:cubicBezTo>
                      <a:cubicBezTo>
                        <a:pt x="24440" y="20956"/>
                        <a:pt x="26866" y="15095"/>
                        <a:pt x="31285" y="10688"/>
                      </a:cubicBezTo>
                      <a:cubicBezTo>
                        <a:pt x="35833" y="6128"/>
                        <a:pt x="41811" y="3854"/>
                        <a:pt x="47789" y="3854"/>
                      </a:cubicBezTo>
                      <a:close/>
                      <a:moveTo>
                        <a:pt x="19329" y="49076"/>
                      </a:moveTo>
                      <a:lnTo>
                        <a:pt x="25929" y="55675"/>
                      </a:lnTo>
                      <a:lnTo>
                        <a:pt x="23198" y="58418"/>
                      </a:lnTo>
                      <a:lnTo>
                        <a:pt x="16587" y="51819"/>
                      </a:lnTo>
                      <a:lnTo>
                        <a:pt x="19329" y="49076"/>
                      </a:lnTo>
                      <a:close/>
                      <a:moveTo>
                        <a:pt x="13855" y="54550"/>
                      </a:moveTo>
                      <a:lnTo>
                        <a:pt x="20466" y="61161"/>
                      </a:lnTo>
                      <a:lnTo>
                        <a:pt x="11828" y="69776"/>
                      </a:lnTo>
                      <a:cubicBezTo>
                        <a:pt x="10948" y="70655"/>
                        <a:pt x="9776" y="71136"/>
                        <a:pt x="8522" y="71136"/>
                      </a:cubicBezTo>
                      <a:cubicBezTo>
                        <a:pt x="7280" y="71136"/>
                        <a:pt x="6107" y="70655"/>
                        <a:pt x="5228" y="69776"/>
                      </a:cubicBezTo>
                      <a:cubicBezTo>
                        <a:pt x="4349" y="68897"/>
                        <a:pt x="3869" y="67725"/>
                        <a:pt x="3869" y="66482"/>
                      </a:cubicBezTo>
                      <a:cubicBezTo>
                        <a:pt x="3869" y="65240"/>
                        <a:pt x="4349" y="64068"/>
                        <a:pt x="5228" y="63189"/>
                      </a:cubicBezTo>
                      <a:lnTo>
                        <a:pt x="13855" y="54550"/>
                      </a:lnTo>
                      <a:close/>
                      <a:moveTo>
                        <a:pt x="47806" y="1"/>
                      </a:moveTo>
                      <a:cubicBezTo>
                        <a:pt x="40836" y="1"/>
                        <a:pt x="33864" y="2653"/>
                        <a:pt x="28554" y="7957"/>
                      </a:cubicBezTo>
                      <a:cubicBezTo>
                        <a:pt x="23408" y="13102"/>
                        <a:pt x="20584" y="19936"/>
                        <a:pt x="20584" y="27203"/>
                      </a:cubicBezTo>
                      <a:cubicBezTo>
                        <a:pt x="20584" y="33826"/>
                        <a:pt x="22928" y="40074"/>
                        <a:pt x="27241" y="45032"/>
                      </a:cubicBezTo>
                      <a:lnTo>
                        <a:pt x="23995" y="48267"/>
                      </a:lnTo>
                      <a:lnTo>
                        <a:pt x="20701" y="44973"/>
                      </a:lnTo>
                      <a:cubicBezTo>
                        <a:pt x="20337" y="44598"/>
                        <a:pt x="19857" y="44399"/>
                        <a:pt x="19341" y="44399"/>
                      </a:cubicBezTo>
                      <a:cubicBezTo>
                        <a:pt x="18825" y="44399"/>
                        <a:pt x="18345" y="44598"/>
                        <a:pt x="17981" y="44973"/>
                      </a:cubicBezTo>
                      <a:lnTo>
                        <a:pt x="2509" y="60446"/>
                      </a:lnTo>
                      <a:cubicBezTo>
                        <a:pt x="891" y="62052"/>
                        <a:pt x="0" y="64197"/>
                        <a:pt x="0" y="66482"/>
                      </a:cubicBezTo>
                      <a:cubicBezTo>
                        <a:pt x="0" y="68768"/>
                        <a:pt x="891" y="70901"/>
                        <a:pt x="2509" y="72519"/>
                      </a:cubicBezTo>
                      <a:cubicBezTo>
                        <a:pt x="4115" y="74125"/>
                        <a:pt x="6260" y="75027"/>
                        <a:pt x="8545" y="75027"/>
                      </a:cubicBezTo>
                      <a:cubicBezTo>
                        <a:pt x="10831" y="75027"/>
                        <a:pt x="12965" y="74125"/>
                        <a:pt x="14582" y="72519"/>
                      </a:cubicBezTo>
                      <a:lnTo>
                        <a:pt x="30031" y="57035"/>
                      </a:lnTo>
                      <a:cubicBezTo>
                        <a:pt x="30406" y="56660"/>
                        <a:pt x="30606" y="56179"/>
                        <a:pt x="30606" y="55663"/>
                      </a:cubicBezTo>
                      <a:cubicBezTo>
                        <a:pt x="30606" y="55159"/>
                        <a:pt x="30406" y="54667"/>
                        <a:pt x="30031" y="54304"/>
                      </a:cubicBezTo>
                      <a:lnTo>
                        <a:pt x="26737" y="51010"/>
                      </a:lnTo>
                      <a:lnTo>
                        <a:pt x="29973" y="47775"/>
                      </a:lnTo>
                      <a:cubicBezTo>
                        <a:pt x="35072" y="52194"/>
                        <a:pt x="41436" y="54409"/>
                        <a:pt x="47813" y="54409"/>
                      </a:cubicBezTo>
                      <a:cubicBezTo>
                        <a:pt x="54776" y="54409"/>
                        <a:pt x="61738" y="51760"/>
                        <a:pt x="67048" y="46450"/>
                      </a:cubicBezTo>
                      <a:cubicBezTo>
                        <a:pt x="72182" y="41304"/>
                        <a:pt x="75019" y="34483"/>
                        <a:pt x="75019" y="27215"/>
                      </a:cubicBezTo>
                      <a:cubicBezTo>
                        <a:pt x="75019" y="19936"/>
                        <a:pt x="72171" y="13102"/>
                        <a:pt x="67048" y="7957"/>
                      </a:cubicBezTo>
                      <a:cubicBezTo>
                        <a:pt x="61744" y="2653"/>
                        <a:pt x="54776" y="1"/>
                        <a:pt x="478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7716312" y="1594638"/>
                  <a:ext cx="136845" cy="124711"/>
                </a:xfrm>
                <a:custGeom>
                  <a:rect b="b" l="l" r="r" t="t"/>
                  <a:pathLst>
                    <a:path extrusionOk="0" h="37677" w="41343">
                      <a:moveTo>
                        <a:pt x="20665" y="3860"/>
                      </a:moveTo>
                      <a:cubicBezTo>
                        <a:pt x="24510" y="3860"/>
                        <a:pt x="28343" y="5325"/>
                        <a:pt x="31262" y="8244"/>
                      </a:cubicBezTo>
                      <a:cubicBezTo>
                        <a:pt x="37111" y="14093"/>
                        <a:pt x="37111" y="23599"/>
                        <a:pt x="31274" y="29448"/>
                      </a:cubicBezTo>
                      <a:cubicBezTo>
                        <a:pt x="28355" y="32367"/>
                        <a:pt x="24516" y="33826"/>
                        <a:pt x="20677" y="33826"/>
                      </a:cubicBezTo>
                      <a:cubicBezTo>
                        <a:pt x="16838" y="33826"/>
                        <a:pt x="13000" y="32367"/>
                        <a:pt x="10081" y="29448"/>
                      </a:cubicBezTo>
                      <a:cubicBezTo>
                        <a:pt x="4232" y="23599"/>
                        <a:pt x="4232" y="14093"/>
                        <a:pt x="10081" y="8244"/>
                      </a:cubicBezTo>
                      <a:cubicBezTo>
                        <a:pt x="12988" y="5325"/>
                        <a:pt x="16833" y="3860"/>
                        <a:pt x="20665" y="3860"/>
                      </a:cubicBezTo>
                      <a:close/>
                      <a:moveTo>
                        <a:pt x="20668" y="1"/>
                      </a:moveTo>
                      <a:cubicBezTo>
                        <a:pt x="15842" y="1"/>
                        <a:pt x="11019" y="1838"/>
                        <a:pt x="7350" y="5513"/>
                      </a:cubicBezTo>
                      <a:cubicBezTo>
                        <a:pt x="0" y="12874"/>
                        <a:pt x="0" y="24830"/>
                        <a:pt x="7350" y="32168"/>
                      </a:cubicBezTo>
                      <a:cubicBezTo>
                        <a:pt x="11030" y="35848"/>
                        <a:pt x="15848" y="37677"/>
                        <a:pt x="20689" y="37677"/>
                      </a:cubicBezTo>
                      <a:cubicBezTo>
                        <a:pt x="25518" y="37677"/>
                        <a:pt x="30336" y="35848"/>
                        <a:pt x="34016" y="32168"/>
                      </a:cubicBezTo>
                      <a:cubicBezTo>
                        <a:pt x="41342" y="24818"/>
                        <a:pt x="41342" y="12862"/>
                        <a:pt x="34005" y="5513"/>
                      </a:cubicBezTo>
                      <a:cubicBezTo>
                        <a:pt x="30324" y="1838"/>
                        <a:pt x="25495" y="1"/>
                        <a:pt x="20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758485" y="1623378"/>
                  <a:ext cx="52536" cy="20740"/>
                </a:xfrm>
                <a:custGeom>
                  <a:rect b="b" l="l" r="r" t="t"/>
                  <a:pathLst>
                    <a:path extrusionOk="0" h="6266" w="15872">
                      <a:moveTo>
                        <a:pt x="7936" y="1"/>
                      </a:moveTo>
                      <a:cubicBezTo>
                        <a:pt x="5331" y="1"/>
                        <a:pt x="2726" y="991"/>
                        <a:pt x="751" y="2972"/>
                      </a:cubicBezTo>
                      <a:cubicBezTo>
                        <a:pt x="1" y="3722"/>
                        <a:pt x="1" y="4953"/>
                        <a:pt x="751" y="5703"/>
                      </a:cubicBezTo>
                      <a:cubicBezTo>
                        <a:pt x="1126" y="6072"/>
                        <a:pt x="1621" y="6257"/>
                        <a:pt x="2115" y="6257"/>
                      </a:cubicBezTo>
                      <a:cubicBezTo>
                        <a:pt x="2609" y="6257"/>
                        <a:pt x="3101" y="6072"/>
                        <a:pt x="3470" y="5703"/>
                      </a:cubicBezTo>
                      <a:cubicBezTo>
                        <a:pt x="4701" y="4472"/>
                        <a:pt x="6316" y="3857"/>
                        <a:pt x="7929" y="3857"/>
                      </a:cubicBezTo>
                      <a:cubicBezTo>
                        <a:pt x="9542" y="3857"/>
                        <a:pt x="11154" y="4472"/>
                        <a:pt x="12379" y="5703"/>
                      </a:cubicBezTo>
                      <a:cubicBezTo>
                        <a:pt x="12766" y="6078"/>
                        <a:pt x="13246" y="6266"/>
                        <a:pt x="13738" y="6266"/>
                      </a:cubicBezTo>
                      <a:cubicBezTo>
                        <a:pt x="14242" y="6266"/>
                        <a:pt x="14723" y="6078"/>
                        <a:pt x="15110" y="5703"/>
                      </a:cubicBezTo>
                      <a:cubicBezTo>
                        <a:pt x="15872" y="4953"/>
                        <a:pt x="15872" y="3722"/>
                        <a:pt x="15122" y="2972"/>
                      </a:cubicBezTo>
                      <a:cubicBezTo>
                        <a:pt x="13146" y="991"/>
                        <a:pt x="10541" y="1"/>
                        <a:pt x="7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6" name="Google Shape;46;p3"/>
            <p:cNvGrpSpPr/>
            <p:nvPr/>
          </p:nvGrpSpPr>
          <p:grpSpPr>
            <a:xfrm>
              <a:off x="8106499" y="489126"/>
              <a:ext cx="273000" cy="273000"/>
              <a:chOff x="8106499" y="516254"/>
              <a:chExt cx="273000" cy="273000"/>
            </a:xfrm>
          </p:grpSpPr>
          <p:sp>
            <p:nvSpPr>
              <p:cNvPr id="47" name="Google Shape;47;p3"/>
              <p:cNvSpPr/>
              <p:nvPr/>
            </p:nvSpPr>
            <p:spPr>
              <a:xfrm>
                <a:off x="8106499" y="516254"/>
                <a:ext cx="273000" cy="273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 name="Google Shape;48;p3"/>
              <p:cNvGrpSpPr/>
              <p:nvPr/>
            </p:nvGrpSpPr>
            <p:grpSpPr>
              <a:xfrm>
                <a:off x="8160297" y="582146"/>
                <a:ext cx="157465" cy="144971"/>
                <a:chOff x="6993499" y="1616539"/>
                <a:chExt cx="205703" cy="189381"/>
              </a:xfrm>
            </p:grpSpPr>
            <p:sp>
              <p:nvSpPr>
                <p:cNvPr id="49" name="Google Shape;49;p3"/>
                <p:cNvSpPr/>
                <p:nvPr/>
              </p:nvSpPr>
              <p:spPr>
                <a:xfrm>
                  <a:off x="7061995" y="1769950"/>
                  <a:ext cx="36003" cy="35970"/>
                </a:xfrm>
                <a:custGeom>
                  <a:rect b="b" l="l" r="r" t="t"/>
                  <a:pathLst>
                    <a:path extrusionOk="0" h="13188" w="13200">
                      <a:moveTo>
                        <a:pt x="6588" y="3681"/>
                      </a:moveTo>
                      <a:cubicBezTo>
                        <a:pt x="8206" y="3681"/>
                        <a:pt x="9507" y="4982"/>
                        <a:pt x="9507" y="6600"/>
                      </a:cubicBezTo>
                      <a:cubicBezTo>
                        <a:pt x="9507" y="8205"/>
                        <a:pt x="8206" y="9506"/>
                        <a:pt x="6588" y="9506"/>
                      </a:cubicBezTo>
                      <a:cubicBezTo>
                        <a:pt x="4983" y="9506"/>
                        <a:pt x="3682" y="8205"/>
                        <a:pt x="3682" y="6600"/>
                      </a:cubicBezTo>
                      <a:cubicBezTo>
                        <a:pt x="3682" y="4982"/>
                        <a:pt x="4983" y="3681"/>
                        <a:pt x="6588" y="3681"/>
                      </a:cubicBezTo>
                      <a:close/>
                      <a:moveTo>
                        <a:pt x="6588" y="0"/>
                      </a:moveTo>
                      <a:cubicBezTo>
                        <a:pt x="2955" y="0"/>
                        <a:pt x="1" y="2966"/>
                        <a:pt x="1" y="6600"/>
                      </a:cubicBezTo>
                      <a:cubicBezTo>
                        <a:pt x="1" y="10233"/>
                        <a:pt x="2955" y="13187"/>
                        <a:pt x="6588" y="13187"/>
                      </a:cubicBezTo>
                      <a:cubicBezTo>
                        <a:pt x="10234" y="13187"/>
                        <a:pt x="13188" y="10233"/>
                        <a:pt x="13188" y="6600"/>
                      </a:cubicBezTo>
                      <a:cubicBezTo>
                        <a:pt x="13200" y="2966"/>
                        <a:pt x="10246" y="0"/>
                        <a:pt x="65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7125155" y="1769950"/>
                  <a:ext cx="35970" cy="35970"/>
                </a:xfrm>
                <a:custGeom>
                  <a:rect b="b" l="l" r="r" t="t"/>
                  <a:pathLst>
                    <a:path extrusionOk="0" h="13188" w="13188">
                      <a:moveTo>
                        <a:pt x="6599" y="3681"/>
                      </a:moveTo>
                      <a:cubicBezTo>
                        <a:pt x="8205" y="3681"/>
                        <a:pt x="9506" y="4982"/>
                        <a:pt x="9506" y="6600"/>
                      </a:cubicBezTo>
                      <a:cubicBezTo>
                        <a:pt x="9506" y="8205"/>
                        <a:pt x="8194" y="9506"/>
                        <a:pt x="6599" y="9506"/>
                      </a:cubicBezTo>
                      <a:cubicBezTo>
                        <a:pt x="4982" y="9506"/>
                        <a:pt x="3681" y="8205"/>
                        <a:pt x="3681" y="6600"/>
                      </a:cubicBezTo>
                      <a:cubicBezTo>
                        <a:pt x="3681" y="4982"/>
                        <a:pt x="4982" y="3681"/>
                        <a:pt x="6599" y="3681"/>
                      </a:cubicBezTo>
                      <a:close/>
                      <a:moveTo>
                        <a:pt x="6599" y="0"/>
                      </a:moveTo>
                      <a:cubicBezTo>
                        <a:pt x="2966" y="0"/>
                        <a:pt x="0" y="2966"/>
                        <a:pt x="0" y="6600"/>
                      </a:cubicBezTo>
                      <a:cubicBezTo>
                        <a:pt x="0" y="10233"/>
                        <a:pt x="2966" y="13187"/>
                        <a:pt x="6599" y="13187"/>
                      </a:cubicBezTo>
                      <a:cubicBezTo>
                        <a:pt x="10233" y="13187"/>
                        <a:pt x="13187" y="10233"/>
                        <a:pt x="13187" y="6600"/>
                      </a:cubicBezTo>
                      <a:cubicBezTo>
                        <a:pt x="13187" y="2966"/>
                        <a:pt x="10233" y="0"/>
                        <a:pt x="65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7070501" y="1675160"/>
                  <a:ext cx="82073" cy="10073"/>
                </a:xfrm>
                <a:custGeom>
                  <a:rect b="b" l="l" r="r" t="t"/>
                  <a:pathLst>
                    <a:path extrusionOk="0" h="3693" w="30091">
                      <a:moveTo>
                        <a:pt x="1853" y="0"/>
                      </a:moveTo>
                      <a:cubicBezTo>
                        <a:pt x="845" y="0"/>
                        <a:pt x="1" y="821"/>
                        <a:pt x="1" y="1852"/>
                      </a:cubicBezTo>
                      <a:cubicBezTo>
                        <a:pt x="1" y="2872"/>
                        <a:pt x="821" y="3693"/>
                        <a:pt x="1853" y="3693"/>
                      </a:cubicBezTo>
                      <a:lnTo>
                        <a:pt x="28238" y="3693"/>
                      </a:lnTo>
                      <a:cubicBezTo>
                        <a:pt x="29246" y="3693"/>
                        <a:pt x="30090" y="2872"/>
                        <a:pt x="30090" y="1852"/>
                      </a:cubicBezTo>
                      <a:cubicBezTo>
                        <a:pt x="30090" y="821"/>
                        <a:pt x="29270" y="0"/>
                        <a:pt x="28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7074435" y="1701289"/>
                  <a:ext cx="74207" cy="10073"/>
                </a:xfrm>
                <a:custGeom>
                  <a:rect b="b" l="l" r="r" t="t"/>
                  <a:pathLst>
                    <a:path extrusionOk="0" h="3693" w="27207">
                      <a:moveTo>
                        <a:pt x="1841" y="0"/>
                      </a:moveTo>
                      <a:cubicBezTo>
                        <a:pt x="833" y="0"/>
                        <a:pt x="1" y="821"/>
                        <a:pt x="1" y="1840"/>
                      </a:cubicBezTo>
                      <a:cubicBezTo>
                        <a:pt x="1" y="2872"/>
                        <a:pt x="821" y="3692"/>
                        <a:pt x="1841" y="3692"/>
                      </a:cubicBezTo>
                      <a:lnTo>
                        <a:pt x="25366" y="3692"/>
                      </a:lnTo>
                      <a:cubicBezTo>
                        <a:pt x="26374" y="3692"/>
                        <a:pt x="27207" y="2872"/>
                        <a:pt x="27207" y="1840"/>
                      </a:cubicBezTo>
                      <a:cubicBezTo>
                        <a:pt x="27207" y="821"/>
                        <a:pt x="26386" y="0"/>
                        <a:pt x="253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6993499" y="1616539"/>
                  <a:ext cx="205703" cy="145245"/>
                </a:xfrm>
                <a:custGeom>
                  <a:rect b="b" l="l" r="r" t="t"/>
                  <a:pathLst>
                    <a:path extrusionOk="0" h="53252" w="75418">
                      <a:moveTo>
                        <a:pt x="71584" y="15614"/>
                      </a:moveTo>
                      <a:lnTo>
                        <a:pt x="66427" y="40628"/>
                      </a:lnTo>
                      <a:lnTo>
                        <a:pt x="20126" y="40628"/>
                      </a:lnTo>
                      <a:lnTo>
                        <a:pt x="14969" y="15614"/>
                      </a:lnTo>
                      <a:close/>
                      <a:moveTo>
                        <a:pt x="2096" y="0"/>
                      </a:moveTo>
                      <a:cubicBezTo>
                        <a:pt x="1379" y="0"/>
                        <a:pt x="699" y="423"/>
                        <a:pt x="410" y="1114"/>
                      </a:cubicBezTo>
                      <a:cubicBezTo>
                        <a:pt x="0" y="2052"/>
                        <a:pt x="434" y="3130"/>
                        <a:pt x="1360" y="3529"/>
                      </a:cubicBezTo>
                      <a:lnTo>
                        <a:pt x="9448" y="7045"/>
                      </a:lnTo>
                      <a:lnTo>
                        <a:pt x="18356" y="50310"/>
                      </a:lnTo>
                      <a:cubicBezTo>
                        <a:pt x="18708" y="52009"/>
                        <a:pt x="20232" y="53252"/>
                        <a:pt x="21955" y="53252"/>
                      </a:cubicBezTo>
                      <a:lnTo>
                        <a:pt x="66087" y="53252"/>
                      </a:lnTo>
                      <a:cubicBezTo>
                        <a:pt x="67107" y="53252"/>
                        <a:pt x="67939" y="52431"/>
                        <a:pt x="67939" y="51412"/>
                      </a:cubicBezTo>
                      <a:cubicBezTo>
                        <a:pt x="67939" y="50380"/>
                        <a:pt x="67118" y="49560"/>
                        <a:pt x="66087" y="49560"/>
                      </a:cubicBezTo>
                      <a:lnTo>
                        <a:pt x="21955" y="49560"/>
                      </a:lnTo>
                      <a:lnTo>
                        <a:pt x="20876" y="44308"/>
                      </a:lnTo>
                      <a:lnTo>
                        <a:pt x="66427" y="44308"/>
                      </a:lnTo>
                      <a:cubicBezTo>
                        <a:pt x="68173" y="44308"/>
                        <a:pt x="69685" y="43078"/>
                        <a:pt x="70037" y="41355"/>
                      </a:cubicBezTo>
                      <a:lnTo>
                        <a:pt x="75194" y="16352"/>
                      </a:lnTo>
                      <a:cubicBezTo>
                        <a:pt x="75417" y="15262"/>
                        <a:pt x="75148" y="14149"/>
                        <a:pt x="74444" y="13281"/>
                      </a:cubicBezTo>
                      <a:cubicBezTo>
                        <a:pt x="73741" y="12426"/>
                        <a:pt x="72698" y="11922"/>
                        <a:pt x="71584" y="11922"/>
                      </a:cubicBezTo>
                      <a:lnTo>
                        <a:pt x="14207" y="11922"/>
                      </a:lnTo>
                      <a:lnTo>
                        <a:pt x="13046" y="6295"/>
                      </a:lnTo>
                      <a:cubicBezTo>
                        <a:pt x="12800" y="5123"/>
                        <a:pt x="12015" y="4139"/>
                        <a:pt x="10913" y="3658"/>
                      </a:cubicBezTo>
                      <a:lnTo>
                        <a:pt x="2825" y="153"/>
                      </a:lnTo>
                      <a:cubicBezTo>
                        <a:pt x="2587" y="49"/>
                        <a:pt x="2339" y="0"/>
                        <a:pt x="20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452" name="Shape 452"/>
        <p:cNvGrpSpPr/>
        <p:nvPr/>
      </p:nvGrpSpPr>
      <p:grpSpPr>
        <a:xfrm>
          <a:off x="0" y="0"/>
          <a:ext cx="0" cy="0"/>
          <a:chOff x="0" y="0"/>
          <a:chExt cx="0" cy="0"/>
        </a:xfrm>
      </p:grpSpPr>
      <p:sp>
        <p:nvSpPr>
          <p:cNvPr id="453" name="Google Shape;453;p21"/>
          <p:cNvSpPr/>
          <p:nvPr/>
        </p:nvSpPr>
        <p:spPr>
          <a:xfrm>
            <a:off x="284850" y="289800"/>
            <a:ext cx="8574300" cy="4563900"/>
          </a:xfrm>
          <a:prstGeom prst="roundRect">
            <a:avLst>
              <a:gd fmla="val 8250" name="adj"/>
            </a:avLst>
          </a:prstGeom>
          <a:solidFill>
            <a:schemeClr val="dk2"/>
          </a:solidFill>
          <a:ln>
            <a:noFill/>
          </a:ln>
          <a:effectLst>
            <a:outerShdw blurRad="57150" rotWithShape="0" algn="bl" dir="4080000" dist="7620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1"/>
          <p:cNvSpPr/>
          <p:nvPr/>
        </p:nvSpPr>
        <p:spPr>
          <a:xfrm rot="1917429">
            <a:off x="-740302" y="3859619"/>
            <a:ext cx="3362272" cy="2114379"/>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5" name="Google Shape;455;p21"/>
          <p:cNvGrpSpPr/>
          <p:nvPr/>
        </p:nvGrpSpPr>
        <p:grpSpPr>
          <a:xfrm>
            <a:off x="794438" y="489126"/>
            <a:ext cx="7585062" cy="273000"/>
            <a:chOff x="794438" y="489126"/>
            <a:chExt cx="7585062" cy="273000"/>
          </a:xfrm>
        </p:grpSpPr>
        <p:grpSp>
          <p:nvGrpSpPr>
            <p:cNvPr id="456" name="Google Shape;456;p21"/>
            <p:cNvGrpSpPr/>
            <p:nvPr/>
          </p:nvGrpSpPr>
          <p:grpSpPr>
            <a:xfrm>
              <a:off x="794438" y="534808"/>
              <a:ext cx="273000" cy="185406"/>
              <a:chOff x="794438" y="522095"/>
              <a:chExt cx="273000" cy="185406"/>
            </a:xfrm>
          </p:grpSpPr>
          <p:cxnSp>
            <p:nvCxnSpPr>
              <p:cNvPr id="457" name="Google Shape;457;p21"/>
              <p:cNvCxnSpPr/>
              <p:nvPr/>
            </p:nvCxnSpPr>
            <p:spPr>
              <a:xfrm>
                <a:off x="794438" y="522095"/>
                <a:ext cx="273000" cy="0"/>
              </a:xfrm>
              <a:prstGeom prst="straightConnector1">
                <a:avLst/>
              </a:prstGeom>
              <a:noFill/>
              <a:ln cap="flat" cmpd="sng" w="9525">
                <a:solidFill>
                  <a:schemeClr val="dk1"/>
                </a:solidFill>
                <a:prstDash val="solid"/>
                <a:round/>
                <a:headEnd len="med" w="med" type="none"/>
                <a:tailEnd len="med" w="med" type="none"/>
              </a:ln>
            </p:spPr>
          </p:cxnSp>
          <p:cxnSp>
            <p:nvCxnSpPr>
              <p:cNvPr id="458" name="Google Shape;458;p21"/>
              <p:cNvCxnSpPr/>
              <p:nvPr/>
            </p:nvCxnSpPr>
            <p:spPr>
              <a:xfrm>
                <a:off x="794438" y="614798"/>
                <a:ext cx="273000" cy="0"/>
              </a:xfrm>
              <a:prstGeom prst="straightConnector1">
                <a:avLst/>
              </a:prstGeom>
              <a:noFill/>
              <a:ln cap="flat" cmpd="sng" w="9525">
                <a:solidFill>
                  <a:schemeClr val="dk1"/>
                </a:solidFill>
                <a:prstDash val="solid"/>
                <a:round/>
                <a:headEnd len="med" w="med" type="none"/>
                <a:tailEnd len="med" w="med" type="none"/>
              </a:ln>
            </p:spPr>
          </p:cxnSp>
          <p:cxnSp>
            <p:nvCxnSpPr>
              <p:cNvPr id="459" name="Google Shape;459;p21"/>
              <p:cNvCxnSpPr/>
              <p:nvPr/>
            </p:nvCxnSpPr>
            <p:spPr>
              <a:xfrm>
                <a:off x="794438" y="707502"/>
                <a:ext cx="273000" cy="0"/>
              </a:xfrm>
              <a:prstGeom prst="straightConnector1">
                <a:avLst/>
              </a:prstGeom>
              <a:noFill/>
              <a:ln cap="flat" cmpd="sng" w="9525">
                <a:solidFill>
                  <a:schemeClr val="dk1"/>
                </a:solidFill>
                <a:prstDash val="solid"/>
                <a:round/>
                <a:headEnd len="med" w="med" type="none"/>
                <a:tailEnd len="med" w="med" type="none"/>
              </a:ln>
            </p:spPr>
          </p:cxnSp>
        </p:grpSp>
        <p:grpSp>
          <p:nvGrpSpPr>
            <p:cNvPr id="460" name="Google Shape;460;p21"/>
            <p:cNvGrpSpPr/>
            <p:nvPr/>
          </p:nvGrpSpPr>
          <p:grpSpPr>
            <a:xfrm>
              <a:off x="5634025" y="489126"/>
              <a:ext cx="2387400" cy="273000"/>
              <a:chOff x="5634025" y="516254"/>
              <a:chExt cx="2387400" cy="273000"/>
            </a:xfrm>
          </p:grpSpPr>
          <p:sp>
            <p:nvSpPr>
              <p:cNvPr id="461" name="Google Shape;461;p21"/>
              <p:cNvSpPr/>
              <p:nvPr/>
            </p:nvSpPr>
            <p:spPr>
              <a:xfrm>
                <a:off x="5634025" y="516254"/>
                <a:ext cx="2387400" cy="2730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2" name="Google Shape;462;p21"/>
              <p:cNvGrpSpPr/>
              <p:nvPr/>
            </p:nvGrpSpPr>
            <p:grpSpPr>
              <a:xfrm>
                <a:off x="5733981" y="574878"/>
                <a:ext cx="157455" cy="157474"/>
                <a:chOff x="7626532" y="1566956"/>
                <a:chExt cx="248313" cy="248343"/>
              </a:xfrm>
            </p:grpSpPr>
            <p:sp>
              <p:nvSpPr>
                <p:cNvPr id="463" name="Google Shape;463;p21"/>
                <p:cNvSpPr/>
                <p:nvPr/>
              </p:nvSpPr>
              <p:spPr>
                <a:xfrm>
                  <a:off x="7626532" y="1566956"/>
                  <a:ext cx="248313" cy="248343"/>
                </a:xfrm>
                <a:custGeom>
                  <a:rect b="b" l="l" r="r" t="t"/>
                  <a:pathLst>
                    <a:path extrusionOk="0" h="75028" w="75019">
                      <a:moveTo>
                        <a:pt x="47789" y="3854"/>
                      </a:moveTo>
                      <a:cubicBezTo>
                        <a:pt x="53768" y="3854"/>
                        <a:pt x="59746" y="6128"/>
                        <a:pt x="64305" y="10688"/>
                      </a:cubicBezTo>
                      <a:cubicBezTo>
                        <a:pt x="68713" y="15095"/>
                        <a:pt x="71151" y="20956"/>
                        <a:pt x="71151" y="27203"/>
                      </a:cubicBezTo>
                      <a:cubicBezTo>
                        <a:pt x="71151" y="33439"/>
                        <a:pt x="68713" y="39300"/>
                        <a:pt x="64305" y="43707"/>
                      </a:cubicBezTo>
                      <a:cubicBezTo>
                        <a:pt x="59757" y="48261"/>
                        <a:pt x="53776" y="50538"/>
                        <a:pt x="47795" y="50538"/>
                      </a:cubicBezTo>
                      <a:cubicBezTo>
                        <a:pt x="41814" y="50538"/>
                        <a:pt x="35833" y="48261"/>
                        <a:pt x="31285" y="43707"/>
                      </a:cubicBezTo>
                      <a:cubicBezTo>
                        <a:pt x="26866" y="39300"/>
                        <a:pt x="24440" y="33439"/>
                        <a:pt x="24440" y="27203"/>
                      </a:cubicBezTo>
                      <a:cubicBezTo>
                        <a:pt x="24440" y="20956"/>
                        <a:pt x="26866" y="15095"/>
                        <a:pt x="31285" y="10688"/>
                      </a:cubicBezTo>
                      <a:cubicBezTo>
                        <a:pt x="35833" y="6128"/>
                        <a:pt x="41811" y="3854"/>
                        <a:pt x="47789" y="3854"/>
                      </a:cubicBezTo>
                      <a:close/>
                      <a:moveTo>
                        <a:pt x="19329" y="49076"/>
                      </a:moveTo>
                      <a:lnTo>
                        <a:pt x="25929" y="55675"/>
                      </a:lnTo>
                      <a:lnTo>
                        <a:pt x="23198" y="58418"/>
                      </a:lnTo>
                      <a:lnTo>
                        <a:pt x="16587" y="51819"/>
                      </a:lnTo>
                      <a:lnTo>
                        <a:pt x="19329" y="49076"/>
                      </a:lnTo>
                      <a:close/>
                      <a:moveTo>
                        <a:pt x="13855" y="54550"/>
                      </a:moveTo>
                      <a:lnTo>
                        <a:pt x="20466" y="61161"/>
                      </a:lnTo>
                      <a:lnTo>
                        <a:pt x="11828" y="69776"/>
                      </a:lnTo>
                      <a:cubicBezTo>
                        <a:pt x="10948" y="70655"/>
                        <a:pt x="9776" y="71136"/>
                        <a:pt x="8522" y="71136"/>
                      </a:cubicBezTo>
                      <a:cubicBezTo>
                        <a:pt x="7280" y="71136"/>
                        <a:pt x="6107" y="70655"/>
                        <a:pt x="5228" y="69776"/>
                      </a:cubicBezTo>
                      <a:cubicBezTo>
                        <a:pt x="4349" y="68897"/>
                        <a:pt x="3869" y="67725"/>
                        <a:pt x="3869" y="66482"/>
                      </a:cubicBezTo>
                      <a:cubicBezTo>
                        <a:pt x="3869" y="65240"/>
                        <a:pt x="4349" y="64068"/>
                        <a:pt x="5228" y="63189"/>
                      </a:cubicBezTo>
                      <a:lnTo>
                        <a:pt x="13855" y="54550"/>
                      </a:lnTo>
                      <a:close/>
                      <a:moveTo>
                        <a:pt x="47806" y="1"/>
                      </a:moveTo>
                      <a:cubicBezTo>
                        <a:pt x="40836" y="1"/>
                        <a:pt x="33864" y="2653"/>
                        <a:pt x="28554" y="7957"/>
                      </a:cubicBezTo>
                      <a:cubicBezTo>
                        <a:pt x="23408" y="13102"/>
                        <a:pt x="20584" y="19936"/>
                        <a:pt x="20584" y="27203"/>
                      </a:cubicBezTo>
                      <a:cubicBezTo>
                        <a:pt x="20584" y="33826"/>
                        <a:pt x="22928" y="40074"/>
                        <a:pt x="27241" y="45032"/>
                      </a:cubicBezTo>
                      <a:lnTo>
                        <a:pt x="23995" y="48267"/>
                      </a:lnTo>
                      <a:lnTo>
                        <a:pt x="20701" y="44973"/>
                      </a:lnTo>
                      <a:cubicBezTo>
                        <a:pt x="20337" y="44598"/>
                        <a:pt x="19857" y="44399"/>
                        <a:pt x="19341" y="44399"/>
                      </a:cubicBezTo>
                      <a:cubicBezTo>
                        <a:pt x="18825" y="44399"/>
                        <a:pt x="18345" y="44598"/>
                        <a:pt x="17981" y="44973"/>
                      </a:cubicBezTo>
                      <a:lnTo>
                        <a:pt x="2509" y="60446"/>
                      </a:lnTo>
                      <a:cubicBezTo>
                        <a:pt x="891" y="62052"/>
                        <a:pt x="0" y="64197"/>
                        <a:pt x="0" y="66482"/>
                      </a:cubicBezTo>
                      <a:cubicBezTo>
                        <a:pt x="0" y="68768"/>
                        <a:pt x="891" y="70901"/>
                        <a:pt x="2509" y="72519"/>
                      </a:cubicBezTo>
                      <a:cubicBezTo>
                        <a:pt x="4115" y="74125"/>
                        <a:pt x="6260" y="75027"/>
                        <a:pt x="8545" y="75027"/>
                      </a:cubicBezTo>
                      <a:cubicBezTo>
                        <a:pt x="10831" y="75027"/>
                        <a:pt x="12965" y="74125"/>
                        <a:pt x="14582" y="72519"/>
                      </a:cubicBezTo>
                      <a:lnTo>
                        <a:pt x="30031" y="57035"/>
                      </a:lnTo>
                      <a:cubicBezTo>
                        <a:pt x="30406" y="56660"/>
                        <a:pt x="30606" y="56179"/>
                        <a:pt x="30606" y="55663"/>
                      </a:cubicBezTo>
                      <a:cubicBezTo>
                        <a:pt x="30606" y="55159"/>
                        <a:pt x="30406" y="54667"/>
                        <a:pt x="30031" y="54304"/>
                      </a:cubicBezTo>
                      <a:lnTo>
                        <a:pt x="26737" y="51010"/>
                      </a:lnTo>
                      <a:lnTo>
                        <a:pt x="29973" y="47775"/>
                      </a:lnTo>
                      <a:cubicBezTo>
                        <a:pt x="35072" y="52194"/>
                        <a:pt x="41436" y="54409"/>
                        <a:pt x="47813" y="54409"/>
                      </a:cubicBezTo>
                      <a:cubicBezTo>
                        <a:pt x="54776" y="54409"/>
                        <a:pt x="61738" y="51760"/>
                        <a:pt x="67048" y="46450"/>
                      </a:cubicBezTo>
                      <a:cubicBezTo>
                        <a:pt x="72182" y="41304"/>
                        <a:pt x="75019" y="34483"/>
                        <a:pt x="75019" y="27215"/>
                      </a:cubicBezTo>
                      <a:cubicBezTo>
                        <a:pt x="75019" y="19936"/>
                        <a:pt x="72171" y="13102"/>
                        <a:pt x="67048" y="7957"/>
                      </a:cubicBezTo>
                      <a:cubicBezTo>
                        <a:pt x="61744" y="2653"/>
                        <a:pt x="54776" y="1"/>
                        <a:pt x="478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1"/>
                <p:cNvSpPr/>
                <p:nvPr/>
              </p:nvSpPr>
              <p:spPr>
                <a:xfrm>
                  <a:off x="7716312" y="1594638"/>
                  <a:ext cx="136845" cy="124711"/>
                </a:xfrm>
                <a:custGeom>
                  <a:rect b="b" l="l" r="r" t="t"/>
                  <a:pathLst>
                    <a:path extrusionOk="0" h="37677" w="41343">
                      <a:moveTo>
                        <a:pt x="20665" y="3860"/>
                      </a:moveTo>
                      <a:cubicBezTo>
                        <a:pt x="24510" y="3860"/>
                        <a:pt x="28343" y="5325"/>
                        <a:pt x="31262" y="8244"/>
                      </a:cubicBezTo>
                      <a:cubicBezTo>
                        <a:pt x="37111" y="14093"/>
                        <a:pt x="37111" y="23599"/>
                        <a:pt x="31274" y="29448"/>
                      </a:cubicBezTo>
                      <a:cubicBezTo>
                        <a:pt x="28355" y="32367"/>
                        <a:pt x="24516" y="33826"/>
                        <a:pt x="20677" y="33826"/>
                      </a:cubicBezTo>
                      <a:cubicBezTo>
                        <a:pt x="16838" y="33826"/>
                        <a:pt x="13000" y="32367"/>
                        <a:pt x="10081" y="29448"/>
                      </a:cubicBezTo>
                      <a:cubicBezTo>
                        <a:pt x="4232" y="23599"/>
                        <a:pt x="4232" y="14093"/>
                        <a:pt x="10081" y="8244"/>
                      </a:cubicBezTo>
                      <a:cubicBezTo>
                        <a:pt x="12988" y="5325"/>
                        <a:pt x="16833" y="3860"/>
                        <a:pt x="20665" y="3860"/>
                      </a:cubicBezTo>
                      <a:close/>
                      <a:moveTo>
                        <a:pt x="20668" y="1"/>
                      </a:moveTo>
                      <a:cubicBezTo>
                        <a:pt x="15842" y="1"/>
                        <a:pt x="11019" y="1838"/>
                        <a:pt x="7350" y="5513"/>
                      </a:cubicBezTo>
                      <a:cubicBezTo>
                        <a:pt x="0" y="12874"/>
                        <a:pt x="0" y="24830"/>
                        <a:pt x="7350" y="32168"/>
                      </a:cubicBezTo>
                      <a:cubicBezTo>
                        <a:pt x="11030" y="35848"/>
                        <a:pt x="15848" y="37677"/>
                        <a:pt x="20689" y="37677"/>
                      </a:cubicBezTo>
                      <a:cubicBezTo>
                        <a:pt x="25518" y="37677"/>
                        <a:pt x="30336" y="35848"/>
                        <a:pt x="34016" y="32168"/>
                      </a:cubicBezTo>
                      <a:cubicBezTo>
                        <a:pt x="41342" y="24818"/>
                        <a:pt x="41342" y="12862"/>
                        <a:pt x="34005" y="5513"/>
                      </a:cubicBezTo>
                      <a:cubicBezTo>
                        <a:pt x="30324" y="1838"/>
                        <a:pt x="25495" y="1"/>
                        <a:pt x="20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1"/>
                <p:cNvSpPr/>
                <p:nvPr/>
              </p:nvSpPr>
              <p:spPr>
                <a:xfrm>
                  <a:off x="7758485" y="1623378"/>
                  <a:ext cx="52536" cy="20740"/>
                </a:xfrm>
                <a:custGeom>
                  <a:rect b="b" l="l" r="r" t="t"/>
                  <a:pathLst>
                    <a:path extrusionOk="0" h="6266" w="15872">
                      <a:moveTo>
                        <a:pt x="7936" y="1"/>
                      </a:moveTo>
                      <a:cubicBezTo>
                        <a:pt x="5331" y="1"/>
                        <a:pt x="2726" y="991"/>
                        <a:pt x="751" y="2972"/>
                      </a:cubicBezTo>
                      <a:cubicBezTo>
                        <a:pt x="1" y="3722"/>
                        <a:pt x="1" y="4953"/>
                        <a:pt x="751" y="5703"/>
                      </a:cubicBezTo>
                      <a:cubicBezTo>
                        <a:pt x="1126" y="6072"/>
                        <a:pt x="1621" y="6257"/>
                        <a:pt x="2115" y="6257"/>
                      </a:cubicBezTo>
                      <a:cubicBezTo>
                        <a:pt x="2609" y="6257"/>
                        <a:pt x="3101" y="6072"/>
                        <a:pt x="3470" y="5703"/>
                      </a:cubicBezTo>
                      <a:cubicBezTo>
                        <a:pt x="4701" y="4472"/>
                        <a:pt x="6316" y="3857"/>
                        <a:pt x="7929" y="3857"/>
                      </a:cubicBezTo>
                      <a:cubicBezTo>
                        <a:pt x="9542" y="3857"/>
                        <a:pt x="11154" y="4472"/>
                        <a:pt x="12379" y="5703"/>
                      </a:cubicBezTo>
                      <a:cubicBezTo>
                        <a:pt x="12766" y="6078"/>
                        <a:pt x="13246" y="6266"/>
                        <a:pt x="13738" y="6266"/>
                      </a:cubicBezTo>
                      <a:cubicBezTo>
                        <a:pt x="14242" y="6266"/>
                        <a:pt x="14723" y="6078"/>
                        <a:pt x="15110" y="5703"/>
                      </a:cubicBezTo>
                      <a:cubicBezTo>
                        <a:pt x="15872" y="4953"/>
                        <a:pt x="15872" y="3722"/>
                        <a:pt x="15122" y="2972"/>
                      </a:cubicBezTo>
                      <a:cubicBezTo>
                        <a:pt x="13146" y="991"/>
                        <a:pt x="10541" y="1"/>
                        <a:pt x="7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66" name="Google Shape;466;p21"/>
            <p:cNvGrpSpPr/>
            <p:nvPr/>
          </p:nvGrpSpPr>
          <p:grpSpPr>
            <a:xfrm>
              <a:off x="8106499" y="489126"/>
              <a:ext cx="273000" cy="273000"/>
              <a:chOff x="8106499" y="516254"/>
              <a:chExt cx="273000" cy="273000"/>
            </a:xfrm>
          </p:grpSpPr>
          <p:sp>
            <p:nvSpPr>
              <p:cNvPr id="467" name="Google Shape;467;p21"/>
              <p:cNvSpPr/>
              <p:nvPr/>
            </p:nvSpPr>
            <p:spPr>
              <a:xfrm>
                <a:off x="8106499" y="516254"/>
                <a:ext cx="273000" cy="273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8" name="Google Shape;468;p21"/>
              <p:cNvGrpSpPr/>
              <p:nvPr/>
            </p:nvGrpSpPr>
            <p:grpSpPr>
              <a:xfrm>
                <a:off x="8160297" y="582146"/>
                <a:ext cx="157465" cy="144971"/>
                <a:chOff x="6993499" y="1616539"/>
                <a:chExt cx="205703" cy="189381"/>
              </a:xfrm>
            </p:grpSpPr>
            <p:sp>
              <p:nvSpPr>
                <p:cNvPr id="469" name="Google Shape;469;p21"/>
                <p:cNvSpPr/>
                <p:nvPr/>
              </p:nvSpPr>
              <p:spPr>
                <a:xfrm>
                  <a:off x="7061995" y="1769950"/>
                  <a:ext cx="36003" cy="35970"/>
                </a:xfrm>
                <a:custGeom>
                  <a:rect b="b" l="l" r="r" t="t"/>
                  <a:pathLst>
                    <a:path extrusionOk="0" h="13188" w="13200">
                      <a:moveTo>
                        <a:pt x="6588" y="3681"/>
                      </a:moveTo>
                      <a:cubicBezTo>
                        <a:pt x="8206" y="3681"/>
                        <a:pt x="9507" y="4982"/>
                        <a:pt x="9507" y="6600"/>
                      </a:cubicBezTo>
                      <a:cubicBezTo>
                        <a:pt x="9507" y="8205"/>
                        <a:pt x="8206" y="9506"/>
                        <a:pt x="6588" y="9506"/>
                      </a:cubicBezTo>
                      <a:cubicBezTo>
                        <a:pt x="4983" y="9506"/>
                        <a:pt x="3682" y="8205"/>
                        <a:pt x="3682" y="6600"/>
                      </a:cubicBezTo>
                      <a:cubicBezTo>
                        <a:pt x="3682" y="4982"/>
                        <a:pt x="4983" y="3681"/>
                        <a:pt x="6588" y="3681"/>
                      </a:cubicBezTo>
                      <a:close/>
                      <a:moveTo>
                        <a:pt x="6588" y="0"/>
                      </a:moveTo>
                      <a:cubicBezTo>
                        <a:pt x="2955" y="0"/>
                        <a:pt x="1" y="2966"/>
                        <a:pt x="1" y="6600"/>
                      </a:cubicBezTo>
                      <a:cubicBezTo>
                        <a:pt x="1" y="10233"/>
                        <a:pt x="2955" y="13187"/>
                        <a:pt x="6588" y="13187"/>
                      </a:cubicBezTo>
                      <a:cubicBezTo>
                        <a:pt x="10234" y="13187"/>
                        <a:pt x="13188" y="10233"/>
                        <a:pt x="13188" y="6600"/>
                      </a:cubicBezTo>
                      <a:cubicBezTo>
                        <a:pt x="13200" y="2966"/>
                        <a:pt x="10246" y="0"/>
                        <a:pt x="65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1"/>
                <p:cNvSpPr/>
                <p:nvPr/>
              </p:nvSpPr>
              <p:spPr>
                <a:xfrm>
                  <a:off x="7125155" y="1769950"/>
                  <a:ext cx="35970" cy="35970"/>
                </a:xfrm>
                <a:custGeom>
                  <a:rect b="b" l="l" r="r" t="t"/>
                  <a:pathLst>
                    <a:path extrusionOk="0" h="13188" w="13188">
                      <a:moveTo>
                        <a:pt x="6599" y="3681"/>
                      </a:moveTo>
                      <a:cubicBezTo>
                        <a:pt x="8205" y="3681"/>
                        <a:pt x="9506" y="4982"/>
                        <a:pt x="9506" y="6600"/>
                      </a:cubicBezTo>
                      <a:cubicBezTo>
                        <a:pt x="9506" y="8205"/>
                        <a:pt x="8194" y="9506"/>
                        <a:pt x="6599" y="9506"/>
                      </a:cubicBezTo>
                      <a:cubicBezTo>
                        <a:pt x="4982" y="9506"/>
                        <a:pt x="3681" y="8205"/>
                        <a:pt x="3681" y="6600"/>
                      </a:cubicBezTo>
                      <a:cubicBezTo>
                        <a:pt x="3681" y="4982"/>
                        <a:pt x="4982" y="3681"/>
                        <a:pt x="6599" y="3681"/>
                      </a:cubicBezTo>
                      <a:close/>
                      <a:moveTo>
                        <a:pt x="6599" y="0"/>
                      </a:moveTo>
                      <a:cubicBezTo>
                        <a:pt x="2966" y="0"/>
                        <a:pt x="0" y="2966"/>
                        <a:pt x="0" y="6600"/>
                      </a:cubicBezTo>
                      <a:cubicBezTo>
                        <a:pt x="0" y="10233"/>
                        <a:pt x="2966" y="13187"/>
                        <a:pt x="6599" y="13187"/>
                      </a:cubicBezTo>
                      <a:cubicBezTo>
                        <a:pt x="10233" y="13187"/>
                        <a:pt x="13187" y="10233"/>
                        <a:pt x="13187" y="6600"/>
                      </a:cubicBezTo>
                      <a:cubicBezTo>
                        <a:pt x="13187" y="2966"/>
                        <a:pt x="10233" y="0"/>
                        <a:pt x="65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1"/>
                <p:cNvSpPr/>
                <p:nvPr/>
              </p:nvSpPr>
              <p:spPr>
                <a:xfrm>
                  <a:off x="7070501" y="1675160"/>
                  <a:ext cx="82073" cy="10073"/>
                </a:xfrm>
                <a:custGeom>
                  <a:rect b="b" l="l" r="r" t="t"/>
                  <a:pathLst>
                    <a:path extrusionOk="0" h="3693" w="30091">
                      <a:moveTo>
                        <a:pt x="1853" y="0"/>
                      </a:moveTo>
                      <a:cubicBezTo>
                        <a:pt x="845" y="0"/>
                        <a:pt x="1" y="821"/>
                        <a:pt x="1" y="1852"/>
                      </a:cubicBezTo>
                      <a:cubicBezTo>
                        <a:pt x="1" y="2872"/>
                        <a:pt x="821" y="3693"/>
                        <a:pt x="1853" y="3693"/>
                      </a:cubicBezTo>
                      <a:lnTo>
                        <a:pt x="28238" y="3693"/>
                      </a:lnTo>
                      <a:cubicBezTo>
                        <a:pt x="29246" y="3693"/>
                        <a:pt x="30090" y="2872"/>
                        <a:pt x="30090" y="1852"/>
                      </a:cubicBezTo>
                      <a:cubicBezTo>
                        <a:pt x="30090" y="821"/>
                        <a:pt x="29270" y="0"/>
                        <a:pt x="28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1"/>
                <p:cNvSpPr/>
                <p:nvPr/>
              </p:nvSpPr>
              <p:spPr>
                <a:xfrm>
                  <a:off x="7074435" y="1701289"/>
                  <a:ext cx="74207" cy="10073"/>
                </a:xfrm>
                <a:custGeom>
                  <a:rect b="b" l="l" r="r" t="t"/>
                  <a:pathLst>
                    <a:path extrusionOk="0" h="3693" w="27207">
                      <a:moveTo>
                        <a:pt x="1841" y="0"/>
                      </a:moveTo>
                      <a:cubicBezTo>
                        <a:pt x="833" y="0"/>
                        <a:pt x="1" y="821"/>
                        <a:pt x="1" y="1840"/>
                      </a:cubicBezTo>
                      <a:cubicBezTo>
                        <a:pt x="1" y="2872"/>
                        <a:pt x="821" y="3692"/>
                        <a:pt x="1841" y="3692"/>
                      </a:cubicBezTo>
                      <a:lnTo>
                        <a:pt x="25366" y="3692"/>
                      </a:lnTo>
                      <a:cubicBezTo>
                        <a:pt x="26374" y="3692"/>
                        <a:pt x="27207" y="2872"/>
                        <a:pt x="27207" y="1840"/>
                      </a:cubicBezTo>
                      <a:cubicBezTo>
                        <a:pt x="27207" y="821"/>
                        <a:pt x="26386" y="0"/>
                        <a:pt x="253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1"/>
                <p:cNvSpPr/>
                <p:nvPr/>
              </p:nvSpPr>
              <p:spPr>
                <a:xfrm>
                  <a:off x="6993499" y="1616539"/>
                  <a:ext cx="205703" cy="145245"/>
                </a:xfrm>
                <a:custGeom>
                  <a:rect b="b" l="l" r="r" t="t"/>
                  <a:pathLst>
                    <a:path extrusionOk="0" h="53252" w="75418">
                      <a:moveTo>
                        <a:pt x="71584" y="15614"/>
                      </a:moveTo>
                      <a:lnTo>
                        <a:pt x="66427" y="40628"/>
                      </a:lnTo>
                      <a:lnTo>
                        <a:pt x="20126" y="40628"/>
                      </a:lnTo>
                      <a:lnTo>
                        <a:pt x="14969" y="15614"/>
                      </a:lnTo>
                      <a:close/>
                      <a:moveTo>
                        <a:pt x="2096" y="0"/>
                      </a:moveTo>
                      <a:cubicBezTo>
                        <a:pt x="1379" y="0"/>
                        <a:pt x="699" y="423"/>
                        <a:pt x="410" y="1114"/>
                      </a:cubicBezTo>
                      <a:cubicBezTo>
                        <a:pt x="0" y="2052"/>
                        <a:pt x="434" y="3130"/>
                        <a:pt x="1360" y="3529"/>
                      </a:cubicBezTo>
                      <a:lnTo>
                        <a:pt x="9448" y="7045"/>
                      </a:lnTo>
                      <a:lnTo>
                        <a:pt x="18356" y="50310"/>
                      </a:lnTo>
                      <a:cubicBezTo>
                        <a:pt x="18708" y="52009"/>
                        <a:pt x="20232" y="53252"/>
                        <a:pt x="21955" y="53252"/>
                      </a:cubicBezTo>
                      <a:lnTo>
                        <a:pt x="66087" y="53252"/>
                      </a:lnTo>
                      <a:cubicBezTo>
                        <a:pt x="67107" y="53252"/>
                        <a:pt x="67939" y="52431"/>
                        <a:pt x="67939" y="51412"/>
                      </a:cubicBezTo>
                      <a:cubicBezTo>
                        <a:pt x="67939" y="50380"/>
                        <a:pt x="67118" y="49560"/>
                        <a:pt x="66087" y="49560"/>
                      </a:cubicBezTo>
                      <a:lnTo>
                        <a:pt x="21955" y="49560"/>
                      </a:lnTo>
                      <a:lnTo>
                        <a:pt x="20876" y="44308"/>
                      </a:lnTo>
                      <a:lnTo>
                        <a:pt x="66427" y="44308"/>
                      </a:lnTo>
                      <a:cubicBezTo>
                        <a:pt x="68173" y="44308"/>
                        <a:pt x="69685" y="43078"/>
                        <a:pt x="70037" y="41355"/>
                      </a:cubicBezTo>
                      <a:lnTo>
                        <a:pt x="75194" y="16352"/>
                      </a:lnTo>
                      <a:cubicBezTo>
                        <a:pt x="75417" y="15262"/>
                        <a:pt x="75148" y="14149"/>
                        <a:pt x="74444" y="13281"/>
                      </a:cubicBezTo>
                      <a:cubicBezTo>
                        <a:pt x="73741" y="12426"/>
                        <a:pt x="72698" y="11922"/>
                        <a:pt x="71584" y="11922"/>
                      </a:cubicBezTo>
                      <a:lnTo>
                        <a:pt x="14207" y="11922"/>
                      </a:lnTo>
                      <a:lnTo>
                        <a:pt x="13046" y="6295"/>
                      </a:lnTo>
                      <a:cubicBezTo>
                        <a:pt x="12800" y="5123"/>
                        <a:pt x="12015" y="4139"/>
                        <a:pt x="10913" y="3658"/>
                      </a:cubicBezTo>
                      <a:lnTo>
                        <a:pt x="2825" y="153"/>
                      </a:lnTo>
                      <a:cubicBezTo>
                        <a:pt x="2587" y="49"/>
                        <a:pt x="2339" y="0"/>
                        <a:pt x="20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474" name="Shape 474"/>
        <p:cNvGrpSpPr/>
        <p:nvPr/>
      </p:nvGrpSpPr>
      <p:grpSpPr>
        <a:xfrm>
          <a:off x="0" y="0"/>
          <a:ext cx="0" cy="0"/>
          <a:chOff x="0" y="0"/>
          <a:chExt cx="0" cy="0"/>
        </a:xfrm>
      </p:grpSpPr>
      <p:sp>
        <p:nvSpPr>
          <p:cNvPr id="475" name="Google Shape;475;p22"/>
          <p:cNvSpPr/>
          <p:nvPr/>
        </p:nvSpPr>
        <p:spPr>
          <a:xfrm>
            <a:off x="284850" y="289800"/>
            <a:ext cx="8574300" cy="4563900"/>
          </a:xfrm>
          <a:prstGeom prst="roundRect">
            <a:avLst>
              <a:gd fmla="val 8250" name="adj"/>
            </a:avLst>
          </a:prstGeom>
          <a:solidFill>
            <a:schemeClr val="dk2"/>
          </a:solidFill>
          <a:ln>
            <a:noFill/>
          </a:ln>
          <a:effectLst>
            <a:outerShdw blurRad="57150" rotWithShape="0" algn="bl" dir="4080000" dist="7620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2"/>
          <p:cNvSpPr/>
          <p:nvPr/>
        </p:nvSpPr>
        <p:spPr>
          <a:xfrm rot="-3396324">
            <a:off x="6499386" y="2974595"/>
            <a:ext cx="4291772" cy="2699372"/>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7" name="Google Shape;477;p22"/>
          <p:cNvGrpSpPr/>
          <p:nvPr/>
        </p:nvGrpSpPr>
        <p:grpSpPr>
          <a:xfrm>
            <a:off x="794438" y="489126"/>
            <a:ext cx="7585062" cy="273000"/>
            <a:chOff x="794438" y="489126"/>
            <a:chExt cx="7585062" cy="273000"/>
          </a:xfrm>
        </p:grpSpPr>
        <p:grpSp>
          <p:nvGrpSpPr>
            <p:cNvPr id="478" name="Google Shape;478;p22"/>
            <p:cNvGrpSpPr/>
            <p:nvPr/>
          </p:nvGrpSpPr>
          <p:grpSpPr>
            <a:xfrm>
              <a:off x="794438" y="534808"/>
              <a:ext cx="273000" cy="185406"/>
              <a:chOff x="794438" y="522095"/>
              <a:chExt cx="273000" cy="185406"/>
            </a:xfrm>
          </p:grpSpPr>
          <p:cxnSp>
            <p:nvCxnSpPr>
              <p:cNvPr id="479" name="Google Shape;479;p22"/>
              <p:cNvCxnSpPr/>
              <p:nvPr/>
            </p:nvCxnSpPr>
            <p:spPr>
              <a:xfrm>
                <a:off x="794438" y="522095"/>
                <a:ext cx="273000" cy="0"/>
              </a:xfrm>
              <a:prstGeom prst="straightConnector1">
                <a:avLst/>
              </a:prstGeom>
              <a:noFill/>
              <a:ln cap="flat" cmpd="sng" w="9525">
                <a:solidFill>
                  <a:schemeClr val="dk1"/>
                </a:solidFill>
                <a:prstDash val="solid"/>
                <a:round/>
                <a:headEnd len="med" w="med" type="none"/>
                <a:tailEnd len="med" w="med" type="none"/>
              </a:ln>
            </p:spPr>
          </p:cxnSp>
          <p:cxnSp>
            <p:nvCxnSpPr>
              <p:cNvPr id="480" name="Google Shape;480;p22"/>
              <p:cNvCxnSpPr/>
              <p:nvPr/>
            </p:nvCxnSpPr>
            <p:spPr>
              <a:xfrm>
                <a:off x="794438" y="614798"/>
                <a:ext cx="273000" cy="0"/>
              </a:xfrm>
              <a:prstGeom prst="straightConnector1">
                <a:avLst/>
              </a:prstGeom>
              <a:noFill/>
              <a:ln cap="flat" cmpd="sng" w="9525">
                <a:solidFill>
                  <a:schemeClr val="dk1"/>
                </a:solidFill>
                <a:prstDash val="solid"/>
                <a:round/>
                <a:headEnd len="med" w="med" type="none"/>
                <a:tailEnd len="med" w="med" type="none"/>
              </a:ln>
            </p:spPr>
          </p:cxnSp>
          <p:cxnSp>
            <p:nvCxnSpPr>
              <p:cNvPr id="481" name="Google Shape;481;p22"/>
              <p:cNvCxnSpPr/>
              <p:nvPr/>
            </p:nvCxnSpPr>
            <p:spPr>
              <a:xfrm>
                <a:off x="794438" y="707502"/>
                <a:ext cx="273000" cy="0"/>
              </a:xfrm>
              <a:prstGeom prst="straightConnector1">
                <a:avLst/>
              </a:prstGeom>
              <a:noFill/>
              <a:ln cap="flat" cmpd="sng" w="9525">
                <a:solidFill>
                  <a:schemeClr val="dk1"/>
                </a:solidFill>
                <a:prstDash val="solid"/>
                <a:round/>
                <a:headEnd len="med" w="med" type="none"/>
                <a:tailEnd len="med" w="med" type="none"/>
              </a:ln>
            </p:spPr>
          </p:cxnSp>
        </p:grpSp>
        <p:grpSp>
          <p:nvGrpSpPr>
            <p:cNvPr id="482" name="Google Shape;482;p22"/>
            <p:cNvGrpSpPr/>
            <p:nvPr/>
          </p:nvGrpSpPr>
          <p:grpSpPr>
            <a:xfrm>
              <a:off x="5634025" y="489126"/>
              <a:ext cx="2387400" cy="273000"/>
              <a:chOff x="5634025" y="516254"/>
              <a:chExt cx="2387400" cy="273000"/>
            </a:xfrm>
          </p:grpSpPr>
          <p:sp>
            <p:nvSpPr>
              <p:cNvPr id="483" name="Google Shape;483;p22"/>
              <p:cNvSpPr/>
              <p:nvPr/>
            </p:nvSpPr>
            <p:spPr>
              <a:xfrm>
                <a:off x="5634025" y="516254"/>
                <a:ext cx="2387400" cy="2730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4" name="Google Shape;484;p22"/>
              <p:cNvGrpSpPr/>
              <p:nvPr/>
            </p:nvGrpSpPr>
            <p:grpSpPr>
              <a:xfrm>
                <a:off x="5733981" y="574878"/>
                <a:ext cx="157455" cy="157474"/>
                <a:chOff x="7626532" y="1566956"/>
                <a:chExt cx="248313" cy="248343"/>
              </a:xfrm>
            </p:grpSpPr>
            <p:sp>
              <p:nvSpPr>
                <p:cNvPr id="485" name="Google Shape;485;p22"/>
                <p:cNvSpPr/>
                <p:nvPr/>
              </p:nvSpPr>
              <p:spPr>
                <a:xfrm>
                  <a:off x="7626532" y="1566956"/>
                  <a:ext cx="248313" cy="248343"/>
                </a:xfrm>
                <a:custGeom>
                  <a:rect b="b" l="l" r="r" t="t"/>
                  <a:pathLst>
                    <a:path extrusionOk="0" h="75028" w="75019">
                      <a:moveTo>
                        <a:pt x="47789" y="3854"/>
                      </a:moveTo>
                      <a:cubicBezTo>
                        <a:pt x="53768" y="3854"/>
                        <a:pt x="59746" y="6128"/>
                        <a:pt x="64305" y="10688"/>
                      </a:cubicBezTo>
                      <a:cubicBezTo>
                        <a:pt x="68713" y="15095"/>
                        <a:pt x="71151" y="20956"/>
                        <a:pt x="71151" y="27203"/>
                      </a:cubicBezTo>
                      <a:cubicBezTo>
                        <a:pt x="71151" y="33439"/>
                        <a:pt x="68713" y="39300"/>
                        <a:pt x="64305" y="43707"/>
                      </a:cubicBezTo>
                      <a:cubicBezTo>
                        <a:pt x="59757" y="48261"/>
                        <a:pt x="53776" y="50538"/>
                        <a:pt x="47795" y="50538"/>
                      </a:cubicBezTo>
                      <a:cubicBezTo>
                        <a:pt x="41814" y="50538"/>
                        <a:pt x="35833" y="48261"/>
                        <a:pt x="31285" y="43707"/>
                      </a:cubicBezTo>
                      <a:cubicBezTo>
                        <a:pt x="26866" y="39300"/>
                        <a:pt x="24440" y="33439"/>
                        <a:pt x="24440" y="27203"/>
                      </a:cubicBezTo>
                      <a:cubicBezTo>
                        <a:pt x="24440" y="20956"/>
                        <a:pt x="26866" y="15095"/>
                        <a:pt x="31285" y="10688"/>
                      </a:cubicBezTo>
                      <a:cubicBezTo>
                        <a:pt x="35833" y="6128"/>
                        <a:pt x="41811" y="3854"/>
                        <a:pt x="47789" y="3854"/>
                      </a:cubicBezTo>
                      <a:close/>
                      <a:moveTo>
                        <a:pt x="19329" y="49076"/>
                      </a:moveTo>
                      <a:lnTo>
                        <a:pt x="25929" y="55675"/>
                      </a:lnTo>
                      <a:lnTo>
                        <a:pt x="23198" y="58418"/>
                      </a:lnTo>
                      <a:lnTo>
                        <a:pt x="16587" y="51819"/>
                      </a:lnTo>
                      <a:lnTo>
                        <a:pt x="19329" y="49076"/>
                      </a:lnTo>
                      <a:close/>
                      <a:moveTo>
                        <a:pt x="13855" y="54550"/>
                      </a:moveTo>
                      <a:lnTo>
                        <a:pt x="20466" y="61161"/>
                      </a:lnTo>
                      <a:lnTo>
                        <a:pt x="11828" y="69776"/>
                      </a:lnTo>
                      <a:cubicBezTo>
                        <a:pt x="10948" y="70655"/>
                        <a:pt x="9776" y="71136"/>
                        <a:pt x="8522" y="71136"/>
                      </a:cubicBezTo>
                      <a:cubicBezTo>
                        <a:pt x="7280" y="71136"/>
                        <a:pt x="6107" y="70655"/>
                        <a:pt x="5228" y="69776"/>
                      </a:cubicBezTo>
                      <a:cubicBezTo>
                        <a:pt x="4349" y="68897"/>
                        <a:pt x="3869" y="67725"/>
                        <a:pt x="3869" y="66482"/>
                      </a:cubicBezTo>
                      <a:cubicBezTo>
                        <a:pt x="3869" y="65240"/>
                        <a:pt x="4349" y="64068"/>
                        <a:pt x="5228" y="63189"/>
                      </a:cubicBezTo>
                      <a:lnTo>
                        <a:pt x="13855" y="54550"/>
                      </a:lnTo>
                      <a:close/>
                      <a:moveTo>
                        <a:pt x="47806" y="1"/>
                      </a:moveTo>
                      <a:cubicBezTo>
                        <a:pt x="40836" y="1"/>
                        <a:pt x="33864" y="2653"/>
                        <a:pt x="28554" y="7957"/>
                      </a:cubicBezTo>
                      <a:cubicBezTo>
                        <a:pt x="23408" y="13102"/>
                        <a:pt x="20584" y="19936"/>
                        <a:pt x="20584" y="27203"/>
                      </a:cubicBezTo>
                      <a:cubicBezTo>
                        <a:pt x="20584" y="33826"/>
                        <a:pt x="22928" y="40074"/>
                        <a:pt x="27241" y="45032"/>
                      </a:cubicBezTo>
                      <a:lnTo>
                        <a:pt x="23995" y="48267"/>
                      </a:lnTo>
                      <a:lnTo>
                        <a:pt x="20701" y="44973"/>
                      </a:lnTo>
                      <a:cubicBezTo>
                        <a:pt x="20337" y="44598"/>
                        <a:pt x="19857" y="44399"/>
                        <a:pt x="19341" y="44399"/>
                      </a:cubicBezTo>
                      <a:cubicBezTo>
                        <a:pt x="18825" y="44399"/>
                        <a:pt x="18345" y="44598"/>
                        <a:pt x="17981" y="44973"/>
                      </a:cubicBezTo>
                      <a:lnTo>
                        <a:pt x="2509" y="60446"/>
                      </a:lnTo>
                      <a:cubicBezTo>
                        <a:pt x="891" y="62052"/>
                        <a:pt x="0" y="64197"/>
                        <a:pt x="0" y="66482"/>
                      </a:cubicBezTo>
                      <a:cubicBezTo>
                        <a:pt x="0" y="68768"/>
                        <a:pt x="891" y="70901"/>
                        <a:pt x="2509" y="72519"/>
                      </a:cubicBezTo>
                      <a:cubicBezTo>
                        <a:pt x="4115" y="74125"/>
                        <a:pt x="6260" y="75027"/>
                        <a:pt x="8545" y="75027"/>
                      </a:cubicBezTo>
                      <a:cubicBezTo>
                        <a:pt x="10831" y="75027"/>
                        <a:pt x="12965" y="74125"/>
                        <a:pt x="14582" y="72519"/>
                      </a:cubicBezTo>
                      <a:lnTo>
                        <a:pt x="30031" y="57035"/>
                      </a:lnTo>
                      <a:cubicBezTo>
                        <a:pt x="30406" y="56660"/>
                        <a:pt x="30606" y="56179"/>
                        <a:pt x="30606" y="55663"/>
                      </a:cubicBezTo>
                      <a:cubicBezTo>
                        <a:pt x="30606" y="55159"/>
                        <a:pt x="30406" y="54667"/>
                        <a:pt x="30031" y="54304"/>
                      </a:cubicBezTo>
                      <a:lnTo>
                        <a:pt x="26737" y="51010"/>
                      </a:lnTo>
                      <a:lnTo>
                        <a:pt x="29973" y="47775"/>
                      </a:lnTo>
                      <a:cubicBezTo>
                        <a:pt x="35072" y="52194"/>
                        <a:pt x="41436" y="54409"/>
                        <a:pt x="47813" y="54409"/>
                      </a:cubicBezTo>
                      <a:cubicBezTo>
                        <a:pt x="54776" y="54409"/>
                        <a:pt x="61738" y="51760"/>
                        <a:pt x="67048" y="46450"/>
                      </a:cubicBezTo>
                      <a:cubicBezTo>
                        <a:pt x="72182" y="41304"/>
                        <a:pt x="75019" y="34483"/>
                        <a:pt x="75019" y="27215"/>
                      </a:cubicBezTo>
                      <a:cubicBezTo>
                        <a:pt x="75019" y="19936"/>
                        <a:pt x="72171" y="13102"/>
                        <a:pt x="67048" y="7957"/>
                      </a:cubicBezTo>
                      <a:cubicBezTo>
                        <a:pt x="61744" y="2653"/>
                        <a:pt x="54776" y="1"/>
                        <a:pt x="478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2"/>
                <p:cNvSpPr/>
                <p:nvPr/>
              </p:nvSpPr>
              <p:spPr>
                <a:xfrm>
                  <a:off x="7716312" y="1594638"/>
                  <a:ext cx="136845" cy="124711"/>
                </a:xfrm>
                <a:custGeom>
                  <a:rect b="b" l="l" r="r" t="t"/>
                  <a:pathLst>
                    <a:path extrusionOk="0" h="37677" w="41343">
                      <a:moveTo>
                        <a:pt x="20665" y="3860"/>
                      </a:moveTo>
                      <a:cubicBezTo>
                        <a:pt x="24510" y="3860"/>
                        <a:pt x="28343" y="5325"/>
                        <a:pt x="31262" y="8244"/>
                      </a:cubicBezTo>
                      <a:cubicBezTo>
                        <a:pt x="37111" y="14093"/>
                        <a:pt x="37111" y="23599"/>
                        <a:pt x="31274" y="29448"/>
                      </a:cubicBezTo>
                      <a:cubicBezTo>
                        <a:pt x="28355" y="32367"/>
                        <a:pt x="24516" y="33826"/>
                        <a:pt x="20677" y="33826"/>
                      </a:cubicBezTo>
                      <a:cubicBezTo>
                        <a:pt x="16838" y="33826"/>
                        <a:pt x="13000" y="32367"/>
                        <a:pt x="10081" y="29448"/>
                      </a:cubicBezTo>
                      <a:cubicBezTo>
                        <a:pt x="4232" y="23599"/>
                        <a:pt x="4232" y="14093"/>
                        <a:pt x="10081" y="8244"/>
                      </a:cubicBezTo>
                      <a:cubicBezTo>
                        <a:pt x="12988" y="5325"/>
                        <a:pt x="16833" y="3860"/>
                        <a:pt x="20665" y="3860"/>
                      </a:cubicBezTo>
                      <a:close/>
                      <a:moveTo>
                        <a:pt x="20668" y="1"/>
                      </a:moveTo>
                      <a:cubicBezTo>
                        <a:pt x="15842" y="1"/>
                        <a:pt x="11019" y="1838"/>
                        <a:pt x="7350" y="5513"/>
                      </a:cubicBezTo>
                      <a:cubicBezTo>
                        <a:pt x="0" y="12874"/>
                        <a:pt x="0" y="24830"/>
                        <a:pt x="7350" y="32168"/>
                      </a:cubicBezTo>
                      <a:cubicBezTo>
                        <a:pt x="11030" y="35848"/>
                        <a:pt x="15848" y="37677"/>
                        <a:pt x="20689" y="37677"/>
                      </a:cubicBezTo>
                      <a:cubicBezTo>
                        <a:pt x="25518" y="37677"/>
                        <a:pt x="30336" y="35848"/>
                        <a:pt x="34016" y="32168"/>
                      </a:cubicBezTo>
                      <a:cubicBezTo>
                        <a:pt x="41342" y="24818"/>
                        <a:pt x="41342" y="12862"/>
                        <a:pt x="34005" y="5513"/>
                      </a:cubicBezTo>
                      <a:cubicBezTo>
                        <a:pt x="30324" y="1838"/>
                        <a:pt x="25495" y="1"/>
                        <a:pt x="20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2"/>
                <p:cNvSpPr/>
                <p:nvPr/>
              </p:nvSpPr>
              <p:spPr>
                <a:xfrm>
                  <a:off x="7758485" y="1623378"/>
                  <a:ext cx="52536" cy="20740"/>
                </a:xfrm>
                <a:custGeom>
                  <a:rect b="b" l="l" r="r" t="t"/>
                  <a:pathLst>
                    <a:path extrusionOk="0" h="6266" w="15872">
                      <a:moveTo>
                        <a:pt x="7936" y="1"/>
                      </a:moveTo>
                      <a:cubicBezTo>
                        <a:pt x="5331" y="1"/>
                        <a:pt x="2726" y="991"/>
                        <a:pt x="751" y="2972"/>
                      </a:cubicBezTo>
                      <a:cubicBezTo>
                        <a:pt x="1" y="3722"/>
                        <a:pt x="1" y="4953"/>
                        <a:pt x="751" y="5703"/>
                      </a:cubicBezTo>
                      <a:cubicBezTo>
                        <a:pt x="1126" y="6072"/>
                        <a:pt x="1621" y="6257"/>
                        <a:pt x="2115" y="6257"/>
                      </a:cubicBezTo>
                      <a:cubicBezTo>
                        <a:pt x="2609" y="6257"/>
                        <a:pt x="3101" y="6072"/>
                        <a:pt x="3470" y="5703"/>
                      </a:cubicBezTo>
                      <a:cubicBezTo>
                        <a:pt x="4701" y="4472"/>
                        <a:pt x="6316" y="3857"/>
                        <a:pt x="7929" y="3857"/>
                      </a:cubicBezTo>
                      <a:cubicBezTo>
                        <a:pt x="9542" y="3857"/>
                        <a:pt x="11154" y="4472"/>
                        <a:pt x="12379" y="5703"/>
                      </a:cubicBezTo>
                      <a:cubicBezTo>
                        <a:pt x="12766" y="6078"/>
                        <a:pt x="13246" y="6266"/>
                        <a:pt x="13738" y="6266"/>
                      </a:cubicBezTo>
                      <a:cubicBezTo>
                        <a:pt x="14242" y="6266"/>
                        <a:pt x="14723" y="6078"/>
                        <a:pt x="15110" y="5703"/>
                      </a:cubicBezTo>
                      <a:cubicBezTo>
                        <a:pt x="15872" y="4953"/>
                        <a:pt x="15872" y="3722"/>
                        <a:pt x="15122" y="2972"/>
                      </a:cubicBezTo>
                      <a:cubicBezTo>
                        <a:pt x="13146" y="991"/>
                        <a:pt x="10541" y="1"/>
                        <a:pt x="7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88" name="Google Shape;488;p22"/>
            <p:cNvGrpSpPr/>
            <p:nvPr/>
          </p:nvGrpSpPr>
          <p:grpSpPr>
            <a:xfrm>
              <a:off x="8106499" y="489126"/>
              <a:ext cx="273000" cy="273000"/>
              <a:chOff x="8106499" y="516254"/>
              <a:chExt cx="273000" cy="273000"/>
            </a:xfrm>
          </p:grpSpPr>
          <p:sp>
            <p:nvSpPr>
              <p:cNvPr id="489" name="Google Shape;489;p22"/>
              <p:cNvSpPr/>
              <p:nvPr/>
            </p:nvSpPr>
            <p:spPr>
              <a:xfrm>
                <a:off x="8106499" y="516254"/>
                <a:ext cx="273000" cy="273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0" name="Google Shape;490;p22"/>
              <p:cNvGrpSpPr/>
              <p:nvPr/>
            </p:nvGrpSpPr>
            <p:grpSpPr>
              <a:xfrm>
                <a:off x="8160297" y="582146"/>
                <a:ext cx="157465" cy="144971"/>
                <a:chOff x="6993499" y="1616539"/>
                <a:chExt cx="205703" cy="189381"/>
              </a:xfrm>
            </p:grpSpPr>
            <p:sp>
              <p:nvSpPr>
                <p:cNvPr id="491" name="Google Shape;491;p22"/>
                <p:cNvSpPr/>
                <p:nvPr/>
              </p:nvSpPr>
              <p:spPr>
                <a:xfrm>
                  <a:off x="7061995" y="1769950"/>
                  <a:ext cx="36003" cy="35970"/>
                </a:xfrm>
                <a:custGeom>
                  <a:rect b="b" l="l" r="r" t="t"/>
                  <a:pathLst>
                    <a:path extrusionOk="0" h="13188" w="13200">
                      <a:moveTo>
                        <a:pt x="6588" y="3681"/>
                      </a:moveTo>
                      <a:cubicBezTo>
                        <a:pt x="8206" y="3681"/>
                        <a:pt x="9507" y="4982"/>
                        <a:pt x="9507" y="6600"/>
                      </a:cubicBezTo>
                      <a:cubicBezTo>
                        <a:pt x="9507" y="8205"/>
                        <a:pt x="8206" y="9506"/>
                        <a:pt x="6588" y="9506"/>
                      </a:cubicBezTo>
                      <a:cubicBezTo>
                        <a:pt x="4983" y="9506"/>
                        <a:pt x="3682" y="8205"/>
                        <a:pt x="3682" y="6600"/>
                      </a:cubicBezTo>
                      <a:cubicBezTo>
                        <a:pt x="3682" y="4982"/>
                        <a:pt x="4983" y="3681"/>
                        <a:pt x="6588" y="3681"/>
                      </a:cubicBezTo>
                      <a:close/>
                      <a:moveTo>
                        <a:pt x="6588" y="0"/>
                      </a:moveTo>
                      <a:cubicBezTo>
                        <a:pt x="2955" y="0"/>
                        <a:pt x="1" y="2966"/>
                        <a:pt x="1" y="6600"/>
                      </a:cubicBezTo>
                      <a:cubicBezTo>
                        <a:pt x="1" y="10233"/>
                        <a:pt x="2955" y="13187"/>
                        <a:pt x="6588" y="13187"/>
                      </a:cubicBezTo>
                      <a:cubicBezTo>
                        <a:pt x="10234" y="13187"/>
                        <a:pt x="13188" y="10233"/>
                        <a:pt x="13188" y="6600"/>
                      </a:cubicBezTo>
                      <a:cubicBezTo>
                        <a:pt x="13200" y="2966"/>
                        <a:pt x="10246" y="0"/>
                        <a:pt x="65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2"/>
                <p:cNvSpPr/>
                <p:nvPr/>
              </p:nvSpPr>
              <p:spPr>
                <a:xfrm>
                  <a:off x="7125155" y="1769950"/>
                  <a:ext cx="35970" cy="35970"/>
                </a:xfrm>
                <a:custGeom>
                  <a:rect b="b" l="l" r="r" t="t"/>
                  <a:pathLst>
                    <a:path extrusionOk="0" h="13188" w="13188">
                      <a:moveTo>
                        <a:pt x="6599" y="3681"/>
                      </a:moveTo>
                      <a:cubicBezTo>
                        <a:pt x="8205" y="3681"/>
                        <a:pt x="9506" y="4982"/>
                        <a:pt x="9506" y="6600"/>
                      </a:cubicBezTo>
                      <a:cubicBezTo>
                        <a:pt x="9506" y="8205"/>
                        <a:pt x="8194" y="9506"/>
                        <a:pt x="6599" y="9506"/>
                      </a:cubicBezTo>
                      <a:cubicBezTo>
                        <a:pt x="4982" y="9506"/>
                        <a:pt x="3681" y="8205"/>
                        <a:pt x="3681" y="6600"/>
                      </a:cubicBezTo>
                      <a:cubicBezTo>
                        <a:pt x="3681" y="4982"/>
                        <a:pt x="4982" y="3681"/>
                        <a:pt x="6599" y="3681"/>
                      </a:cubicBezTo>
                      <a:close/>
                      <a:moveTo>
                        <a:pt x="6599" y="0"/>
                      </a:moveTo>
                      <a:cubicBezTo>
                        <a:pt x="2966" y="0"/>
                        <a:pt x="0" y="2966"/>
                        <a:pt x="0" y="6600"/>
                      </a:cubicBezTo>
                      <a:cubicBezTo>
                        <a:pt x="0" y="10233"/>
                        <a:pt x="2966" y="13187"/>
                        <a:pt x="6599" y="13187"/>
                      </a:cubicBezTo>
                      <a:cubicBezTo>
                        <a:pt x="10233" y="13187"/>
                        <a:pt x="13187" y="10233"/>
                        <a:pt x="13187" y="6600"/>
                      </a:cubicBezTo>
                      <a:cubicBezTo>
                        <a:pt x="13187" y="2966"/>
                        <a:pt x="10233" y="0"/>
                        <a:pt x="65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2"/>
                <p:cNvSpPr/>
                <p:nvPr/>
              </p:nvSpPr>
              <p:spPr>
                <a:xfrm>
                  <a:off x="7070501" y="1675160"/>
                  <a:ext cx="82073" cy="10073"/>
                </a:xfrm>
                <a:custGeom>
                  <a:rect b="b" l="l" r="r" t="t"/>
                  <a:pathLst>
                    <a:path extrusionOk="0" h="3693" w="30091">
                      <a:moveTo>
                        <a:pt x="1853" y="0"/>
                      </a:moveTo>
                      <a:cubicBezTo>
                        <a:pt x="845" y="0"/>
                        <a:pt x="1" y="821"/>
                        <a:pt x="1" y="1852"/>
                      </a:cubicBezTo>
                      <a:cubicBezTo>
                        <a:pt x="1" y="2872"/>
                        <a:pt x="821" y="3693"/>
                        <a:pt x="1853" y="3693"/>
                      </a:cubicBezTo>
                      <a:lnTo>
                        <a:pt x="28238" y="3693"/>
                      </a:lnTo>
                      <a:cubicBezTo>
                        <a:pt x="29246" y="3693"/>
                        <a:pt x="30090" y="2872"/>
                        <a:pt x="30090" y="1852"/>
                      </a:cubicBezTo>
                      <a:cubicBezTo>
                        <a:pt x="30090" y="821"/>
                        <a:pt x="29270" y="0"/>
                        <a:pt x="28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2"/>
                <p:cNvSpPr/>
                <p:nvPr/>
              </p:nvSpPr>
              <p:spPr>
                <a:xfrm>
                  <a:off x="7074435" y="1701289"/>
                  <a:ext cx="74207" cy="10073"/>
                </a:xfrm>
                <a:custGeom>
                  <a:rect b="b" l="l" r="r" t="t"/>
                  <a:pathLst>
                    <a:path extrusionOk="0" h="3693" w="27207">
                      <a:moveTo>
                        <a:pt x="1841" y="0"/>
                      </a:moveTo>
                      <a:cubicBezTo>
                        <a:pt x="833" y="0"/>
                        <a:pt x="1" y="821"/>
                        <a:pt x="1" y="1840"/>
                      </a:cubicBezTo>
                      <a:cubicBezTo>
                        <a:pt x="1" y="2872"/>
                        <a:pt x="821" y="3692"/>
                        <a:pt x="1841" y="3692"/>
                      </a:cubicBezTo>
                      <a:lnTo>
                        <a:pt x="25366" y="3692"/>
                      </a:lnTo>
                      <a:cubicBezTo>
                        <a:pt x="26374" y="3692"/>
                        <a:pt x="27207" y="2872"/>
                        <a:pt x="27207" y="1840"/>
                      </a:cubicBezTo>
                      <a:cubicBezTo>
                        <a:pt x="27207" y="821"/>
                        <a:pt x="26386" y="0"/>
                        <a:pt x="253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2"/>
                <p:cNvSpPr/>
                <p:nvPr/>
              </p:nvSpPr>
              <p:spPr>
                <a:xfrm>
                  <a:off x="6993499" y="1616539"/>
                  <a:ext cx="205703" cy="145245"/>
                </a:xfrm>
                <a:custGeom>
                  <a:rect b="b" l="l" r="r" t="t"/>
                  <a:pathLst>
                    <a:path extrusionOk="0" h="53252" w="75418">
                      <a:moveTo>
                        <a:pt x="71584" y="15614"/>
                      </a:moveTo>
                      <a:lnTo>
                        <a:pt x="66427" y="40628"/>
                      </a:lnTo>
                      <a:lnTo>
                        <a:pt x="20126" y="40628"/>
                      </a:lnTo>
                      <a:lnTo>
                        <a:pt x="14969" y="15614"/>
                      </a:lnTo>
                      <a:close/>
                      <a:moveTo>
                        <a:pt x="2096" y="0"/>
                      </a:moveTo>
                      <a:cubicBezTo>
                        <a:pt x="1379" y="0"/>
                        <a:pt x="699" y="423"/>
                        <a:pt x="410" y="1114"/>
                      </a:cubicBezTo>
                      <a:cubicBezTo>
                        <a:pt x="0" y="2052"/>
                        <a:pt x="434" y="3130"/>
                        <a:pt x="1360" y="3529"/>
                      </a:cubicBezTo>
                      <a:lnTo>
                        <a:pt x="9448" y="7045"/>
                      </a:lnTo>
                      <a:lnTo>
                        <a:pt x="18356" y="50310"/>
                      </a:lnTo>
                      <a:cubicBezTo>
                        <a:pt x="18708" y="52009"/>
                        <a:pt x="20232" y="53252"/>
                        <a:pt x="21955" y="53252"/>
                      </a:cubicBezTo>
                      <a:lnTo>
                        <a:pt x="66087" y="53252"/>
                      </a:lnTo>
                      <a:cubicBezTo>
                        <a:pt x="67107" y="53252"/>
                        <a:pt x="67939" y="52431"/>
                        <a:pt x="67939" y="51412"/>
                      </a:cubicBezTo>
                      <a:cubicBezTo>
                        <a:pt x="67939" y="50380"/>
                        <a:pt x="67118" y="49560"/>
                        <a:pt x="66087" y="49560"/>
                      </a:cubicBezTo>
                      <a:lnTo>
                        <a:pt x="21955" y="49560"/>
                      </a:lnTo>
                      <a:lnTo>
                        <a:pt x="20876" y="44308"/>
                      </a:lnTo>
                      <a:lnTo>
                        <a:pt x="66427" y="44308"/>
                      </a:lnTo>
                      <a:cubicBezTo>
                        <a:pt x="68173" y="44308"/>
                        <a:pt x="69685" y="43078"/>
                        <a:pt x="70037" y="41355"/>
                      </a:cubicBezTo>
                      <a:lnTo>
                        <a:pt x="75194" y="16352"/>
                      </a:lnTo>
                      <a:cubicBezTo>
                        <a:pt x="75417" y="15262"/>
                        <a:pt x="75148" y="14149"/>
                        <a:pt x="74444" y="13281"/>
                      </a:cubicBezTo>
                      <a:cubicBezTo>
                        <a:pt x="73741" y="12426"/>
                        <a:pt x="72698" y="11922"/>
                        <a:pt x="71584" y="11922"/>
                      </a:cubicBezTo>
                      <a:lnTo>
                        <a:pt x="14207" y="11922"/>
                      </a:lnTo>
                      <a:lnTo>
                        <a:pt x="13046" y="6295"/>
                      </a:lnTo>
                      <a:cubicBezTo>
                        <a:pt x="12800" y="5123"/>
                        <a:pt x="12015" y="4139"/>
                        <a:pt x="10913" y="3658"/>
                      </a:cubicBezTo>
                      <a:lnTo>
                        <a:pt x="2825" y="153"/>
                      </a:lnTo>
                      <a:cubicBezTo>
                        <a:pt x="2587" y="49"/>
                        <a:pt x="2339" y="0"/>
                        <a:pt x="20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4" name="Shape 54"/>
        <p:cNvGrpSpPr/>
        <p:nvPr/>
      </p:nvGrpSpPr>
      <p:grpSpPr>
        <a:xfrm>
          <a:off x="0" y="0"/>
          <a:ext cx="0" cy="0"/>
          <a:chOff x="0" y="0"/>
          <a:chExt cx="0" cy="0"/>
        </a:xfrm>
      </p:grpSpPr>
      <p:sp>
        <p:nvSpPr>
          <p:cNvPr id="55" name="Google Shape;55;p4"/>
          <p:cNvSpPr/>
          <p:nvPr/>
        </p:nvSpPr>
        <p:spPr>
          <a:xfrm>
            <a:off x="284850" y="289800"/>
            <a:ext cx="8574300" cy="4563900"/>
          </a:xfrm>
          <a:prstGeom prst="roundRect">
            <a:avLst>
              <a:gd fmla="val 8250" name="adj"/>
            </a:avLst>
          </a:prstGeom>
          <a:solidFill>
            <a:schemeClr val="dk2"/>
          </a:solidFill>
          <a:ln>
            <a:noFill/>
          </a:ln>
          <a:effectLst>
            <a:outerShdw blurRad="57150" rotWithShape="0" algn="bl" dir="4080000" dist="7620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txBox="1"/>
          <p:nvPr>
            <p:ph idx="1" type="body"/>
          </p:nvPr>
        </p:nvSpPr>
        <p:spPr>
          <a:xfrm>
            <a:off x="720000" y="1405325"/>
            <a:ext cx="7704000" cy="2170500"/>
          </a:xfrm>
          <a:prstGeom prst="rect">
            <a:avLst/>
          </a:prstGeom>
        </p:spPr>
        <p:txBody>
          <a:bodyPr anchorCtr="0" anchor="t" bIns="91425" lIns="91425" spcFirstLastPara="1" rIns="91425" wrap="square" tIns="91425">
            <a:noAutofit/>
          </a:bodyPr>
          <a:lstStyle>
            <a:lvl1pPr indent="-304800" lvl="0" marL="457200" rtl="0">
              <a:lnSpc>
                <a:spcPct val="100000"/>
              </a:lnSpc>
              <a:spcBef>
                <a:spcPts val="300"/>
              </a:spcBef>
              <a:spcAft>
                <a:spcPts val="0"/>
              </a:spcAft>
              <a:buClr>
                <a:schemeClr val="lt2"/>
              </a:buClr>
              <a:buSzPts val="1200"/>
              <a:buFont typeface="Nunito Light"/>
              <a:buChar char="●"/>
              <a:defRPr/>
            </a:lvl1pPr>
            <a:lvl2pPr indent="-304800" lvl="1" marL="914400" rtl="0">
              <a:lnSpc>
                <a:spcPct val="100000"/>
              </a:lnSpc>
              <a:spcBef>
                <a:spcPts val="100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
        <p:nvSpPr>
          <p:cNvPr id="57" name="Google Shape;57;p4"/>
          <p:cNvSpPr txBox="1"/>
          <p:nvPr>
            <p:ph type="title"/>
          </p:nvPr>
        </p:nvSpPr>
        <p:spPr>
          <a:xfrm>
            <a:off x="720000" y="7621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58" name="Google Shape;58;p4"/>
          <p:cNvGrpSpPr/>
          <p:nvPr/>
        </p:nvGrpSpPr>
        <p:grpSpPr>
          <a:xfrm>
            <a:off x="794438" y="489126"/>
            <a:ext cx="7585062" cy="273000"/>
            <a:chOff x="794438" y="489126"/>
            <a:chExt cx="7585062" cy="273000"/>
          </a:xfrm>
        </p:grpSpPr>
        <p:grpSp>
          <p:nvGrpSpPr>
            <p:cNvPr id="59" name="Google Shape;59;p4"/>
            <p:cNvGrpSpPr/>
            <p:nvPr/>
          </p:nvGrpSpPr>
          <p:grpSpPr>
            <a:xfrm>
              <a:off x="794438" y="534808"/>
              <a:ext cx="273000" cy="185406"/>
              <a:chOff x="794438" y="522095"/>
              <a:chExt cx="273000" cy="185406"/>
            </a:xfrm>
          </p:grpSpPr>
          <p:cxnSp>
            <p:nvCxnSpPr>
              <p:cNvPr id="60" name="Google Shape;60;p4"/>
              <p:cNvCxnSpPr/>
              <p:nvPr/>
            </p:nvCxnSpPr>
            <p:spPr>
              <a:xfrm>
                <a:off x="794438" y="522095"/>
                <a:ext cx="273000" cy="0"/>
              </a:xfrm>
              <a:prstGeom prst="straightConnector1">
                <a:avLst/>
              </a:prstGeom>
              <a:noFill/>
              <a:ln cap="flat" cmpd="sng" w="9525">
                <a:solidFill>
                  <a:schemeClr val="dk1"/>
                </a:solidFill>
                <a:prstDash val="solid"/>
                <a:round/>
                <a:headEnd len="med" w="med" type="none"/>
                <a:tailEnd len="med" w="med" type="none"/>
              </a:ln>
            </p:spPr>
          </p:cxnSp>
          <p:cxnSp>
            <p:nvCxnSpPr>
              <p:cNvPr id="61" name="Google Shape;61;p4"/>
              <p:cNvCxnSpPr/>
              <p:nvPr/>
            </p:nvCxnSpPr>
            <p:spPr>
              <a:xfrm>
                <a:off x="794438" y="614798"/>
                <a:ext cx="273000" cy="0"/>
              </a:xfrm>
              <a:prstGeom prst="straightConnector1">
                <a:avLst/>
              </a:prstGeom>
              <a:noFill/>
              <a:ln cap="flat" cmpd="sng" w="9525">
                <a:solidFill>
                  <a:schemeClr val="dk1"/>
                </a:solidFill>
                <a:prstDash val="solid"/>
                <a:round/>
                <a:headEnd len="med" w="med" type="none"/>
                <a:tailEnd len="med" w="med" type="none"/>
              </a:ln>
            </p:spPr>
          </p:cxnSp>
          <p:cxnSp>
            <p:nvCxnSpPr>
              <p:cNvPr id="62" name="Google Shape;62;p4"/>
              <p:cNvCxnSpPr/>
              <p:nvPr/>
            </p:nvCxnSpPr>
            <p:spPr>
              <a:xfrm>
                <a:off x="794438" y="707502"/>
                <a:ext cx="273000" cy="0"/>
              </a:xfrm>
              <a:prstGeom prst="straightConnector1">
                <a:avLst/>
              </a:prstGeom>
              <a:noFill/>
              <a:ln cap="flat" cmpd="sng" w="9525">
                <a:solidFill>
                  <a:schemeClr val="dk1"/>
                </a:solidFill>
                <a:prstDash val="solid"/>
                <a:round/>
                <a:headEnd len="med" w="med" type="none"/>
                <a:tailEnd len="med" w="med" type="none"/>
              </a:ln>
            </p:spPr>
          </p:cxnSp>
        </p:grpSp>
        <p:grpSp>
          <p:nvGrpSpPr>
            <p:cNvPr id="63" name="Google Shape;63;p4"/>
            <p:cNvGrpSpPr/>
            <p:nvPr/>
          </p:nvGrpSpPr>
          <p:grpSpPr>
            <a:xfrm>
              <a:off x="5634025" y="489126"/>
              <a:ext cx="2387400" cy="273000"/>
              <a:chOff x="5634025" y="516254"/>
              <a:chExt cx="2387400" cy="273000"/>
            </a:xfrm>
          </p:grpSpPr>
          <p:sp>
            <p:nvSpPr>
              <p:cNvPr id="64" name="Google Shape;64;p4"/>
              <p:cNvSpPr/>
              <p:nvPr/>
            </p:nvSpPr>
            <p:spPr>
              <a:xfrm>
                <a:off x="5634025" y="516254"/>
                <a:ext cx="2387400" cy="2730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 name="Google Shape;65;p4"/>
              <p:cNvGrpSpPr/>
              <p:nvPr/>
            </p:nvGrpSpPr>
            <p:grpSpPr>
              <a:xfrm>
                <a:off x="5733981" y="574878"/>
                <a:ext cx="157455" cy="157474"/>
                <a:chOff x="7626532" y="1566956"/>
                <a:chExt cx="248313" cy="248343"/>
              </a:xfrm>
            </p:grpSpPr>
            <p:sp>
              <p:nvSpPr>
                <p:cNvPr id="66" name="Google Shape;66;p4"/>
                <p:cNvSpPr/>
                <p:nvPr/>
              </p:nvSpPr>
              <p:spPr>
                <a:xfrm>
                  <a:off x="7626532" y="1566956"/>
                  <a:ext cx="248313" cy="248343"/>
                </a:xfrm>
                <a:custGeom>
                  <a:rect b="b" l="l" r="r" t="t"/>
                  <a:pathLst>
                    <a:path extrusionOk="0" h="75028" w="75019">
                      <a:moveTo>
                        <a:pt x="47789" y="3854"/>
                      </a:moveTo>
                      <a:cubicBezTo>
                        <a:pt x="53768" y="3854"/>
                        <a:pt x="59746" y="6128"/>
                        <a:pt x="64305" y="10688"/>
                      </a:cubicBezTo>
                      <a:cubicBezTo>
                        <a:pt x="68713" y="15095"/>
                        <a:pt x="71151" y="20956"/>
                        <a:pt x="71151" y="27203"/>
                      </a:cubicBezTo>
                      <a:cubicBezTo>
                        <a:pt x="71151" y="33439"/>
                        <a:pt x="68713" y="39300"/>
                        <a:pt x="64305" y="43707"/>
                      </a:cubicBezTo>
                      <a:cubicBezTo>
                        <a:pt x="59757" y="48261"/>
                        <a:pt x="53776" y="50538"/>
                        <a:pt x="47795" y="50538"/>
                      </a:cubicBezTo>
                      <a:cubicBezTo>
                        <a:pt x="41814" y="50538"/>
                        <a:pt x="35833" y="48261"/>
                        <a:pt x="31285" y="43707"/>
                      </a:cubicBezTo>
                      <a:cubicBezTo>
                        <a:pt x="26866" y="39300"/>
                        <a:pt x="24440" y="33439"/>
                        <a:pt x="24440" y="27203"/>
                      </a:cubicBezTo>
                      <a:cubicBezTo>
                        <a:pt x="24440" y="20956"/>
                        <a:pt x="26866" y="15095"/>
                        <a:pt x="31285" y="10688"/>
                      </a:cubicBezTo>
                      <a:cubicBezTo>
                        <a:pt x="35833" y="6128"/>
                        <a:pt x="41811" y="3854"/>
                        <a:pt x="47789" y="3854"/>
                      </a:cubicBezTo>
                      <a:close/>
                      <a:moveTo>
                        <a:pt x="19329" y="49076"/>
                      </a:moveTo>
                      <a:lnTo>
                        <a:pt x="25929" y="55675"/>
                      </a:lnTo>
                      <a:lnTo>
                        <a:pt x="23198" y="58418"/>
                      </a:lnTo>
                      <a:lnTo>
                        <a:pt x="16587" y="51819"/>
                      </a:lnTo>
                      <a:lnTo>
                        <a:pt x="19329" y="49076"/>
                      </a:lnTo>
                      <a:close/>
                      <a:moveTo>
                        <a:pt x="13855" y="54550"/>
                      </a:moveTo>
                      <a:lnTo>
                        <a:pt x="20466" y="61161"/>
                      </a:lnTo>
                      <a:lnTo>
                        <a:pt x="11828" y="69776"/>
                      </a:lnTo>
                      <a:cubicBezTo>
                        <a:pt x="10948" y="70655"/>
                        <a:pt x="9776" y="71136"/>
                        <a:pt x="8522" y="71136"/>
                      </a:cubicBezTo>
                      <a:cubicBezTo>
                        <a:pt x="7280" y="71136"/>
                        <a:pt x="6107" y="70655"/>
                        <a:pt x="5228" y="69776"/>
                      </a:cubicBezTo>
                      <a:cubicBezTo>
                        <a:pt x="4349" y="68897"/>
                        <a:pt x="3869" y="67725"/>
                        <a:pt x="3869" y="66482"/>
                      </a:cubicBezTo>
                      <a:cubicBezTo>
                        <a:pt x="3869" y="65240"/>
                        <a:pt x="4349" y="64068"/>
                        <a:pt x="5228" y="63189"/>
                      </a:cubicBezTo>
                      <a:lnTo>
                        <a:pt x="13855" y="54550"/>
                      </a:lnTo>
                      <a:close/>
                      <a:moveTo>
                        <a:pt x="47806" y="1"/>
                      </a:moveTo>
                      <a:cubicBezTo>
                        <a:pt x="40836" y="1"/>
                        <a:pt x="33864" y="2653"/>
                        <a:pt x="28554" y="7957"/>
                      </a:cubicBezTo>
                      <a:cubicBezTo>
                        <a:pt x="23408" y="13102"/>
                        <a:pt x="20584" y="19936"/>
                        <a:pt x="20584" y="27203"/>
                      </a:cubicBezTo>
                      <a:cubicBezTo>
                        <a:pt x="20584" y="33826"/>
                        <a:pt x="22928" y="40074"/>
                        <a:pt x="27241" y="45032"/>
                      </a:cubicBezTo>
                      <a:lnTo>
                        <a:pt x="23995" y="48267"/>
                      </a:lnTo>
                      <a:lnTo>
                        <a:pt x="20701" y="44973"/>
                      </a:lnTo>
                      <a:cubicBezTo>
                        <a:pt x="20337" y="44598"/>
                        <a:pt x="19857" y="44399"/>
                        <a:pt x="19341" y="44399"/>
                      </a:cubicBezTo>
                      <a:cubicBezTo>
                        <a:pt x="18825" y="44399"/>
                        <a:pt x="18345" y="44598"/>
                        <a:pt x="17981" y="44973"/>
                      </a:cubicBezTo>
                      <a:lnTo>
                        <a:pt x="2509" y="60446"/>
                      </a:lnTo>
                      <a:cubicBezTo>
                        <a:pt x="891" y="62052"/>
                        <a:pt x="0" y="64197"/>
                        <a:pt x="0" y="66482"/>
                      </a:cubicBezTo>
                      <a:cubicBezTo>
                        <a:pt x="0" y="68768"/>
                        <a:pt x="891" y="70901"/>
                        <a:pt x="2509" y="72519"/>
                      </a:cubicBezTo>
                      <a:cubicBezTo>
                        <a:pt x="4115" y="74125"/>
                        <a:pt x="6260" y="75027"/>
                        <a:pt x="8545" y="75027"/>
                      </a:cubicBezTo>
                      <a:cubicBezTo>
                        <a:pt x="10831" y="75027"/>
                        <a:pt x="12965" y="74125"/>
                        <a:pt x="14582" y="72519"/>
                      </a:cubicBezTo>
                      <a:lnTo>
                        <a:pt x="30031" y="57035"/>
                      </a:lnTo>
                      <a:cubicBezTo>
                        <a:pt x="30406" y="56660"/>
                        <a:pt x="30606" y="56179"/>
                        <a:pt x="30606" y="55663"/>
                      </a:cubicBezTo>
                      <a:cubicBezTo>
                        <a:pt x="30606" y="55159"/>
                        <a:pt x="30406" y="54667"/>
                        <a:pt x="30031" y="54304"/>
                      </a:cubicBezTo>
                      <a:lnTo>
                        <a:pt x="26737" y="51010"/>
                      </a:lnTo>
                      <a:lnTo>
                        <a:pt x="29973" y="47775"/>
                      </a:lnTo>
                      <a:cubicBezTo>
                        <a:pt x="35072" y="52194"/>
                        <a:pt x="41436" y="54409"/>
                        <a:pt x="47813" y="54409"/>
                      </a:cubicBezTo>
                      <a:cubicBezTo>
                        <a:pt x="54776" y="54409"/>
                        <a:pt x="61738" y="51760"/>
                        <a:pt x="67048" y="46450"/>
                      </a:cubicBezTo>
                      <a:cubicBezTo>
                        <a:pt x="72182" y="41304"/>
                        <a:pt x="75019" y="34483"/>
                        <a:pt x="75019" y="27215"/>
                      </a:cubicBezTo>
                      <a:cubicBezTo>
                        <a:pt x="75019" y="19936"/>
                        <a:pt x="72171" y="13102"/>
                        <a:pt x="67048" y="7957"/>
                      </a:cubicBezTo>
                      <a:cubicBezTo>
                        <a:pt x="61744" y="2653"/>
                        <a:pt x="54776" y="1"/>
                        <a:pt x="478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
                <p:cNvSpPr/>
                <p:nvPr/>
              </p:nvSpPr>
              <p:spPr>
                <a:xfrm>
                  <a:off x="7716312" y="1594638"/>
                  <a:ext cx="136845" cy="124711"/>
                </a:xfrm>
                <a:custGeom>
                  <a:rect b="b" l="l" r="r" t="t"/>
                  <a:pathLst>
                    <a:path extrusionOk="0" h="37677" w="41343">
                      <a:moveTo>
                        <a:pt x="20665" y="3860"/>
                      </a:moveTo>
                      <a:cubicBezTo>
                        <a:pt x="24510" y="3860"/>
                        <a:pt x="28343" y="5325"/>
                        <a:pt x="31262" y="8244"/>
                      </a:cubicBezTo>
                      <a:cubicBezTo>
                        <a:pt x="37111" y="14093"/>
                        <a:pt x="37111" y="23599"/>
                        <a:pt x="31274" y="29448"/>
                      </a:cubicBezTo>
                      <a:cubicBezTo>
                        <a:pt x="28355" y="32367"/>
                        <a:pt x="24516" y="33826"/>
                        <a:pt x="20677" y="33826"/>
                      </a:cubicBezTo>
                      <a:cubicBezTo>
                        <a:pt x="16838" y="33826"/>
                        <a:pt x="13000" y="32367"/>
                        <a:pt x="10081" y="29448"/>
                      </a:cubicBezTo>
                      <a:cubicBezTo>
                        <a:pt x="4232" y="23599"/>
                        <a:pt x="4232" y="14093"/>
                        <a:pt x="10081" y="8244"/>
                      </a:cubicBezTo>
                      <a:cubicBezTo>
                        <a:pt x="12988" y="5325"/>
                        <a:pt x="16833" y="3860"/>
                        <a:pt x="20665" y="3860"/>
                      </a:cubicBezTo>
                      <a:close/>
                      <a:moveTo>
                        <a:pt x="20668" y="1"/>
                      </a:moveTo>
                      <a:cubicBezTo>
                        <a:pt x="15842" y="1"/>
                        <a:pt x="11019" y="1838"/>
                        <a:pt x="7350" y="5513"/>
                      </a:cubicBezTo>
                      <a:cubicBezTo>
                        <a:pt x="0" y="12874"/>
                        <a:pt x="0" y="24830"/>
                        <a:pt x="7350" y="32168"/>
                      </a:cubicBezTo>
                      <a:cubicBezTo>
                        <a:pt x="11030" y="35848"/>
                        <a:pt x="15848" y="37677"/>
                        <a:pt x="20689" y="37677"/>
                      </a:cubicBezTo>
                      <a:cubicBezTo>
                        <a:pt x="25518" y="37677"/>
                        <a:pt x="30336" y="35848"/>
                        <a:pt x="34016" y="32168"/>
                      </a:cubicBezTo>
                      <a:cubicBezTo>
                        <a:pt x="41342" y="24818"/>
                        <a:pt x="41342" y="12862"/>
                        <a:pt x="34005" y="5513"/>
                      </a:cubicBezTo>
                      <a:cubicBezTo>
                        <a:pt x="30324" y="1838"/>
                        <a:pt x="25495" y="1"/>
                        <a:pt x="20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
                <p:cNvSpPr/>
                <p:nvPr/>
              </p:nvSpPr>
              <p:spPr>
                <a:xfrm>
                  <a:off x="7758485" y="1623378"/>
                  <a:ext cx="52536" cy="20740"/>
                </a:xfrm>
                <a:custGeom>
                  <a:rect b="b" l="l" r="r" t="t"/>
                  <a:pathLst>
                    <a:path extrusionOk="0" h="6266" w="15872">
                      <a:moveTo>
                        <a:pt x="7936" y="1"/>
                      </a:moveTo>
                      <a:cubicBezTo>
                        <a:pt x="5331" y="1"/>
                        <a:pt x="2726" y="991"/>
                        <a:pt x="751" y="2972"/>
                      </a:cubicBezTo>
                      <a:cubicBezTo>
                        <a:pt x="1" y="3722"/>
                        <a:pt x="1" y="4953"/>
                        <a:pt x="751" y="5703"/>
                      </a:cubicBezTo>
                      <a:cubicBezTo>
                        <a:pt x="1126" y="6072"/>
                        <a:pt x="1621" y="6257"/>
                        <a:pt x="2115" y="6257"/>
                      </a:cubicBezTo>
                      <a:cubicBezTo>
                        <a:pt x="2609" y="6257"/>
                        <a:pt x="3101" y="6072"/>
                        <a:pt x="3470" y="5703"/>
                      </a:cubicBezTo>
                      <a:cubicBezTo>
                        <a:pt x="4701" y="4472"/>
                        <a:pt x="6316" y="3857"/>
                        <a:pt x="7929" y="3857"/>
                      </a:cubicBezTo>
                      <a:cubicBezTo>
                        <a:pt x="9542" y="3857"/>
                        <a:pt x="11154" y="4472"/>
                        <a:pt x="12379" y="5703"/>
                      </a:cubicBezTo>
                      <a:cubicBezTo>
                        <a:pt x="12766" y="6078"/>
                        <a:pt x="13246" y="6266"/>
                        <a:pt x="13738" y="6266"/>
                      </a:cubicBezTo>
                      <a:cubicBezTo>
                        <a:pt x="14242" y="6266"/>
                        <a:pt x="14723" y="6078"/>
                        <a:pt x="15110" y="5703"/>
                      </a:cubicBezTo>
                      <a:cubicBezTo>
                        <a:pt x="15872" y="4953"/>
                        <a:pt x="15872" y="3722"/>
                        <a:pt x="15122" y="2972"/>
                      </a:cubicBezTo>
                      <a:cubicBezTo>
                        <a:pt x="13146" y="991"/>
                        <a:pt x="10541" y="1"/>
                        <a:pt x="7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9" name="Google Shape;69;p4"/>
            <p:cNvGrpSpPr/>
            <p:nvPr/>
          </p:nvGrpSpPr>
          <p:grpSpPr>
            <a:xfrm>
              <a:off x="8106499" y="489126"/>
              <a:ext cx="273000" cy="273000"/>
              <a:chOff x="8106499" y="516254"/>
              <a:chExt cx="273000" cy="273000"/>
            </a:xfrm>
          </p:grpSpPr>
          <p:sp>
            <p:nvSpPr>
              <p:cNvPr id="70" name="Google Shape;70;p4"/>
              <p:cNvSpPr/>
              <p:nvPr/>
            </p:nvSpPr>
            <p:spPr>
              <a:xfrm>
                <a:off x="8106499" y="516254"/>
                <a:ext cx="273000" cy="273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 name="Google Shape;71;p4"/>
              <p:cNvGrpSpPr/>
              <p:nvPr/>
            </p:nvGrpSpPr>
            <p:grpSpPr>
              <a:xfrm>
                <a:off x="8160297" y="582146"/>
                <a:ext cx="157465" cy="144971"/>
                <a:chOff x="6993499" y="1616539"/>
                <a:chExt cx="205703" cy="189381"/>
              </a:xfrm>
            </p:grpSpPr>
            <p:sp>
              <p:nvSpPr>
                <p:cNvPr id="72" name="Google Shape;72;p4"/>
                <p:cNvSpPr/>
                <p:nvPr/>
              </p:nvSpPr>
              <p:spPr>
                <a:xfrm>
                  <a:off x="7061995" y="1769950"/>
                  <a:ext cx="36003" cy="35970"/>
                </a:xfrm>
                <a:custGeom>
                  <a:rect b="b" l="l" r="r" t="t"/>
                  <a:pathLst>
                    <a:path extrusionOk="0" h="13188" w="13200">
                      <a:moveTo>
                        <a:pt x="6588" y="3681"/>
                      </a:moveTo>
                      <a:cubicBezTo>
                        <a:pt x="8206" y="3681"/>
                        <a:pt x="9507" y="4982"/>
                        <a:pt x="9507" y="6600"/>
                      </a:cubicBezTo>
                      <a:cubicBezTo>
                        <a:pt x="9507" y="8205"/>
                        <a:pt x="8206" y="9506"/>
                        <a:pt x="6588" y="9506"/>
                      </a:cubicBezTo>
                      <a:cubicBezTo>
                        <a:pt x="4983" y="9506"/>
                        <a:pt x="3682" y="8205"/>
                        <a:pt x="3682" y="6600"/>
                      </a:cubicBezTo>
                      <a:cubicBezTo>
                        <a:pt x="3682" y="4982"/>
                        <a:pt x="4983" y="3681"/>
                        <a:pt x="6588" y="3681"/>
                      </a:cubicBezTo>
                      <a:close/>
                      <a:moveTo>
                        <a:pt x="6588" y="0"/>
                      </a:moveTo>
                      <a:cubicBezTo>
                        <a:pt x="2955" y="0"/>
                        <a:pt x="1" y="2966"/>
                        <a:pt x="1" y="6600"/>
                      </a:cubicBezTo>
                      <a:cubicBezTo>
                        <a:pt x="1" y="10233"/>
                        <a:pt x="2955" y="13187"/>
                        <a:pt x="6588" y="13187"/>
                      </a:cubicBezTo>
                      <a:cubicBezTo>
                        <a:pt x="10234" y="13187"/>
                        <a:pt x="13188" y="10233"/>
                        <a:pt x="13188" y="6600"/>
                      </a:cubicBezTo>
                      <a:cubicBezTo>
                        <a:pt x="13200" y="2966"/>
                        <a:pt x="10246" y="0"/>
                        <a:pt x="65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7125155" y="1769950"/>
                  <a:ext cx="35970" cy="35970"/>
                </a:xfrm>
                <a:custGeom>
                  <a:rect b="b" l="l" r="r" t="t"/>
                  <a:pathLst>
                    <a:path extrusionOk="0" h="13188" w="13188">
                      <a:moveTo>
                        <a:pt x="6599" y="3681"/>
                      </a:moveTo>
                      <a:cubicBezTo>
                        <a:pt x="8205" y="3681"/>
                        <a:pt x="9506" y="4982"/>
                        <a:pt x="9506" y="6600"/>
                      </a:cubicBezTo>
                      <a:cubicBezTo>
                        <a:pt x="9506" y="8205"/>
                        <a:pt x="8194" y="9506"/>
                        <a:pt x="6599" y="9506"/>
                      </a:cubicBezTo>
                      <a:cubicBezTo>
                        <a:pt x="4982" y="9506"/>
                        <a:pt x="3681" y="8205"/>
                        <a:pt x="3681" y="6600"/>
                      </a:cubicBezTo>
                      <a:cubicBezTo>
                        <a:pt x="3681" y="4982"/>
                        <a:pt x="4982" y="3681"/>
                        <a:pt x="6599" y="3681"/>
                      </a:cubicBezTo>
                      <a:close/>
                      <a:moveTo>
                        <a:pt x="6599" y="0"/>
                      </a:moveTo>
                      <a:cubicBezTo>
                        <a:pt x="2966" y="0"/>
                        <a:pt x="0" y="2966"/>
                        <a:pt x="0" y="6600"/>
                      </a:cubicBezTo>
                      <a:cubicBezTo>
                        <a:pt x="0" y="10233"/>
                        <a:pt x="2966" y="13187"/>
                        <a:pt x="6599" y="13187"/>
                      </a:cubicBezTo>
                      <a:cubicBezTo>
                        <a:pt x="10233" y="13187"/>
                        <a:pt x="13187" y="10233"/>
                        <a:pt x="13187" y="6600"/>
                      </a:cubicBezTo>
                      <a:cubicBezTo>
                        <a:pt x="13187" y="2966"/>
                        <a:pt x="10233" y="0"/>
                        <a:pt x="65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7070501" y="1675160"/>
                  <a:ext cx="82073" cy="10073"/>
                </a:xfrm>
                <a:custGeom>
                  <a:rect b="b" l="l" r="r" t="t"/>
                  <a:pathLst>
                    <a:path extrusionOk="0" h="3693" w="30091">
                      <a:moveTo>
                        <a:pt x="1853" y="0"/>
                      </a:moveTo>
                      <a:cubicBezTo>
                        <a:pt x="845" y="0"/>
                        <a:pt x="1" y="821"/>
                        <a:pt x="1" y="1852"/>
                      </a:cubicBezTo>
                      <a:cubicBezTo>
                        <a:pt x="1" y="2872"/>
                        <a:pt x="821" y="3693"/>
                        <a:pt x="1853" y="3693"/>
                      </a:cubicBezTo>
                      <a:lnTo>
                        <a:pt x="28238" y="3693"/>
                      </a:lnTo>
                      <a:cubicBezTo>
                        <a:pt x="29246" y="3693"/>
                        <a:pt x="30090" y="2872"/>
                        <a:pt x="30090" y="1852"/>
                      </a:cubicBezTo>
                      <a:cubicBezTo>
                        <a:pt x="30090" y="821"/>
                        <a:pt x="29270" y="0"/>
                        <a:pt x="28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7074435" y="1701289"/>
                  <a:ext cx="74207" cy="10073"/>
                </a:xfrm>
                <a:custGeom>
                  <a:rect b="b" l="l" r="r" t="t"/>
                  <a:pathLst>
                    <a:path extrusionOk="0" h="3693" w="27207">
                      <a:moveTo>
                        <a:pt x="1841" y="0"/>
                      </a:moveTo>
                      <a:cubicBezTo>
                        <a:pt x="833" y="0"/>
                        <a:pt x="1" y="821"/>
                        <a:pt x="1" y="1840"/>
                      </a:cubicBezTo>
                      <a:cubicBezTo>
                        <a:pt x="1" y="2872"/>
                        <a:pt x="821" y="3692"/>
                        <a:pt x="1841" y="3692"/>
                      </a:cubicBezTo>
                      <a:lnTo>
                        <a:pt x="25366" y="3692"/>
                      </a:lnTo>
                      <a:cubicBezTo>
                        <a:pt x="26374" y="3692"/>
                        <a:pt x="27207" y="2872"/>
                        <a:pt x="27207" y="1840"/>
                      </a:cubicBezTo>
                      <a:cubicBezTo>
                        <a:pt x="27207" y="821"/>
                        <a:pt x="26386" y="0"/>
                        <a:pt x="253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a:off x="6993499" y="1616539"/>
                  <a:ext cx="205703" cy="145245"/>
                </a:xfrm>
                <a:custGeom>
                  <a:rect b="b" l="l" r="r" t="t"/>
                  <a:pathLst>
                    <a:path extrusionOk="0" h="53252" w="75418">
                      <a:moveTo>
                        <a:pt x="71584" y="15614"/>
                      </a:moveTo>
                      <a:lnTo>
                        <a:pt x="66427" y="40628"/>
                      </a:lnTo>
                      <a:lnTo>
                        <a:pt x="20126" y="40628"/>
                      </a:lnTo>
                      <a:lnTo>
                        <a:pt x="14969" y="15614"/>
                      </a:lnTo>
                      <a:close/>
                      <a:moveTo>
                        <a:pt x="2096" y="0"/>
                      </a:moveTo>
                      <a:cubicBezTo>
                        <a:pt x="1379" y="0"/>
                        <a:pt x="699" y="423"/>
                        <a:pt x="410" y="1114"/>
                      </a:cubicBezTo>
                      <a:cubicBezTo>
                        <a:pt x="0" y="2052"/>
                        <a:pt x="434" y="3130"/>
                        <a:pt x="1360" y="3529"/>
                      </a:cubicBezTo>
                      <a:lnTo>
                        <a:pt x="9448" y="7045"/>
                      </a:lnTo>
                      <a:lnTo>
                        <a:pt x="18356" y="50310"/>
                      </a:lnTo>
                      <a:cubicBezTo>
                        <a:pt x="18708" y="52009"/>
                        <a:pt x="20232" y="53252"/>
                        <a:pt x="21955" y="53252"/>
                      </a:cubicBezTo>
                      <a:lnTo>
                        <a:pt x="66087" y="53252"/>
                      </a:lnTo>
                      <a:cubicBezTo>
                        <a:pt x="67107" y="53252"/>
                        <a:pt x="67939" y="52431"/>
                        <a:pt x="67939" y="51412"/>
                      </a:cubicBezTo>
                      <a:cubicBezTo>
                        <a:pt x="67939" y="50380"/>
                        <a:pt x="67118" y="49560"/>
                        <a:pt x="66087" y="49560"/>
                      </a:cubicBezTo>
                      <a:lnTo>
                        <a:pt x="21955" y="49560"/>
                      </a:lnTo>
                      <a:lnTo>
                        <a:pt x="20876" y="44308"/>
                      </a:lnTo>
                      <a:lnTo>
                        <a:pt x="66427" y="44308"/>
                      </a:lnTo>
                      <a:cubicBezTo>
                        <a:pt x="68173" y="44308"/>
                        <a:pt x="69685" y="43078"/>
                        <a:pt x="70037" y="41355"/>
                      </a:cubicBezTo>
                      <a:lnTo>
                        <a:pt x="75194" y="16352"/>
                      </a:lnTo>
                      <a:cubicBezTo>
                        <a:pt x="75417" y="15262"/>
                        <a:pt x="75148" y="14149"/>
                        <a:pt x="74444" y="13281"/>
                      </a:cubicBezTo>
                      <a:cubicBezTo>
                        <a:pt x="73741" y="12426"/>
                        <a:pt x="72698" y="11922"/>
                        <a:pt x="71584" y="11922"/>
                      </a:cubicBezTo>
                      <a:lnTo>
                        <a:pt x="14207" y="11922"/>
                      </a:lnTo>
                      <a:lnTo>
                        <a:pt x="13046" y="6295"/>
                      </a:lnTo>
                      <a:cubicBezTo>
                        <a:pt x="12800" y="5123"/>
                        <a:pt x="12015" y="4139"/>
                        <a:pt x="10913" y="3658"/>
                      </a:cubicBezTo>
                      <a:lnTo>
                        <a:pt x="2825" y="153"/>
                      </a:lnTo>
                      <a:cubicBezTo>
                        <a:pt x="2587" y="49"/>
                        <a:pt x="2339" y="0"/>
                        <a:pt x="20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7" name="Shape 77"/>
        <p:cNvGrpSpPr/>
        <p:nvPr/>
      </p:nvGrpSpPr>
      <p:grpSpPr>
        <a:xfrm>
          <a:off x="0" y="0"/>
          <a:ext cx="0" cy="0"/>
          <a:chOff x="0" y="0"/>
          <a:chExt cx="0" cy="0"/>
        </a:xfrm>
      </p:grpSpPr>
      <p:sp>
        <p:nvSpPr>
          <p:cNvPr id="78" name="Google Shape;78;p5"/>
          <p:cNvSpPr/>
          <p:nvPr/>
        </p:nvSpPr>
        <p:spPr>
          <a:xfrm>
            <a:off x="284850" y="289800"/>
            <a:ext cx="8574300" cy="4563900"/>
          </a:xfrm>
          <a:prstGeom prst="roundRect">
            <a:avLst>
              <a:gd fmla="val 8250" name="adj"/>
            </a:avLst>
          </a:prstGeom>
          <a:solidFill>
            <a:schemeClr val="dk2"/>
          </a:solidFill>
          <a:ln>
            <a:noFill/>
          </a:ln>
          <a:effectLst>
            <a:outerShdw blurRad="57150" rotWithShape="0" algn="bl" dir="4080000" dist="7620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5"/>
          <p:cNvSpPr txBox="1"/>
          <p:nvPr>
            <p:ph idx="1" type="subTitle"/>
          </p:nvPr>
        </p:nvSpPr>
        <p:spPr>
          <a:xfrm>
            <a:off x="4163570" y="2272500"/>
            <a:ext cx="2694900" cy="161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0" name="Google Shape;80;p5"/>
          <p:cNvSpPr txBox="1"/>
          <p:nvPr>
            <p:ph idx="2" type="subTitle"/>
          </p:nvPr>
        </p:nvSpPr>
        <p:spPr>
          <a:xfrm>
            <a:off x="713225" y="2272500"/>
            <a:ext cx="2694900" cy="161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1" name="Google Shape;81;p5"/>
          <p:cNvSpPr txBox="1"/>
          <p:nvPr>
            <p:ph idx="3" type="subTitle"/>
          </p:nvPr>
        </p:nvSpPr>
        <p:spPr>
          <a:xfrm>
            <a:off x="713225" y="1791350"/>
            <a:ext cx="2694900" cy="466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b="1"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82" name="Google Shape;82;p5"/>
          <p:cNvSpPr txBox="1"/>
          <p:nvPr>
            <p:ph idx="4" type="subTitle"/>
          </p:nvPr>
        </p:nvSpPr>
        <p:spPr>
          <a:xfrm>
            <a:off x="4163566" y="1791350"/>
            <a:ext cx="2694900" cy="466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b="1"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83" name="Google Shape;83;p5"/>
          <p:cNvSpPr txBox="1"/>
          <p:nvPr>
            <p:ph type="title"/>
          </p:nvPr>
        </p:nvSpPr>
        <p:spPr>
          <a:xfrm>
            <a:off x="720000" y="7621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84" name="Google Shape;84;p5"/>
          <p:cNvGrpSpPr/>
          <p:nvPr/>
        </p:nvGrpSpPr>
        <p:grpSpPr>
          <a:xfrm>
            <a:off x="794438" y="489126"/>
            <a:ext cx="7585062" cy="273000"/>
            <a:chOff x="794438" y="489126"/>
            <a:chExt cx="7585062" cy="273000"/>
          </a:xfrm>
        </p:grpSpPr>
        <p:grpSp>
          <p:nvGrpSpPr>
            <p:cNvPr id="85" name="Google Shape;85;p5"/>
            <p:cNvGrpSpPr/>
            <p:nvPr/>
          </p:nvGrpSpPr>
          <p:grpSpPr>
            <a:xfrm>
              <a:off x="794438" y="534808"/>
              <a:ext cx="273000" cy="185406"/>
              <a:chOff x="794438" y="522095"/>
              <a:chExt cx="273000" cy="185406"/>
            </a:xfrm>
          </p:grpSpPr>
          <p:cxnSp>
            <p:nvCxnSpPr>
              <p:cNvPr id="86" name="Google Shape;86;p5"/>
              <p:cNvCxnSpPr/>
              <p:nvPr/>
            </p:nvCxnSpPr>
            <p:spPr>
              <a:xfrm>
                <a:off x="794438" y="522095"/>
                <a:ext cx="273000" cy="0"/>
              </a:xfrm>
              <a:prstGeom prst="straightConnector1">
                <a:avLst/>
              </a:prstGeom>
              <a:noFill/>
              <a:ln cap="flat" cmpd="sng" w="9525">
                <a:solidFill>
                  <a:schemeClr val="dk1"/>
                </a:solidFill>
                <a:prstDash val="solid"/>
                <a:round/>
                <a:headEnd len="med" w="med" type="none"/>
                <a:tailEnd len="med" w="med" type="none"/>
              </a:ln>
            </p:spPr>
          </p:cxnSp>
          <p:cxnSp>
            <p:nvCxnSpPr>
              <p:cNvPr id="87" name="Google Shape;87;p5"/>
              <p:cNvCxnSpPr/>
              <p:nvPr/>
            </p:nvCxnSpPr>
            <p:spPr>
              <a:xfrm>
                <a:off x="794438" y="614798"/>
                <a:ext cx="273000" cy="0"/>
              </a:xfrm>
              <a:prstGeom prst="straightConnector1">
                <a:avLst/>
              </a:prstGeom>
              <a:noFill/>
              <a:ln cap="flat" cmpd="sng" w="9525">
                <a:solidFill>
                  <a:schemeClr val="dk1"/>
                </a:solidFill>
                <a:prstDash val="solid"/>
                <a:round/>
                <a:headEnd len="med" w="med" type="none"/>
                <a:tailEnd len="med" w="med" type="none"/>
              </a:ln>
            </p:spPr>
          </p:cxnSp>
          <p:cxnSp>
            <p:nvCxnSpPr>
              <p:cNvPr id="88" name="Google Shape;88;p5"/>
              <p:cNvCxnSpPr/>
              <p:nvPr/>
            </p:nvCxnSpPr>
            <p:spPr>
              <a:xfrm>
                <a:off x="794438" y="707502"/>
                <a:ext cx="273000" cy="0"/>
              </a:xfrm>
              <a:prstGeom prst="straightConnector1">
                <a:avLst/>
              </a:prstGeom>
              <a:noFill/>
              <a:ln cap="flat" cmpd="sng" w="9525">
                <a:solidFill>
                  <a:schemeClr val="dk1"/>
                </a:solidFill>
                <a:prstDash val="solid"/>
                <a:round/>
                <a:headEnd len="med" w="med" type="none"/>
                <a:tailEnd len="med" w="med" type="none"/>
              </a:ln>
            </p:spPr>
          </p:cxnSp>
        </p:grpSp>
        <p:grpSp>
          <p:nvGrpSpPr>
            <p:cNvPr id="89" name="Google Shape;89;p5"/>
            <p:cNvGrpSpPr/>
            <p:nvPr/>
          </p:nvGrpSpPr>
          <p:grpSpPr>
            <a:xfrm>
              <a:off x="5634025" y="489126"/>
              <a:ext cx="2387400" cy="273000"/>
              <a:chOff x="5634025" y="516254"/>
              <a:chExt cx="2387400" cy="273000"/>
            </a:xfrm>
          </p:grpSpPr>
          <p:sp>
            <p:nvSpPr>
              <p:cNvPr id="90" name="Google Shape;90;p5"/>
              <p:cNvSpPr/>
              <p:nvPr/>
            </p:nvSpPr>
            <p:spPr>
              <a:xfrm>
                <a:off x="5634025" y="516254"/>
                <a:ext cx="2387400" cy="2730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 name="Google Shape;91;p5"/>
              <p:cNvGrpSpPr/>
              <p:nvPr/>
            </p:nvGrpSpPr>
            <p:grpSpPr>
              <a:xfrm>
                <a:off x="5733981" y="574878"/>
                <a:ext cx="157455" cy="157474"/>
                <a:chOff x="7626532" y="1566956"/>
                <a:chExt cx="248313" cy="248343"/>
              </a:xfrm>
            </p:grpSpPr>
            <p:sp>
              <p:nvSpPr>
                <p:cNvPr id="92" name="Google Shape;92;p5"/>
                <p:cNvSpPr/>
                <p:nvPr/>
              </p:nvSpPr>
              <p:spPr>
                <a:xfrm>
                  <a:off x="7626532" y="1566956"/>
                  <a:ext cx="248313" cy="248343"/>
                </a:xfrm>
                <a:custGeom>
                  <a:rect b="b" l="l" r="r" t="t"/>
                  <a:pathLst>
                    <a:path extrusionOk="0" h="75028" w="75019">
                      <a:moveTo>
                        <a:pt x="47789" y="3854"/>
                      </a:moveTo>
                      <a:cubicBezTo>
                        <a:pt x="53768" y="3854"/>
                        <a:pt x="59746" y="6128"/>
                        <a:pt x="64305" y="10688"/>
                      </a:cubicBezTo>
                      <a:cubicBezTo>
                        <a:pt x="68713" y="15095"/>
                        <a:pt x="71151" y="20956"/>
                        <a:pt x="71151" y="27203"/>
                      </a:cubicBezTo>
                      <a:cubicBezTo>
                        <a:pt x="71151" y="33439"/>
                        <a:pt x="68713" y="39300"/>
                        <a:pt x="64305" y="43707"/>
                      </a:cubicBezTo>
                      <a:cubicBezTo>
                        <a:pt x="59757" y="48261"/>
                        <a:pt x="53776" y="50538"/>
                        <a:pt x="47795" y="50538"/>
                      </a:cubicBezTo>
                      <a:cubicBezTo>
                        <a:pt x="41814" y="50538"/>
                        <a:pt x="35833" y="48261"/>
                        <a:pt x="31285" y="43707"/>
                      </a:cubicBezTo>
                      <a:cubicBezTo>
                        <a:pt x="26866" y="39300"/>
                        <a:pt x="24440" y="33439"/>
                        <a:pt x="24440" y="27203"/>
                      </a:cubicBezTo>
                      <a:cubicBezTo>
                        <a:pt x="24440" y="20956"/>
                        <a:pt x="26866" y="15095"/>
                        <a:pt x="31285" y="10688"/>
                      </a:cubicBezTo>
                      <a:cubicBezTo>
                        <a:pt x="35833" y="6128"/>
                        <a:pt x="41811" y="3854"/>
                        <a:pt x="47789" y="3854"/>
                      </a:cubicBezTo>
                      <a:close/>
                      <a:moveTo>
                        <a:pt x="19329" y="49076"/>
                      </a:moveTo>
                      <a:lnTo>
                        <a:pt x="25929" y="55675"/>
                      </a:lnTo>
                      <a:lnTo>
                        <a:pt x="23198" y="58418"/>
                      </a:lnTo>
                      <a:lnTo>
                        <a:pt x="16587" y="51819"/>
                      </a:lnTo>
                      <a:lnTo>
                        <a:pt x="19329" y="49076"/>
                      </a:lnTo>
                      <a:close/>
                      <a:moveTo>
                        <a:pt x="13855" y="54550"/>
                      </a:moveTo>
                      <a:lnTo>
                        <a:pt x="20466" y="61161"/>
                      </a:lnTo>
                      <a:lnTo>
                        <a:pt x="11828" y="69776"/>
                      </a:lnTo>
                      <a:cubicBezTo>
                        <a:pt x="10948" y="70655"/>
                        <a:pt x="9776" y="71136"/>
                        <a:pt x="8522" y="71136"/>
                      </a:cubicBezTo>
                      <a:cubicBezTo>
                        <a:pt x="7280" y="71136"/>
                        <a:pt x="6107" y="70655"/>
                        <a:pt x="5228" y="69776"/>
                      </a:cubicBezTo>
                      <a:cubicBezTo>
                        <a:pt x="4349" y="68897"/>
                        <a:pt x="3869" y="67725"/>
                        <a:pt x="3869" y="66482"/>
                      </a:cubicBezTo>
                      <a:cubicBezTo>
                        <a:pt x="3869" y="65240"/>
                        <a:pt x="4349" y="64068"/>
                        <a:pt x="5228" y="63189"/>
                      </a:cubicBezTo>
                      <a:lnTo>
                        <a:pt x="13855" y="54550"/>
                      </a:lnTo>
                      <a:close/>
                      <a:moveTo>
                        <a:pt x="47806" y="1"/>
                      </a:moveTo>
                      <a:cubicBezTo>
                        <a:pt x="40836" y="1"/>
                        <a:pt x="33864" y="2653"/>
                        <a:pt x="28554" y="7957"/>
                      </a:cubicBezTo>
                      <a:cubicBezTo>
                        <a:pt x="23408" y="13102"/>
                        <a:pt x="20584" y="19936"/>
                        <a:pt x="20584" y="27203"/>
                      </a:cubicBezTo>
                      <a:cubicBezTo>
                        <a:pt x="20584" y="33826"/>
                        <a:pt x="22928" y="40074"/>
                        <a:pt x="27241" y="45032"/>
                      </a:cubicBezTo>
                      <a:lnTo>
                        <a:pt x="23995" y="48267"/>
                      </a:lnTo>
                      <a:lnTo>
                        <a:pt x="20701" y="44973"/>
                      </a:lnTo>
                      <a:cubicBezTo>
                        <a:pt x="20337" y="44598"/>
                        <a:pt x="19857" y="44399"/>
                        <a:pt x="19341" y="44399"/>
                      </a:cubicBezTo>
                      <a:cubicBezTo>
                        <a:pt x="18825" y="44399"/>
                        <a:pt x="18345" y="44598"/>
                        <a:pt x="17981" y="44973"/>
                      </a:cubicBezTo>
                      <a:lnTo>
                        <a:pt x="2509" y="60446"/>
                      </a:lnTo>
                      <a:cubicBezTo>
                        <a:pt x="891" y="62052"/>
                        <a:pt x="0" y="64197"/>
                        <a:pt x="0" y="66482"/>
                      </a:cubicBezTo>
                      <a:cubicBezTo>
                        <a:pt x="0" y="68768"/>
                        <a:pt x="891" y="70901"/>
                        <a:pt x="2509" y="72519"/>
                      </a:cubicBezTo>
                      <a:cubicBezTo>
                        <a:pt x="4115" y="74125"/>
                        <a:pt x="6260" y="75027"/>
                        <a:pt x="8545" y="75027"/>
                      </a:cubicBezTo>
                      <a:cubicBezTo>
                        <a:pt x="10831" y="75027"/>
                        <a:pt x="12965" y="74125"/>
                        <a:pt x="14582" y="72519"/>
                      </a:cubicBezTo>
                      <a:lnTo>
                        <a:pt x="30031" y="57035"/>
                      </a:lnTo>
                      <a:cubicBezTo>
                        <a:pt x="30406" y="56660"/>
                        <a:pt x="30606" y="56179"/>
                        <a:pt x="30606" y="55663"/>
                      </a:cubicBezTo>
                      <a:cubicBezTo>
                        <a:pt x="30606" y="55159"/>
                        <a:pt x="30406" y="54667"/>
                        <a:pt x="30031" y="54304"/>
                      </a:cubicBezTo>
                      <a:lnTo>
                        <a:pt x="26737" y="51010"/>
                      </a:lnTo>
                      <a:lnTo>
                        <a:pt x="29973" y="47775"/>
                      </a:lnTo>
                      <a:cubicBezTo>
                        <a:pt x="35072" y="52194"/>
                        <a:pt x="41436" y="54409"/>
                        <a:pt x="47813" y="54409"/>
                      </a:cubicBezTo>
                      <a:cubicBezTo>
                        <a:pt x="54776" y="54409"/>
                        <a:pt x="61738" y="51760"/>
                        <a:pt x="67048" y="46450"/>
                      </a:cubicBezTo>
                      <a:cubicBezTo>
                        <a:pt x="72182" y="41304"/>
                        <a:pt x="75019" y="34483"/>
                        <a:pt x="75019" y="27215"/>
                      </a:cubicBezTo>
                      <a:cubicBezTo>
                        <a:pt x="75019" y="19936"/>
                        <a:pt x="72171" y="13102"/>
                        <a:pt x="67048" y="7957"/>
                      </a:cubicBezTo>
                      <a:cubicBezTo>
                        <a:pt x="61744" y="2653"/>
                        <a:pt x="54776" y="1"/>
                        <a:pt x="478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5"/>
                <p:cNvSpPr/>
                <p:nvPr/>
              </p:nvSpPr>
              <p:spPr>
                <a:xfrm>
                  <a:off x="7716312" y="1594638"/>
                  <a:ext cx="136845" cy="124711"/>
                </a:xfrm>
                <a:custGeom>
                  <a:rect b="b" l="l" r="r" t="t"/>
                  <a:pathLst>
                    <a:path extrusionOk="0" h="37677" w="41343">
                      <a:moveTo>
                        <a:pt x="20665" y="3860"/>
                      </a:moveTo>
                      <a:cubicBezTo>
                        <a:pt x="24510" y="3860"/>
                        <a:pt x="28343" y="5325"/>
                        <a:pt x="31262" y="8244"/>
                      </a:cubicBezTo>
                      <a:cubicBezTo>
                        <a:pt x="37111" y="14093"/>
                        <a:pt x="37111" y="23599"/>
                        <a:pt x="31274" y="29448"/>
                      </a:cubicBezTo>
                      <a:cubicBezTo>
                        <a:pt x="28355" y="32367"/>
                        <a:pt x="24516" y="33826"/>
                        <a:pt x="20677" y="33826"/>
                      </a:cubicBezTo>
                      <a:cubicBezTo>
                        <a:pt x="16838" y="33826"/>
                        <a:pt x="13000" y="32367"/>
                        <a:pt x="10081" y="29448"/>
                      </a:cubicBezTo>
                      <a:cubicBezTo>
                        <a:pt x="4232" y="23599"/>
                        <a:pt x="4232" y="14093"/>
                        <a:pt x="10081" y="8244"/>
                      </a:cubicBezTo>
                      <a:cubicBezTo>
                        <a:pt x="12988" y="5325"/>
                        <a:pt x="16833" y="3860"/>
                        <a:pt x="20665" y="3860"/>
                      </a:cubicBezTo>
                      <a:close/>
                      <a:moveTo>
                        <a:pt x="20668" y="1"/>
                      </a:moveTo>
                      <a:cubicBezTo>
                        <a:pt x="15842" y="1"/>
                        <a:pt x="11019" y="1838"/>
                        <a:pt x="7350" y="5513"/>
                      </a:cubicBezTo>
                      <a:cubicBezTo>
                        <a:pt x="0" y="12874"/>
                        <a:pt x="0" y="24830"/>
                        <a:pt x="7350" y="32168"/>
                      </a:cubicBezTo>
                      <a:cubicBezTo>
                        <a:pt x="11030" y="35848"/>
                        <a:pt x="15848" y="37677"/>
                        <a:pt x="20689" y="37677"/>
                      </a:cubicBezTo>
                      <a:cubicBezTo>
                        <a:pt x="25518" y="37677"/>
                        <a:pt x="30336" y="35848"/>
                        <a:pt x="34016" y="32168"/>
                      </a:cubicBezTo>
                      <a:cubicBezTo>
                        <a:pt x="41342" y="24818"/>
                        <a:pt x="41342" y="12862"/>
                        <a:pt x="34005" y="5513"/>
                      </a:cubicBezTo>
                      <a:cubicBezTo>
                        <a:pt x="30324" y="1838"/>
                        <a:pt x="25495" y="1"/>
                        <a:pt x="20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a:off x="7758485" y="1623378"/>
                  <a:ext cx="52536" cy="20740"/>
                </a:xfrm>
                <a:custGeom>
                  <a:rect b="b" l="l" r="r" t="t"/>
                  <a:pathLst>
                    <a:path extrusionOk="0" h="6266" w="15872">
                      <a:moveTo>
                        <a:pt x="7936" y="1"/>
                      </a:moveTo>
                      <a:cubicBezTo>
                        <a:pt x="5331" y="1"/>
                        <a:pt x="2726" y="991"/>
                        <a:pt x="751" y="2972"/>
                      </a:cubicBezTo>
                      <a:cubicBezTo>
                        <a:pt x="1" y="3722"/>
                        <a:pt x="1" y="4953"/>
                        <a:pt x="751" y="5703"/>
                      </a:cubicBezTo>
                      <a:cubicBezTo>
                        <a:pt x="1126" y="6072"/>
                        <a:pt x="1621" y="6257"/>
                        <a:pt x="2115" y="6257"/>
                      </a:cubicBezTo>
                      <a:cubicBezTo>
                        <a:pt x="2609" y="6257"/>
                        <a:pt x="3101" y="6072"/>
                        <a:pt x="3470" y="5703"/>
                      </a:cubicBezTo>
                      <a:cubicBezTo>
                        <a:pt x="4701" y="4472"/>
                        <a:pt x="6316" y="3857"/>
                        <a:pt x="7929" y="3857"/>
                      </a:cubicBezTo>
                      <a:cubicBezTo>
                        <a:pt x="9542" y="3857"/>
                        <a:pt x="11154" y="4472"/>
                        <a:pt x="12379" y="5703"/>
                      </a:cubicBezTo>
                      <a:cubicBezTo>
                        <a:pt x="12766" y="6078"/>
                        <a:pt x="13246" y="6266"/>
                        <a:pt x="13738" y="6266"/>
                      </a:cubicBezTo>
                      <a:cubicBezTo>
                        <a:pt x="14242" y="6266"/>
                        <a:pt x="14723" y="6078"/>
                        <a:pt x="15110" y="5703"/>
                      </a:cubicBezTo>
                      <a:cubicBezTo>
                        <a:pt x="15872" y="4953"/>
                        <a:pt x="15872" y="3722"/>
                        <a:pt x="15122" y="2972"/>
                      </a:cubicBezTo>
                      <a:cubicBezTo>
                        <a:pt x="13146" y="991"/>
                        <a:pt x="10541" y="1"/>
                        <a:pt x="7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5" name="Google Shape;95;p5"/>
            <p:cNvGrpSpPr/>
            <p:nvPr/>
          </p:nvGrpSpPr>
          <p:grpSpPr>
            <a:xfrm>
              <a:off x="8106499" y="489126"/>
              <a:ext cx="273000" cy="273000"/>
              <a:chOff x="8106499" y="516254"/>
              <a:chExt cx="273000" cy="273000"/>
            </a:xfrm>
          </p:grpSpPr>
          <p:sp>
            <p:nvSpPr>
              <p:cNvPr id="96" name="Google Shape;96;p5"/>
              <p:cNvSpPr/>
              <p:nvPr/>
            </p:nvSpPr>
            <p:spPr>
              <a:xfrm>
                <a:off x="8106499" y="516254"/>
                <a:ext cx="273000" cy="273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 name="Google Shape;97;p5"/>
              <p:cNvGrpSpPr/>
              <p:nvPr/>
            </p:nvGrpSpPr>
            <p:grpSpPr>
              <a:xfrm>
                <a:off x="8160297" y="582146"/>
                <a:ext cx="157465" cy="144971"/>
                <a:chOff x="6993499" y="1616539"/>
                <a:chExt cx="205703" cy="189381"/>
              </a:xfrm>
            </p:grpSpPr>
            <p:sp>
              <p:nvSpPr>
                <p:cNvPr id="98" name="Google Shape;98;p5"/>
                <p:cNvSpPr/>
                <p:nvPr/>
              </p:nvSpPr>
              <p:spPr>
                <a:xfrm>
                  <a:off x="7061995" y="1769950"/>
                  <a:ext cx="36003" cy="35970"/>
                </a:xfrm>
                <a:custGeom>
                  <a:rect b="b" l="l" r="r" t="t"/>
                  <a:pathLst>
                    <a:path extrusionOk="0" h="13188" w="13200">
                      <a:moveTo>
                        <a:pt x="6588" y="3681"/>
                      </a:moveTo>
                      <a:cubicBezTo>
                        <a:pt x="8206" y="3681"/>
                        <a:pt x="9507" y="4982"/>
                        <a:pt x="9507" y="6600"/>
                      </a:cubicBezTo>
                      <a:cubicBezTo>
                        <a:pt x="9507" y="8205"/>
                        <a:pt x="8206" y="9506"/>
                        <a:pt x="6588" y="9506"/>
                      </a:cubicBezTo>
                      <a:cubicBezTo>
                        <a:pt x="4983" y="9506"/>
                        <a:pt x="3682" y="8205"/>
                        <a:pt x="3682" y="6600"/>
                      </a:cubicBezTo>
                      <a:cubicBezTo>
                        <a:pt x="3682" y="4982"/>
                        <a:pt x="4983" y="3681"/>
                        <a:pt x="6588" y="3681"/>
                      </a:cubicBezTo>
                      <a:close/>
                      <a:moveTo>
                        <a:pt x="6588" y="0"/>
                      </a:moveTo>
                      <a:cubicBezTo>
                        <a:pt x="2955" y="0"/>
                        <a:pt x="1" y="2966"/>
                        <a:pt x="1" y="6600"/>
                      </a:cubicBezTo>
                      <a:cubicBezTo>
                        <a:pt x="1" y="10233"/>
                        <a:pt x="2955" y="13187"/>
                        <a:pt x="6588" y="13187"/>
                      </a:cubicBezTo>
                      <a:cubicBezTo>
                        <a:pt x="10234" y="13187"/>
                        <a:pt x="13188" y="10233"/>
                        <a:pt x="13188" y="6600"/>
                      </a:cubicBezTo>
                      <a:cubicBezTo>
                        <a:pt x="13200" y="2966"/>
                        <a:pt x="10246" y="0"/>
                        <a:pt x="65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5"/>
                <p:cNvSpPr/>
                <p:nvPr/>
              </p:nvSpPr>
              <p:spPr>
                <a:xfrm>
                  <a:off x="7125155" y="1769950"/>
                  <a:ext cx="35970" cy="35970"/>
                </a:xfrm>
                <a:custGeom>
                  <a:rect b="b" l="l" r="r" t="t"/>
                  <a:pathLst>
                    <a:path extrusionOk="0" h="13188" w="13188">
                      <a:moveTo>
                        <a:pt x="6599" y="3681"/>
                      </a:moveTo>
                      <a:cubicBezTo>
                        <a:pt x="8205" y="3681"/>
                        <a:pt x="9506" y="4982"/>
                        <a:pt x="9506" y="6600"/>
                      </a:cubicBezTo>
                      <a:cubicBezTo>
                        <a:pt x="9506" y="8205"/>
                        <a:pt x="8194" y="9506"/>
                        <a:pt x="6599" y="9506"/>
                      </a:cubicBezTo>
                      <a:cubicBezTo>
                        <a:pt x="4982" y="9506"/>
                        <a:pt x="3681" y="8205"/>
                        <a:pt x="3681" y="6600"/>
                      </a:cubicBezTo>
                      <a:cubicBezTo>
                        <a:pt x="3681" y="4982"/>
                        <a:pt x="4982" y="3681"/>
                        <a:pt x="6599" y="3681"/>
                      </a:cubicBezTo>
                      <a:close/>
                      <a:moveTo>
                        <a:pt x="6599" y="0"/>
                      </a:moveTo>
                      <a:cubicBezTo>
                        <a:pt x="2966" y="0"/>
                        <a:pt x="0" y="2966"/>
                        <a:pt x="0" y="6600"/>
                      </a:cubicBezTo>
                      <a:cubicBezTo>
                        <a:pt x="0" y="10233"/>
                        <a:pt x="2966" y="13187"/>
                        <a:pt x="6599" y="13187"/>
                      </a:cubicBezTo>
                      <a:cubicBezTo>
                        <a:pt x="10233" y="13187"/>
                        <a:pt x="13187" y="10233"/>
                        <a:pt x="13187" y="6600"/>
                      </a:cubicBezTo>
                      <a:cubicBezTo>
                        <a:pt x="13187" y="2966"/>
                        <a:pt x="10233" y="0"/>
                        <a:pt x="65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5"/>
                <p:cNvSpPr/>
                <p:nvPr/>
              </p:nvSpPr>
              <p:spPr>
                <a:xfrm>
                  <a:off x="7070501" y="1675160"/>
                  <a:ext cx="82073" cy="10073"/>
                </a:xfrm>
                <a:custGeom>
                  <a:rect b="b" l="l" r="r" t="t"/>
                  <a:pathLst>
                    <a:path extrusionOk="0" h="3693" w="30091">
                      <a:moveTo>
                        <a:pt x="1853" y="0"/>
                      </a:moveTo>
                      <a:cubicBezTo>
                        <a:pt x="845" y="0"/>
                        <a:pt x="1" y="821"/>
                        <a:pt x="1" y="1852"/>
                      </a:cubicBezTo>
                      <a:cubicBezTo>
                        <a:pt x="1" y="2872"/>
                        <a:pt x="821" y="3693"/>
                        <a:pt x="1853" y="3693"/>
                      </a:cubicBezTo>
                      <a:lnTo>
                        <a:pt x="28238" y="3693"/>
                      </a:lnTo>
                      <a:cubicBezTo>
                        <a:pt x="29246" y="3693"/>
                        <a:pt x="30090" y="2872"/>
                        <a:pt x="30090" y="1852"/>
                      </a:cubicBezTo>
                      <a:cubicBezTo>
                        <a:pt x="30090" y="821"/>
                        <a:pt x="29270" y="0"/>
                        <a:pt x="28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5"/>
                <p:cNvSpPr/>
                <p:nvPr/>
              </p:nvSpPr>
              <p:spPr>
                <a:xfrm>
                  <a:off x="7074435" y="1701289"/>
                  <a:ext cx="74207" cy="10073"/>
                </a:xfrm>
                <a:custGeom>
                  <a:rect b="b" l="l" r="r" t="t"/>
                  <a:pathLst>
                    <a:path extrusionOk="0" h="3693" w="27207">
                      <a:moveTo>
                        <a:pt x="1841" y="0"/>
                      </a:moveTo>
                      <a:cubicBezTo>
                        <a:pt x="833" y="0"/>
                        <a:pt x="1" y="821"/>
                        <a:pt x="1" y="1840"/>
                      </a:cubicBezTo>
                      <a:cubicBezTo>
                        <a:pt x="1" y="2872"/>
                        <a:pt x="821" y="3692"/>
                        <a:pt x="1841" y="3692"/>
                      </a:cubicBezTo>
                      <a:lnTo>
                        <a:pt x="25366" y="3692"/>
                      </a:lnTo>
                      <a:cubicBezTo>
                        <a:pt x="26374" y="3692"/>
                        <a:pt x="27207" y="2872"/>
                        <a:pt x="27207" y="1840"/>
                      </a:cubicBezTo>
                      <a:cubicBezTo>
                        <a:pt x="27207" y="821"/>
                        <a:pt x="26386" y="0"/>
                        <a:pt x="253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5"/>
                <p:cNvSpPr/>
                <p:nvPr/>
              </p:nvSpPr>
              <p:spPr>
                <a:xfrm>
                  <a:off x="6993499" y="1616539"/>
                  <a:ext cx="205703" cy="145245"/>
                </a:xfrm>
                <a:custGeom>
                  <a:rect b="b" l="l" r="r" t="t"/>
                  <a:pathLst>
                    <a:path extrusionOk="0" h="53252" w="75418">
                      <a:moveTo>
                        <a:pt x="71584" y="15614"/>
                      </a:moveTo>
                      <a:lnTo>
                        <a:pt x="66427" y="40628"/>
                      </a:lnTo>
                      <a:lnTo>
                        <a:pt x="20126" y="40628"/>
                      </a:lnTo>
                      <a:lnTo>
                        <a:pt x="14969" y="15614"/>
                      </a:lnTo>
                      <a:close/>
                      <a:moveTo>
                        <a:pt x="2096" y="0"/>
                      </a:moveTo>
                      <a:cubicBezTo>
                        <a:pt x="1379" y="0"/>
                        <a:pt x="699" y="423"/>
                        <a:pt x="410" y="1114"/>
                      </a:cubicBezTo>
                      <a:cubicBezTo>
                        <a:pt x="0" y="2052"/>
                        <a:pt x="434" y="3130"/>
                        <a:pt x="1360" y="3529"/>
                      </a:cubicBezTo>
                      <a:lnTo>
                        <a:pt x="9448" y="7045"/>
                      </a:lnTo>
                      <a:lnTo>
                        <a:pt x="18356" y="50310"/>
                      </a:lnTo>
                      <a:cubicBezTo>
                        <a:pt x="18708" y="52009"/>
                        <a:pt x="20232" y="53252"/>
                        <a:pt x="21955" y="53252"/>
                      </a:cubicBezTo>
                      <a:lnTo>
                        <a:pt x="66087" y="53252"/>
                      </a:lnTo>
                      <a:cubicBezTo>
                        <a:pt x="67107" y="53252"/>
                        <a:pt x="67939" y="52431"/>
                        <a:pt x="67939" y="51412"/>
                      </a:cubicBezTo>
                      <a:cubicBezTo>
                        <a:pt x="67939" y="50380"/>
                        <a:pt x="67118" y="49560"/>
                        <a:pt x="66087" y="49560"/>
                      </a:cubicBezTo>
                      <a:lnTo>
                        <a:pt x="21955" y="49560"/>
                      </a:lnTo>
                      <a:lnTo>
                        <a:pt x="20876" y="44308"/>
                      </a:lnTo>
                      <a:lnTo>
                        <a:pt x="66427" y="44308"/>
                      </a:lnTo>
                      <a:cubicBezTo>
                        <a:pt x="68173" y="44308"/>
                        <a:pt x="69685" y="43078"/>
                        <a:pt x="70037" y="41355"/>
                      </a:cubicBezTo>
                      <a:lnTo>
                        <a:pt x="75194" y="16352"/>
                      </a:lnTo>
                      <a:cubicBezTo>
                        <a:pt x="75417" y="15262"/>
                        <a:pt x="75148" y="14149"/>
                        <a:pt x="74444" y="13281"/>
                      </a:cubicBezTo>
                      <a:cubicBezTo>
                        <a:pt x="73741" y="12426"/>
                        <a:pt x="72698" y="11922"/>
                        <a:pt x="71584" y="11922"/>
                      </a:cubicBezTo>
                      <a:lnTo>
                        <a:pt x="14207" y="11922"/>
                      </a:lnTo>
                      <a:lnTo>
                        <a:pt x="13046" y="6295"/>
                      </a:lnTo>
                      <a:cubicBezTo>
                        <a:pt x="12800" y="5123"/>
                        <a:pt x="12015" y="4139"/>
                        <a:pt x="10913" y="3658"/>
                      </a:cubicBezTo>
                      <a:lnTo>
                        <a:pt x="2825" y="153"/>
                      </a:lnTo>
                      <a:cubicBezTo>
                        <a:pt x="2587" y="49"/>
                        <a:pt x="2339" y="0"/>
                        <a:pt x="20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3" name="Shape 103"/>
        <p:cNvGrpSpPr/>
        <p:nvPr/>
      </p:nvGrpSpPr>
      <p:grpSpPr>
        <a:xfrm>
          <a:off x="0" y="0"/>
          <a:ext cx="0" cy="0"/>
          <a:chOff x="0" y="0"/>
          <a:chExt cx="0" cy="0"/>
        </a:xfrm>
      </p:grpSpPr>
      <p:sp>
        <p:nvSpPr>
          <p:cNvPr id="104" name="Google Shape;104;p6"/>
          <p:cNvSpPr/>
          <p:nvPr/>
        </p:nvSpPr>
        <p:spPr>
          <a:xfrm>
            <a:off x="284850" y="289800"/>
            <a:ext cx="8574300" cy="4563900"/>
          </a:xfrm>
          <a:prstGeom prst="roundRect">
            <a:avLst>
              <a:gd fmla="val 8250" name="adj"/>
            </a:avLst>
          </a:prstGeom>
          <a:solidFill>
            <a:schemeClr val="dk2"/>
          </a:solidFill>
          <a:ln>
            <a:noFill/>
          </a:ln>
          <a:effectLst>
            <a:outerShdw blurRad="57150" rotWithShape="0" algn="bl" dir="4080000" dist="7620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6"/>
          <p:cNvSpPr/>
          <p:nvPr/>
        </p:nvSpPr>
        <p:spPr>
          <a:xfrm rot="307">
            <a:off x="5283442" y="4561357"/>
            <a:ext cx="3362100" cy="21144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6"/>
          <p:cNvSpPr txBox="1"/>
          <p:nvPr>
            <p:ph type="title"/>
          </p:nvPr>
        </p:nvSpPr>
        <p:spPr>
          <a:xfrm>
            <a:off x="720000" y="7621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07" name="Google Shape;107;p6"/>
          <p:cNvGrpSpPr/>
          <p:nvPr/>
        </p:nvGrpSpPr>
        <p:grpSpPr>
          <a:xfrm>
            <a:off x="794438" y="489126"/>
            <a:ext cx="7585062" cy="273000"/>
            <a:chOff x="794438" y="489126"/>
            <a:chExt cx="7585062" cy="273000"/>
          </a:xfrm>
        </p:grpSpPr>
        <p:grpSp>
          <p:nvGrpSpPr>
            <p:cNvPr id="108" name="Google Shape;108;p6"/>
            <p:cNvGrpSpPr/>
            <p:nvPr/>
          </p:nvGrpSpPr>
          <p:grpSpPr>
            <a:xfrm>
              <a:off x="794438" y="534808"/>
              <a:ext cx="273000" cy="185406"/>
              <a:chOff x="794438" y="522095"/>
              <a:chExt cx="273000" cy="185406"/>
            </a:xfrm>
          </p:grpSpPr>
          <p:cxnSp>
            <p:nvCxnSpPr>
              <p:cNvPr id="109" name="Google Shape;109;p6"/>
              <p:cNvCxnSpPr/>
              <p:nvPr/>
            </p:nvCxnSpPr>
            <p:spPr>
              <a:xfrm>
                <a:off x="794438" y="522095"/>
                <a:ext cx="273000" cy="0"/>
              </a:xfrm>
              <a:prstGeom prst="straightConnector1">
                <a:avLst/>
              </a:prstGeom>
              <a:noFill/>
              <a:ln cap="flat" cmpd="sng" w="9525">
                <a:solidFill>
                  <a:schemeClr val="dk1"/>
                </a:solidFill>
                <a:prstDash val="solid"/>
                <a:round/>
                <a:headEnd len="med" w="med" type="none"/>
                <a:tailEnd len="med" w="med" type="none"/>
              </a:ln>
            </p:spPr>
          </p:cxnSp>
          <p:cxnSp>
            <p:nvCxnSpPr>
              <p:cNvPr id="110" name="Google Shape;110;p6"/>
              <p:cNvCxnSpPr/>
              <p:nvPr/>
            </p:nvCxnSpPr>
            <p:spPr>
              <a:xfrm>
                <a:off x="794438" y="614798"/>
                <a:ext cx="273000" cy="0"/>
              </a:xfrm>
              <a:prstGeom prst="straightConnector1">
                <a:avLst/>
              </a:prstGeom>
              <a:noFill/>
              <a:ln cap="flat" cmpd="sng" w="9525">
                <a:solidFill>
                  <a:schemeClr val="dk1"/>
                </a:solidFill>
                <a:prstDash val="solid"/>
                <a:round/>
                <a:headEnd len="med" w="med" type="none"/>
                <a:tailEnd len="med" w="med" type="none"/>
              </a:ln>
            </p:spPr>
          </p:cxnSp>
          <p:cxnSp>
            <p:nvCxnSpPr>
              <p:cNvPr id="111" name="Google Shape;111;p6"/>
              <p:cNvCxnSpPr/>
              <p:nvPr/>
            </p:nvCxnSpPr>
            <p:spPr>
              <a:xfrm>
                <a:off x="794438" y="707502"/>
                <a:ext cx="273000" cy="0"/>
              </a:xfrm>
              <a:prstGeom prst="straightConnector1">
                <a:avLst/>
              </a:prstGeom>
              <a:noFill/>
              <a:ln cap="flat" cmpd="sng" w="9525">
                <a:solidFill>
                  <a:schemeClr val="dk1"/>
                </a:solidFill>
                <a:prstDash val="solid"/>
                <a:round/>
                <a:headEnd len="med" w="med" type="none"/>
                <a:tailEnd len="med" w="med" type="none"/>
              </a:ln>
            </p:spPr>
          </p:cxnSp>
        </p:grpSp>
        <p:grpSp>
          <p:nvGrpSpPr>
            <p:cNvPr id="112" name="Google Shape;112;p6"/>
            <p:cNvGrpSpPr/>
            <p:nvPr/>
          </p:nvGrpSpPr>
          <p:grpSpPr>
            <a:xfrm>
              <a:off x="5634025" y="489126"/>
              <a:ext cx="2387400" cy="273000"/>
              <a:chOff x="5634025" y="516254"/>
              <a:chExt cx="2387400" cy="273000"/>
            </a:xfrm>
          </p:grpSpPr>
          <p:sp>
            <p:nvSpPr>
              <p:cNvPr id="113" name="Google Shape;113;p6"/>
              <p:cNvSpPr/>
              <p:nvPr/>
            </p:nvSpPr>
            <p:spPr>
              <a:xfrm>
                <a:off x="5634025" y="516254"/>
                <a:ext cx="2387400" cy="2730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 name="Google Shape;114;p6"/>
              <p:cNvGrpSpPr/>
              <p:nvPr/>
            </p:nvGrpSpPr>
            <p:grpSpPr>
              <a:xfrm>
                <a:off x="5733981" y="574878"/>
                <a:ext cx="157455" cy="157474"/>
                <a:chOff x="7626532" y="1566956"/>
                <a:chExt cx="248313" cy="248343"/>
              </a:xfrm>
            </p:grpSpPr>
            <p:sp>
              <p:nvSpPr>
                <p:cNvPr id="115" name="Google Shape;115;p6"/>
                <p:cNvSpPr/>
                <p:nvPr/>
              </p:nvSpPr>
              <p:spPr>
                <a:xfrm>
                  <a:off x="7626532" y="1566956"/>
                  <a:ext cx="248313" cy="248343"/>
                </a:xfrm>
                <a:custGeom>
                  <a:rect b="b" l="l" r="r" t="t"/>
                  <a:pathLst>
                    <a:path extrusionOk="0" h="75028" w="75019">
                      <a:moveTo>
                        <a:pt x="47789" y="3854"/>
                      </a:moveTo>
                      <a:cubicBezTo>
                        <a:pt x="53768" y="3854"/>
                        <a:pt x="59746" y="6128"/>
                        <a:pt x="64305" y="10688"/>
                      </a:cubicBezTo>
                      <a:cubicBezTo>
                        <a:pt x="68713" y="15095"/>
                        <a:pt x="71151" y="20956"/>
                        <a:pt x="71151" y="27203"/>
                      </a:cubicBezTo>
                      <a:cubicBezTo>
                        <a:pt x="71151" y="33439"/>
                        <a:pt x="68713" y="39300"/>
                        <a:pt x="64305" y="43707"/>
                      </a:cubicBezTo>
                      <a:cubicBezTo>
                        <a:pt x="59757" y="48261"/>
                        <a:pt x="53776" y="50538"/>
                        <a:pt x="47795" y="50538"/>
                      </a:cubicBezTo>
                      <a:cubicBezTo>
                        <a:pt x="41814" y="50538"/>
                        <a:pt x="35833" y="48261"/>
                        <a:pt x="31285" y="43707"/>
                      </a:cubicBezTo>
                      <a:cubicBezTo>
                        <a:pt x="26866" y="39300"/>
                        <a:pt x="24440" y="33439"/>
                        <a:pt x="24440" y="27203"/>
                      </a:cubicBezTo>
                      <a:cubicBezTo>
                        <a:pt x="24440" y="20956"/>
                        <a:pt x="26866" y="15095"/>
                        <a:pt x="31285" y="10688"/>
                      </a:cubicBezTo>
                      <a:cubicBezTo>
                        <a:pt x="35833" y="6128"/>
                        <a:pt x="41811" y="3854"/>
                        <a:pt x="47789" y="3854"/>
                      </a:cubicBezTo>
                      <a:close/>
                      <a:moveTo>
                        <a:pt x="19329" y="49076"/>
                      </a:moveTo>
                      <a:lnTo>
                        <a:pt x="25929" y="55675"/>
                      </a:lnTo>
                      <a:lnTo>
                        <a:pt x="23198" y="58418"/>
                      </a:lnTo>
                      <a:lnTo>
                        <a:pt x="16587" y="51819"/>
                      </a:lnTo>
                      <a:lnTo>
                        <a:pt x="19329" y="49076"/>
                      </a:lnTo>
                      <a:close/>
                      <a:moveTo>
                        <a:pt x="13855" y="54550"/>
                      </a:moveTo>
                      <a:lnTo>
                        <a:pt x="20466" y="61161"/>
                      </a:lnTo>
                      <a:lnTo>
                        <a:pt x="11828" y="69776"/>
                      </a:lnTo>
                      <a:cubicBezTo>
                        <a:pt x="10948" y="70655"/>
                        <a:pt x="9776" y="71136"/>
                        <a:pt x="8522" y="71136"/>
                      </a:cubicBezTo>
                      <a:cubicBezTo>
                        <a:pt x="7280" y="71136"/>
                        <a:pt x="6107" y="70655"/>
                        <a:pt x="5228" y="69776"/>
                      </a:cubicBezTo>
                      <a:cubicBezTo>
                        <a:pt x="4349" y="68897"/>
                        <a:pt x="3869" y="67725"/>
                        <a:pt x="3869" y="66482"/>
                      </a:cubicBezTo>
                      <a:cubicBezTo>
                        <a:pt x="3869" y="65240"/>
                        <a:pt x="4349" y="64068"/>
                        <a:pt x="5228" y="63189"/>
                      </a:cubicBezTo>
                      <a:lnTo>
                        <a:pt x="13855" y="54550"/>
                      </a:lnTo>
                      <a:close/>
                      <a:moveTo>
                        <a:pt x="47806" y="1"/>
                      </a:moveTo>
                      <a:cubicBezTo>
                        <a:pt x="40836" y="1"/>
                        <a:pt x="33864" y="2653"/>
                        <a:pt x="28554" y="7957"/>
                      </a:cubicBezTo>
                      <a:cubicBezTo>
                        <a:pt x="23408" y="13102"/>
                        <a:pt x="20584" y="19936"/>
                        <a:pt x="20584" y="27203"/>
                      </a:cubicBezTo>
                      <a:cubicBezTo>
                        <a:pt x="20584" y="33826"/>
                        <a:pt x="22928" y="40074"/>
                        <a:pt x="27241" y="45032"/>
                      </a:cubicBezTo>
                      <a:lnTo>
                        <a:pt x="23995" y="48267"/>
                      </a:lnTo>
                      <a:lnTo>
                        <a:pt x="20701" y="44973"/>
                      </a:lnTo>
                      <a:cubicBezTo>
                        <a:pt x="20337" y="44598"/>
                        <a:pt x="19857" y="44399"/>
                        <a:pt x="19341" y="44399"/>
                      </a:cubicBezTo>
                      <a:cubicBezTo>
                        <a:pt x="18825" y="44399"/>
                        <a:pt x="18345" y="44598"/>
                        <a:pt x="17981" y="44973"/>
                      </a:cubicBezTo>
                      <a:lnTo>
                        <a:pt x="2509" y="60446"/>
                      </a:lnTo>
                      <a:cubicBezTo>
                        <a:pt x="891" y="62052"/>
                        <a:pt x="0" y="64197"/>
                        <a:pt x="0" y="66482"/>
                      </a:cubicBezTo>
                      <a:cubicBezTo>
                        <a:pt x="0" y="68768"/>
                        <a:pt x="891" y="70901"/>
                        <a:pt x="2509" y="72519"/>
                      </a:cubicBezTo>
                      <a:cubicBezTo>
                        <a:pt x="4115" y="74125"/>
                        <a:pt x="6260" y="75027"/>
                        <a:pt x="8545" y="75027"/>
                      </a:cubicBezTo>
                      <a:cubicBezTo>
                        <a:pt x="10831" y="75027"/>
                        <a:pt x="12965" y="74125"/>
                        <a:pt x="14582" y="72519"/>
                      </a:cubicBezTo>
                      <a:lnTo>
                        <a:pt x="30031" y="57035"/>
                      </a:lnTo>
                      <a:cubicBezTo>
                        <a:pt x="30406" y="56660"/>
                        <a:pt x="30606" y="56179"/>
                        <a:pt x="30606" y="55663"/>
                      </a:cubicBezTo>
                      <a:cubicBezTo>
                        <a:pt x="30606" y="55159"/>
                        <a:pt x="30406" y="54667"/>
                        <a:pt x="30031" y="54304"/>
                      </a:cubicBezTo>
                      <a:lnTo>
                        <a:pt x="26737" y="51010"/>
                      </a:lnTo>
                      <a:lnTo>
                        <a:pt x="29973" y="47775"/>
                      </a:lnTo>
                      <a:cubicBezTo>
                        <a:pt x="35072" y="52194"/>
                        <a:pt x="41436" y="54409"/>
                        <a:pt x="47813" y="54409"/>
                      </a:cubicBezTo>
                      <a:cubicBezTo>
                        <a:pt x="54776" y="54409"/>
                        <a:pt x="61738" y="51760"/>
                        <a:pt x="67048" y="46450"/>
                      </a:cubicBezTo>
                      <a:cubicBezTo>
                        <a:pt x="72182" y="41304"/>
                        <a:pt x="75019" y="34483"/>
                        <a:pt x="75019" y="27215"/>
                      </a:cubicBezTo>
                      <a:cubicBezTo>
                        <a:pt x="75019" y="19936"/>
                        <a:pt x="72171" y="13102"/>
                        <a:pt x="67048" y="7957"/>
                      </a:cubicBezTo>
                      <a:cubicBezTo>
                        <a:pt x="61744" y="2653"/>
                        <a:pt x="54776" y="1"/>
                        <a:pt x="478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6"/>
                <p:cNvSpPr/>
                <p:nvPr/>
              </p:nvSpPr>
              <p:spPr>
                <a:xfrm>
                  <a:off x="7716312" y="1594638"/>
                  <a:ext cx="136845" cy="124711"/>
                </a:xfrm>
                <a:custGeom>
                  <a:rect b="b" l="l" r="r" t="t"/>
                  <a:pathLst>
                    <a:path extrusionOk="0" h="37677" w="41343">
                      <a:moveTo>
                        <a:pt x="20665" y="3860"/>
                      </a:moveTo>
                      <a:cubicBezTo>
                        <a:pt x="24510" y="3860"/>
                        <a:pt x="28343" y="5325"/>
                        <a:pt x="31262" y="8244"/>
                      </a:cubicBezTo>
                      <a:cubicBezTo>
                        <a:pt x="37111" y="14093"/>
                        <a:pt x="37111" y="23599"/>
                        <a:pt x="31274" y="29448"/>
                      </a:cubicBezTo>
                      <a:cubicBezTo>
                        <a:pt x="28355" y="32367"/>
                        <a:pt x="24516" y="33826"/>
                        <a:pt x="20677" y="33826"/>
                      </a:cubicBezTo>
                      <a:cubicBezTo>
                        <a:pt x="16838" y="33826"/>
                        <a:pt x="13000" y="32367"/>
                        <a:pt x="10081" y="29448"/>
                      </a:cubicBezTo>
                      <a:cubicBezTo>
                        <a:pt x="4232" y="23599"/>
                        <a:pt x="4232" y="14093"/>
                        <a:pt x="10081" y="8244"/>
                      </a:cubicBezTo>
                      <a:cubicBezTo>
                        <a:pt x="12988" y="5325"/>
                        <a:pt x="16833" y="3860"/>
                        <a:pt x="20665" y="3860"/>
                      </a:cubicBezTo>
                      <a:close/>
                      <a:moveTo>
                        <a:pt x="20668" y="1"/>
                      </a:moveTo>
                      <a:cubicBezTo>
                        <a:pt x="15842" y="1"/>
                        <a:pt x="11019" y="1838"/>
                        <a:pt x="7350" y="5513"/>
                      </a:cubicBezTo>
                      <a:cubicBezTo>
                        <a:pt x="0" y="12874"/>
                        <a:pt x="0" y="24830"/>
                        <a:pt x="7350" y="32168"/>
                      </a:cubicBezTo>
                      <a:cubicBezTo>
                        <a:pt x="11030" y="35848"/>
                        <a:pt x="15848" y="37677"/>
                        <a:pt x="20689" y="37677"/>
                      </a:cubicBezTo>
                      <a:cubicBezTo>
                        <a:pt x="25518" y="37677"/>
                        <a:pt x="30336" y="35848"/>
                        <a:pt x="34016" y="32168"/>
                      </a:cubicBezTo>
                      <a:cubicBezTo>
                        <a:pt x="41342" y="24818"/>
                        <a:pt x="41342" y="12862"/>
                        <a:pt x="34005" y="5513"/>
                      </a:cubicBezTo>
                      <a:cubicBezTo>
                        <a:pt x="30324" y="1838"/>
                        <a:pt x="25495" y="1"/>
                        <a:pt x="20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6"/>
                <p:cNvSpPr/>
                <p:nvPr/>
              </p:nvSpPr>
              <p:spPr>
                <a:xfrm>
                  <a:off x="7758485" y="1623378"/>
                  <a:ext cx="52536" cy="20740"/>
                </a:xfrm>
                <a:custGeom>
                  <a:rect b="b" l="l" r="r" t="t"/>
                  <a:pathLst>
                    <a:path extrusionOk="0" h="6266" w="15872">
                      <a:moveTo>
                        <a:pt x="7936" y="1"/>
                      </a:moveTo>
                      <a:cubicBezTo>
                        <a:pt x="5331" y="1"/>
                        <a:pt x="2726" y="991"/>
                        <a:pt x="751" y="2972"/>
                      </a:cubicBezTo>
                      <a:cubicBezTo>
                        <a:pt x="1" y="3722"/>
                        <a:pt x="1" y="4953"/>
                        <a:pt x="751" y="5703"/>
                      </a:cubicBezTo>
                      <a:cubicBezTo>
                        <a:pt x="1126" y="6072"/>
                        <a:pt x="1621" y="6257"/>
                        <a:pt x="2115" y="6257"/>
                      </a:cubicBezTo>
                      <a:cubicBezTo>
                        <a:pt x="2609" y="6257"/>
                        <a:pt x="3101" y="6072"/>
                        <a:pt x="3470" y="5703"/>
                      </a:cubicBezTo>
                      <a:cubicBezTo>
                        <a:pt x="4701" y="4472"/>
                        <a:pt x="6316" y="3857"/>
                        <a:pt x="7929" y="3857"/>
                      </a:cubicBezTo>
                      <a:cubicBezTo>
                        <a:pt x="9542" y="3857"/>
                        <a:pt x="11154" y="4472"/>
                        <a:pt x="12379" y="5703"/>
                      </a:cubicBezTo>
                      <a:cubicBezTo>
                        <a:pt x="12766" y="6078"/>
                        <a:pt x="13246" y="6266"/>
                        <a:pt x="13738" y="6266"/>
                      </a:cubicBezTo>
                      <a:cubicBezTo>
                        <a:pt x="14242" y="6266"/>
                        <a:pt x="14723" y="6078"/>
                        <a:pt x="15110" y="5703"/>
                      </a:cubicBezTo>
                      <a:cubicBezTo>
                        <a:pt x="15872" y="4953"/>
                        <a:pt x="15872" y="3722"/>
                        <a:pt x="15122" y="2972"/>
                      </a:cubicBezTo>
                      <a:cubicBezTo>
                        <a:pt x="13146" y="991"/>
                        <a:pt x="10541" y="1"/>
                        <a:pt x="7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8" name="Google Shape;118;p6"/>
            <p:cNvGrpSpPr/>
            <p:nvPr/>
          </p:nvGrpSpPr>
          <p:grpSpPr>
            <a:xfrm>
              <a:off x="8106499" y="489126"/>
              <a:ext cx="273000" cy="273000"/>
              <a:chOff x="8106499" y="516254"/>
              <a:chExt cx="273000" cy="273000"/>
            </a:xfrm>
          </p:grpSpPr>
          <p:sp>
            <p:nvSpPr>
              <p:cNvPr id="119" name="Google Shape;119;p6"/>
              <p:cNvSpPr/>
              <p:nvPr/>
            </p:nvSpPr>
            <p:spPr>
              <a:xfrm>
                <a:off x="8106499" y="516254"/>
                <a:ext cx="273000" cy="273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 name="Google Shape;120;p6"/>
              <p:cNvGrpSpPr/>
              <p:nvPr/>
            </p:nvGrpSpPr>
            <p:grpSpPr>
              <a:xfrm>
                <a:off x="8160297" y="582146"/>
                <a:ext cx="157465" cy="144971"/>
                <a:chOff x="6993499" y="1616539"/>
                <a:chExt cx="205703" cy="189381"/>
              </a:xfrm>
            </p:grpSpPr>
            <p:sp>
              <p:nvSpPr>
                <p:cNvPr id="121" name="Google Shape;121;p6"/>
                <p:cNvSpPr/>
                <p:nvPr/>
              </p:nvSpPr>
              <p:spPr>
                <a:xfrm>
                  <a:off x="7061995" y="1769950"/>
                  <a:ext cx="36003" cy="35970"/>
                </a:xfrm>
                <a:custGeom>
                  <a:rect b="b" l="l" r="r" t="t"/>
                  <a:pathLst>
                    <a:path extrusionOk="0" h="13188" w="13200">
                      <a:moveTo>
                        <a:pt x="6588" y="3681"/>
                      </a:moveTo>
                      <a:cubicBezTo>
                        <a:pt x="8206" y="3681"/>
                        <a:pt x="9507" y="4982"/>
                        <a:pt x="9507" y="6600"/>
                      </a:cubicBezTo>
                      <a:cubicBezTo>
                        <a:pt x="9507" y="8205"/>
                        <a:pt x="8206" y="9506"/>
                        <a:pt x="6588" y="9506"/>
                      </a:cubicBezTo>
                      <a:cubicBezTo>
                        <a:pt x="4983" y="9506"/>
                        <a:pt x="3682" y="8205"/>
                        <a:pt x="3682" y="6600"/>
                      </a:cubicBezTo>
                      <a:cubicBezTo>
                        <a:pt x="3682" y="4982"/>
                        <a:pt x="4983" y="3681"/>
                        <a:pt x="6588" y="3681"/>
                      </a:cubicBezTo>
                      <a:close/>
                      <a:moveTo>
                        <a:pt x="6588" y="0"/>
                      </a:moveTo>
                      <a:cubicBezTo>
                        <a:pt x="2955" y="0"/>
                        <a:pt x="1" y="2966"/>
                        <a:pt x="1" y="6600"/>
                      </a:cubicBezTo>
                      <a:cubicBezTo>
                        <a:pt x="1" y="10233"/>
                        <a:pt x="2955" y="13187"/>
                        <a:pt x="6588" y="13187"/>
                      </a:cubicBezTo>
                      <a:cubicBezTo>
                        <a:pt x="10234" y="13187"/>
                        <a:pt x="13188" y="10233"/>
                        <a:pt x="13188" y="6600"/>
                      </a:cubicBezTo>
                      <a:cubicBezTo>
                        <a:pt x="13200" y="2966"/>
                        <a:pt x="10246" y="0"/>
                        <a:pt x="65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6"/>
                <p:cNvSpPr/>
                <p:nvPr/>
              </p:nvSpPr>
              <p:spPr>
                <a:xfrm>
                  <a:off x="7125155" y="1769950"/>
                  <a:ext cx="35970" cy="35970"/>
                </a:xfrm>
                <a:custGeom>
                  <a:rect b="b" l="l" r="r" t="t"/>
                  <a:pathLst>
                    <a:path extrusionOk="0" h="13188" w="13188">
                      <a:moveTo>
                        <a:pt x="6599" y="3681"/>
                      </a:moveTo>
                      <a:cubicBezTo>
                        <a:pt x="8205" y="3681"/>
                        <a:pt x="9506" y="4982"/>
                        <a:pt x="9506" y="6600"/>
                      </a:cubicBezTo>
                      <a:cubicBezTo>
                        <a:pt x="9506" y="8205"/>
                        <a:pt x="8194" y="9506"/>
                        <a:pt x="6599" y="9506"/>
                      </a:cubicBezTo>
                      <a:cubicBezTo>
                        <a:pt x="4982" y="9506"/>
                        <a:pt x="3681" y="8205"/>
                        <a:pt x="3681" y="6600"/>
                      </a:cubicBezTo>
                      <a:cubicBezTo>
                        <a:pt x="3681" y="4982"/>
                        <a:pt x="4982" y="3681"/>
                        <a:pt x="6599" y="3681"/>
                      </a:cubicBezTo>
                      <a:close/>
                      <a:moveTo>
                        <a:pt x="6599" y="0"/>
                      </a:moveTo>
                      <a:cubicBezTo>
                        <a:pt x="2966" y="0"/>
                        <a:pt x="0" y="2966"/>
                        <a:pt x="0" y="6600"/>
                      </a:cubicBezTo>
                      <a:cubicBezTo>
                        <a:pt x="0" y="10233"/>
                        <a:pt x="2966" y="13187"/>
                        <a:pt x="6599" y="13187"/>
                      </a:cubicBezTo>
                      <a:cubicBezTo>
                        <a:pt x="10233" y="13187"/>
                        <a:pt x="13187" y="10233"/>
                        <a:pt x="13187" y="6600"/>
                      </a:cubicBezTo>
                      <a:cubicBezTo>
                        <a:pt x="13187" y="2966"/>
                        <a:pt x="10233" y="0"/>
                        <a:pt x="65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6"/>
                <p:cNvSpPr/>
                <p:nvPr/>
              </p:nvSpPr>
              <p:spPr>
                <a:xfrm>
                  <a:off x="7070501" y="1675160"/>
                  <a:ext cx="82073" cy="10073"/>
                </a:xfrm>
                <a:custGeom>
                  <a:rect b="b" l="l" r="r" t="t"/>
                  <a:pathLst>
                    <a:path extrusionOk="0" h="3693" w="30091">
                      <a:moveTo>
                        <a:pt x="1853" y="0"/>
                      </a:moveTo>
                      <a:cubicBezTo>
                        <a:pt x="845" y="0"/>
                        <a:pt x="1" y="821"/>
                        <a:pt x="1" y="1852"/>
                      </a:cubicBezTo>
                      <a:cubicBezTo>
                        <a:pt x="1" y="2872"/>
                        <a:pt x="821" y="3693"/>
                        <a:pt x="1853" y="3693"/>
                      </a:cubicBezTo>
                      <a:lnTo>
                        <a:pt x="28238" y="3693"/>
                      </a:lnTo>
                      <a:cubicBezTo>
                        <a:pt x="29246" y="3693"/>
                        <a:pt x="30090" y="2872"/>
                        <a:pt x="30090" y="1852"/>
                      </a:cubicBezTo>
                      <a:cubicBezTo>
                        <a:pt x="30090" y="821"/>
                        <a:pt x="29270" y="0"/>
                        <a:pt x="28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6"/>
                <p:cNvSpPr/>
                <p:nvPr/>
              </p:nvSpPr>
              <p:spPr>
                <a:xfrm>
                  <a:off x="7074435" y="1701289"/>
                  <a:ext cx="74207" cy="10073"/>
                </a:xfrm>
                <a:custGeom>
                  <a:rect b="b" l="l" r="r" t="t"/>
                  <a:pathLst>
                    <a:path extrusionOk="0" h="3693" w="27207">
                      <a:moveTo>
                        <a:pt x="1841" y="0"/>
                      </a:moveTo>
                      <a:cubicBezTo>
                        <a:pt x="833" y="0"/>
                        <a:pt x="1" y="821"/>
                        <a:pt x="1" y="1840"/>
                      </a:cubicBezTo>
                      <a:cubicBezTo>
                        <a:pt x="1" y="2872"/>
                        <a:pt x="821" y="3692"/>
                        <a:pt x="1841" y="3692"/>
                      </a:cubicBezTo>
                      <a:lnTo>
                        <a:pt x="25366" y="3692"/>
                      </a:lnTo>
                      <a:cubicBezTo>
                        <a:pt x="26374" y="3692"/>
                        <a:pt x="27207" y="2872"/>
                        <a:pt x="27207" y="1840"/>
                      </a:cubicBezTo>
                      <a:cubicBezTo>
                        <a:pt x="27207" y="821"/>
                        <a:pt x="26386" y="0"/>
                        <a:pt x="253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6"/>
                <p:cNvSpPr/>
                <p:nvPr/>
              </p:nvSpPr>
              <p:spPr>
                <a:xfrm>
                  <a:off x="6993499" y="1616539"/>
                  <a:ext cx="205703" cy="145245"/>
                </a:xfrm>
                <a:custGeom>
                  <a:rect b="b" l="l" r="r" t="t"/>
                  <a:pathLst>
                    <a:path extrusionOk="0" h="53252" w="75418">
                      <a:moveTo>
                        <a:pt x="71584" y="15614"/>
                      </a:moveTo>
                      <a:lnTo>
                        <a:pt x="66427" y="40628"/>
                      </a:lnTo>
                      <a:lnTo>
                        <a:pt x="20126" y="40628"/>
                      </a:lnTo>
                      <a:lnTo>
                        <a:pt x="14969" y="15614"/>
                      </a:lnTo>
                      <a:close/>
                      <a:moveTo>
                        <a:pt x="2096" y="0"/>
                      </a:moveTo>
                      <a:cubicBezTo>
                        <a:pt x="1379" y="0"/>
                        <a:pt x="699" y="423"/>
                        <a:pt x="410" y="1114"/>
                      </a:cubicBezTo>
                      <a:cubicBezTo>
                        <a:pt x="0" y="2052"/>
                        <a:pt x="434" y="3130"/>
                        <a:pt x="1360" y="3529"/>
                      </a:cubicBezTo>
                      <a:lnTo>
                        <a:pt x="9448" y="7045"/>
                      </a:lnTo>
                      <a:lnTo>
                        <a:pt x="18356" y="50310"/>
                      </a:lnTo>
                      <a:cubicBezTo>
                        <a:pt x="18708" y="52009"/>
                        <a:pt x="20232" y="53252"/>
                        <a:pt x="21955" y="53252"/>
                      </a:cubicBezTo>
                      <a:lnTo>
                        <a:pt x="66087" y="53252"/>
                      </a:lnTo>
                      <a:cubicBezTo>
                        <a:pt x="67107" y="53252"/>
                        <a:pt x="67939" y="52431"/>
                        <a:pt x="67939" y="51412"/>
                      </a:cubicBezTo>
                      <a:cubicBezTo>
                        <a:pt x="67939" y="50380"/>
                        <a:pt x="67118" y="49560"/>
                        <a:pt x="66087" y="49560"/>
                      </a:cubicBezTo>
                      <a:lnTo>
                        <a:pt x="21955" y="49560"/>
                      </a:lnTo>
                      <a:lnTo>
                        <a:pt x="20876" y="44308"/>
                      </a:lnTo>
                      <a:lnTo>
                        <a:pt x="66427" y="44308"/>
                      </a:lnTo>
                      <a:cubicBezTo>
                        <a:pt x="68173" y="44308"/>
                        <a:pt x="69685" y="43078"/>
                        <a:pt x="70037" y="41355"/>
                      </a:cubicBezTo>
                      <a:lnTo>
                        <a:pt x="75194" y="16352"/>
                      </a:lnTo>
                      <a:cubicBezTo>
                        <a:pt x="75417" y="15262"/>
                        <a:pt x="75148" y="14149"/>
                        <a:pt x="74444" y="13281"/>
                      </a:cubicBezTo>
                      <a:cubicBezTo>
                        <a:pt x="73741" y="12426"/>
                        <a:pt x="72698" y="11922"/>
                        <a:pt x="71584" y="11922"/>
                      </a:cubicBezTo>
                      <a:lnTo>
                        <a:pt x="14207" y="11922"/>
                      </a:lnTo>
                      <a:lnTo>
                        <a:pt x="13046" y="6295"/>
                      </a:lnTo>
                      <a:cubicBezTo>
                        <a:pt x="12800" y="5123"/>
                        <a:pt x="12015" y="4139"/>
                        <a:pt x="10913" y="3658"/>
                      </a:cubicBezTo>
                      <a:lnTo>
                        <a:pt x="2825" y="153"/>
                      </a:lnTo>
                      <a:cubicBezTo>
                        <a:pt x="2587" y="49"/>
                        <a:pt x="2339" y="0"/>
                        <a:pt x="20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6" name="Shape 126"/>
        <p:cNvGrpSpPr/>
        <p:nvPr/>
      </p:nvGrpSpPr>
      <p:grpSpPr>
        <a:xfrm>
          <a:off x="0" y="0"/>
          <a:ext cx="0" cy="0"/>
          <a:chOff x="0" y="0"/>
          <a:chExt cx="0" cy="0"/>
        </a:xfrm>
      </p:grpSpPr>
      <p:sp>
        <p:nvSpPr>
          <p:cNvPr id="127" name="Google Shape;127;p7"/>
          <p:cNvSpPr/>
          <p:nvPr/>
        </p:nvSpPr>
        <p:spPr>
          <a:xfrm>
            <a:off x="284850" y="289800"/>
            <a:ext cx="8574300" cy="4563900"/>
          </a:xfrm>
          <a:prstGeom prst="roundRect">
            <a:avLst>
              <a:gd fmla="val 8250" name="adj"/>
            </a:avLst>
          </a:prstGeom>
          <a:solidFill>
            <a:schemeClr val="dk2"/>
          </a:solidFill>
          <a:ln>
            <a:noFill/>
          </a:ln>
          <a:effectLst>
            <a:outerShdw blurRad="57150" rotWithShape="0" algn="bl" dir="4080000" dist="7620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
          <p:cNvSpPr/>
          <p:nvPr/>
        </p:nvSpPr>
        <p:spPr>
          <a:xfrm rot="3182898">
            <a:off x="-1789955" y="3811828"/>
            <a:ext cx="3362103" cy="2114342"/>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
          <p:cNvSpPr txBox="1"/>
          <p:nvPr>
            <p:ph idx="1" type="subTitle"/>
          </p:nvPr>
        </p:nvSpPr>
        <p:spPr>
          <a:xfrm>
            <a:off x="811975" y="1627825"/>
            <a:ext cx="4575000" cy="229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200"/>
              <a:buFont typeface="Nunito Light"/>
              <a:buChar char="●"/>
              <a:defRPr/>
            </a:lvl1pPr>
            <a:lvl2pPr lvl="1" rtl="0" algn="ctr">
              <a:lnSpc>
                <a:spcPct val="100000"/>
              </a:lnSpc>
              <a:spcBef>
                <a:spcPts val="0"/>
              </a:spcBef>
              <a:spcAft>
                <a:spcPts val="0"/>
              </a:spcAft>
              <a:buClr>
                <a:srgbClr val="E76A28"/>
              </a:buClr>
              <a:buSzPts val="1200"/>
              <a:buFont typeface="Nunito Light"/>
              <a:buChar char="○"/>
              <a:defRPr/>
            </a:lvl2pPr>
            <a:lvl3pPr lvl="2" rtl="0" algn="ctr">
              <a:lnSpc>
                <a:spcPct val="100000"/>
              </a:lnSpc>
              <a:spcBef>
                <a:spcPts val="0"/>
              </a:spcBef>
              <a:spcAft>
                <a:spcPts val="0"/>
              </a:spcAft>
              <a:buClr>
                <a:srgbClr val="E76A28"/>
              </a:buClr>
              <a:buSzPts val="1200"/>
              <a:buFont typeface="Nunito Light"/>
              <a:buChar char="■"/>
              <a:defRPr/>
            </a:lvl3pPr>
            <a:lvl4pPr lvl="3" rtl="0" algn="ctr">
              <a:lnSpc>
                <a:spcPct val="100000"/>
              </a:lnSpc>
              <a:spcBef>
                <a:spcPts val="0"/>
              </a:spcBef>
              <a:spcAft>
                <a:spcPts val="0"/>
              </a:spcAft>
              <a:buClr>
                <a:srgbClr val="E76A28"/>
              </a:buClr>
              <a:buSzPts val="1200"/>
              <a:buFont typeface="Nunito Light"/>
              <a:buChar char="●"/>
              <a:defRPr/>
            </a:lvl4pPr>
            <a:lvl5pPr lvl="4" rtl="0" algn="ctr">
              <a:lnSpc>
                <a:spcPct val="100000"/>
              </a:lnSpc>
              <a:spcBef>
                <a:spcPts val="0"/>
              </a:spcBef>
              <a:spcAft>
                <a:spcPts val="0"/>
              </a:spcAft>
              <a:buClr>
                <a:srgbClr val="E76A28"/>
              </a:buClr>
              <a:buSzPts val="1200"/>
              <a:buFont typeface="Nunito Light"/>
              <a:buChar char="○"/>
              <a:defRPr/>
            </a:lvl5pPr>
            <a:lvl6pPr lvl="5" rtl="0" algn="ctr">
              <a:lnSpc>
                <a:spcPct val="100000"/>
              </a:lnSpc>
              <a:spcBef>
                <a:spcPts val="0"/>
              </a:spcBef>
              <a:spcAft>
                <a:spcPts val="0"/>
              </a:spcAft>
              <a:buClr>
                <a:srgbClr val="999999"/>
              </a:buClr>
              <a:buSzPts val="1200"/>
              <a:buFont typeface="Nunito Light"/>
              <a:buChar char="■"/>
              <a:defRPr/>
            </a:lvl6pPr>
            <a:lvl7pPr lvl="6" rtl="0" algn="ctr">
              <a:lnSpc>
                <a:spcPct val="100000"/>
              </a:lnSpc>
              <a:spcBef>
                <a:spcPts val="0"/>
              </a:spcBef>
              <a:spcAft>
                <a:spcPts val="0"/>
              </a:spcAft>
              <a:buClr>
                <a:srgbClr val="999999"/>
              </a:buClr>
              <a:buSzPts val="1200"/>
              <a:buFont typeface="Nunito Light"/>
              <a:buChar char="●"/>
              <a:defRPr/>
            </a:lvl7pPr>
            <a:lvl8pPr lvl="7" rtl="0" algn="ctr">
              <a:lnSpc>
                <a:spcPct val="100000"/>
              </a:lnSpc>
              <a:spcBef>
                <a:spcPts val="0"/>
              </a:spcBef>
              <a:spcAft>
                <a:spcPts val="0"/>
              </a:spcAft>
              <a:buClr>
                <a:srgbClr val="999999"/>
              </a:buClr>
              <a:buSzPts val="1200"/>
              <a:buFont typeface="Nunito Light"/>
              <a:buChar char="○"/>
              <a:defRPr/>
            </a:lvl8pPr>
            <a:lvl9pPr lvl="8" rtl="0" algn="ctr">
              <a:lnSpc>
                <a:spcPct val="100000"/>
              </a:lnSpc>
              <a:spcBef>
                <a:spcPts val="0"/>
              </a:spcBef>
              <a:spcAft>
                <a:spcPts val="0"/>
              </a:spcAft>
              <a:buClr>
                <a:srgbClr val="999999"/>
              </a:buClr>
              <a:buSzPts val="1200"/>
              <a:buFont typeface="Nunito Light"/>
              <a:buChar char="■"/>
              <a:defRPr/>
            </a:lvl9pPr>
          </a:lstStyle>
          <a:p/>
        </p:txBody>
      </p:sp>
      <p:sp>
        <p:nvSpPr>
          <p:cNvPr id="130" name="Google Shape;130;p7"/>
          <p:cNvSpPr/>
          <p:nvPr>
            <p:ph idx="2" type="pic"/>
          </p:nvPr>
        </p:nvSpPr>
        <p:spPr>
          <a:xfrm>
            <a:off x="5634025" y="1064975"/>
            <a:ext cx="2858400" cy="3192900"/>
          </a:xfrm>
          <a:prstGeom prst="roundRect">
            <a:avLst>
              <a:gd fmla="val 16667" name="adj"/>
            </a:avLst>
          </a:prstGeom>
          <a:noFill/>
          <a:ln>
            <a:noFill/>
          </a:ln>
        </p:spPr>
      </p:sp>
      <p:grpSp>
        <p:nvGrpSpPr>
          <p:cNvPr id="131" name="Google Shape;131;p7"/>
          <p:cNvGrpSpPr/>
          <p:nvPr/>
        </p:nvGrpSpPr>
        <p:grpSpPr>
          <a:xfrm>
            <a:off x="794438" y="489126"/>
            <a:ext cx="7585062" cy="273000"/>
            <a:chOff x="794438" y="489126"/>
            <a:chExt cx="7585062" cy="273000"/>
          </a:xfrm>
        </p:grpSpPr>
        <p:grpSp>
          <p:nvGrpSpPr>
            <p:cNvPr id="132" name="Google Shape;132;p7"/>
            <p:cNvGrpSpPr/>
            <p:nvPr/>
          </p:nvGrpSpPr>
          <p:grpSpPr>
            <a:xfrm>
              <a:off x="794438" y="534808"/>
              <a:ext cx="273000" cy="185406"/>
              <a:chOff x="794438" y="522095"/>
              <a:chExt cx="273000" cy="185406"/>
            </a:xfrm>
          </p:grpSpPr>
          <p:cxnSp>
            <p:nvCxnSpPr>
              <p:cNvPr id="133" name="Google Shape;133;p7"/>
              <p:cNvCxnSpPr/>
              <p:nvPr/>
            </p:nvCxnSpPr>
            <p:spPr>
              <a:xfrm>
                <a:off x="794438" y="522095"/>
                <a:ext cx="273000" cy="0"/>
              </a:xfrm>
              <a:prstGeom prst="straightConnector1">
                <a:avLst/>
              </a:prstGeom>
              <a:noFill/>
              <a:ln cap="flat" cmpd="sng" w="9525">
                <a:solidFill>
                  <a:schemeClr val="dk1"/>
                </a:solidFill>
                <a:prstDash val="solid"/>
                <a:round/>
                <a:headEnd len="med" w="med" type="none"/>
                <a:tailEnd len="med" w="med" type="none"/>
              </a:ln>
            </p:spPr>
          </p:cxnSp>
          <p:cxnSp>
            <p:nvCxnSpPr>
              <p:cNvPr id="134" name="Google Shape;134;p7"/>
              <p:cNvCxnSpPr/>
              <p:nvPr/>
            </p:nvCxnSpPr>
            <p:spPr>
              <a:xfrm>
                <a:off x="794438" y="614798"/>
                <a:ext cx="273000" cy="0"/>
              </a:xfrm>
              <a:prstGeom prst="straightConnector1">
                <a:avLst/>
              </a:prstGeom>
              <a:noFill/>
              <a:ln cap="flat" cmpd="sng" w="9525">
                <a:solidFill>
                  <a:schemeClr val="dk1"/>
                </a:solidFill>
                <a:prstDash val="solid"/>
                <a:round/>
                <a:headEnd len="med" w="med" type="none"/>
                <a:tailEnd len="med" w="med" type="none"/>
              </a:ln>
            </p:spPr>
          </p:cxnSp>
          <p:cxnSp>
            <p:nvCxnSpPr>
              <p:cNvPr id="135" name="Google Shape;135;p7"/>
              <p:cNvCxnSpPr/>
              <p:nvPr/>
            </p:nvCxnSpPr>
            <p:spPr>
              <a:xfrm>
                <a:off x="794438" y="707502"/>
                <a:ext cx="273000" cy="0"/>
              </a:xfrm>
              <a:prstGeom prst="straightConnector1">
                <a:avLst/>
              </a:prstGeom>
              <a:noFill/>
              <a:ln cap="flat" cmpd="sng" w="9525">
                <a:solidFill>
                  <a:schemeClr val="dk1"/>
                </a:solidFill>
                <a:prstDash val="solid"/>
                <a:round/>
                <a:headEnd len="med" w="med" type="none"/>
                <a:tailEnd len="med" w="med" type="none"/>
              </a:ln>
            </p:spPr>
          </p:cxnSp>
        </p:grpSp>
        <p:grpSp>
          <p:nvGrpSpPr>
            <p:cNvPr id="136" name="Google Shape;136;p7"/>
            <p:cNvGrpSpPr/>
            <p:nvPr/>
          </p:nvGrpSpPr>
          <p:grpSpPr>
            <a:xfrm>
              <a:off x="5634025" y="489126"/>
              <a:ext cx="2387400" cy="273000"/>
              <a:chOff x="5634025" y="516254"/>
              <a:chExt cx="2387400" cy="273000"/>
            </a:xfrm>
          </p:grpSpPr>
          <p:sp>
            <p:nvSpPr>
              <p:cNvPr id="137" name="Google Shape;137;p7"/>
              <p:cNvSpPr/>
              <p:nvPr/>
            </p:nvSpPr>
            <p:spPr>
              <a:xfrm>
                <a:off x="5634025" y="516254"/>
                <a:ext cx="2387400" cy="2730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 name="Google Shape;138;p7"/>
              <p:cNvGrpSpPr/>
              <p:nvPr/>
            </p:nvGrpSpPr>
            <p:grpSpPr>
              <a:xfrm>
                <a:off x="5733981" y="574878"/>
                <a:ext cx="157455" cy="157474"/>
                <a:chOff x="7626532" y="1566956"/>
                <a:chExt cx="248313" cy="248343"/>
              </a:xfrm>
            </p:grpSpPr>
            <p:sp>
              <p:nvSpPr>
                <p:cNvPr id="139" name="Google Shape;139;p7"/>
                <p:cNvSpPr/>
                <p:nvPr/>
              </p:nvSpPr>
              <p:spPr>
                <a:xfrm>
                  <a:off x="7626532" y="1566956"/>
                  <a:ext cx="248313" cy="248343"/>
                </a:xfrm>
                <a:custGeom>
                  <a:rect b="b" l="l" r="r" t="t"/>
                  <a:pathLst>
                    <a:path extrusionOk="0" h="75028" w="75019">
                      <a:moveTo>
                        <a:pt x="47789" y="3854"/>
                      </a:moveTo>
                      <a:cubicBezTo>
                        <a:pt x="53768" y="3854"/>
                        <a:pt x="59746" y="6128"/>
                        <a:pt x="64305" y="10688"/>
                      </a:cubicBezTo>
                      <a:cubicBezTo>
                        <a:pt x="68713" y="15095"/>
                        <a:pt x="71151" y="20956"/>
                        <a:pt x="71151" y="27203"/>
                      </a:cubicBezTo>
                      <a:cubicBezTo>
                        <a:pt x="71151" y="33439"/>
                        <a:pt x="68713" y="39300"/>
                        <a:pt x="64305" y="43707"/>
                      </a:cubicBezTo>
                      <a:cubicBezTo>
                        <a:pt x="59757" y="48261"/>
                        <a:pt x="53776" y="50538"/>
                        <a:pt x="47795" y="50538"/>
                      </a:cubicBezTo>
                      <a:cubicBezTo>
                        <a:pt x="41814" y="50538"/>
                        <a:pt x="35833" y="48261"/>
                        <a:pt x="31285" y="43707"/>
                      </a:cubicBezTo>
                      <a:cubicBezTo>
                        <a:pt x="26866" y="39300"/>
                        <a:pt x="24440" y="33439"/>
                        <a:pt x="24440" y="27203"/>
                      </a:cubicBezTo>
                      <a:cubicBezTo>
                        <a:pt x="24440" y="20956"/>
                        <a:pt x="26866" y="15095"/>
                        <a:pt x="31285" y="10688"/>
                      </a:cubicBezTo>
                      <a:cubicBezTo>
                        <a:pt x="35833" y="6128"/>
                        <a:pt x="41811" y="3854"/>
                        <a:pt x="47789" y="3854"/>
                      </a:cubicBezTo>
                      <a:close/>
                      <a:moveTo>
                        <a:pt x="19329" y="49076"/>
                      </a:moveTo>
                      <a:lnTo>
                        <a:pt x="25929" y="55675"/>
                      </a:lnTo>
                      <a:lnTo>
                        <a:pt x="23198" y="58418"/>
                      </a:lnTo>
                      <a:lnTo>
                        <a:pt x="16587" y="51819"/>
                      </a:lnTo>
                      <a:lnTo>
                        <a:pt x="19329" y="49076"/>
                      </a:lnTo>
                      <a:close/>
                      <a:moveTo>
                        <a:pt x="13855" y="54550"/>
                      </a:moveTo>
                      <a:lnTo>
                        <a:pt x="20466" y="61161"/>
                      </a:lnTo>
                      <a:lnTo>
                        <a:pt x="11828" y="69776"/>
                      </a:lnTo>
                      <a:cubicBezTo>
                        <a:pt x="10948" y="70655"/>
                        <a:pt x="9776" y="71136"/>
                        <a:pt x="8522" y="71136"/>
                      </a:cubicBezTo>
                      <a:cubicBezTo>
                        <a:pt x="7280" y="71136"/>
                        <a:pt x="6107" y="70655"/>
                        <a:pt x="5228" y="69776"/>
                      </a:cubicBezTo>
                      <a:cubicBezTo>
                        <a:pt x="4349" y="68897"/>
                        <a:pt x="3869" y="67725"/>
                        <a:pt x="3869" y="66482"/>
                      </a:cubicBezTo>
                      <a:cubicBezTo>
                        <a:pt x="3869" y="65240"/>
                        <a:pt x="4349" y="64068"/>
                        <a:pt x="5228" y="63189"/>
                      </a:cubicBezTo>
                      <a:lnTo>
                        <a:pt x="13855" y="54550"/>
                      </a:lnTo>
                      <a:close/>
                      <a:moveTo>
                        <a:pt x="47806" y="1"/>
                      </a:moveTo>
                      <a:cubicBezTo>
                        <a:pt x="40836" y="1"/>
                        <a:pt x="33864" y="2653"/>
                        <a:pt x="28554" y="7957"/>
                      </a:cubicBezTo>
                      <a:cubicBezTo>
                        <a:pt x="23408" y="13102"/>
                        <a:pt x="20584" y="19936"/>
                        <a:pt x="20584" y="27203"/>
                      </a:cubicBezTo>
                      <a:cubicBezTo>
                        <a:pt x="20584" y="33826"/>
                        <a:pt x="22928" y="40074"/>
                        <a:pt x="27241" y="45032"/>
                      </a:cubicBezTo>
                      <a:lnTo>
                        <a:pt x="23995" y="48267"/>
                      </a:lnTo>
                      <a:lnTo>
                        <a:pt x="20701" y="44973"/>
                      </a:lnTo>
                      <a:cubicBezTo>
                        <a:pt x="20337" y="44598"/>
                        <a:pt x="19857" y="44399"/>
                        <a:pt x="19341" y="44399"/>
                      </a:cubicBezTo>
                      <a:cubicBezTo>
                        <a:pt x="18825" y="44399"/>
                        <a:pt x="18345" y="44598"/>
                        <a:pt x="17981" y="44973"/>
                      </a:cubicBezTo>
                      <a:lnTo>
                        <a:pt x="2509" y="60446"/>
                      </a:lnTo>
                      <a:cubicBezTo>
                        <a:pt x="891" y="62052"/>
                        <a:pt x="0" y="64197"/>
                        <a:pt x="0" y="66482"/>
                      </a:cubicBezTo>
                      <a:cubicBezTo>
                        <a:pt x="0" y="68768"/>
                        <a:pt x="891" y="70901"/>
                        <a:pt x="2509" y="72519"/>
                      </a:cubicBezTo>
                      <a:cubicBezTo>
                        <a:pt x="4115" y="74125"/>
                        <a:pt x="6260" y="75027"/>
                        <a:pt x="8545" y="75027"/>
                      </a:cubicBezTo>
                      <a:cubicBezTo>
                        <a:pt x="10831" y="75027"/>
                        <a:pt x="12965" y="74125"/>
                        <a:pt x="14582" y="72519"/>
                      </a:cubicBezTo>
                      <a:lnTo>
                        <a:pt x="30031" y="57035"/>
                      </a:lnTo>
                      <a:cubicBezTo>
                        <a:pt x="30406" y="56660"/>
                        <a:pt x="30606" y="56179"/>
                        <a:pt x="30606" y="55663"/>
                      </a:cubicBezTo>
                      <a:cubicBezTo>
                        <a:pt x="30606" y="55159"/>
                        <a:pt x="30406" y="54667"/>
                        <a:pt x="30031" y="54304"/>
                      </a:cubicBezTo>
                      <a:lnTo>
                        <a:pt x="26737" y="51010"/>
                      </a:lnTo>
                      <a:lnTo>
                        <a:pt x="29973" y="47775"/>
                      </a:lnTo>
                      <a:cubicBezTo>
                        <a:pt x="35072" y="52194"/>
                        <a:pt x="41436" y="54409"/>
                        <a:pt x="47813" y="54409"/>
                      </a:cubicBezTo>
                      <a:cubicBezTo>
                        <a:pt x="54776" y="54409"/>
                        <a:pt x="61738" y="51760"/>
                        <a:pt x="67048" y="46450"/>
                      </a:cubicBezTo>
                      <a:cubicBezTo>
                        <a:pt x="72182" y="41304"/>
                        <a:pt x="75019" y="34483"/>
                        <a:pt x="75019" y="27215"/>
                      </a:cubicBezTo>
                      <a:cubicBezTo>
                        <a:pt x="75019" y="19936"/>
                        <a:pt x="72171" y="13102"/>
                        <a:pt x="67048" y="7957"/>
                      </a:cubicBezTo>
                      <a:cubicBezTo>
                        <a:pt x="61744" y="2653"/>
                        <a:pt x="54776" y="1"/>
                        <a:pt x="478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7"/>
                <p:cNvSpPr/>
                <p:nvPr/>
              </p:nvSpPr>
              <p:spPr>
                <a:xfrm>
                  <a:off x="7716312" y="1594638"/>
                  <a:ext cx="136845" cy="124711"/>
                </a:xfrm>
                <a:custGeom>
                  <a:rect b="b" l="l" r="r" t="t"/>
                  <a:pathLst>
                    <a:path extrusionOk="0" h="37677" w="41343">
                      <a:moveTo>
                        <a:pt x="20665" y="3860"/>
                      </a:moveTo>
                      <a:cubicBezTo>
                        <a:pt x="24510" y="3860"/>
                        <a:pt x="28343" y="5325"/>
                        <a:pt x="31262" y="8244"/>
                      </a:cubicBezTo>
                      <a:cubicBezTo>
                        <a:pt x="37111" y="14093"/>
                        <a:pt x="37111" y="23599"/>
                        <a:pt x="31274" y="29448"/>
                      </a:cubicBezTo>
                      <a:cubicBezTo>
                        <a:pt x="28355" y="32367"/>
                        <a:pt x="24516" y="33826"/>
                        <a:pt x="20677" y="33826"/>
                      </a:cubicBezTo>
                      <a:cubicBezTo>
                        <a:pt x="16838" y="33826"/>
                        <a:pt x="13000" y="32367"/>
                        <a:pt x="10081" y="29448"/>
                      </a:cubicBezTo>
                      <a:cubicBezTo>
                        <a:pt x="4232" y="23599"/>
                        <a:pt x="4232" y="14093"/>
                        <a:pt x="10081" y="8244"/>
                      </a:cubicBezTo>
                      <a:cubicBezTo>
                        <a:pt x="12988" y="5325"/>
                        <a:pt x="16833" y="3860"/>
                        <a:pt x="20665" y="3860"/>
                      </a:cubicBezTo>
                      <a:close/>
                      <a:moveTo>
                        <a:pt x="20668" y="1"/>
                      </a:moveTo>
                      <a:cubicBezTo>
                        <a:pt x="15842" y="1"/>
                        <a:pt x="11019" y="1838"/>
                        <a:pt x="7350" y="5513"/>
                      </a:cubicBezTo>
                      <a:cubicBezTo>
                        <a:pt x="0" y="12874"/>
                        <a:pt x="0" y="24830"/>
                        <a:pt x="7350" y="32168"/>
                      </a:cubicBezTo>
                      <a:cubicBezTo>
                        <a:pt x="11030" y="35848"/>
                        <a:pt x="15848" y="37677"/>
                        <a:pt x="20689" y="37677"/>
                      </a:cubicBezTo>
                      <a:cubicBezTo>
                        <a:pt x="25518" y="37677"/>
                        <a:pt x="30336" y="35848"/>
                        <a:pt x="34016" y="32168"/>
                      </a:cubicBezTo>
                      <a:cubicBezTo>
                        <a:pt x="41342" y="24818"/>
                        <a:pt x="41342" y="12862"/>
                        <a:pt x="34005" y="5513"/>
                      </a:cubicBezTo>
                      <a:cubicBezTo>
                        <a:pt x="30324" y="1838"/>
                        <a:pt x="25495" y="1"/>
                        <a:pt x="20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7"/>
                <p:cNvSpPr/>
                <p:nvPr/>
              </p:nvSpPr>
              <p:spPr>
                <a:xfrm>
                  <a:off x="7758485" y="1623378"/>
                  <a:ext cx="52536" cy="20740"/>
                </a:xfrm>
                <a:custGeom>
                  <a:rect b="b" l="l" r="r" t="t"/>
                  <a:pathLst>
                    <a:path extrusionOk="0" h="6266" w="15872">
                      <a:moveTo>
                        <a:pt x="7936" y="1"/>
                      </a:moveTo>
                      <a:cubicBezTo>
                        <a:pt x="5331" y="1"/>
                        <a:pt x="2726" y="991"/>
                        <a:pt x="751" y="2972"/>
                      </a:cubicBezTo>
                      <a:cubicBezTo>
                        <a:pt x="1" y="3722"/>
                        <a:pt x="1" y="4953"/>
                        <a:pt x="751" y="5703"/>
                      </a:cubicBezTo>
                      <a:cubicBezTo>
                        <a:pt x="1126" y="6072"/>
                        <a:pt x="1621" y="6257"/>
                        <a:pt x="2115" y="6257"/>
                      </a:cubicBezTo>
                      <a:cubicBezTo>
                        <a:pt x="2609" y="6257"/>
                        <a:pt x="3101" y="6072"/>
                        <a:pt x="3470" y="5703"/>
                      </a:cubicBezTo>
                      <a:cubicBezTo>
                        <a:pt x="4701" y="4472"/>
                        <a:pt x="6316" y="3857"/>
                        <a:pt x="7929" y="3857"/>
                      </a:cubicBezTo>
                      <a:cubicBezTo>
                        <a:pt x="9542" y="3857"/>
                        <a:pt x="11154" y="4472"/>
                        <a:pt x="12379" y="5703"/>
                      </a:cubicBezTo>
                      <a:cubicBezTo>
                        <a:pt x="12766" y="6078"/>
                        <a:pt x="13246" y="6266"/>
                        <a:pt x="13738" y="6266"/>
                      </a:cubicBezTo>
                      <a:cubicBezTo>
                        <a:pt x="14242" y="6266"/>
                        <a:pt x="14723" y="6078"/>
                        <a:pt x="15110" y="5703"/>
                      </a:cubicBezTo>
                      <a:cubicBezTo>
                        <a:pt x="15872" y="4953"/>
                        <a:pt x="15872" y="3722"/>
                        <a:pt x="15122" y="2972"/>
                      </a:cubicBezTo>
                      <a:cubicBezTo>
                        <a:pt x="13146" y="991"/>
                        <a:pt x="10541" y="1"/>
                        <a:pt x="7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2" name="Google Shape;142;p7"/>
            <p:cNvGrpSpPr/>
            <p:nvPr/>
          </p:nvGrpSpPr>
          <p:grpSpPr>
            <a:xfrm>
              <a:off x="8106499" y="489126"/>
              <a:ext cx="273000" cy="273000"/>
              <a:chOff x="8106499" y="516254"/>
              <a:chExt cx="273000" cy="273000"/>
            </a:xfrm>
          </p:grpSpPr>
          <p:sp>
            <p:nvSpPr>
              <p:cNvPr id="143" name="Google Shape;143;p7"/>
              <p:cNvSpPr/>
              <p:nvPr/>
            </p:nvSpPr>
            <p:spPr>
              <a:xfrm>
                <a:off x="8106499" y="516254"/>
                <a:ext cx="273000" cy="273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4" name="Google Shape;144;p7"/>
              <p:cNvGrpSpPr/>
              <p:nvPr/>
            </p:nvGrpSpPr>
            <p:grpSpPr>
              <a:xfrm>
                <a:off x="8160297" y="582146"/>
                <a:ext cx="157465" cy="144971"/>
                <a:chOff x="6993499" y="1616539"/>
                <a:chExt cx="205703" cy="189381"/>
              </a:xfrm>
            </p:grpSpPr>
            <p:sp>
              <p:nvSpPr>
                <p:cNvPr id="145" name="Google Shape;145;p7"/>
                <p:cNvSpPr/>
                <p:nvPr/>
              </p:nvSpPr>
              <p:spPr>
                <a:xfrm>
                  <a:off x="7061995" y="1769950"/>
                  <a:ext cx="36003" cy="35970"/>
                </a:xfrm>
                <a:custGeom>
                  <a:rect b="b" l="l" r="r" t="t"/>
                  <a:pathLst>
                    <a:path extrusionOk="0" h="13188" w="13200">
                      <a:moveTo>
                        <a:pt x="6588" y="3681"/>
                      </a:moveTo>
                      <a:cubicBezTo>
                        <a:pt x="8206" y="3681"/>
                        <a:pt x="9507" y="4982"/>
                        <a:pt x="9507" y="6600"/>
                      </a:cubicBezTo>
                      <a:cubicBezTo>
                        <a:pt x="9507" y="8205"/>
                        <a:pt x="8206" y="9506"/>
                        <a:pt x="6588" y="9506"/>
                      </a:cubicBezTo>
                      <a:cubicBezTo>
                        <a:pt x="4983" y="9506"/>
                        <a:pt x="3682" y="8205"/>
                        <a:pt x="3682" y="6600"/>
                      </a:cubicBezTo>
                      <a:cubicBezTo>
                        <a:pt x="3682" y="4982"/>
                        <a:pt x="4983" y="3681"/>
                        <a:pt x="6588" y="3681"/>
                      </a:cubicBezTo>
                      <a:close/>
                      <a:moveTo>
                        <a:pt x="6588" y="0"/>
                      </a:moveTo>
                      <a:cubicBezTo>
                        <a:pt x="2955" y="0"/>
                        <a:pt x="1" y="2966"/>
                        <a:pt x="1" y="6600"/>
                      </a:cubicBezTo>
                      <a:cubicBezTo>
                        <a:pt x="1" y="10233"/>
                        <a:pt x="2955" y="13187"/>
                        <a:pt x="6588" y="13187"/>
                      </a:cubicBezTo>
                      <a:cubicBezTo>
                        <a:pt x="10234" y="13187"/>
                        <a:pt x="13188" y="10233"/>
                        <a:pt x="13188" y="6600"/>
                      </a:cubicBezTo>
                      <a:cubicBezTo>
                        <a:pt x="13200" y="2966"/>
                        <a:pt x="10246" y="0"/>
                        <a:pt x="65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
                <p:cNvSpPr/>
                <p:nvPr/>
              </p:nvSpPr>
              <p:spPr>
                <a:xfrm>
                  <a:off x="7125155" y="1769950"/>
                  <a:ext cx="35970" cy="35970"/>
                </a:xfrm>
                <a:custGeom>
                  <a:rect b="b" l="l" r="r" t="t"/>
                  <a:pathLst>
                    <a:path extrusionOk="0" h="13188" w="13188">
                      <a:moveTo>
                        <a:pt x="6599" y="3681"/>
                      </a:moveTo>
                      <a:cubicBezTo>
                        <a:pt x="8205" y="3681"/>
                        <a:pt x="9506" y="4982"/>
                        <a:pt x="9506" y="6600"/>
                      </a:cubicBezTo>
                      <a:cubicBezTo>
                        <a:pt x="9506" y="8205"/>
                        <a:pt x="8194" y="9506"/>
                        <a:pt x="6599" y="9506"/>
                      </a:cubicBezTo>
                      <a:cubicBezTo>
                        <a:pt x="4982" y="9506"/>
                        <a:pt x="3681" y="8205"/>
                        <a:pt x="3681" y="6600"/>
                      </a:cubicBezTo>
                      <a:cubicBezTo>
                        <a:pt x="3681" y="4982"/>
                        <a:pt x="4982" y="3681"/>
                        <a:pt x="6599" y="3681"/>
                      </a:cubicBezTo>
                      <a:close/>
                      <a:moveTo>
                        <a:pt x="6599" y="0"/>
                      </a:moveTo>
                      <a:cubicBezTo>
                        <a:pt x="2966" y="0"/>
                        <a:pt x="0" y="2966"/>
                        <a:pt x="0" y="6600"/>
                      </a:cubicBezTo>
                      <a:cubicBezTo>
                        <a:pt x="0" y="10233"/>
                        <a:pt x="2966" y="13187"/>
                        <a:pt x="6599" y="13187"/>
                      </a:cubicBezTo>
                      <a:cubicBezTo>
                        <a:pt x="10233" y="13187"/>
                        <a:pt x="13187" y="10233"/>
                        <a:pt x="13187" y="6600"/>
                      </a:cubicBezTo>
                      <a:cubicBezTo>
                        <a:pt x="13187" y="2966"/>
                        <a:pt x="10233" y="0"/>
                        <a:pt x="65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7"/>
                <p:cNvSpPr/>
                <p:nvPr/>
              </p:nvSpPr>
              <p:spPr>
                <a:xfrm>
                  <a:off x="7070501" y="1675160"/>
                  <a:ext cx="82073" cy="10073"/>
                </a:xfrm>
                <a:custGeom>
                  <a:rect b="b" l="l" r="r" t="t"/>
                  <a:pathLst>
                    <a:path extrusionOk="0" h="3693" w="30091">
                      <a:moveTo>
                        <a:pt x="1853" y="0"/>
                      </a:moveTo>
                      <a:cubicBezTo>
                        <a:pt x="845" y="0"/>
                        <a:pt x="1" y="821"/>
                        <a:pt x="1" y="1852"/>
                      </a:cubicBezTo>
                      <a:cubicBezTo>
                        <a:pt x="1" y="2872"/>
                        <a:pt x="821" y="3693"/>
                        <a:pt x="1853" y="3693"/>
                      </a:cubicBezTo>
                      <a:lnTo>
                        <a:pt x="28238" y="3693"/>
                      </a:lnTo>
                      <a:cubicBezTo>
                        <a:pt x="29246" y="3693"/>
                        <a:pt x="30090" y="2872"/>
                        <a:pt x="30090" y="1852"/>
                      </a:cubicBezTo>
                      <a:cubicBezTo>
                        <a:pt x="30090" y="821"/>
                        <a:pt x="29270" y="0"/>
                        <a:pt x="28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7"/>
                <p:cNvSpPr/>
                <p:nvPr/>
              </p:nvSpPr>
              <p:spPr>
                <a:xfrm>
                  <a:off x="7074435" y="1701289"/>
                  <a:ext cx="74207" cy="10073"/>
                </a:xfrm>
                <a:custGeom>
                  <a:rect b="b" l="l" r="r" t="t"/>
                  <a:pathLst>
                    <a:path extrusionOk="0" h="3693" w="27207">
                      <a:moveTo>
                        <a:pt x="1841" y="0"/>
                      </a:moveTo>
                      <a:cubicBezTo>
                        <a:pt x="833" y="0"/>
                        <a:pt x="1" y="821"/>
                        <a:pt x="1" y="1840"/>
                      </a:cubicBezTo>
                      <a:cubicBezTo>
                        <a:pt x="1" y="2872"/>
                        <a:pt x="821" y="3692"/>
                        <a:pt x="1841" y="3692"/>
                      </a:cubicBezTo>
                      <a:lnTo>
                        <a:pt x="25366" y="3692"/>
                      </a:lnTo>
                      <a:cubicBezTo>
                        <a:pt x="26374" y="3692"/>
                        <a:pt x="27207" y="2872"/>
                        <a:pt x="27207" y="1840"/>
                      </a:cubicBezTo>
                      <a:cubicBezTo>
                        <a:pt x="27207" y="821"/>
                        <a:pt x="26386" y="0"/>
                        <a:pt x="253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7"/>
                <p:cNvSpPr/>
                <p:nvPr/>
              </p:nvSpPr>
              <p:spPr>
                <a:xfrm>
                  <a:off x="6993499" y="1616539"/>
                  <a:ext cx="205703" cy="145245"/>
                </a:xfrm>
                <a:custGeom>
                  <a:rect b="b" l="l" r="r" t="t"/>
                  <a:pathLst>
                    <a:path extrusionOk="0" h="53252" w="75418">
                      <a:moveTo>
                        <a:pt x="71584" y="15614"/>
                      </a:moveTo>
                      <a:lnTo>
                        <a:pt x="66427" y="40628"/>
                      </a:lnTo>
                      <a:lnTo>
                        <a:pt x="20126" y="40628"/>
                      </a:lnTo>
                      <a:lnTo>
                        <a:pt x="14969" y="15614"/>
                      </a:lnTo>
                      <a:close/>
                      <a:moveTo>
                        <a:pt x="2096" y="0"/>
                      </a:moveTo>
                      <a:cubicBezTo>
                        <a:pt x="1379" y="0"/>
                        <a:pt x="699" y="423"/>
                        <a:pt x="410" y="1114"/>
                      </a:cubicBezTo>
                      <a:cubicBezTo>
                        <a:pt x="0" y="2052"/>
                        <a:pt x="434" y="3130"/>
                        <a:pt x="1360" y="3529"/>
                      </a:cubicBezTo>
                      <a:lnTo>
                        <a:pt x="9448" y="7045"/>
                      </a:lnTo>
                      <a:lnTo>
                        <a:pt x="18356" y="50310"/>
                      </a:lnTo>
                      <a:cubicBezTo>
                        <a:pt x="18708" y="52009"/>
                        <a:pt x="20232" y="53252"/>
                        <a:pt x="21955" y="53252"/>
                      </a:cubicBezTo>
                      <a:lnTo>
                        <a:pt x="66087" y="53252"/>
                      </a:lnTo>
                      <a:cubicBezTo>
                        <a:pt x="67107" y="53252"/>
                        <a:pt x="67939" y="52431"/>
                        <a:pt x="67939" y="51412"/>
                      </a:cubicBezTo>
                      <a:cubicBezTo>
                        <a:pt x="67939" y="50380"/>
                        <a:pt x="67118" y="49560"/>
                        <a:pt x="66087" y="49560"/>
                      </a:cubicBezTo>
                      <a:lnTo>
                        <a:pt x="21955" y="49560"/>
                      </a:lnTo>
                      <a:lnTo>
                        <a:pt x="20876" y="44308"/>
                      </a:lnTo>
                      <a:lnTo>
                        <a:pt x="66427" y="44308"/>
                      </a:lnTo>
                      <a:cubicBezTo>
                        <a:pt x="68173" y="44308"/>
                        <a:pt x="69685" y="43078"/>
                        <a:pt x="70037" y="41355"/>
                      </a:cubicBezTo>
                      <a:lnTo>
                        <a:pt x="75194" y="16352"/>
                      </a:lnTo>
                      <a:cubicBezTo>
                        <a:pt x="75417" y="15262"/>
                        <a:pt x="75148" y="14149"/>
                        <a:pt x="74444" y="13281"/>
                      </a:cubicBezTo>
                      <a:cubicBezTo>
                        <a:pt x="73741" y="12426"/>
                        <a:pt x="72698" y="11922"/>
                        <a:pt x="71584" y="11922"/>
                      </a:cubicBezTo>
                      <a:lnTo>
                        <a:pt x="14207" y="11922"/>
                      </a:lnTo>
                      <a:lnTo>
                        <a:pt x="13046" y="6295"/>
                      </a:lnTo>
                      <a:cubicBezTo>
                        <a:pt x="12800" y="5123"/>
                        <a:pt x="12015" y="4139"/>
                        <a:pt x="10913" y="3658"/>
                      </a:cubicBezTo>
                      <a:lnTo>
                        <a:pt x="2825" y="153"/>
                      </a:lnTo>
                      <a:cubicBezTo>
                        <a:pt x="2587" y="49"/>
                        <a:pt x="2339" y="0"/>
                        <a:pt x="20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50" name="Google Shape;150;p7"/>
          <p:cNvSpPr txBox="1"/>
          <p:nvPr>
            <p:ph type="title"/>
          </p:nvPr>
        </p:nvSpPr>
        <p:spPr>
          <a:xfrm>
            <a:off x="720000" y="762125"/>
            <a:ext cx="4575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1" name="Shape 151"/>
        <p:cNvGrpSpPr/>
        <p:nvPr/>
      </p:nvGrpSpPr>
      <p:grpSpPr>
        <a:xfrm>
          <a:off x="0" y="0"/>
          <a:ext cx="0" cy="0"/>
          <a:chOff x="0" y="0"/>
          <a:chExt cx="0" cy="0"/>
        </a:xfrm>
      </p:grpSpPr>
      <p:sp>
        <p:nvSpPr>
          <p:cNvPr id="152" name="Google Shape;152;p8"/>
          <p:cNvSpPr/>
          <p:nvPr/>
        </p:nvSpPr>
        <p:spPr>
          <a:xfrm>
            <a:off x="284850" y="289800"/>
            <a:ext cx="8574300" cy="4563900"/>
          </a:xfrm>
          <a:prstGeom prst="roundRect">
            <a:avLst>
              <a:gd fmla="val 8250" name="adj"/>
            </a:avLst>
          </a:prstGeom>
          <a:solidFill>
            <a:schemeClr val="dk2"/>
          </a:solidFill>
          <a:ln>
            <a:noFill/>
          </a:ln>
          <a:effectLst>
            <a:outerShdw blurRad="57150" rotWithShape="0" algn="bl" dir="4080000" dist="7620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4915376" y="4167393"/>
            <a:ext cx="4291800" cy="26994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155" name="Google Shape;155;p8"/>
          <p:cNvGrpSpPr/>
          <p:nvPr/>
        </p:nvGrpSpPr>
        <p:grpSpPr>
          <a:xfrm>
            <a:off x="794438" y="489126"/>
            <a:ext cx="7585062" cy="273000"/>
            <a:chOff x="794438" y="489126"/>
            <a:chExt cx="7585062" cy="273000"/>
          </a:xfrm>
        </p:grpSpPr>
        <p:grpSp>
          <p:nvGrpSpPr>
            <p:cNvPr id="156" name="Google Shape;156;p8"/>
            <p:cNvGrpSpPr/>
            <p:nvPr/>
          </p:nvGrpSpPr>
          <p:grpSpPr>
            <a:xfrm>
              <a:off x="794438" y="534808"/>
              <a:ext cx="273000" cy="185406"/>
              <a:chOff x="794438" y="522095"/>
              <a:chExt cx="273000" cy="185406"/>
            </a:xfrm>
          </p:grpSpPr>
          <p:cxnSp>
            <p:nvCxnSpPr>
              <p:cNvPr id="157" name="Google Shape;157;p8"/>
              <p:cNvCxnSpPr/>
              <p:nvPr/>
            </p:nvCxnSpPr>
            <p:spPr>
              <a:xfrm>
                <a:off x="794438" y="522095"/>
                <a:ext cx="273000" cy="0"/>
              </a:xfrm>
              <a:prstGeom prst="straightConnector1">
                <a:avLst/>
              </a:prstGeom>
              <a:noFill/>
              <a:ln cap="flat" cmpd="sng" w="9525">
                <a:solidFill>
                  <a:schemeClr val="dk1"/>
                </a:solidFill>
                <a:prstDash val="solid"/>
                <a:round/>
                <a:headEnd len="med" w="med" type="none"/>
                <a:tailEnd len="med" w="med" type="none"/>
              </a:ln>
            </p:spPr>
          </p:cxnSp>
          <p:cxnSp>
            <p:nvCxnSpPr>
              <p:cNvPr id="158" name="Google Shape;158;p8"/>
              <p:cNvCxnSpPr/>
              <p:nvPr/>
            </p:nvCxnSpPr>
            <p:spPr>
              <a:xfrm>
                <a:off x="794438" y="614798"/>
                <a:ext cx="273000" cy="0"/>
              </a:xfrm>
              <a:prstGeom prst="straightConnector1">
                <a:avLst/>
              </a:prstGeom>
              <a:noFill/>
              <a:ln cap="flat" cmpd="sng" w="9525">
                <a:solidFill>
                  <a:schemeClr val="dk1"/>
                </a:solidFill>
                <a:prstDash val="solid"/>
                <a:round/>
                <a:headEnd len="med" w="med" type="none"/>
                <a:tailEnd len="med" w="med" type="none"/>
              </a:ln>
            </p:spPr>
          </p:cxnSp>
          <p:cxnSp>
            <p:nvCxnSpPr>
              <p:cNvPr id="159" name="Google Shape;159;p8"/>
              <p:cNvCxnSpPr/>
              <p:nvPr/>
            </p:nvCxnSpPr>
            <p:spPr>
              <a:xfrm>
                <a:off x="794438" y="707502"/>
                <a:ext cx="273000" cy="0"/>
              </a:xfrm>
              <a:prstGeom prst="straightConnector1">
                <a:avLst/>
              </a:prstGeom>
              <a:noFill/>
              <a:ln cap="flat" cmpd="sng" w="9525">
                <a:solidFill>
                  <a:schemeClr val="dk1"/>
                </a:solidFill>
                <a:prstDash val="solid"/>
                <a:round/>
                <a:headEnd len="med" w="med" type="none"/>
                <a:tailEnd len="med" w="med" type="none"/>
              </a:ln>
            </p:spPr>
          </p:cxnSp>
        </p:grpSp>
        <p:grpSp>
          <p:nvGrpSpPr>
            <p:cNvPr id="160" name="Google Shape;160;p8"/>
            <p:cNvGrpSpPr/>
            <p:nvPr/>
          </p:nvGrpSpPr>
          <p:grpSpPr>
            <a:xfrm>
              <a:off x="5634025" y="489126"/>
              <a:ext cx="2387400" cy="273000"/>
              <a:chOff x="5634025" y="516254"/>
              <a:chExt cx="2387400" cy="273000"/>
            </a:xfrm>
          </p:grpSpPr>
          <p:sp>
            <p:nvSpPr>
              <p:cNvPr id="161" name="Google Shape;161;p8"/>
              <p:cNvSpPr/>
              <p:nvPr/>
            </p:nvSpPr>
            <p:spPr>
              <a:xfrm>
                <a:off x="5634025" y="516254"/>
                <a:ext cx="2387400" cy="2730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2" name="Google Shape;162;p8"/>
              <p:cNvGrpSpPr/>
              <p:nvPr/>
            </p:nvGrpSpPr>
            <p:grpSpPr>
              <a:xfrm>
                <a:off x="5733981" y="574878"/>
                <a:ext cx="157455" cy="157474"/>
                <a:chOff x="7626532" y="1566956"/>
                <a:chExt cx="248313" cy="248343"/>
              </a:xfrm>
            </p:grpSpPr>
            <p:sp>
              <p:nvSpPr>
                <p:cNvPr id="163" name="Google Shape;163;p8"/>
                <p:cNvSpPr/>
                <p:nvPr/>
              </p:nvSpPr>
              <p:spPr>
                <a:xfrm>
                  <a:off x="7626532" y="1566956"/>
                  <a:ext cx="248313" cy="248343"/>
                </a:xfrm>
                <a:custGeom>
                  <a:rect b="b" l="l" r="r" t="t"/>
                  <a:pathLst>
                    <a:path extrusionOk="0" h="75028" w="75019">
                      <a:moveTo>
                        <a:pt x="47789" y="3854"/>
                      </a:moveTo>
                      <a:cubicBezTo>
                        <a:pt x="53768" y="3854"/>
                        <a:pt x="59746" y="6128"/>
                        <a:pt x="64305" y="10688"/>
                      </a:cubicBezTo>
                      <a:cubicBezTo>
                        <a:pt x="68713" y="15095"/>
                        <a:pt x="71151" y="20956"/>
                        <a:pt x="71151" y="27203"/>
                      </a:cubicBezTo>
                      <a:cubicBezTo>
                        <a:pt x="71151" y="33439"/>
                        <a:pt x="68713" y="39300"/>
                        <a:pt x="64305" y="43707"/>
                      </a:cubicBezTo>
                      <a:cubicBezTo>
                        <a:pt x="59757" y="48261"/>
                        <a:pt x="53776" y="50538"/>
                        <a:pt x="47795" y="50538"/>
                      </a:cubicBezTo>
                      <a:cubicBezTo>
                        <a:pt x="41814" y="50538"/>
                        <a:pt x="35833" y="48261"/>
                        <a:pt x="31285" y="43707"/>
                      </a:cubicBezTo>
                      <a:cubicBezTo>
                        <a:pt x="26866" y="39300"/>
                        <a:pt x="24440" y="33439"/>
                        <a:pt x="24440" y="27203"/>
                      </a:cubicBezTo>
                      <a:cubicBezTo>
                        <a:pt x="24440" y="20956"/>
                        <a:pt x="26866" y="15095"/>
                        <a:pt x="31285" y="10688"/>
                      </a:cubicBezTo>
                      <a:cubicBezTo>
                        <a:pt x="35833" y="6128"/>
                        <a:pt x="41811" y="3854"/>
                        <a:pt x="47789" y="3854"/>
                      </a:cubicBezTo>
                      <a:close/>
                      <a:moveTo>
                        <a:pt x="19329" y="49076"/>
                      </a:moveTo>
                      <a:lnTo>
                        <a:pt x="25929" y="55675"/>
                      </a:lnTo>
                      <a:lnTo>
                        <a:pt x="23198" y="58418"/>
                      </a:lnTo>
                      <a:lnTo>
                        <a:pt x="16587" y="51819"/>
                      </a:lnTo>
                      <a:lnTo>
                        <a:pt x="19329" y="49076"/>
                      </a:lnTo>
                      <a:close/>
                      <a:moveTo>
                        <a:pt x="13855" y="54550"/>
                      </a:moveTo>
                      <a:lnTo>
                        <a:pt x="20466" y="61161"/>
                      </a:lnTo>
                      <a:lnTo>
                        <a:pt x="11828" y="69776"/>
                      </a:lnTo>
                      <a:cubicBezTo>
                        <a:pt x="10948" y="70655"/>
                        <a:pt x="9776" y="71136"/>
                        <a:pt x="8522" y="71136"/>
                      </a:cubicBezTo>
                      <a:cubicBezTo>
                        <a:pt x="7280" y="71136"/>
                        <a:pt x="6107" y="70655"/>
                        <a:pt x="5228" y="69776"/>
                      </a:cubicBezTo>
                      <a:cubicBezTo>
                        <a:pt x="4349" y="68897"/>
                        <a:pt x="3869" y="67725"/>
                        <a:pt x="3869" y="66482"/>
                      </a:cubicBezTo>
                      <a:cubicBezTo>
                        <a:pt x="3869" y="65240"/>
                        <a:pt x="4349" y="64068"/>
                        <a:pt x="5228" y="63189"/>
                      </a:cubicBezTo>
                      <a:lnTo>
                        <a:pt x="13855" y="54550"/>
                      </a:lnTo>
                      <a:close/>
                      <a:moveTo>
                        <a:pt x="47806" y="1"/>
                      </a:moveTo>
                      <a:cubicBezTo>
                        <a:pt x="40836" y="1"/>
                        <a:pt x="33864" y="2653"/>
                        <a:pt x="28554" y="7957"/>
                      </a:cubicBezTo>
                      <a:cubicBezTo>
                        <a:pt x="23408" y="13102"/>
                        <a:pt x="20584" y="19936"/>
                        <a:pt x="20584" y="27203"/>
                      </a:cubicBezTo>
                      <a:cubicBezTo>
                        <a:pt x="20584" y="33826"/>
                        <a:pt x="22928" y="40074"/>
                        <a:pt x="27241" y="45032"/>
                      </a:cubicBezTo>
                      <a:lnTo>
                        <a:pt x="23995" y="48267"/>
                      </a:lnTo>
                      <a:lnTo>
                        <a:pt x="20701" y="44973"/>
                      </a:lnTo>
                      <a:cubicBezTo>
                        <a:pt x="20337" y="44598"/>
                        <a:pt x="19857" y="44399"/>
                        <a:pt x="19341" y="44399"/>
                      </a:cubicBezTo>
                      <a:cubicBezTo>
                        <a:pt x="18825" y="44399"/>
                        <a:pt x="18345" y="44598"/>
                        <a:pt x="17981" y="44973"/>
                      </a:cubicBezTo>
                      <a:lnTo>
                        <a:pt x="2509" y="60446"/>
                      </a:lnTo>
                      <a:cubicBezTo>
                        <a:pt x="891" y="62052"/>
                        <a:pt x="0" y="64197"/>
                        <a:pt x="0" y="66482"/>
                      </a:cubicBezTo>
                      <a:cubicBezTo>
                        <a:pt x="0" y="68768"/>
                        <a:pt x="891" y="70901"/>
                        <a:pt x="2509" y="72519"/>
                      </a:cubicBezTo>
                      <a:cubicBezTo>
                        <a:pt x="4115" y="74125"/>
                        <a:pt x="6260" y="75027"/>
                        <a:pt x="8545" y="75027"/>
                      </a:cubicBezTo>
                      <a:cubicBezTo>
                        <a:pt x="10831" y="75027"/>
                        <a:pt x="12965" y="74125"/>
                        <a:pt x="14582" y="72519"/>
                      </a:cubicBezTo>
                      <a:lnTo>
                        <a:pt x="30031" y="57035"/>
                      </a:lnTo>
                      <a:cubicBezTo>
                        <a:pt x="30406" y="56660"/>
                        <a:pt x="30606" y="56179"/>
                        <a:pt x="30606" y="55663"/>
                      </a:cubicBezTo>
                      <a:cubicBezTo>
                        <a:pt x="30606" y="55159"/>
                        <a:pt x="30406" y="54667"/>
                        <a:pt x="30031" y="54304"/>
                      </a:cubicBezTo>
                      <a:lnTo>
                        <a:pt x="26737" y="51010"/>
                      </a:lnTo>
                      <a:lnTo>
                        <a:pt x="29973" y="47775"/>
                      </a:lnTo>
                      <a:cubicBezTo>
                        <a:pt x="35072" y="52194"/>
                        <a:pt x="41436" y="54409"/>
                        <a:pt x="47813" y="54409"/>
                      </a:cubicBezTo>
                      <a:cubicBezTo>
                        <a:pt x="54776" y="54409"/>
                        <a:pt x="61738" y="51760"/>
                        <a:pt x="67048" y="46450"/>
                      </a:cubicBezTo>
                      <a:cubicBezTo>
                        <a:pt x="72182" y="41304"/>
                        <a:pt x="75019" y="34483"/>
                        <a:pt x="75019" y="27215"/>
                      </a:cubicBezTo>
                      <a:cubicBezTo>
                        <a:pt x="75019" y="19936"/>
                        <a:pt x="72171" y="13102"/>
                        <a:pt x="67048" y="7957"/>
                      </a:cubicBezTo>
                      <a:cubicBezTo>
                        <a:pt x="61744" y="2653"/>
                        <a:pt x="54776" y="1"/>
                        <a:pt x="478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8"/>
                <p:cNvSpPr/>
                <p:nvPr/>
              </p:nvSpPr>
              <p:spPr>
                <a:xfrm>
                  <a:off x="7716312" y="1594638"/>
                  <a:ext cx="136845" cy="124711"/>
                </a:xfrm>
                <a:custGeom>
                  <a:rect b="b" l="l" r="r" t="t"/>
                  <a:pathLst>
                    <a:path extrusionOk="0" h="37677" w="41343">
                      <a:moveTo>
                        <a:pt x="20665" y="3860"/>
                      </a:moveTo>
                      <a:cubicBezTo>
                        <a:pt x="24510" y="3860"/>
                        <a:pt x="28343" y="5325"/>
                        <a:pt x="31262" y="8244"/>
                      </a:cubicBezTo>
                      <a:cubicBezTo>
                        <a:pt x="37111" y="14093"/>
                        <a:pt x="37111" y="23599"/>
                        <a:pt x="31274" y="29448"/>
                      </a:cubicBezTo>
                      <a:cubicBezTo>
                        <a:pt x="28355" y="32367"/>
                        <a:pt x="24516" y="33826"/>
                        <a:pt x="20677" y="33826"/>
                      </a:cubicBezTo>
                      <a:cubicBezTo>
                        <a:pt x="16838" y="33826"/>
                        <a:pt x="13000" y="32367"/>
                        <a:pt x="10081" y="29448"/>
                      </a:cubicBezTo>
                      <a:cubicBezTo>
                        <a:pt x="4232" y="23599"/>
                        <a:pt x="4232" y="14093"/>
                        <a:pt x="10081" y="8244"/>
                      </a:cubicBezTo>
                      <a:cubicBezTo>
                        <a:pt x="12988" y="5325"/>
                        <a:pt x="16833" y="3860"/>
                        <a:pt x="20665" y="3860"/>
                      </a:cubicBezTo>
                      <a:close/>
                      <a:moveTo>
                        <a:pt x="20668" y="1"/>
                      </a:moveTo>
                      <a:cubicBezTo>
                        <a:pt x="15842" y="1"/>
                        <a:pt x="11019" y="1838"/>
                        <a:pt x="7350" y="5513"/>
                      </a:cubicBezTo>
                      <a:cubicBezTo>
                        <a:pt x="0" y="12874"/>
                        <a:pt x="0" y="24830"/>
                        <a:pt x="7350" y="32168"/>
                      </a:cubicBezTo>
                      <a:cubicBezTo>
                        <a:pt x="11030" y="35848"/>
                        <a:pt x="15848" y="37677"/>
                        <a:pt x="20689" y="37677"/>
                      </a:cubicBezTo>
                      <a:cubicBezTo>
                        <a:pt x="25518" y="37677"/>
                        <a:pt x="30336" y="35848"/>
                        <a:pt x="34016" y="32168"/>
                      </a:cubicBezTo>
                      <a:cubicBezTo>
                        <a:pt x="41342" y="24818"/>
                        <a:pt x="41342" y="12862"/>
                        <a:pt x="34005" y="5513"/>
                      </a:cubicBezTo>
                      <a:cubicBezTo>
                        <a:pt x="30324" y="1838"/>
                        <a:pt x="25495" y="1"/>
                        <a:pt x="20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8"/>
                <p:cNvSpPr/>
                <p:nvPr/>
              </p:nvSpPr>
              <p:spPr>
                <a:xfrm>
                  <a:off x="7758485" y="1623378"/>
                  <a:ext cx="52536" cy="20740"/>
                </a:xfrm>
                <a:custGeom>
                  <a:rect b="b" l="l" r="r" t="t"/>
                  <a:pathLst>
                    <a:path extrusionOk="0" h="6266" w="15872">
                      <a:moveTo>
                        <a:pt x="7936" y="1"/>
                      </a:moveTo>
                      <a:cubicBezTo>
                        <a:pt x="5331" y="1"/>
                        <a:pt x="2726" y="991"/>
                        <a:pt x="751" y="2972"/>
                      </a:cubicBezTo>
                      <a:cubicBezTo>
                        <a:pt x="1" y="3722"/>
                        <a:pt x="1" y="4953"/>
                        <a:pt x="751" y="5703"/>
                      </a:cubicBezTo>
                      <a:cubicBezTo>
                        <a:pt x="1126" y="6072"/>
                        <a:pt x="1621" y="6257"/>
                        <a:pt x="2115" y="6257"/>
                      </a:cubicBezTo>
                      <a:cubicBezTo>
                        <a:pt x="2609" y="6257"/>
                        <a:pt x="3101" y="6072"/>
                        <a:pt x="3470" y="5703"/>
                      </a:cubicBezTo>
                      <a:cubicBezTo>
                        <a:pt x="4701" y="4472"/>
                        <a:pt x="6316" y="3857"/>
                        <a:pt x="7929" y="3857"/>
                      </a:cubicBezTo>
                      <a:cubicBezTo>
                        <a:pt x="9542" y="3857"/>
                        <a:pt x="11154" y="4472"/>
                        <a:pt x="12379" y="5703"/>
                      </a:cubicBezTo>
                      <a:cubicBezTo>
                        <a:pt x="12766" y="6078"/>
                        <a:pt x="13246" y="6266"/>
                        <a:pt x="13738" y="6266"/>
                      </a:cubicBezTo>
                      <a:cubicBezTo>
                        <a:pt x="14242" y="6266"/>
                        <a:pt x="14723" y="6078"/>
                        <a:pt x="15110" y="5703"/>
                      </a:cubicBezTo>
                      <a:cubicBezTo>
                        <a:pt x="15872" y="4953"/>
                        <a:pt x="15872" y="3722"/>
                        <a:pt x="15122" y="2972"/>
                      </a:cubicBezTo>
                      <a:cubicBezTo>
                        <a:pt x="13146" y="991"/>
                        <a:pt x="10541" y="1"/>
                        <a:pt x="7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66" name="Google Shape;166;p8"/>
            <p:cNvGrpSpPr/>
            <p:nvPr/>
          </p:nvGrpSpPr>
          <p:grpSpPr>
            <a:xfrm>
              <a:off x="8106499" y="489126"/>
              <a:ext cx="273000" cy="273000"/>
              <a:chOff x="8106499" y="516254"/>
              <a:chExt cx="273000" cy="273000"/>
            </a:xfrm>
          </p:grpSpPr>
          <p:sp>
            <p:nvSpPr>
              <p:cNvPr id="167" name="Google Shape;167;p8"/>
              <p:cNvSpPr/>
              <p:nvPr/>
            </p:nvSpPr>
            <p:spPr>
              <a:xfrm>
                <a:off x="8106499" y="516254"/>
                <a:ext cx="273000" cy="273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 name="Google Shape;168;p8"/>
              <p:cNvGrpSpPr/>
              <p:nvPr/>
            </p:nvGrpSpPr>
            <p:grpSpPr>
              <a:xfrm>
                <a:off x="8160297" y="582146"/>
                <a:ext cx="157465" cy="144971"/>
                <a:chOff x="6993499" y="1616539"/>
                <a:chExt cx="205703" cy="189381"/>
              </a:xfrm>
            </p:grpSpPr>
            <p:sp>
              <p:nvSpPr>
                <p:cNvPr id="169" name="Google Shape;169;p8"/>
                <p:cNvSpPr/>
                <p:nvPr/>
              </p:nvSpPr>
              <p:spPr>
                <a:xfrm>
                  <a:off x="7061995" y="1769950"/>
                  <a:ext cx="36003" cy="35970"/>
                </a:xfrm>
                <a:custGeom>
                  <a:rect b="b" l="l" r="r" t="t"/>
                  <a:pathLst>
                    <a:path extrusionOk="0" h="13188" w="13200">
                      <a:moveTo>
                        <a:pt x="6588" y="3681"/>
                      </a:moveTo>
                      <a:cubicBezTo>
                        <a:pt x="8206" y="3681"/>
                        <a:pt x="9507" y="4982"/>
                        <a:pt x="9507" y="6600"/>
                      </a:cubicBezTo>
                      <a:cubicBezTo>
                        <a:pt x="9507" y="8205"/>
                        <a:pt x="8206" y="9506"/>
                        <a:pt x="6588" y="9506"/>
                      </a:cubicBezTo>
                      <a:cubicBezTo>
                        <a:pt x="4983" y="9506"/>
                        <a:pt x="3682" y="8205"/>
                        <a:pt x="3682" y="6600"/>
                      </a:cubicBezTo>
                      <a:cubicBezTo>
                        <a:pt x="3682" y="4982"/>
                        <a:pt x="4983" y="3681"/>
                        <a:pt x="6588" y="3681"/>
                      </a:cubicBezTo>
                      <a:close/>
                      <a:moveTo>
                        <a:pt x="6588" y="0"/>
                      </a:moveTo>
                      <a:cubicBezTo>
                        <a:pt x="2955" y="0"/>
                        <a:pt x="1" y="2966"/>
                        <a:pt x="1" y="6600"/>
                      </a:cubicBezTo>
                      <a:cubicBezTo>
                        <a:pt x="1" y="10233"/>
                        <a:pt x="2955" y="13187"/>
                        <a:pt x="6588" y="13187"/>
                      </a:cubicBezTo>
                      <a:cubicBezTo>
                        <a:pt x="10234" y="13187"/>
                        <a:pt x="13188" y="10233"/>
                        <a:pt x="13188" y="6600"/>
                      </a:cubicBezTo>
                      <a:cubicBezTo>
                        <a:pt x="13200" y="2966"/>
                        <a:pt x="10246" y="0"/>
                        <a:pt x="65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8"/>
                <p:cNvSpPr/>
                <p:nvPr/>
              </p:nvSpPr>
              <p:spPr>
                <a:xfrm>
                  <a:off x="7125155" y="1769950"/>
                  <a:ext cx="35970" cy="35970"/>
                </a:xfrm>
                <a:custGeom>
                  <a:rect b="b" l="l" r="r" t="t"/>
                  <a:pathLst>
                    <a:path extrusionOk="0" h="13188" w="13188">
                      <a:moveTo>
                        <a:pt x="6599" y="3681"/>
                      </a:moveTo>
                      <a:cubicBezTo>
                        <a:pt x="8205" y="3681"/>
                        <a:pt x="9506" y="4982"/>
                        <a:pt x="9506" y="6600"/>
                      </a:cubicBezTo>
                      <a:cubicBezTo>
                        <a:pt x="9506" y="8205"/>
                        <a:pt x="8194" y="9506"/>
                        <a:pt x="6599" y="9506"/>
                      </a:cubicBezTo>
                      <a:cubicBezTo>
                        <a:pt x="4982" y="9506"/>
                        <a:pt x="3681" y="8205"/>
                        <a:pt x="3681" y="6600"/>
                      </a:cubicBezTo>
                      <a:cubicBezTo>
                        <a:pt x="3681" y="4982"/>
                        <a:pt x="4982" y="3681"/>
                        <a:pt x="6599" y="3681"/>
                      </a:cubicBezTo>
                      <a:close/>
                      <a:moveTo>
                        <a:pt x="6599" y="0"/>
                      </a:moveTo>
                      <a:cubicBezTo>
                        <a:pt x="2966" y="0"/>
                        <a:pt x="0" y="2966"/>
                        <a:pt x="0" y="6600"/>
                      </a:cubicBezTo>
                      <a:cubicBezTo>
                        <a:pt x="0" y="10233"/>
                        <a:pt x="2966" y="13187"/>
                        <a:pt x="6599" y="13187"/>
                      </a:cubicBezTo>
                      <a:cubicBezTo>
                        <a:pt x="10233" y="13187"/>
                        <a:pt x="13187" y="10233"/>
                        <a:pt x="13187" y="6600"/>
                      </a:cubicBezTo>
                      <a:cubicBezTo>
                        <a:pt x="13187" y="2966"/>
                        <a:pt x="10233" y="0"/>
                        <a:pt x="65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8"/>
                <p:cNvSpPr/>
                <p:nvPr/>
              </p:nvSpPr>
              <p:spPr>
                <a:xfrm>
                  <a:off x="7070501" y="1675160"/>
                  <a:ext cx="82073" cy="10073"/>
                </a:xfrm>
                <a:custGeom>
                  <a:rect b="b" l="l" r="r" t="t"/>
                  <a:pathLst>
                    <a:path extrusionOk="0" h="3693" w="30091">
                      <a:moveTo>
                        <a:pt x="1853" y="0"/>
                      </a:moveTo>
                      <a:cubicBezTo>
                        <a:pt x="845" y="0"/>
                        <a:pt x="1" y="821"/>
                        <a:pt x="1" y="1852"/>
                      </a:cubicBezTo>
                      <a:cubicBezTo>
                        <a:pt x="1" y="2872"/>
                        <a:pt x="821" y="3693"/>
                        <a:pt x="1853" y="3693"/>
                      </a:cubicBezTo>
                      <a:lnTo>
                        <a:pt x="28238" y="3693"/>
                      </a:lnTo>
                      <a:cubicBezTo>
                        <a:pt x="29246" y="3693"/>
                        <a:pt x="30090" y="2872"/>
                        <a:pt x="30090" y="1852"/>
                      </a:cubicBezTo>
                      <a:cubicBezTo>
                        <a:pt x="30090" y="821"/>
                        <a:pt x="29270" y="0"/>
                        <a:pt x="28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8"/>
                <p:cNvSpPr/>
                <p:nvPr/>
              </p:nvSpPr>
              <p:spPr>
                <a:xfrm>
                  <a:off x="7074435" y="1701289"/>
                  <a:ext cx="74207" cy="10073"/>
                </a:xfrm>
                <a:custGeom>
                  <a:rect b="b" l="l" r="r" t="t"/>
                  <a:pathLst>
                    <a:path extrusionOk="0" h="3693" w="27207">
                      <a:moveTo>
                        <a:pt x="1841" y="0"/>
                      </a:moveTo>
                      <a:cubicBezTo>
                        <a:pt x="833" y="0"/>
                        <a:pt x="1" y="821"/>
                        <a:pt x="1" y="1840"/>
                      </a:cubicBezTo>
                      <a:cubicBezTo>
                        <a:pt x="1" y="2872"/>
                        <a:pt x="821" y="3692"/>
                        <a:pt x="1841" y="3692"/>
                      </a:cubicBezTo>
                      <a:lnTo>
                        <a:pt x="25366" y="3692"/>
                      </a:lnTo>
                      <a:cubicBezTo>
                        <a:pt x="26374" y="3692"/>
                        <a:pt x="27207" y="2872"/>
                        <a:pt x="27207" y="1840"/>
                      </a:cubicBezTo>
                      <a:cubicBezTo>
                        <a:pt x="27207" y="821"/>
                        <a:pt x="26386" y="0"/>
                        <a:pt x="253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8"/>
                <p:cNvSpPr/>
                <p:nvPr/>
              </p:nvSpPr>
              <p:spPr>
                <a:xfrm>
                  <a:off x="6993499" y="1616539"/>
                  <a:ext cx="205703" cy="145245"/>
                </a:xfrm>
                <a:custGeom>
                  <a:rect b="b" l="l" r="r" t="t"/>
                  <a:pathLst>
                    <a:path extrusionOk="0" h="53252" w="75418">
                      <a:moveTo>
                        <a:pt x="71584" y="15614"/>
                      </a:moveTo>
                      <a:lnTo>
                        <a:pt x="66427" y="40628"/>
                      </a:lnTo>
                      <a:lnTo>
                        <a:pt x="20126" y="40628"/>
                      </a:lnTo>
                      <a:lnTo>
                        <a:pt x="14969" y="15614"/>
                      </a:lnTo>
                      <a:close/>
                      <a:moveTo>
                        <a:pt x="2096" y="0"/>
                      </a:moveTo>
                      <a:cubicBezTo>
                        <a:pt x="1379" y="0"/>
                        <a:pt x="699" y="423"/>
                        <a:pt x="410" y="1114"/>
                      </a:cubicBezTo>
                      <a:cubicBezTo>
                        <a:pt x="0" y="2052"/>
                        <a:pt x="434" y="3130"/>
                        <a:pt x="1360" y="3529"/>
                      </a:cubicBezTo>
                      <a:lnTo>
                        <a:pt x="9448" y="7045"/>
                      </a:lnTo>
                      <a:lnTo>
                        <a:pt x="18356" y="50310"/>
                      </a:lnTo>
                      <a:cubicBezTo>
                        <a:pt x="18708" y="52009"/>
                        <a:pt x="20232" y="53252"/>
                        <a:pt x="21955" y="53252"/>
                      </a:cubicBezTo>
                      <a:lnTo>
                        <a:pt x="66087" y="53252"/>
                      </a:lnTo>
                      <a:cubicBezTo>
                        <a:pt x="67107" y="53252"/>
                        <a:pt x="67939" y="52431"/>
                        <a:pt x="67939" y="51412"/>
                      </a:cubicBezTo>
                      <a:cubicBezTo>
                        <a:pt x="67939" y="50380"/>
                        <a:pt x="67118" y="49560"/>
                        <a:pt x="66087" y="49560"/>
                      </a:cubicBezTo>
                      <a:lnTo>
                        <a:pt x="21955" y="49560"/>
                      </a:lnTo>
                      <a:lnTo>
                        <a:pt x="20876" y="44308"/>
                      </a:lnTo>
                      <a:lnTo>
                        <a:pt x="66427" y="44308"/>
                      </a:lnTo>
                      <a:cubicBezTo>
                        <a:pt x="68173" y="44308"/>
                        <a:pt x="69685" y="43078"/>
                        <a:pt x="70037" y="41355"/>
                      </a:cubicBezTo>
                      <a:lnTo>
                        <a:pt x="75194" y="16352"/>
                      </a:lnTo>
                      <a:cubicBezTo>
                        <a:pt x="75417" y="15262"/>
                        <a:pt x="75148" y="14149"/>
                        <a:pt x="74444" y="13281"/>
                      </a:cubicBezTo>
                      <a:cubicBezTo>
                        <a:pt x="73741" y="12426"/>
                        <a:pt x="72698" y="11922"/>
                        <a:pt x="71584" y="11922"/>
                      </a:cubicBezTo>
                      <a:lnTo>
                        <a:pt x="14207" y="11922"/>
                      </a:lnTo>
                      <a:lnTo>
                        <a:pt x="13046" y="6295"/>
                      </a:lnTo>
                      <a:cubicBezTo>
                        <a:pt x="12800" y="5123"/>
                        <a:pt x="12015" y="4139"/>
                        <a:pt x="10913" y="3658"/>
                      </a:cubicBezTo>
                      <a:lnTo>
                        <a:pt x="2825" y="153"/>
                      </a:lnTo>
                      <a:cubicBezTo>
                        <a:pt x="2587" y="49"/>
                        <a:pt x="2339" y="0"/>
                        <a:pt x="20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4" name="Shape 174"/>
        <p:cNvGrpSpPr/>
        <p:nvPr/>
      </p:nvGrpSpPr>
      <p:grpSpPr>
        <a:xfrm>
          <a:off x="0" y="0"/>
          <a:ext cx="0" cy="0"/>
          <a:chOff x="0" y="0"/>
          <a:chExt cx="0" cy="0"/>
        </a:xfrm>
      </p:grpSpPr>
      <p:sp>
        <p:nvSpPr>
          <p:cNvPr id="175" name="Google Shape;175;p9"/>
          <p:cNvSpPr/>
          <p:nvPr/>
        </p:nvSpPr>
        <p:spPr>
          <a:xfrm>
            <a:off x="284850" y="289800"/>
            <a:ext cx="8574300" cy="4563900"/>
          </a:xfrm>
          <a:prstGeom prst="roundRect">
            <a:avLst>
              <a:gd fmla="val 8250" name="adj"/>
            </a:avLst>
          </a:prstGeom>
          <a:solidFill>
            <a:schemeClr val="dk2"/>
          </a:solidFill>
          <a:ln>
            <a:noFill/>
          </a:ln>
          <a:effectLst>
            <a:outerShdw blurRad="57150" rotWithShape="0" algn="bl" dir="4080000" dist="7620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9"/>
          <p:cNvSpPr/>
          <p:nvPr/>
        </p:nvSpPr>
        <p:spPr>
          <a:xfrm rot="-4080314">
            <a:off x="-2065524" y="1779314"/>
            <a:ext cx="4291871" cy="2699376"/>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9"/>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78" name="Google Shape;178;p9"/>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179" name="Google Shape;179;p9"/>
          <p:cNvGrpSpPr/>
          <p:nvPr/>
        </p:nvGrpSpPr>
        <p:grpSpPr>
          <a:xfrm>
            <a:off x="794438" y="489126"/>
            <a:ext cx="7585062" cy="273000"/>
            <a:chOff x="794438" y="489126"/>
            <a:chExt cx="7585062" cy="273000"/>
          </a:xfrm>
        </p:grpSpPr>
        <p:grpSp>
          <p:nvGrpSpPr>
            <p:cNvPr id="180" name="Google Shape;180;p9"/>
            <p:cNvGrpSpPr/>
            <p:nvPr/>
          </p:nvGrpSpPr>
          <p:grpSpPr>
            <a:xfrm>
              <a:off x="794438" y="534808"/>
              <a:ext cx="273000" cy="185406"/>
              <a:chOff x="794438" y="522095"/>
              <a:chExt cx="273000" cy="185406"/>
            </a:xfrm>
          </p:grpSpPr>
          <p:cxnSp>
            <p:nvCxnSpPr>
              <p:cNvPr id="181" name="Google Shape;181;p9"/>
              <p:cNvCxnSpPr/>
              <p:nvPr/>
            </p:nvCxnSpPr>
            <p:spPr>
              <a:xfrm>
                <a:off x="794438" y="522095"/>
                <a:ext cx="273000" cy="0"/>
              </a:xfrm>
              <a:prstGeom prst="straightConnector1">
                <a:avLst/>
              </a:prstGeom>
              <a:noFill/>
              <a:ln cap="flat" cmpd="sng" w="9525">
                <a:solidFill>
                  <a:schemeClr val="dk1"/>
                </a:solidFill>
                <a:prstDash val="solid"/>
                <a:round/>
                <a:headEnd len="med" w="med" type="none"/>
                <a:tailEnd len="med" w="med" type="none"/>
              </a:ln>
            </p:spPr>
          </p:cxnSp>
          <p:cxnSp>
            <p:nvCxnSpPr>
              <p:cNvPr id="182" name="Google Shape;182;p9"/>
              <p:cNvCxnSpPr/>
              <p:nvPr/>
            </p:nvCxnSpPr>
            <p:spPr>
              <a:xfrm>
                <a:off x="794438" y="614798"/>
                <a:ext cx="273000" cy="0"/>
              </a:xfrm>
              <a:prstGeom prst="straightConnector1">
                <a:avLst/>
              </a:prstGeom>
              <a:noFill/>
              <a:ln cap="flat" cmpd="sng" w="9525">
                <a:solidFill>
                  <a:schemeClr val="dk1"/>
                </a:solidFill>
                <a:prstDash val="solid"/>
                <a:round/>
                <a:headEnd len="med" w="med" type="none"/>
                <a:tailEnd len="med" w="med" type="none"/>
              </a:ln>
            </p:spPr>
          </p:cxnSp>
          <p:cxnSp>
            <p:nvCxnSpPr>
              <p:cNvPr id="183" name="Google Shape;183;p9"/>
              <p:cNvCxnSpPr/>
              <p:nvPr/>
            </p:nvCxnSpPr>
            <p:spPr>
              <a:xfrm>
                <a:off x="794438" y="707502"/>
                <a:ext cx="273000" cy="0"/>
              </a:xfrm>
              <a:prstGeom prst="straightConnector1">
                <a:avLst/>
              </a:prstGeom>
              <a:noFill/>
              <a:ln cap="flat" cmpd="sng" w="9525">
                <a:solidFill>
                  <a:schemeClr val="dk1"/>
                </a:solidFill>
                <a:prstDash val="solid"/>
                <a:round/>
                <a:headEnd len="med" w="med" type="none"/>
                <a:tailEnd len="med" w="med" type="none"/>
              </a:ln>
            </p:spPr>
          </p:cxnSp>
        </p:grpSp>
        <p:grpSp>
          <p:nvGrpSpPr>
            <p:cNvPr id="184" name="Google Shape;184;p9"/>
            <p:cNvGrpSpPr/>
            <p:nvPr/>
          </p:nvGrpSpPr>
          <p:grpSpPr>
            <a:xfrm>
              <a:off x="5634025" y="489126"/>
              <a:ext cx="2387400" cy="273000"/>
              <a:chOff x="5634025" y="516254"/>
              <a:chExt cx="2387400" cy="273000"/>
            </a:xfrm>
          </p:grpSpPr>
          <p:sp>
            <p:nvSpPr>
              <p:cNvPr id="185" name="Google Shape;185;p9"/>
              <p:cNvSpPr/>
              <p:nvPr/>
            </p:nvSpPr>
            <p:spPr>
              <a:xfrm>
                <a:off x="5634025" y="516254"/>
                <a:ext cx="2387400" cy="2730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6" name="Google Shape;186;p9"/>
              <p:cNvGrpSpPr/>
              <p:nvPr/>
            </p:nvGrpSpPr>
            <p:grpSpPr>
              <a:xfrm>
                <a:off x="5733981" y="574878"/>
                <a:ext cx="157455" cy="157474"/>
                <a:chOff x="7626532" y="1566956"/>
                <a:chExt cx="248313" cy="248343"/>
              </a:xfrm>
            </p:grpSpPr>
            <p:sp>
              <p:nvSpPr>
                <p:cNvPr id="187" name="Google Shape;187;p9"/>
                <p:cNvSpPr/>
                <p:nvPr/>
              </p:nvSpPr>
              <p:spPr>
                <a:xfrm>
                  <a:off x="7626532" y="1566956"/>
                  <a:ext cx="248313" cy="248343"/>
                </a:xfrm>
                <a:custGeom>
                  <a:rect b="b" l="l" r="r" t="t"/>
                  <a:pathLst>
                    <a:path extrusionOk="0" h="75028" w="75019">
                      <a:moveTo>
                        <a:pt x="47789" y="3854"/>
                      </a:moveTo>
                      <a:cubicBezTo>
                        <a:pt x="53768" y="3854"/>
                        <a:pt x="59746" y="6128"/>
                        <a:pt x="64305" y="10688"/>
                      </a:cubicBezTo>
                      <a:cubicBezTo>
                        <a:pt x="68713" y="15095"/>
                        <a:pt x="71151" y="20956"/>
                        <a:pt x="71151" y="27203"/>
                      </a:cubicBezTo>
                      <a:cubicBezTo>
                        <a:pt x="71151" y="33439"/>
                        <a:pt x="68713" y="39300"/>
                        <a:pt x="64305" y="43707"/>
                      </a:cubicBezTo>
                      <a:cubicBezTo>
                        <a:pt x="59757" y="48261"/>
                        <a:pt x="53776" y="50538"/>
                        <a:pt x="47795" y="50538"/>
                      </a:cubicBezTo>
                      <a:cubicBezTo>
                        <a:pt x="41814" y="50538"/>
                        <a:pt x="35833" y="48261"/>
                        <a:pt x="31285" y="43707"/>
                      </a:cubicBezTo>
                      <a:cubicBezTo>
                        <a:pt x="26866" y="39300"/>
                        <a:pt x="24440" y="33439"/>
                        <a:pt x="24440" y="27203"/>
                      </a:cubicBezTo>
                      <a:cubicBezTo>
                        <a:pt x="24440" y="20956"/>
                        <a:pt x="26866" y="15095"/>
                        <a:pt x="31285" y="10688"/>
                      </a:cubicBezTo>
                      <a:cubicBezTo>
                        <a:pt x="35833" y="6128"/>
                        <a:pt x="41811" y="3854"/>
                        <a:pt x="47789" y="3854"/>
                      </a:cubicBezTo>
                      <a:close/>
                      <a:moveTo>
                        <a:pt x="19329" y="49076"/>
                      </a:moveTo>
                      <a:lnTo>
                        <a:pt x="25929" y="55675"/>
                      </a:lnTo>
                      <a:lnTo>
                        <a:pt x="23198" y="58418"/>
                      </a:lnTo>
                      <a:lnTo>
                        <a:pt x="16587" y="51819"/>
                      </a:lnTo>
                      <a:lnTo>
                        <a:pt x="19329" y="49076"/>
                      </a:lnTo>
                      <a:close/>
                      <a:moveTo>
                        <a:pt x="13855" y="54550"/>
                      </a:moveTo>
                      <a:lnTo>
                        <a:pt x="20466" y="61161"/>
                      </a:lnTo>
                      <a:lnTo>
                        <a:pt x="11828" y="69776"/>
                      </a:lnTo>
                      <a:cubicBezTo>
                        <a:pt x="10948" y="70655"/>
                        <a:pt x="9776" y="71136"/>
                        <a:pt x="8522" y="71136"/>
                      </a:cubicBezTo>
                      <a:cubicBezTo>
                        <a:pt x="7280" y="71136"/>
                        <a:pt x="6107" y="70655"/>
                        <a:pt x="5228" y="69776"/>
                      </a:cubicBezTo>
                      <a:cubicBezTo>
                        <a:pt x="4349" y="68897"/>
                        <a:pt x="3869" y="67725"/>
                        <a:pt x="3869" y="66482"/>
                      </a:cubicBezTo>
                      <a:cubicBezTo>
                        <a:pt x="3869" y="65240"/>
                        <a:pt x="4349" y="64068"/>
                        <a:pt x="5228" y="63189"/>
                      </a:cubicBezTo>
                      <a:lnTo>
                        <a:pt x="13855" y="54550"/>
                      </a:lnTo>
                      <a:close/>
                      <a:moveTo>
                        <a:pt x="47806" y="1"/>
                      </a:moveTo>
                      <a:cubicBezTo>
                        <a:pt x="40836" y="1"/>
                        <a:pt x="33864" y="2653"/>
                        <a:pt x="28554" y="7957"/>
                      </a:cubicBezTo>
                      <a:cubicBezTo>
                        <a:pt x="23408" y="13102"/>
                        <a:pt x="20584" y="19936"/>
                        <a:pt x="20584" y="27203"/>
                      </a:cubicBezTo>
                      <a:cubicBezTo>
                        <a:pt x="20584" y="33826"/>
                        <a:pt x="22928" y="40074"/>
                        <a:pt x="27241" y="45032"/>
                      </a:cubicBezTo>
                      <a:lnTo>
                        <a:pt x="23995" y="48267"/>
                      </a:lnTo>
                      <a:lnTo>
                        <a:pt x="20701" y="44973"/>
                      </a:lnTo>
                      <a:cubicBezTo>
                        <a:pt x="20337" y="44598"/>
                        <a:pt x="19857" y="44399"/>
                        <a:pt x="19341" y="44399"/>
                      </a:cubicBezTo>
                      <a:cubicBezTo>
                        <a:pt x="18825" y="44399"/>
                        <a:pt x="18345" y="44598"/>
                        <a:pt x="17981" y="44973"/>
                      </a:cubicBezTo>
                      <a:lnTo>
                        <a:pt x="2509" y="60446"/>
                      </a:lnTo>
                      <a:cubicBezTo>
                        <a:pt x="891" y="62052"/>
                        <a:pt x="0" y="64197"/>
                        <a:pt x="0" y="66482"/>
                      </a:cubicBezTo>
                      <a:cubicBezTo>
                        <a:pt x="0" y="68768"/>
                        <a:pt x="891" y="70901"/>
                        <a:pt x="2509" y="72519"/>
                      </a:cubicBezTo>
                      <a:cubicBezTo>
                        <a:pt x="4115" y="74125"/>
                        <a:pt x="6260" y="75027"/>
                        <a:pt x="8545" y="75027"/>
                      </a:cubicBezTo>
                      <a:cubicBezTo>
                        <a:pt x="10831" y="75027"/>
                        <a:pt x="12965" y="74125"/>
                        <a:pt x="14582" y="72519"/>
                      </a:cubicBezTo>
                      <a:lnTo>
                        <a:pt x="30031" y="57035"/>
                      </a:lnTo>
                      <a:cubicBezTo>
                        <a:pt x="30406" y="56660"/>
                        <a:pt x="30606" y="56179"/>
                        <a:pt x="30606" y="55663"/>
                      </a:cubicBezTo>
                      <a:cubicBezTo>
                        <a:pt x="30606" y="55159"/>
                        <a:pt x="30406" y="54667"/>
                        <a:pt x="30031" y="54304"/>
                      </a:cubicBezTo>
                      <a:lnTo>
                        <a:pt x="26737" y="51010"/>
                      </a:lnTo>
                      <a:lnTo>
                        <a:pt x="29973" y="47775"/>
                      </a:lnTo>
                      <a:cubicBezTo>
                        <a:pt x="35072" y="52194"/>
                        <a:pt x="41436" y="54409"/>
                        <a:pt x="47813" y="54409"/>
                      </a:cubicBezTo>
                      <a:cubicBezTo>
                        <a:pt x="54776" y="54409"/>
                        <a:pt x="61738" y="51760"/>
                        <a:pt x="67048" y="46450"/>
                      </a:cubicBezTo>
                      <a:cubicBezTo>
                        <a:pt x="72182" y="41304"/>
                        <a:pt x="75019" y="34483"/>
                        <a:pt x="75019" y="27215"/>
                      </a:cubicBezTo>
                      <a:cubicBezTo>
                        <a:pt x="75019" y="19936"/>
                        <a:pt x="72171" y="13102"/>
                        <a:pt x="67048" y="7957"/>
                      </a:cubicBezTo>
                      <a:cubicBezTo>
                        <a:pt x="61744" y="2653"/>
                        <a:pt x="54776" y="1"/>
                        <a:pt x="478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9"/>
                <p:cNvSpPr/>
                <p:nvPr/>
              </p:nvSpPr>
              <p:spPr>
                <a:xfrm>
                  <a:off x="7716312" y="1594638"/>
                  <a:ext cx="136845" cy="124711"/>
                </a:xfrm>
                <a:custGeom>
                  <a:rect b="b" l="l" r="r" t="t"/>
                  <a:pathLst>
                    <a:path extrusionOk="0" h="37677" w="41343">
                      <a:moveTo>
                        <a:pt x="20665" y="3860"/>
                      </a:moveTo>
                      <a:cubicBezTo>
                        <a:pt x="24510" y="3860"/>
                        <a:pt x="28343" y="5325"/>
                        <a:pt x="31262" y="8244"/>
                      </a:cubicBezTo>
                      <a:cubicBezTo>
                        <a:pt x="37111" y="14093"/>
                        <a:pt x="37111" y="23599"/>
                        <a:pt x="31274" y="29448"/>
                      </a:cubicBezTo>
                      <a:cubicBezTo>
                        <a:pt x="28355" y="32367"/>
                        <a:pt x="24516" y="33826"/>
                        <a:pt x="20677" y="33826"/>
                      </a:cubicBezTo>
                      <a:cubicBezTo>
                        <a:pt x="16838" y="33826"/>
                        <a:pt x="13000" y="32367"/>
                        <a:pt x="10081" y="29448"/>
                      </a:cubicBezTo>
                      <a:cubicBezTo>
                        <a:pt x="4232" y="23599"/>
                        <a:pt x="4232" y="14093"/>
                        <a:pt x="10081" y="8244"/>
                      </a:cubicBezTo>
                      <a:cubicBezTo>
                        <a:pt x="12988" y="5325"/>
                        <a:pt x="16833" y="3860"/>
                        <a:pt x="20665" y="3860"/>
                      </a:cubicBezTo>
                      <a:close/>
                      <a:moveTo>
                        <a:pt x="20668" y="1"/>
                      </a:moveTo>
                      <a:cubicBezTo>
                        <a:pt x="15842" y="1"/>
                        <a:pt x="11019" y="1838"/>
                        <a:pt x="7350" y="5513"/>
                      </a:cubicBezTo>
                      <a:cubicBezTo>
                        <a:pt x="0" y="12874"/>
                        <a:pt x="0" y="24830"/>
                        <a:pt x="7350" y="32168"/>
                      </a:cubicBezTo>
                      <a:cubicBezTo>
                        <a:pt x="11030" y="35848"/>
                        <a:pt x="15848" y="37677"/>
                        <a:pt x="20689" y="37677"/>
                      </a:cubicBezTo>
                      <a:cubicBezTo>
                        <a:pt x="25518" y="37677"/>
                        <a:pt x="30336" y="35848"/>
                        <a:pt x="34016" y="32168"/>
                      </a:cubicBezTo>
                      <a:cubicBezTo>
                        <a:pt x="41342" y="24818"/>
                        <a:pt x="41342" y="12862"/>
                        <a:pt x="34005" y="5513"/>
                      </a:cubicBezTo>
                      <a:cubicBezTo>
                        <a:pt x="30324" y="1838"/>
                        <a:pt x="25495" y="1"/>
                        <a:pt x="20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9"/>
                <p:cNvSpPr/>
                <p:nvPr/>
              </p:nvSpPr>
              <p:spPr>
                <a:xfrm>
                  <a:off x="7758485" y="1623378"/>
                  <a:ext cx="52536" cy="20740"/>
                </a:xfrm>
                <a:custGeom>
                  <a:rect b="b" l="l" r="r" t="t"/>
                  <a:pathLst>
                    <a:path extrusionOk="0" h="6266" w="15872">
                      <a:moveTo>
                        <a:pt x="7936" y="1"/>
                      </a:moveTo>
                      <a:cubicBezTo>
                        <a:pt x="5331" y="1"/>
                        <a:pt x="2726" y="991"/>
                        <a:pt x="751" y="2972"/>
                      </a:cubicBezTo>
                      <a:cubicBezTo>
                        <a:pt x="1" y="3722"/>
                        <a:pt x="1" y="4953"/>
                        <a:pt x="751" y="5703"/>
                      </a:cubicBezTo>
                      <a:cubicBezTo>
                        <a:pt x="1126" y="6072"/>
                        <a:pt x="1621" y="6257"/>
                        <a:pt x="2115" y="6257"/>
                      </a:cubicBezTo>
                      <a:cubicBezTo>
                        <a:pt x="2609" y="6257"/>
                        <a:pt x="3101" y="6072"/>
                        <a:pt x="3470" y="5703"/>
                      </a:cubicBezTo>
                      <a:cubicBezTo>
                        <a:pt x="4701" y="4472"/>
                        <a:pt x="6316" y="3857"/>
                        <a:pt x="7929" y="3857"/>
                      </a:cubicBezTo>
                      <a:cubicBezTo>
                        <a:pt x="9542" y="3857"/>
                        <a:pt x="11154" y="4472"/>
                        <a:pt x="12379" y="5703"/>
                      </a:cubicBezTo>
                      <a:cubicBezTo>
                        <a:pt x="12766" y="6078"/>
                        <a:pt x="13246" y="6266"/>
                        <a:pt x="13738" y="6266"/>
                      </a:cubicBezTo>
                      <a:cubicBezTo>
                        <a:pt x="14242" y="6266"/>
                        <a:pt x="14723" y="6078"/>
                        <a:pt x="15110" y="5703"/>
                      </a:cubicBezTo>
                      <a:cubicBezTo>
                        <a:pt x="15872" y="4953"/>
                        <a:pt x="15872" y="3722"/>
                        <a:pt x="15122" y="2972"/>
                      </a:cubicBezTo>
                      <a:cubicBezTo>
                        <a:pt x="13146" y="991"/>
                        <a:pt x="10541" y="1"/>
                        <a:pt x="7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90" name="Google Shape;190;p9"/>
            <p:cNvGrpSpPr/>
            <p:nvPr/>
          </p:nvGrpSpPr>
          <p:grpSpPr>
            <a:xfrm>
              <a:off x="8106499" y="489126"/>
              <a:ext cx="273000" cy="273000"/>
              <a:chOff x="8106499" y="516254"/>
              <a:chExt cx="273000" cy="273000"/>
            </a:xfrm>
          </p:grpSpPr>
          <p:sp>
            <p:nvSpPr>
              <p:cNvPr id="191" name="Google Shape;191;p9"/>
              <p:cNvSpPr/>
              <p:nvPr/>
            </p:nvSpPr>
            <p:spPr>
              <a:xfrm>
                <a:off x="8106499" y="516254"/>
                <a:ext cx="273000" cy="273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2" name="Google Shape;192;p9"/>
              <p:cNvGrpSpPr/>
              <p:nvPr/>
            </p:nvGrpSpPr>
            <p:grpSpPr>
              <a:xfrm>
                <a:off x="8160297" y="582146"/>
                <a:ext cx="157465" cy="144971"/>
                <a:chOff x="6993499" y="1616539"/>
                <a:chExt cx="205703" cy="189381"/>
              </a:xfrm>
            </p:grpSpPr>
            <p:sp>
              <p:nvSpPr>
                <p:cNvPr id="193" name="Google Shape;193;p9"/>
                <p:cNvSpPr/>
                <p:nvPr/>
              </p:nvSpPr>
              <p:spPr>
                <a:xfrm>
                  <a:off x="7061995" y="1769950"/>
                  <a:ext cx="36003" cy="35970"/>
                </a:xfrm>
                <a:custGeom>
                  <a:rect b="b" l="l" r="r" t="t"/>
                  <a:pathLst>
                    <a:path extrusionOk="0" h="13188" w="13200">
                      <a:moveTo>
                        <a:pt x="6588" y="3681"/>
                      </a:moveTo>
                      <a:cubicBezTo>
                        <a:pt x="8206" y="3681"/>
                        <a:pt x="9507" y="4982"/>
                        <a:pt x="9507" y="6600"/>
                      </a:cubicBezTo>
                      <a:cubicBezTo>
                        <a:pt x="9507" y="8205"/>
                        <a:pt x="8206" y="9506"/>
                        <a:pt x="6588" y="9506"/>
                      </a:cubicBezTo>
                      <a:cubicBezTo>
                        <a:pt x="4983" y="9506"/>
                        <a:pt x="3682" y="8205"/>
                        <a:pt x="3682" y="6600"/>
                      </a:cubicBezTo>
                      <a:cubicBezTo>
                        <a:pt x="3682" y="4982"/>
                        <a:pt x="4983" y="3681"/>
                        <a:pt x="6588" y="3681"/>
                      </a:cubicBezTo>
                      <a:close/>
                      <a:moveTo>
                        <a:pt x="6588" y="0"/>
                      </a:moveTo>
                      <a:cubicBezTo>
                        <a:pt x="2955" y="0"/>
                        <a:pt x="1" y="2966"/>
                        <a:pt x="1" y="6600"/>
                      </a:cubicBezTo>
                      <a:cubicBezTo>
                        <a:pt x="1" y="10233"/>
                        <a:pt x="2955" y="13187"/>
                        <a:pt x="6588" y="13187"/>
                      </a:cubicBezTo>
                      <a:cubicBezTo>
                        <a:pt x="10234" y="13187"/>
                        <a:pt x="13188" y="10233"/>
                        <a:pt x="13188" y="6600"/>
                      </a:cubicBezTo>
                      <a:cubicBezTo>
                        <a:pt x="13200" y="2966"/>
                        <a:pt x="10246" y="0"/>
                        <a:pt x="65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9"/>
                <p:cNvSpPr/>
                <p:nvPr/>
              </p:nvSpPr>
              <p:spPr>
                <a:xfrm>
                  <a:off x="7125155" y="1769950"/>
                  <a:ext cx="35970" cy="35970"/>
                </a:xfrm>
                <a:custGeom>
                  <a:rect b="b" l="l" r="r" t="t"/>
                  <a:pathLst>
                    <a:path extrusionOk="0" h="13188" w="13188">
                      <a:moveTo>
                        <a:pt x="6599" y="3681"/>
                      </a:moveTo>
                      <a:cubicBezTo>
                        <a:pt x="8205" y="3681"/>
                        <a:pt x="9506" y="4982"/>
                        <a:pt x="9506" y="6600"/>
                      </a:cubicBezTo>
                      <a:cubicBezTo>
                        <a:pt x="9506" y="8205"/>
                        <a:pt x="8194" y="9506"/>
                        <a:pt x="6599" y="9506"/>
                      </a:cubicBezTo>
                      <a:cubicBezTo>
                        <a:pt x="4982" y="9506"/>
                        <a:pt x="3681" y="8205"/>
                        <a:pt x="3681" y="6600"/>
                      </a:cubicBezTo>
                      <a:cubicBezTo>
                        <a:pt x="3681" y="4982"/>
                        <a:pt x="4982" y="3681"/>
                        <a:pt x="6599" y="3681"/>
                      </a:cubicBezTo>
                      <a:close/>
                      <a:moveTo>
                        <a:pt x="6599" y="0"/>
                      </a:moveTo>
                      <a:cubicBezTo>
                        <a:pt x="2966" y="0"/>
                        <a:pt x="0" y="2966"/>
                        <a:pt x="0" y="6600"/>
                      </a:cubicBezTo>
                      <a:cubicBezTo>
                        <a:pt x="0" y="10233"/>
                        <a:pt x="2966" y="13187"/>
                        <a:pt x="6599" y="13187"/>
                      </a:cubicBezTo>
                      <a:cubicBezTo>
                        <a:pt x="10233" y="13187"/>
                        <a:pt x="13187" y="10233"/>
                        <a:pt x="13187" y="6600"/>
                      </a:cubicBezTo>
                      <a:cubicBezTo>
                        <a:pt x="13187" y="2966"/>
                        <a:pt x="10233" y="0"/>
                        <a:pt x="65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9"/>
                <p:cNvSpPr/>
                <p:nvPr/>
              </p:nvSpPr>
              <p:spPr>
                <a:xfrm>
                  <a:off x="7070501" y="1675160"/>
                  <a:ext cx="82073" cy="10073"/>
                </a:xfrm>
                <a:custGeom>
                  <a:rect b="b" l="l" r="r" t="t"/>
                  <a:pathLst>
                    <a:path extrusionOk="0" h="3693" w="30091">
                      <a:moveTo>
                        <a:pt x="1853" y="0"/>
                      </a:moveTo>
                      <a:cubicBezTo>
                        <a:pt x="845" y="0"/>
                        <a:pt x="1" y="821"/>
                        <a:pt x="1" y="1852"/>
                      </a:cubicBezTo>
                      <a:cubicBezTo>
                        <a:pt x="1" y="2872"/>
                        <a:pt x="821" y="3693"/>
                        <a:pt x="1853" y="3693"/>
                      </a:cubicBezTo>
                      <a:lnTo>
                        <a:pt x="28238" y="3693"/>
                      </a:lnTo>
                      <a:cubicBezTo>
                        <a:pt x="29246" y="3693"/>
                        <a:pt x="30090" y="2872"/>
                        <a:pt x="30090" y="1852"/>
                      </a:cubicBezTo>
                      <a:cubicBezTo>
                        <a:pt x="30090" y="821"/>
                        <a:pt x="29270" y="0"/>
                        <a:pt x="28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9"/>
                <p:cNvSpPr/>
                <p:nvPr/>
              </p:nvSpPr>
              <p:spPr>
                <a:xfrm>
                  <a:off x="7074435" y="1701289"/>
                  <a:ext cx="74207" cy="10073"/>
                </a:xfrm>
                <a:custGeom>
                  <a:rect b="b" l="l" r="r" t="t"/>
                  <a:pathLst>
                    <a:path extrusionOk="0" h="3693" w="27207">
                      <a:moveTo>
                        <a:pt x="1841" y="0"/>
                      </a:moveTo>
                      <a:cubicBezTo>
                        <a:pt x="833" y="0"/>
                        <a:pt x="1" y="821"/>
                        <a:pt x="1" y="1840"/>
                      </a:cubicBezTo>
                      <a:cubicBezTo>
                        <a:pt x="1" y="2872"/>
                        <a:pt x="821" y="3692"/>
                        <a:pt x="1841" y="3692"/>
                      </a:cubicBezTo>
                      <a:lnTo>
                        <a:pt x="25366" y="3692"/>
                      </a:lnTo>
                      <a:cubicBezTo>
                        <a:pt x="26374" y="3692"/>
                        <a:pt x="27207" y="2872"/>
                        <a:pt x="27207" y="1840"/>
                      </a:cubicBezTo>
                      <a:cubicBezTo>
                        <a:pt x="27207" y="821"/>
                        <a:pt x="26386" y="0"/>
                        <a:pt x="253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9"/>
                <p:cNvSpPr/>
                <p:nvPr/>
              </p:nvSpPr>
              <p:spPr>
                <a:xfrm>
                  <a:off x="6993499" y="1616539"/>
                  <a:ext cx="205703" cy="145245"/>
                </a:xfrm>
                <a:custGeom>
                  <a:rect b="b" l="l" r="r" t="t"/>
                  <a:pathLst>
                    <a:path extrusionOk="0" h="53252" w="75418">
                      <a:moveTo>
                        <a:pt x="71584" y="15614"/>
                      </a:moveTo>
                      <a:lnTo>
                        <a:pt x="66427" y="40628"/>
                      </a:lnTo>
                      <a:lnTo>
                        <a:pt x="20126" y="40628"/>
                      </a:lnTo>
                      <a:lnTo>
                        <a:pt x="14969" y="15614"/>
                      </a:lnTo>
                      <a:close/>
                      <a:moveTo>
                        <a:pt x="2096" y="0"/>
                      </a:moveTo>
                      <a:cubicBezTo>
                        <a:pt x="1379" y="0"/>
                        <a:pt x="699" y="423"/>
                        <a:pt x="410" y="1114"/>
                      </a:cubicBezTo>
                      <a:cubicBezTo>
                        <a:pt x="0" y="2052"/>
                        <a:pt x="434" y="3130"/>
                        <a:pt x="1360" y="3529"/>
                      </a:cubicBezTo>
                      <a:lnTo>
                        <a:pt x="9448" y="7045"/>
                      </a:lnTo>
                      <a:lnTo>
                        <a:pt x="18356" y="50310"/>
                      </a:lnTo>
                      <a:cubicBezTo>
                        <a:pt x="18708" y="52009"/>
                        <a:pt x="20232" y="53252"/>
                        <a:pt x="21955" y="53252"/>
                      </a:cubicBezTo>
                      <a:lnTo>
                        <a:pt x="66087" y="53252"/>
                      </a:lnTo>
                      <a:cubicBezTo>
                        <a:pt x="67107" y="53252"/>
                        <a:pt x="67939" y="52431"/>
                        <a:pt x="67939" y="51412"/>
                      </a:cubicBezTo>
                      <a:cubicBezTo>
                        <a:pt x="67939" y="50380"/>
                        <a:pt x="67118" y="49560"/>
                        <a:pt x="66087" y="49560"/>
                      </a:cubicBezTo>
                      <a:lnTo>
                        <a:pt x="21955" y="49560"/>
                      </a:lnTo>
                      <a:lnTo>
                        <a:pt x="20876" y="44308"/>
                      </a:lnTo>
                      <a:lnTo>
                        <a:pt x="66427" y="44308"/>
                      </a:lnTo>
                      <a:cubicBezTo>
                        <a:pt x="68173" y="44308"/>
                        <a:pt x="69685" y="43078"/>
                        <a:pt x="70037" y="41355"/>
                      </a:cubicBezTo>
                      <a:lnTo>
                        <a:pt x="75194" y="16352"/>
                      </a:lnTo>
                      <a:cubicBezTo>
                        <a:pt x="75417" y="15262"/>
                        <a:pt x="75148" y="14149"/>
                        <a:pt x="74444" y="13281"/>
                      </a:cubicBezTo>
                      <a:cubicBezTo>
                        <a:pt x="73741" y="12426"/>
                        <a:pt x="72698" y="11922"/>
                        <a:pt x="71584" y="11922"/>
                      </a:cubicBezTo>
                      <a:lnTo>
                        <a:pt x="14207" y="11922"/>
                      </a:lnTo>
                      <a:lnTo>
                        <a:pt x="13046" y="6295"/>
                      </a:lnTo>
                      <a:cubicBezTo>
                        <a:pt x="12800" y="5123"/>
                        <a:pt x="12015" y="4139"/>
                        <a:pt x="10913" y="3658"/>
                      </a:cubicBezTo>
                      <a:lnTo>
                        <a:pt x="2825" y="153"/>
                      </a:lnTo>
                      <a:cubicBezTo>
                        <a:pt x="2587" y="49"/>
                        <a:pt x="2339" y="0"/>
                        <a:pt x="20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98" name="Shape 198"/>
        <p:cNvGrpSpPr/>
        <p:nvPr/>
      </p:nvGrpSpPr>
      <p:grpSpPr>
        <a:xfrm>
          <a:off x="0" y="0"/>
          <a:ext cx="0" cy="0"/>
          <a:chOff x="0" y="0"/>
          <a:chExt cx="0" cy="0"/>
        </a:xfrm>
      </p:grpSpPr>
      <p:sp>
        <p:nvSpPr>
          <p:cNvPr id="199" name="Google Shape;199;p10"/>
          <p:cNvSpPr txBox="1"/>
          <p:nvPr>
            <p:ph type="title"/>
          </p:nvPr>
        </p:nvSpPr>
        <p:spPr>
          <a:xfrm>
            <a:off x="720000" y="4014450"/>
            <a:ext cx="7704000" cy="572700"/>
          </a:xfrm>
          <a:prstGeom prst="rect">
            <a:avLst/>
          </a:prstGeom>
          <a:solidFill>
            <a:schemeClr val="accent2"/>
          </a:solidFill>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Anybody"/>
              <a:buNone/>
              <a:defRPr b="1" sz="3000">
                <a:solidFill>
                  <a:schemeClr val="dk1"/>
                </a:solidFill>
                <a:latin typeface="Anybody"/>
                <a:ea typeface="Anybody"/>
                <a:cs typeface="Anybody"/>
                <a:sym typeface="Anybody"/>
              </a:defRPr>
            </a:lvl1pPr>
            <a:lvl2pPr lvl="1" rtl="0">
              <a:spcBef>
                <a:spcPts val="0"/>
              </a:spcBef>
              <a:spcAft>
                <a:spcPts val="0"/>
              </a:spcAft>
              <a:buClr>
                <a:schemeClr val="dk1"/>
              </a:buClr>
              <a:buSzPts val="3000"/>
              <a:buFont typeface="Anybody"/>
              <a:buNone/>
              <a:defRPr b="1" sz="3000">
                <a:solidFill>
                  <a:schemeClr val="dk1"/>
                </a:solidFill>
                <a:latin typeface="Anybody"/>
                <a:ea typeface="Anybody"/>
                <a:cs typeface="Anybody"/>
                <a:sym typeface="Anybody"/>
              </a:defRPr>
            </a:lvl2pPr>
            <a:lvl3pPr lvl="2" rtl="0">
              <a:spcBef>
                <a:spcPts val="0"/>
              </a:spcBef>
              <a:spcAft>
                <a:spcPts val="0"/>
              </a:spcAft>
              <a:buClr>
                <a:schemeClr val="dk1"/>
              </a:buClr>
              <a:buSzPts val="3000"/>
              <a:buFont typeface="Anybody"/>
              <a:buNone/>
              <a:defRPr b="1" sz="3000">
                <a:solidFill>
                  <a:schemeClr val="dk1"/>
                </a:solidFill>
                <a:latin typeface="Anybody"/>
                <a:ea typeface="Anybody"/>
                <a:cs typeface="Anybody"/>
                <a:sym typeface="Anybody"/>
              </a:defRPr>
            </a:lvl3pPr>
            <a:lvl4pPr lvl="3" rtl="0">
              <a:spcBef>
                <a:spcPts val="0"/>
              </a:spcBef>
              <a:spcAft>
                <a:spcPts val="0"/>
              </a:spcAft>
              <a:buClr>
                <a:schemeClr val="dk1"/>
              </a:buClr>
              <a:buSzPts val="3000"/>
              <a:buFont typeface="Anybody"/>
              <a:buNone/>
              <a:defRPr b="1" sz="3000">
                <a:solidFill>
                  <a:schemeClr val="dk1"/>
                </a:solidFill>
                <a:latin typeface="Anybody"/>
                <a:ea typeface="Anybody"/>
                <a:cs typeface="Anybody"/>
                <a:sym typeface="Anybody"/>
              </a:defRPr>
            </a:lvl4pPr>
            <a:lvl5pPr lvl="4" rtl="0">
              <a:spcBef>
                <a:spcPts val="0"/>
              </a:spcBef>
              <a:spcAft>
                <a:spcPts val="0"/>
              </a:spcAft>
              <a:buClr>
                <a:schemeClr val="dk1"/>
              </a:buClr>
              <a:buSzPts val="3000"/>
              <a:buFont typeface="Anybody"/>
              <a:buNone/>
              <a:defRPr b="1" sz="3000">
                <a:solidFill>
                  <a:schemeClr val="dk1"/>
                </a:solidFill>
                <a:latin typeface="Anybody"/>
                <a:ea typeface="Anybody"/>
                <a:cs typeface="Anybody"/>
                <a:sym typeface="Anybody"/>
              </a:defRPr>
            </a:lvl5pPr>
            <a:lvl6pPr lvl="5" rtl="0">
              <a:spcBef>
                <a:spcPts val="0"/>
              </a:spcBef>
              <a:spcAft>
                <a:spcPts val="0"/>
              </a:spcAft>
              <a:buClr>
                <a:schemeClr val="dk1"/>
              </a:buClr>
              <a:buSzPts val="3000"/>
              <a:buFont typeface="Anybody"/>
              <a:buNone/>
              <a:defRPr b="1" sz="3000">
                <a:solidFill>
                  <a:schemeClr val="dk1"/>
                </a:solidFill>
                <a:latin typeface="Anybody"/>
                <a:ea typeface="Anybody"/>
                <a:cs typeface="Anybody"/>
                <a:sym typeface="Anybody"/>
              </a:defRPr>
            </a:lvl6pPr>
            <a:lvl7pPr lvl="6" rtl="0">
              <a:spcBef>
                <a:spcPts val="0"/>
              </a:spcBef>
              <a:spcAft>
                <a:spcPts val="0"/>
              </a:spcAft>
              <a:buClr>
                <a:schemeClr val="dk1"/>
              </a:buClr>
              <a:buSzPts val="3000"/>
              <a:buFont typeface="Anybody"/>
              <a:buNone/>
              <a:defRPr b="1" sz="3000">
                <a:solidFill>
                  <a:schemeClr val="dk1"/>
                </a:solidFill>
                <a:latin typeface="Anybody"/>
                <a:ea typeface="Anybody"/>
                <a:cs typeface="Anybody"/>
                <a:sym typeface="Anybody"/>
              </a:defRPr>
            </a:lvl7pPr>
            <a:lvl8pPr lvl="7" rtl="0">
              <a:spcBef>
                <a:spcPts val="0"/>
              </a:spcBef>
              <a:spcAft>
                <a:spcPts val="0"/>
              </a:spcAft>
              <a:buClr>
                <a:schemeClr val="dk1"/>
              </a:buClr>
              <a:buSzPts val="3000"/>
              <a:buFont typeface="Anybody"/>
              <a:buNone/>
              <a:defRPr b="1" sz="3000">
                <a:solidFill>
                  <a:schemeClr val="dk1"/>
                </a:solidFill>
                <a:latin typeface="Anybody"/>
                <a:ea typeface="Anybody"/>
                <a:cs typeface="Anybody"/>
                <a:sym typeface="Anybody"/>
              </a:defRPr>
            </a:lvl8pPr>
            <a:lvl9pPr lvl="8" rtl="0">
              <a:spcBef>
                <a:spcPts val="0"/>
              </a:spcBef>
              <a:spcAft>
                <a:spcPts val="0"/>
              </a:spcAft>
              <a:buClr>
                <a:schemeClr val="dk1"/>
              </a:buClr>
              <a:buSzPts val="3000"/>
              <a:buFont typeface="Anybody"/>
              <a:buNone/>
              <a:defRPr b="1" sz="3000">
                <a:solidFill>
                  <a:schemeClr val="dk1"/>
                </a:solidFill>
                <a:latin typeface="Anybody"/>
                <a:ea typeface="Anybody"/>
                <a:cs typeface="Anybody"/>
                <a:sym typeface="Anybody"/>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Anybody"/>
              <a:buChar char="●"/>
              <a:defRPr sz="1200">
                <a:solidFill>
                  <a:schemeClr val="dk1"/>
                </a:solidFill>
                <a:latin typeface="Anybody"/>
                <a:ea typeface="Anybody"/>
                <a:cs typeface="Anybody"/>
                <a:sym typeface="Anybody"/>
              </a:defRPr>
            </a:lvl1pPr>
            <a:lvl2pPr indent="-304800" lvl="1" marL="914400">
              <a:lnSpc>
                <a:spcPct val="100000"/>
              </a:lnSpc>
              <a:spcBef>
                <a:spcPts val="0"/>
              </a:spcBef>
              <a:spcAft>
                <a:spcPts val="0"/>
              </a:spcAft>
              <a:buClr>
                <a:schemeClr val="dk1"/>
              </a:buClr>
              <a:buSzPts val="1200"/>
              <a:buFont typeface="Anybody"/>
              <a:buChar char="○"/>
              <a:defRPr sz="1200">
                <a:solidFill>
                  <a:schemeClr val="dk1"/>
                </a:solidFill>
                <a:latin typeface="Anybody"/>
                <a:ea typeface="Anybody"/>
                <a:cs typeface="Anybody"/>
                <a:sym typeface="Anybody"/>
              </a:defRPr>
            </a:lvl2pPr>
            <a:lvl3pPr indent="-304800" lvl="2" marL="1371600">
              <a:lnSpc>
                <a:spcPct val="100000"/>
              </a:lnSpc>
              <a:spcBef>
                <a:spcPts val="0"/>
              </a:spcBef>
              <a:spcAft>
                <a:spcPts val="0"/>
              </a:spcAft>
              <a:buClr>
                <a:schemeClr val="dk1"/>
              </a:buClr>
              <a:buSzPts val="1200"/>
              <a:buFont typeface="Anybody"/>
              <a:buChar char="■"/>
              <a:defRPr sz="1200">
                <a:solidFill>
                  <a:schemeClr val="dk1"/>
                </a:solidFill>
                <a:latin typeface="Anybody"/>
                <a:ea typeface="Anybody"/>
                <a:cs typeface="Anybody"/>
                <a:sym typeface="Anybody"/>
              </a:defRPr>
            </a:lvl3pPr>
            <a:lvl4pPr indent="-304800" lvl="3" marL="1828800">
              <a:lnSpc>
                <a:spcPct val="100000"/>
              </a:lnSpc>
              <a:spcBef>
                <a:spcPts val="0"/>
              </a:spcBef>
              <a:spcAft>
                <a:spcPts val="0"/>
              </a:spcAft>
              <a:buClr>
                <a:schemeClr val="dk1"/>
              </a:buClr>
              <a:buSzPts val="1200"/>
              <a:buFont typeface="Anybody"/>
              <a:buChar char="●"/>
              <a:defRPr sz="1200">
                <a:solidFill>
                  <a:schemeClr val="dk1"/>
                </a:solidFill>
                <a:latin typeface="Anybody"/>
                <a:ea typeface="Anybody"/>
                <a:cs typeface="Anybody"/>
                <a:sym typeface="Anybody"/>
              </a:defRPr>
            </a:lvl4pPr>
            <a:lvl5pPr indent="-304800" lvl="4" marL="2286000">
              <a:lnSpc>
                <a:spcPct val="100000"/>
              </a:lnSpc>
              <a:spcBef>
                <a:spcPts val="0"/>
              </a:spcBef>
              <a:spcAft>
                <a:spcPts val="0"/>
              </a:spcAft>
              <a:buClr>
                <a:schemeClr val="dk1"/>
              </a:buClr>
              <a:buSzPts val="1200"/>
              <a:buFont typeface="Anybody"/>
              <a:buChar char="○"/>
              <a:defRPr sz="1200">
                <a:solidFill>
                  <a:schemeClr val="dk1"/>
                </a:solidFill>
                <a:latin typeface="Anybody"/>
                <a:ea typeface="Anybody"/>
                <a:cs typeface="Anybody"/>
                <a:sym typeface="Anybody"/>
              </a:defRPr>
            </a:lvl5pPr>
            <a:lvl6pPr indent="-304800" lvl="5" marL="2743200">
              <a:lnSpc>
                <a:spcPct val="100000"/>
              </a:lnSpc>
              <a:spcBef>
                <a:spcPts val="0"/>
              </a:spcBef>
              <a:spcAft>
                <a:spcPts val="0"/>
              </a:spcAft>
              <a:buClr>
                <a:schemeClr val="dk1"/>
              </a:buClr>
              <a:buSzPts val="1200"/>
              <a:buFont typeface="Anybody"/>
              <a:buChar char="■"/>
              <a:defRPr sz="1200">
                <a:solidFill>
                  <a:schemeClr val="dk1"/>
                </a:solidFill>
                <a:latin typeface="Anybody"/>
                <a:ea typeface="Anybody"/>
                <a:cs typeface="Anybody"/>
                <a:sym typeface="Anybody"/>
              </a:defRPr>
            </a:lvl6pPr>
            <a:lvl7pPr indent="-304800" lvl="6" marL="3200400">
              <a:lnSpc>
                <a:spcPct val="100000"/>
              </a:lnSpc>
              <a:spcBef>
                <a:spcPts val="0"/>
              </a:spcBef>
              <a:spcAft>
                <a:spcPts val="0"/>
              </a:spcAft>
              <a:buClr>
                <a:schemeClr val="dk1"/>
              </a:buClr>
              <a:buSzPts val="1200"/>
              <a:buFont typeface="Anybody"/>
              <a:buChar char="●"/>
              <a:defRPr sz="1200">
                <a:solidFill>
                  <a:schemeClr val="dk1"/>
                </a:solidFill>
                <a:latin typeface="Anybody"/>
                <a:ea typeface="Anybody"/>
                <a:cs typeface="Anybody"/>
                <a:sym typeface="Anybody"/>
              </a:defRPr>
            </a:lvl7pPr>
            <a:lvl8pPr indent="-304800" lvl="7" marL="3657600">
              <a:lnSpc>
                <a:spcPct val="100000"/>
              </a:lnSpc>
              <a:spcBef>
                <a:spcPts val="0"/>
              </a:spcBef>
              <a:spcAft>
                <a:spcPts val="0"/>
              </a:spcAft>
              <a:buClr>
                <a:schemeClr val="dk1"/>
              </a:buClr>
              <a:buSzPts val="1200"/>
              <a:buFont typeface="Anybody"/>
              <a:buChar char="○"/>
              <a:defRPr sz="1200">
                <a:solidFill>
                  <a:schemeClr val="dk1"/>
                </a:solidFill>
                <a:latin typeface="Anybody"/>
                <a:ea typeface="Anybody"/>
                <a:cs typeface="Anybody"/>
                <a:sym typeface="Anybody"/>
              </a:defRPr>
            </a:lvl8pPr>
            <a:lvl9pPr indent="-304800" lvl="8" marL="4114800">
              <a:lnSpc>
                <a:spcPct val="100000"/>
              </a:lnSpc>
              <a:spcBef>
                <a:spcPts val="0"/>
              </a:spcBef>
              <a:spcAft>
                <a:spcPts val="0"/>
              </a:spcAft>
              <a:buClr>
                <a:schemeClr val="dk1"/>
              </a:buClr>
              <a:buSzPts val="1200"/>
              <a:buFont typeface="Anybody"/>
              <a:buChar char="■"/>
              <a:defRPr sz="1200">
                <a:solidFill>
                  <a:schemeClr val="dk1"/>
                </a:solidFill>
                <a:latin typeface="Anybody"/>
                <a:ea typeface="Anybody"/>
                <a:cs typeface="Anybody"/>
                <a:sym typeface="Anybody"/>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9" name="Shape 499"/>
        <p:cNvGrpSpPr/>
        <p:nvPr/>
      </p:nvGrpSpPr>
      <p:grpSpPr>
        <a:xfrm>
          <a:off x="0" y="0"/>
          <a:ext cx="0" cy="0"/>
          <a:chOff x="0" y="0"/>
          <a:chExt cx="0" cy="0"/>
        </a:xfrm>
      </p:grpSpPr>
      <p:sp>
        <p:nvSpPr>
          <p:cNvPr id="500" name="Google Shape;500;p23"/>
          <p:cNvSpPr txBox="1"/>
          <p:nvPr>
            <p:ph type="ctrTitle"/>
          </p:nvPr>
        </p:nvSpPr>
        <p:spPr>
          <a:xfrm>
            <a:off x="1094225" y="1247913"/>
            <a:ext cx="4528800" cy="138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BuyMe</a:t>
            </a:r>
            <a:endParaRPr b="0"/>
          </a:p>
        </p:txBody>
      </p:sp>
      <p:sp>
        <p:nvSpPr>
          <p:cNvPr id="501" name="Google Shape;501;p23"/>
          <p:cNvSpPr txBox="1"/>
          <p:nvPr>
            <p:ph idx="1" type="subTitle"/>
          </p:nvPr>
        </p:nvSpPr>
        <p:spPr>
          <a:xfrm>
            <a:off x="1094225" y="2873913"/>
            <a:ext cx="4528800" cy="4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ALX-FINAL PROJECT PRESENTATION</a:t>
            </a:r>
            <a:endParaRPr/>
          </a:p>
        </p:txBody>
      </p:sp>
      <p:sp>
        <p:nvSpPr>
          <p:cNvPr id="502" name="Google Shape;502;p23"/>
          <p:cNvSpPr/>
          <p:nvPr/>
        </p:nvSpPr>
        <p:spPr>
          <a:xfrm rot="-1563061">
            <a:off x="6284801" y="3140198"/>
            <a:ext cx="4291947" cy="2699489"/>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3" name="Google Shape;503;p23"/>
          <p:cNvGrpSpPr/>
          <p:nvPr/>
        </p:nvGrpSpPr>
        <p:grpSpPr>
          <a:xfrm>
            <a:off x="4407005" y="4191791"/>
            <a:ext cx="329989" cy="275508"/>
            <a:chOff x="4382679" y="4319018"/>
            <a:chExt cx="378645" cy="316095"/>
          </a:xfrm>
        </p:grpSpPr>
        <p:sp>
          <p:nvSpPr>
            <p:cNvPr id="504" name="Google Shape;504;p23">
              <a:hlinkClick action="ppaction://hlinkshowjump?jump=nextslide"/>
            </p:cNvPr>
            <p:cNvSpPr/>
            <p:nvPr/>
          </p:nvSpPr>
          <p:spPr>
            <a:xfrm>
              <a:off x="4382679" y="4442791"/>
              <a:ext cx="378645" cy="192322"/>
            </a:xfrm>
            <a:custGeom>
              <a:rect b="b" l="l" r="r" t="t"/>
              <a:pathLst>
                <a:path extrusionOk="0" h="11992" w="23610">
                  <a:moveTo>
                    <a:pt x="0" y="0"/>
                  </a:moveTo>
                  <a:lnTo>
                    <a:pt x="11993" y="11992"/>
                  </a:lnTo>
                  <a:lnTo>
                    <a:pt x="23610" y="375"/>
                  </a:lnTo>
                </a:path>
              </a:pathLst>
            </a:custGeom>
            <a:noFill/>
            <a:ln cap="flat" cmpd="sng" w="9525">
              <a:solidFill>
                <a:schemeClr val="dk1"/>
              </a:solidFill>
              <a:prstDash val="solid"/>
              <a:round/>
              <a:headEnd len="med" w="med" type="none"/>
              <a:tailEnd len="med" w="med" type="none"/>
            </a:ln>
          </p:spPr>
        </p:sp>
        <p:sp>
          <p:nvSpPr>
            <p:cNvPr id="505" name="Google Shape;505;p23">
              <a:hlinkClick action="ppaction://hlinkshowjump?jump=nextslide"/>
            </p:cNvPr>
            <p:cNvSpPr/>
            <p:nvPr/>
          </p:nvSpPr>
          <p:spPr>
            <a:xfrm>
              <a:off x="4382679" y="4319018"/>
              <a:ext cx="378645" cy="192322"/>
            </a:xfrm>
            <a:custGeom>
              <a:rect b="b" l="l" r="r" t="t"/>
              <a:pathLst>
                <a:path extrusionOk="0" h="11992" w="23610">
                  <a:moveTo>
                    <a:pt x="0" y="0"/>
                  </a:moveTo>
                  <a:lnTo>
                    <a:pt x="11993" y="11992"/>
                  </a:lnTo>
                  <a:lnTo>
                    <a:pt x="23610" y="375"/>
                  </a:lnTo>
                </a:path>
              </a:pathLst>
            </a:custGeom>
            <a:noFill/>
            <a:ln cap="flat" cmpd="sng" w="9525">
              <a:solidFill>
                <a:schemeClr val="dk1"/>
              </a:solidFill>
              <a:prstDash val="solid"/>
              <a:round/>
              <a:headEnd len="med" w="med" type="none"/>
              <a:tailEnd len="med" w="med" type="none"/>
            </a:ln>
          </p:spPr>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32"/>
          <p:cNvSpPr txBox="1"/>
          <p:nvPr>
            <p:ph type="title"/>
          </p:nvPr>
        </p:nvSpPr>
        <p:spPr>
          <a:xfrm>
            <a:off x="1199050" y="2585350"/>
            <a:ext cx="51084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Arial"/>
                <a:ea typeface="Arial"/>
                <a:cs typeface="Arial"/>
                <a:sym typeface="Arial"/>
              </a:rPr>
              <a:t>App Overview</a:t>
            </a:r>
            <a:endParaRPr/>
          </a:p>
        </p:txBody>
      </p:sp>
      <p:sp>
        <p:nvSpPr>
          <p:cNvPr id="604" name="Google Shape;604;p32"/>
          <p:cNvSpPr txBox="1"/>
          <p:nvPr>
            <p:ph idx="2" type="title"/>
          </p:nvPr>
        </p:nvSpPr>
        <p:spPr>
          <a:xfrm>
            <a:off x="1199050" y="1716350"/>
            <a:ext cx="12357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605" name="Google Shape;605;p32"/>
          <p:cNvSpPr/>
          <p:nvPr/>
        </p:nvSpPr>
        <p:spPr>
          <a:xfrm>
            <a:off x="-466699" y="-1558207"/>
            <a:ext cx="4291800" cy="26994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6" name="Google Shape;606;p32"/>
          <p:cNvGrpSpPr/>
          <p:nvPr/>
        </p:nvGrpSpPr>
        <p:grpSpPr>
          <a:xfrm>
            <a:off x="4407005" y="4191791"/>
            <a:ext cx="329989" cy="275508"/>
            <a:chOff x="4382679" y="4319018"/>
            <a:chExt cx="378645" cy="316095"/>
          </a:xfrm>
        </p:grpSpPr>
        <p:sp>
          <p:nvSpPr>
            <p:cNvPr id="607" name="Google Shape;607;p32">
              <a:hlinkClick action="ppaction://hlinkshowjump?jump=nextslide"/>
            </p:cNvPr>
            <p:cNvSpPr/>
            <p:nvPr/>
          </p:nvSpPr>
          <p:spPr>
            <a:xfrm>
              <a:off x="4382679" y="4442791"/>
              <a:ext cx="378645" cy="192322"/>
            </a:xfrm>
            <a:custGeom>
              <a:rect b="b" l="l" r="r" t="t"/>
              <a:pathLst>
                <a:path extrusionOk="0" h="11992" w="23610">
                  <a:moveTo>
                    <a:pt x="0" y="0"/>
                  </a:moveTo>
                  <a:lnTo>
                    <a:pt x="11993" y="11992"/>
                  </a:lnTo>
                  <a:lnTo>
                    <a:pt x="23610" y="375"/>
                  </a:lnTo>
                </a:path>
              </a:pathLst>
            </a:custGeom>
            <a:noFill/>
            <a:ln cap="flat" cmpd="sng" w="9525">
              <a:solidFill>
                <a:schemeClr val="dk1"/>
              </a:solidFill>
              <a:prstDash val="solid"/>
              <a:round/>
              <a:headEnd len="med" w="med" type="none"/>
              <a:tailEnd len="med" w="med" type="none"/>
            </a:ln>
          </p:spPr>
        </p:sp>
        <p:sp>
          <p:nvSpPr>
            <p:cNvPr id="608" name="Google Shape;608;p32">
              <a:hlinkClick action="ppaction://hlinkshowjump?jump=nextslide"/>
            </p:cNvPr>
            <p:cNvSpPr/>
            <p:nvPr/>
          </p:nvSpPr>
          <p:spPr>
            <a:xfrm>
              <a:off x="4382679" y="4319018"/>
              <a:ext cx="378645" cy="192322"/>
            </a:xfrm>
            <a:custGeom>
              <a:rect b="b" l="l" r="r" t="t"/>
              <a:pathLst>
                <a:path extrusionOk="0" h="11992" w="23610">
                  <a:moveTo>
                    <a:pt x="0" y="0"/>
                  </a:moveTo>
                  <a:lnTo>
                    <a:pt x="11993" y="11992"/>
                  </a:lnTo>
                  <a:lnTo>
                    <a:pt x="23610" y="375"/>
                  </a:lnTo>
                </a:path>
              </a:pathLst>
            </a:custGeom>
            <a:noFill/>
            <a:ln cap="flat" cmpd="sng" w="9525">
              <a:solidFill>
                <a:schemeClr val="dk1"/>
              </a:solidFill>
              <a:prstDash val="solid"/>
              <a:round/>
              <a:headEnd len="med" w="med" type="none"/>
              <a:tailEnd len="med" w="med" type="none"/>
            </a:ln>
          </p:spPr>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grpSp>
        <p:nvGrpSpPr>
          <p:cNvPr id="613" name="Google Shape;613;p33"/>
          <p:cNvGrpSpPr/>
          <p:nvPr/>
        </p:nvGrpSpPr>
        <p:grpSpPr>
          <a:xfrm>
            <a:off x="4353943" y="4191791"/>
            <a:ext cx="329989" cy="275508"/>
            <a:chOff x="4382679" y="4319018"/>
            <a:chExt cx="378645" cy="316095"/>
          </a:xfrm>
        </p:grpSpPr>
        <p:sp>
          <p:nvSpPr>
            <p:cNvPr id="614" name="Google Shape;614;p33">
              <a:hlinkClick action="ppaction://hlinkshowjump?jump=nextslide"/>
            </p:cNvPr>
            <p:cNvSpPr/>
            <p:nvPr/>
          </p:nvSpPr>
          <p:spPr>
            <a:xfrm>
              <a:off x="4382679" y="4442791"/>
              <a:ext cx="378645" cy="192322"/>
            </a:xfrm>
            <a:custGeom>
              <a:rect b="b" l="l" r="r" t="t"/>
              <a:pathLst>
                <a:path extrusionOk="0" h="11992" w="23610">
                  <a:moveTo>
                    <a:pt x="0" y="0"/>
                  </a:moveTo>
                  <a:lnTo>
                    <a:pt x="11993" y="11992"/>
                  </a:lnTo>
                  <a:lnTo>
                    <a:pt x="23610" y="375"/>
                  </a:lnTo>
                </a:path>
              </a:pathLst>
            </a:custGeom>
            <a:noFill/>
            <a:ln cap="flat" cmpd="sng" w="9525">
              <a:solidFill>
                <a:schemeClr val="dk1"/>
              </a:solidFill>
              <a:prstDash val="solid"/>
              <a:round/>
              <a:headEnd len="med" w="med" type="none"/>
              <a:tailEnd len="med" w="med" type="none"/>
            </a:ln>
          </p:spPr>
        </p:sp>
        <p:sp>
          <p:nvSpPr>
            <p:cNvPr id="615" name="Google Shape;615;p33">
              <a:hlinkClick action="ppaction://hlinkshowjump?jump=nextslide"/>
            </p:cNvPr>
            <p:cNvSpPr/>
            <p:nvPr/>
          </p:nvSpPr>
          <p:spPr>
            <a:xfrm>
              <a:off x="4382679" y="4319018"/>
              <a:ext cx="378645" cy="192322"/>
            </a:xfrm>
            <a:custGeom>
              <a:rect b="b" l="l" r="r" t="t"/>
              <a:pathLst>
                <a:path extrusionOk="0" h="11992" w="23610">
                  <a:moveTo>
                    <a:pt x="0" y="0"/>
                  </a:moveTo>
                  <a:lnTo>
                    <a:pt x="11993" y="11992"/>
                  </a:lnTo>
                  <a:lnTo>
                    <a:pt x="23610" y="375"/>
                  </a:lnTo>
                </a:path>
              </a:pathLst>
            </a:custGeom>
            <a:noFill/>
            <a:ln cap="flat" cmpd="sng" w="9525">
              <a:solidFill>
                <a:schemeClr val="dk1"/>
              </a:solidFill>
              <a:prstDash val="solid"/>
              <a:round/>
              <a:headEnd len="med" w="med" type="none"/>
              <a:tailEnd len="med" w="med" type="none"/>
            </a:ln>
          </p:spPr>
        </p:sp>
      </p:grpSp>
      <p:pic>
        <p:nvPicPr>
          <p:cNvPr id="616" name="Google Shape;616;p33"/>
          <p:cNvPicPr preferRelativeResize="0"/>
          <p:nvPr/>
        </p:nvPicPr>
        <p:blipFill>
          <a:blip r:embed="rId3">
            <a:alphaModFix/>
          </a:blip>
          <a:stretch>
            <a:fillRect/>
          </a:stretch>
        </p:blipFill>
        <p:spPr>
          <a:xfrm>
            <a:off x="615525" y="1413000"/>
            <a:ext cx="3451062" cy="3148110"/>
          </a:xfrm>
          <a:prstGeom prst="rect">
            <a:avLst/>
          </a:prstGeom>
          <a:noFill/>
          <a:ln>
            <a:noFill/>
          </a:ln>
          <a:effectLst>
            <a:outerShdw blurRad="57150" rotWithShape="0" algn="bl" dir="5400000" dist="95250">
              <a:srgbClr val="000000">
                <a:alpha val="20000"/>
              </a:srgbClr>
            </a:outerShdw>
          </a:effectLst>
        </p:spPr>
      </p:pic>
      <p:pic>
        <p:nvPicPr>
          <p:cNvPr id="617" name="Google Shape;617;p33"/>
          <p:cNvPicPr preferRelativeResize="0"/>
          <p:nvPr/>
        </p:nvPicPr>
        <p:blipFill>
          <a:blip r:embed="rId4">
            <a:alphaModFix/>
          </a:blip>
          <a:stretch>
            <a:fillRect/>
          </a:stretch>
        </p:blipFill>
        <p:spPr>
          <a:xfrm>
            <a:off x="4856813" y="779614"/>
            <a:ext cx="3740474" cy="3148112"/>
          </a:xfrm>
          <a:prstGeom prst="rect">
            <a:avLst/>
          </a:prstGeom>
          <a:noFill/>
          <a:ln>
            <a:noFill/>
          </a:ln>
          <a:effectLst>
            <a:outerShdw blurRad="57150" rotWithShape="0" algn="bl" dir="5400000" dist="95250">
              <a:srgbClr val="000000">
                <a:alpha val="20000"/>
              </a:srgbClr>
            </a:outerShdw>
          </a:effectLst>
        </p:spPr>
      </p:pic>
      <p:sp>
        <p:nvSpPr>
          <p:cNvPr id="618" name="Google Shape;618;p33"/>
          <p:cNvSpPr/>
          <p:nvPr/>
        </p:nvSpPr>
        <p:spPr>
          <a:xfrm>
            <a:off x="-1824899" y="-1453757"/>
            <a:ext cx="4291800" cy="26994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3"/>
          <p:cNvSpPr txBox="1"/>
          <p:nvPr/>
        </p:nvSpPr>
        <p:spPr>
          <a:xfrm>
            <a:off x="6100450" y="4191800"/>
            <a:ext cx="1381800" cy="369300"/>
          </a:xfrm>
          <a:prstGeom prst="rect">
            <a:avLst/>
          </a:prstGeom>
          <a:solidFill>
            <a:srgbClr val="00C3B1"/>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1"/>
                </a:solidFill>
                <a:latin typeface="Anybody"/>
                <a:ea typeface="Anybody"/>
                <a:cs typeface="Anybody"/>
                <a:sym typeface="Anybody"/>
              </a:rPr>
              <a:t>Shop Page</a:t>
            </a:r>
            <a:endParaRPr b="1" sz="1200">
              <a:solidFill>
                <a:schemeClr val="dk1"/>
              </a:solidFill>
              <a:latin typeface="Anybody"/>
              <a:ea typeface="Anybody"/>
              <a:cs typeface="Anybody"/>
              <a:sym typeface="Anybody"/>
            </a:endParaRPr>
          </a:p>
        </p:txBody>
      </p:sp>
      <p:sp>
        <p:nvSpPr>
          <p:cNvPr id="620" name="Google Shape;620;p33"/>
          <p:cNvSpPr txBox="1"/>
          <p:nvPr/>
        </p:nvSpPr>
        <p:spPr>
          <a:xfrm>
            <a:off x="1760325" y="779625"/>
            <a:ext cx="1381800" cy="369300"/>
          </a:xfrm>
          <a:prstGeom prst="rect">
            <a:avLst/>
          </a:prstGeom>
          <a:solidFill>
            <a:srgbClr val="00C3B1"/>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1"/>
                </a:solidFill>
                <a:latin typeface="Anybody"/>
                <a:ea typeface="Anybody"/>
                <a:cs typeface="Anybody"/>
                <a:sym typeface="Anybody"/>
              </a:rPr>
              <a:t>Home Page</a:t>
            </a:r>
            <a:endParaRPr b="1" sz="1200">
              <a:solidFill>
                <a:schemeClr val="dk1"/>
              </a:solidFill>
              <a:latin typeface="Anybody"/>
              <a:ea typeface="Anybody"/>
              <a:cs typeface="Anybody"/>
              <a:sym typeface="Anybody"/>
            </a:endParaRPr>
          </a:p>
        </p:txBody>
      </p:sp>
      <p:cxnSp>
        <p:nvCxnSpPr>
          <p:cNvPr id="621" name="Google Shape;621;p33"/>
          <p:cNvCxnSpPr/>
          <p:nvPr/>
        </p:nvCxnSpPr>
        <p:spPr>
          <a:xfrm>
            <a:off x="2439225" y="1148925"/>
            <a:ext cx="24000" cy="369900"/>
          </a:xfrm>
          <a:prstGeom prst="straightConnector1">
            <a:avLst/>
          </a:prstGeom>
          <a:noFill/>
          <a:ln cap="flat" cmpd="sng" w="9525">
            <a:solidFill>
              <a:srgbClr val="00C3B1"/>
            </a:solidFill>
            <a:prstDash val="solid"/>
            <a:round/>
            <a:headEnd len="med" w="med" type="none"/>
            <a:tailEnd len="med" w="med" type="triangle"/>
          </a:ln>
          <a:effectLst>
            <a:outerShdw blurRad="57150" rotWithShape="0" algn="bl" dir="5400000" dist="19050">
              <a:srgbClr val="000000">
                <a:alpha val="50000"/>
              </a:srgbClr>
            </a:outerShdw>
          </a:effectLst>
        </p:spPr>
      </p:cxnSp>
      <p:cxnSp>
        <p:nvCxnSpPr>
          <p:cNvPr id="622" name="Google Shape;622;p33"/>
          <p:cNvCxnSpPr>
            <a:stCxn id="619" idx="0"/>
          </p:cNvCxnSpPr>
          <p:nvPr/>
        </p:nvCxnSpPr>
        <p:spPr>
          <a:xfrm rot="10800000">
            <a:off x="6750850" y="3488000"/>
            <a:ext cx="40500" cy="703800"/>
          </a:xfrm>
          <a:prstGeom prst="straightConnector1">
            <a:avLst/>
          </a:prstGeom>
          <a:noFill/>
          <a:ln cap="flat" cmpd="sng" w="9525">
            <a:solidFill>
              <a:srgbClr val="00C3B1"/>
            </a:solidFill>
            <a:prstDash val="solid"/>
            <a:round/>
            <a:headEnd len="med" w="med" type="none"/>
            <a:tailEnd len="med" w="med" type="triangle"/>
          </a:ln>
          <a:effectLst>
            <a:outerShdw blurRad="57150" rotWithShape="0" algn="bl" dir="5400000" dist="19050">
              <a:srgbClr val="000000">
                <a:alpha val="50000"/>
              </a:srgbClr>
            </a:outerShdw>
          </a:effectLst>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34"/>
          <p:cNvSpPr/>
          <p:nvPr/>
        </p:nvSpPr>
        <p:spPr>
          <a:xfrm>
            <a:off x="-466699" y="-1558207"/>
            <a:ext cx="4291800" cy="26994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8" name="Google Shape;628;p34"/>
          <p:cNvGrpSpPr/>
          <p:nvPr/>
        </p:nvGrpSpPr>
        <p:grpSpPr>
          <a:xfrm>
            <a:off x="4407005" y="4191791"/>
            <a:ext cx="329989" cy="275508"/>
            <a:chOff x="4382679" y="4319018"/>
            <a:chExt cx="378645" cy="316095"/>
          </a:xfrm>
        </p:grpSpPr>
        <p:sp>
          <p:nvSpPr>
            <p:cNvPr id="629" name="Google Shape;629;p34">
              <a:hlinkClick action="ppaction://hlinkshowjump?jump=nextslide"/>
            </p:cNvPr>
            <p:cNvSpPr/>
            <p:nvPr/>
          </p:nvSpPr>
          <p:spPr>
            <a:xfrm>
              <a:off x="4382679" y="4442791"/>
              <a:ext cx="378645" cy="192322"/>
            </a:xfrm>
            <a:custGeom>
              <a:rect b="b" l="l" r="r" t="t"/>
              <a:pathLst>
                <a:path extrusionOk="0" h="11992" w="23610">
                  <a:moveTo>
                    <a:pt x="0" y="0"/>
                  </a:moveTo>
                  <a:lnTo>
                    <a:pt x="11993" y="11992"/>
                  </a:lnTo>
                  <a:lnTo>
                    <a:pt x="23610" y="375"/>
                  </a:lnTo>
                </a:path>
              </a:pathLst>
            </a:custGeom>
            <a:noFill/>
            <a:ln cap="flat" cmpd="sng" w="9525">
              <a:solidFill>
                <a:schemeClr val="dk1"/>
              </a:solidFill>
              <a:prstDash val="solid"/>
              <a:round/>
              <a:headEnd len="med" w="med" type="none"/>
              <a:tailEnd len="med" w="med" type="none"/>
            </a:ln>
          </p:spPr>
        </p:sp>
        <p:sp>
          <p:nvSpPr>
            <p:cNvPr id="630" name="Google Shape;630;p34">
              <a:hlinkClick action="ppaction://hlinkshowjump?jump=nextslide"/>
            </p:cNvPr>
            <p:cNvSpPr/>
            <p:nvPr/>
          </p:nvSpPr>
          <p:spPr>
            <a:xfrm>
              <a:off x="4382679" y="4319018"/>
              <a:ext cx="378645" cy="192322"/>
            </a:xfrm>
            <a:custGeom>
              <a:rect b="b" l="l" r="r" t="t"/>
              <a:pathLst>
                <a:path extrusionOk="0" h="11992" w="23610">
                  <a:moveTo>
                    <a:pt x="0" y="0"/>
                  </a:moveTo>
                  <a:lnTo>
                    <a:pt x="11993" y="11992"/>
                  </a:lnTo>
                  <a:lnTo>
                    <a:pt x="23610" y="375"/>
                  </a:lnTo>
                </a:path>
              </a:pathLst>
            </a:custGeom>
            <a:noFill/>
            <a:ln cap="flat" cmpd="sng" w="9525">
              <a:solidFill>
                <a:schemeClr val="dk1"/>
              </a:solidFill>
              <a:prstDash val="solid"/>
              <a:round/>
              <a:headEnd len="med" w="med" type="none"/>
              <a:tailEnd len="med" w="med" type="none"/>
            </a:ln>
          </p:spPr>
        </p:sp>
      </p:grpSp>
      <p:pic>
        <p:nvPicPr>
          <p:cNvPr id="631" name="Google Shape;631;p34"/>
          <p:cNvPicPr preferRelativeResize="0"/>
          <p:nvPr/>
        </p:nvPicPr>
        <p:blipFill>
          <a:blip r:embed="rId3">
            <a:alphaModFix/>
          </a:blip>
          <a:stretch>
            <a:fillRect/>
          </a:stretch>
        </p:blipFill>
        <p:spPr>
          <a:xfrm>
            <a:off x="484400" y="1387662"/>
            <a:ext cx="3890451" cy="2641125"/>
          </a:xfrm>
          <a:prstGeom prst="rect">
            <a:avLst/>
          </a:prstGeom>
          <a:noFill/>
          <a:ln>
            <a:noFill/>
          </a:ln>
          <a:effectLst>
            <a:outerShdw blurRad="57150" rotWithShape="0" algn="bl" dir="5400000" dist="95250">
              <a:srgbClr val="000000">
                <a:alpha val="20000"/>
              </a:srgbClr>
            </a:outerShdw>
          </a:effectLst>
        </p:spPr>
      </p:pic>
      <p:pic>
        <p:nvPicPr>
          <p:cNvPr id="632" name="Google Shape;632;p34"/>
          <p:cNvPicPr preferRelativeResize="0"/>
          <p:nvPr/>
        </p:nvPicPr>
        <p:blipFill>
          <a:blip r:embed="rId4">
            <a:alphaModFix/>
          </a:blip>
          <a:stretch>
            <a:fillRect/>
          </a:stretch>
        </p:blipFill>
        <p:spPr>
          <a:xfrm>
            <a:off x="4519225" y="1050100"/>
            <a:ext cx="4127748" cy="2641126"/>
          </a:xfrm>
          <a:prstGeom prst="rect">
            <a:avLst/>
          </a:prstGeom>
          <a:noFill/>
          <a:ln>
            <a:noFill/>
          </a:ln>
          <a:effectLst>
            <a:outerShdw blurRad="57150" rotWithShape="0" algn="bl" dir="5400000" dist="95250">
              <a:srgbClr val="000000">
                <a:alpha val="20000"/>
              </a:srgbClr>
            </a:outerShdw>
          </a:effectLst>
        </p:spPr>
      </p:pic>
      <p:sp>
        <p:nvSpPr>
          <p:cNvPr id="633" name="Google Shape;633;p34"/>
          <p:cNvSpPr txBox="1"/>
          <p:nvPr/>
        </p:nvSpPr>
        <p:spPr>
          <a:xfrm>
            <a:off x="1719850" y="4267500"/>
            <a:ext cx="4629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Anybody"/>
                <a:ea typeface="Anybody"/>
                <a:cs typeface="Anybody"/>
                <a:sym typeface="Anybody"/>
              </a:rPr>
              <a:t>Home Page</a:t>
            </a:r>
            <a:endParaRPr sz="1200">
              <a:solidFill>
                <a:schemeClr val="dk1"/>
              </a:solidFill>
              <a:latin typeface="Anybody"/>
              <a:ea typeface="Anybody"/>
              <a:cs typeface="Anybody"/>
              <a:sym typeface="Anybody"/>
            </a:endParaRPr>
          </a:p>
        </p:txBody>
      </p:sp>
      <p:sp>
        <p:nvSpPr>
          <p:cNvPr id="634" name="Google Shape;634;p34"/>
          <p:cNvSpPr txBox="1"/>
          <p:nvPr/>
        </p:nvSpPr>
        <p:spPr>
          <a:xfrm>
            <a:off x="5931375" y="3913950"/>
            <a:ext cx="1381800" cy="369300"/>
          </a:xfrm>
          <a:prstGeom prst="rect">
            <a:avLst/>
          </a:prstGeom>
          <a:solidFill>
            <a:srgbClr val="00C3B1"/>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1"/>
                </a:solidFill>
                <a:latin typeface="Anybody"/>
                <a:ea typeface="Anybody"/>
                <a:cs typeface="Anybody"/>
                <a:sym typeface="Anybody"/>
              </a:rPr>
              <a:t>Cart </a:t>
            </a:r>
            <a:r>
              <a:rPr b="1" lang="en" sz="1200">
                <a:solidFill>
                  <a:schemeClr val="dk1"/>
                </a:solidFill>
                <a:latin typeface="Anybody"/>
                <a:ea typeface="Anybody"/>
                <a:cs typeface="Anybody"/>
                <a:sym typeface="Anybody"/>
              </a:rPr>
              <a:t>Page</a:t>
            </a:r>
            <a:endParaRPr b="1" sz="1200">
              <a:solidFill>
                <a:schemeClr val="dk1"/>
              </a:solidFill>
              <a:latin typeface="Anybody"/>
              <a:ea typeface="Anybody"/>
              <a:cs typeface="Anybody"/>
              <a:sym typeface="Anybody"/>
            </a:endParaRPr>
          </a:p>
        </p:txBody>
      </p:sp>
      <p:sp>
        <p:nvSpPr>
          <p:cNvPr id="635" name="Google Shape;635;p34"/>
          <p:cNvSpPr txBox="1"/>
          <p:nvPr/>
        </p:nvSpPr>
        <p:spPr>
          <a:xfrm>
            <a:off x="1663575" y="779625"/>
            <a:ext cx="1381800" cy="369300"/>
          </a:xfrm>
          <a:prstGeom prst="rect">
            <a:avLst/>
          </a:prstGeom>
          <a:solidFill>
            <a:srgbClr val="00C3B1"/>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1"/>
                </a:solidFill>
                <a:latin typeface="Anybody"/>
                <a:ea typeface="Anybody"/>
                <a:cs typeface="Anybody"/>
                <a:sym typeface="Anybody"/>
              </a:rPr>
              <a:t>Product Page</a:t>
            </a:r>
            <a:endParaRPr b="1" sz="1200">
              <a:solidFill>
                <a:schemeClr val="dk1"/>
              </a:solidFill>
              <a:latin typeface="Anybody"/>
              <a:ea typeface="Anybody"/>
              <a:cs typeface="Anybody"/>
              <a:sym typeface="Anybody"/>
            </a:endParaRPr>
          </a:p>
        </p:txBody>
      </p:sp>
      <p:cxnSp>
        <p:nvCxnSpPr>
          <p:cNvPr id="636" name="Google Shape;636;p34"/>
          <p:cNvCxnSpPr>
            <a:stCxn id="635" idx="2"/>
          </p:cNvCxnSpPr>
          <p:nvPr/>
        </p:nvCxnSpPr>
        <p:spPr>
          <a:xfrm flipH="1">
            <a:off x="2330775" y="1148925"/>
            <a:ext cx="23700" cy="514800"/>
          </a:xfrm>
          <a:prstGeom prst="straightConnector1">
            <a:avLst/>
          </a:prstGeom>
          <a:noFill/>
          <a:ln cap="flat" cmpd="sng" w="9525">
            <a:solidFill>
              <a:srgbClr val="00C3B1"/>
            </a:solidFill>
            <a:prstDash val="solid"/>
            <a:round/>
            <a:headEnd len="med" w="med" type="none"/>
            <a:tailEnd len="med" w="med" type="triangle"/>
          </a:ln>
          <a:effectLst>
            <a:outerShdw blurRad="57150" rotWithShape="0" algn="bl" dir="5400000" dist="19050">
              <a:srgbClr val="000000">
                <a:alpha val="50000"/>
              </a:srgbClr>
            </a:outerShdw>
          </a:effectLst>
        </p:spPr>
      </p:cxnSp>
      <p:cxnSp>
        <p:nvCxnSpPr>
          <p:cNvPr id="637" name="Google Shape;637;p34"/>
          <p:cNvCxnSpPr>
            <a:stCxn id="634" idx="0"/>
          </p:cNvCxnSpPr>
          <p:nvPr/>
        </p:nvCxnSpPr>
        <p:spPr>
          <a:xfrm rot="10800000">
            <a:off x="6590175" y="3303150"/>
            <a:ext cx="32100" cy="610800"/>
          </a:xfrm>
          <a:prstGeom prst="straightConnector1">
            <a:avLst/>
          </a:prstGeom>
          <a:noFill/>
          <a:ln cap="flat" cmpd="sng" w="9525">
            <a:solidFill>
              <a:srgbClr val="00C3B1"/>
            </a:solidFill>
            <a:prstDash val="solid"/>
            <a:round/>
            <a:headEnd len="med" w="med" type="none"/>
            <a:tailEnd len="med" w="med" type="triangle"/>
          </a:ln>
          <a:effectLst>
            <a:outerShdw blurRad="57150" rotWithShape="0" algn="bl" dir="5400000" dist="19050">
              <a:srgbClr val="000000">
                <a:alpha val="50000"/>
              </a:srgbClr>
            </a:outerShdw>
          </a:effectLst>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35"/>
          <p:cNvSpPr txBox="1"/>
          <p:nvPr>
            <p:ph type="title"/>
          </p:nvPr>
        </p:nvSpPr>
        <p:spPr>
          <a:xfrm>
            <a:off x="1199050" y="2585350"/>
            <a:ext cx="51084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643" name="Google Shape;643;p35"/>
          <p:cNvSpPr txBox="1"/>
          <p:nvPr>
            <p:ph idx="2" type="title"/>
          </p:nvPr>
        </p:nvSpPr>
        <p:spPr>
          <a:xfrm>
            <a:off x="1199050" y="1716350"/>
            <a:ext cx="12357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05</a:t>
            </a:r>
            <a:endParaRPr/>
          </a:p>
        </p:txBody>
      </p:sp>
      <p:sp>
        <p:nvSpPr>
          <p:cNvPr id="644" name="Google Shape;644;p35"/>
          <p:cNvSpPr/>
          <p:nvPr/>
        </p:nvSpPr>
        <p:spPr>
          <a:xfrm>
            <a:off x="-466699" y="-1558207"/>
            <a:ext cx="4291800" cy="26994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5" name="Google Shape;645;p35"/>
          <p:cNvGrpSpPr/>
          <p:nvPr/>
        </p:nvGrpSpPr>
        <p:grpSpPr>
          <a:xfrm>
            <a:off x="4407005" y="4191791"/>
            <a:ext cx="329989" cy="275508"/>
            <a:chOff x="4382679" y="4319018"/>
            <a:chExt cx="378645" cy="316095"/>
          </a:xfrm>
        </p:grpSpPr>
        <p:sp>
          <p:nvSpPr>
            <p:cNvPr id="646" name="Google Shape;646;p35">
              <a:hlinkClick action="ppaction://hlinkshowjump?jump=nextslide"/>
            </p:cNvPr>
            <p:cNvSpPr/>
            <p:nvPr/>
          </p:nvSpPr>
          <p:spPr>
            <a:xfrm>
              <a:off x="4382679" y="4442791"/>
              <a:ext cx="378645" cy="192322"/>
            </a:xfrm>
            <a:custGeom>
              <a:rect b="b" l="l" r="r" t="t"/>
              <a:pathLst>
                <a:path extrusionOk="0" h="11992" w="23610">
                  <a:moveTo>
                    <a:pt x="0" y="0"/>
                  </a:moveTo>
                  <a:lnTo>
                    <a:pt x="11993" y="11992"/>
                  </a:lnTo>
                  <a:lnTo>
                    <a:pt x="23610" y="375"/>
                  </a:lnTo>
                </a:path>
              </a:pathLst>
            </a:custGeom>
            <a:noFill/>
            <a:ln cap="flat" cmpd="sng" w="9525">
              <a:solidFill>
                <a:schemeClr val="dk1"/>
              </a:solidFill>
              <a:prstDash val="solid"/>
              <a:round/>
              <a:headEnd len="med" w="med" type="none"/>
              <a:tailEnd len="med" w="med" type="none"/>
            </a:ln>
          </p:spPr>
        </p:sp>
        <p:sp>
          <p:nvSpPr>
            <p:cNvPr id="647" name="Google Shape;647;p35">
              <a:hlinkClick action="ppaction://hlinkshowjump?jump=nextslide"/>
            </p:cNvPr>
            <p:cNvSpPr/>
            <p:nvPr/>
          </p:nvSpPr>
          <p:spPr>
            <a:xfrm>
              <a:off x="4382679" y="4319018"/>
              <a:ext cx="378645" cy="192322"/>
            </a:xfrm>
            <a:custGeom>
              <a:rect b="b" l="l" r="r" t="t"/>
              <a:pathLst>
                <a:path extrusionOk="0" h="11992" w="23610">
                  <a:moveTo>
                    <a:pt x="0" y="0"/>
                  </a:moveTo>
                  <a:lnTo>
                    <a:pt x="11993" y="11992"/>
                  </a:lnTo>
                  <a:lnTo>
                    <a:pt x="23610" y="375"/>
                  </a:lnTo>
                </a:path>
              </a:pathLst>
            </a:custGeom>
            <a:noFill/>
            <a:ln cap="flat" cmpd="sng" w="9525">
              <a:solidFill>
                <a:schemeClr val="dk1"/>
              </a:solidFill>
              <a:prstDash val="solid"/>
              <a:round/>
              <a:headEnd len="med" w="med" type="none"/>
              <a:tailEnd len="med" w="med" type="none"/>
            </a:ln>
          </p:spPr>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36"/>
          <p:cNvSpPr txBox="1"/>
          <p:nvPr>
            <p:ph idx="1" type="subTitle"/>
          </p:nvPr>
        </p:nvSpPr>
        <p:spPr>
          <a:xfrm>
            <a:off x="1011600" y="1715800"/>
            <a:ext cx="7120800" cy="22182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100"/>
              <a:t>Developing BuyMe was rewarding and challenging. Using Angular, Node.js, Express, MongoDB, and Firebase, we built a user-friendly e-commerce platform for gaming materials. We overcame data management and performance issues through teamwork and agile methods.</a:t>
            </a:r>
            <a:endParaRPr sz="1100"/>
          </a:p>
          <a:p>
            <a:pPr indent="0" lvl="0" marL="0" rtl="0" algn="l">
              <a:lnSpc>
                <a:spcPct val="115000"/>
              </a:lnSpc>
              <a:spcBef>
                <a:spcPts val="1200"/>
              </a:spcBef>
              <a:spcAft>
                <a:spcPts val="0"/>
              </a:spcAft>
              <a:buNone/>
            </a:pPr>
            <a:r>
              <a:rPr lang="en" sz="1100"/>
              <a:t>We learned the importance of continuous learning and team communication. </a:t>
            </a:r>
            <a:endParaRPr sz="1100"/>
          </a:p>
          <a:p>
            <a:pPr indent="0" lvl="0" marL="0" rtl="0" algn="l">
              <a:lnSpc>
                <a:spcPct val="115000"/>
              </a:lnSpc>
              <a:spcBef>
                <a:spcPts val="1200"/>
              </a:spcBef>
              <a:spcAft>
                <a:spcPts val="0"/>
              </a:spcAft>
              <a:buNone/>
            </a:pPr>
            <a:r>
              <a:rPr lang="en" sz="1100"/>
              <a:t>BuyMe improved our technical skills and showed the value of teamwork in software development. </a:t>
            </a:r>
            <a:endParaRPr sz="1100"/>
          </a:p>
          <a:p>
            <a:pPr indent="0" lvl="0" marL="0" rtl="0" algn="l">
              <a:spcBef>
                <a:spcPts val="1200"/>
              </a:spcBef>
              <a:spcAft>
                <a:spcPts val="0"/>
              </a:spcAft>
              <a:buNone/>
            </a:pPr>
            <a:r>
              <a:t/>
            </a:r>
            <a:endParaRPr sz="1100"/>
          </a:p>
        </p:txBody>
      </p:sp>
      <p:sp>
        <p:nvSpPr>
          <p:cNvPr id="653" name="Google Shape;653;p36"/>
          <p:cNvSpPr txBox="1"/>
          <p:nvPr/>
        </p:nvSpPr>
        <p:spPr>
          <a:xfrm>
            <a:off x="786950" y="1129125"/>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Anybody"/>
                <a:ea typeface="Anybody"/>
                <a:cs typeface="Anybody"/>
                <a:sym typeface="Anybody"/>
              </a:rPr>
              <a:t>Conclusion</a:t>
            </a:r>
            <a:endParaRPr sz="2400"/>
          </a:p>
        </p:txBody>
      </p:sp>
      <p:grpSp>
        <p:nvGrpSpPr>
          <p:cNvPr id="654" name="Google Shape;654;p36"/>
          <p:cNvGrpSpPr/>
          <p:nvPr/>
        </p:nvGrpSpPr>
        <p:grpSpPr>
          <a:xfrm>
            <a:off x="4407005" y="4191791"/>
            <a:ext cx="329989" cy="275508"/>
            <a:chOff x="4382679" y="4319018"/>
            <a:chExt cx="378645" cy="316095"/>
          </a:xfrm>
        </p:grpSpPr>
        <p:sp>
          <p:nvSpPr>
            <p:cNvPr id="655" name="Google Shape;655;p36">
              <a:hlinkClick action="ppaction://hlinkshowjump?jump=nextslide"/>
            </p:cNvPr>
            <p:cNvSpPr/>
            <p:nvPr/>
          </p:nvSpPr>
          <p:spPr>
            <a:xfrm>
              <a:off x="4382679" y="4442791"/>
              <a:ext cx="378645" cy="192322"/>
            </a:xfrm>
            <a:custGeom>
              <a:rect b="b" l="l" r="r" t="t"/>
              <a:pathLst>
                <a:path extrusionOk="0" h="11992" w="23610">
                  <a:moveTo>
                    <a:pt x="0" y="0"/>
                  </a:moveTo>
                  <a:lnTo>
                    <a:pt x="11993" y="11992"/>
                  </a:lnTo>
                  <a:lnTo>
                    <a:pt x="23610" y="375"/>
                  </a:lnTo>
                </a:path>
              </a:pathLst>
            </a:custGeom>
            <a:noFill/>
            <a:ln cap="flat" cmpd="sng" w="9525">
              <a:solidFill>
                <a:schemeClr val="dk1"/>
              </a:solidFill>
              <a:prstDash val="solid"/>
              <a:round/>
              <a:headEnd len="med" w="med" type="none"/>
              <a:tailEnd len="med" w="med" type="none"/>
            </a:ln>
          </p:spPr>
        </p:sp>
        <p:sp>
          <p:nvSpPr>
            <p:cNvPr id="656" name="Google Shape;656;p36">
              <a:hlinkClick action="ppaction://hlinkshowjump?jump=nextslide"/>
            </p:cNvPr>
            <p:cNvSpPr/>
            <p:nvPr/>
          </p:nvSpPr>
          <p:spPr>
            <a:xfrm>
              <a:off x="4382679" y="4319018"/>
              <a:ext cx="378645" cy="192322"/>
            </a:xfrm>
            <a:custGeom>
              <a:rect b="b" l="l" r="r" t="t"/>
              <a:pathLst>
                <a:path extrusionOk="0" h="11992" w="23610">
                  <a:moveTo>
                    <a:pt x="0" y="0"/>
                  </a:moveTo>
                  <a:lnTo>
                    <a:pt x="11993" y="11992"/>
                  </a:lnTo>
                  <a:lnTo>
                    <a:pt x="23610" y="375"/>
                  </a:lnTo>
                </a:path>
              </a:pathLst>
            </a:custGeom>
            <a:noFill/>
            <a:ln cap="flat" cmpd="sng" w="9525">
              <a:solidFill>
                <a:schemeClr val="dk1"/>
              </a:solidFill>
              <a:prstDash val="solid"/>
              <a:round/>
              <a:headEnd len="med" w="med" type="none"/>
              <a:tailEnd len="med" w="med" type="none"/>
            </a:ln>
          </p:spPr>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37"/>
          <p:cNvSpPr txBox="1"/>
          <p:nvPr>
            <p:ph type="title"/>
          </p:nvPr>
        </p:nvSpPr>
        <p:spPr>
          <a:xfrm>
            <a:off x="1199050" y="2585350"/>
            <a:ext cx="51084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Special Thanks</a:t>
            </a:r>
            <a:endParaRPr/>
          </a:p>
        </p:txBody>
      </p:sp>
      <p:sp>
        <p:nvSpPr>
          <p:cNvPr id="662" name="Google Shape;662;p37"/>
          <p:cNvSpPr txBox="1"/>
          <p:nvPr>
            <p:ph idx="2" type="title"/>
          </p:nvPr>
        </p:nvSpPr>
        <p:spPr>
          <a:xfrm>
            <a:off x="1199050" y="1716350"/>
            <a:ext cx="12357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06</a:t>
            </a:r>
            <a:endParaRPr/>
          </a:p>
        </p:txBody>
      </p:sp>
      <p:sp>
        <p:nvSpPr>
          <p:cNvPr id="663" name="Google Shape;663;p37"/>
          <p:cNvSpPr/>
          <p:nvPr/>
        </p:nvSpPr>
        <p:spPr>
          <a:xfrm>
            <a:off x="-466699" y="-1558207"/>
            <a:ext cx="4291800" cy="26994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4" name="Google Shape;664;p37"/>
          <p:cNvGrpSpPr/>
          <p:nvPr/>
        </p:nvGrpSpPr>
        <p:grpSpPr>
          <a:xfrm>
            <a:off x="4407005" y="4191791"/>
            <a:ext cx="329989" cy="275508"/>
            <a:chOff x="4382679" y="4319018"/>
            <a:chExt cx="378645" cy="316095"/>
          </a:xfrm>
        </p:grpSpPr>
        <p:sp>
          <p:nvSpPr>
            <p:cNvPr id="665" name="Google Shape;665;p37">
              <a:hlinkClick action="ppaction://hlinkshowjump?jump=nextslide"/>
            </p:cNvPr>
            <p:cNvSpPr/>
            <p:nvPr/>
          </p:nvSpPr>
          <p:spPr>
            <a:xfrm>
              <a:off x="4382679" y="4442791"/>
              <a:ext cx="378645" cy="192322"/>
            </a:xfrm>
            <a:custGeom>
              <a:rect b="b" l="l" r="r" t="t"/>
              <a:pathLst>
                <a:path extrusionOk="0" h="11992" w="23610">
                  <a:moveTo>
                    <a:pt x="0" y="0"/>
                  </a:moveTo>
                  <a:lnTo>
                    <a:pt x="11993" y="11992"/>
                  </a:lnTo>
                  <a:lnTo>
                    <a:pt x="23610" y="375"/>
                  </a:lnTo>
                </a:path>
              </a:pathLst>
            </a:custGeom>
            <a:noFill/>
            <a:ln cap="flat" cmpd="sng" w="9525">
              <a:solidFill>
                <a:schemeClr val="dk1"/>
              </a:solidFill>
              <a:prstDash val="solid"/>
              <a:round/>
              <a:headEnd len="med" w="med" type="none"/>
              <a:tailEnd len="med" w="med" type="none"/>
            </a:ln>
          </p:spPr>
        </p:sp>
        <p:sp>
          <p:nvSpPr>
            <p:cNvPr id="666" name="Google Shape;666;p37">
              <a:hlinkClick action="ppaction://hlinkshowjump?jump=nextslide"/>
            </p:cNvPr>
            <p:cNvSpPr/>
            <p:nvPr/>
          </p:nvSpPr>
          <p:spPr>
            <a:xfrm>
              <a:off x="4382679" y="4319018"/>
              <a:ext cx="378645" cy="192322"/>
            </a:xfrm>
            <a:custGeom>
              <a:rect b="b" l="l" r="r" t="t"/>
              <a:pathLst>
                <a:path extrusionOk="0" h="11992" w="23610">
                  <a:moveTo>
                    <a:pt x="0" y="0"/>
                  </a:moveTo>
                  <a:lnTo>
                    <a:pt x="11993" y="11992"/>
                  </a:lnTo>
                  <a:lnTo>
                    <a:pt x="23610" y="375"/>
                  </a:lnTo>
                </a:path>
              </a:pathLst>
            </a:custGeom>
            <a:noFill/>
            <a:ln cap="flat" cmpd="sng" w="9525">
              <a:solidFill>
                <a:schemeClr val="dk1"/>
              </a:solidFill>
              <a:prstDash val="solid"/>
              <a:round/>
              <a:headEnd len="med" w="med" type="none"/>
              <a:tailEnd len="med" w="med" type="none"/>
            </a:ln>
          </p:spPr>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38"/>
          <p:cNvSpPr txBox="1"/>
          <p:nvPr>
            <p:ph type="title"/>
          </p:nvPr>
        </p:nvSpPr>
        <p:spPr>
          <a:xfrm>
            <a:off x="720000" y="9486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Special Thanks to ALX</a:t>
            </a:r>
            <a:endParaRPr sz="4000"/>
          </a:p>
        </p:txBody>
      </p:sp>
      <p:sp>
        <p:nvSpPr>
          <p:cNvPr id="672" name="Google Shape;672;p38"/>
          <p:cNvSpPr txBox="1"/>
          <p:nvPr>
            <p:ph idx="3" type="subTitle"/>
          </p:nvPr>
        </p:nvSpPr>
        <p:spPr>
          <a:xfrm>
            <a:off x="720000" y="2094300"/>
            <a:ext cx="7761000" cy="109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would like to extend our heartfelt thanks to ALX for providing us with this incredible learning opportunity. The guidance, resources and support from ALX have been invaluable in the successful completion of our BuyMe project. This experience has significantly contributed to our growth as developers and has prepared us for future challenges in our careers.</a:t>
            </a:r>
            <a:endParaRPr/>
          </a:p>
          <a:p>
            <a:pPr indent="0" lvl="0" marL="0" rtl="0" algn="l">
              <a:spcBef>
                <a:spcPts val="0"/>
              </a:spcBef>
              <a:spcAft>
                <a:spcPts val="0"/>
              </a:spcAft>
              <a:buNone/>
            </a:pPr>
            <a:r>
              <a:t/>
            </a:r>
            <a:endParaRPr/>
          </a:p>
        </p:txBody>
      </p:sp>
      <p:sp>
        <p:nvSpPr>
          <p:cNvPr id="673" name="Google Shape;673;p38"/>
          <p:cNvSpPr txBox="1"/>
          <p:nvPr/>
        </p:nvSpPr>
        <p:spPr>
          <a:xfrm>
            <a:off x="2456700" y="3265150"/>
            <a:ext cx="4230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solidFill>
                  <a:srgbClr val="0C2E3A"/>
                </a:solidFill>
                <a:latin typeface="Anybody"/>
                <a:ea typeface="Anybody"/>
                <a:cs typeface="Anybody"/>
                <a:sym typeface="Anybody"/>
              </a:rPr>
              <a:t>Thank </a:t>
            </a:r>
            <a:r>
              <a:rPr b="1" lang="en" sz="4000">
                <a:solidFill>
                  <a:srgbClr val="0C2E3A"/>
                </a:solidFill>
                <a:latin typeface="Anybody"/>
                <a:ea typeface="Anybody"/>
                <a:cs typeface="Anybody"/>
                <a:sym typeface="Anybody"/>
              </a:rPr>
              <a:t>You :)</a:t>
            </a:r>
            <a:endParaRPr b="1" sz="4000">
              <a:solidFill>
                <a:srgbClr val="0C2E3A"/>
              </a:solidFill>
              <a:latin typeface="Anybody"/>
              <a:ea typeface="Anybody"/>
              <a:cs typeface="Anybody"/>
              <a:sym typeface="Anybod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24"/>
          <p:cNvSpPr txBox="1"/>
          <p:nvPr>
            <p:ph type="title"/>
          </p:nvPr>
        </p:nvSpPr>
        <p:spPr>
          <a:xfrm>
            <a:off x="720000" y="7621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a:t>
            </a:r>
            <a:endParaRPr/>
          </a:p>
        </p:txBody>
      </p:sp>
      <p:graphicFrame>
        <p:nvGraphicFramePr>
          <p:cNvPr id="511" name="Google Shape;511;p24"/>
          <p:cNvGraphicFramePr/>
          <p:nvPr/>
        </p:nvGraphicFramePr>
        <p:xfrm>
          <a:off x="720000" y="1767225"/>
          <a:ext cx="3000000" cy="3000000"/>
        </p:xfrm>
        <a:graphic>
          <a:graphicData uri="http://schemas.openxmlformats.org/drawingml/2006/table">
            <a:tbl>
              <a:tblPr>
                <a:noFill/>
                <a:tableStyleId>{2392087A-C2A8-43F7-8430-C46B89FF453D}</a:tableStyleId>
              </a:tblPr>
              <a:tblGrid>
                <a:gridCol w="2544900"/>
                <a:gridCol w="5159100"/>
              </a:tblGrid>
              <a:tr h="361525">
                <a:tc>
                  <a:txBody>
                    <a:bodyPr/>
                    <a:lstStyle/>
                    <a:p>
                      <a:pPr indent="0" lvl="0" marL="0" rtl="0" algn="l">
                        <a:spcBef>
                          <a:spcPts val="0"/>
                        </a:spcBef>
                        <a:spcAft>
                          <a:spcPts val="0"/>
                        </a:spcAft>
                        <a:buNone/>
                      </a:pPr>
                      <a:r>
                        <a:rPr b="1" lang="en" sz="1000" u="sng">
                          <a:solidFill>
                            <a:schemeClr val="dk1"/>
                          </a:solidFill>
                          <a:latin typeface="Anybody"/>
                          <a:ea typeface="Anybody"/>
                          <a:cs typeface="Anybody"/>
                          <a:sym typeface="Anybody"/>
                        </a:rPr>
                        <a:t>1-Introduction</a:t>
                      </a:r>
                      <a:endParaRPr b="1" sz="1000" u="sng">
                        <a:solidFill>
                          <a:schemeClr val="dk1"/>
                        </a:solidFill>
                        <a:latin typeface="Anybody"/>
                        <a:ea typeface="Anybody"/>
                        <a:cs typeface="Anybody"/>
                        <a:sym typeface="Anybody"/>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1600"/>
                        </a:spcAft>
                        <a:buNone/>
                      </a:pPr>
                      <a:r>
                        <a:rPr lang="en" sz="1000">
                          <a:solidFill>
                            <a:schemeClr val="dk1"/>
                          </a:solidFill>
                          <a:latin typeface="Anybody"/>
                          <a:ea typeface="Anybody"/>
                          <a:cs typeface="Anybody"/>
                          <a:sym typeface="Anybody"/>
                        </a:rPr>
                        <a:t>Brief description of the project</a:t>
                      </a:r>
                      <a:r>
                        <a:rPr lang="en" sz="1000">
                          <a:solidFill>
                            <a:schemeClr val="dk1"/>
                          </a:solidFill>
                          <a:latin typeface="Anybody"/>
                          <a:ea typeface="Anybody"/>
                          <a:cs typeface="Anybody"/>
                          <a:sym typeface="Anybody"/>
                        </a:rPr>
                        <a:t> // The team members</a:t>
                      </a:r>
                      <a:endParaRPr sz="1000">
                        <a:solidFill>
                          <a:schemeClr val="dk1"/>
                        </a:solidFill>
                        <a:latin typeface="Anybody"/>
                        <a:ea typeface="Anybody"/>
                        <a:cs typeface="Anybody"/>
                        <a:sym typeface="Anybody"/>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61525">
                <a:tc>
                  <a:txBody>
                    <a:bodyPr/>
                    <a:lstStyle/>
                    <a:p>
                      <a:pPr indent="0" lvl="0" marL="0" rtl="0" algn="l">
                        <a:spcBef>
                          <a:spcPts val="0"/>
                        </a:spcBef>
                        <a:spcAft>
                          <a:spcPts val="0"/>
                        </a:spcAft>
                        <a:buNone/>
                      </a:pPr>
                      <a:r>
                        <a:rPr b="1" lang="en" sz="1000" u="sng">
                          <a:solidFill>
                            <a:schemeClr val="dk1"/>
                          </a:solidFill>
                          <a:latin typeface="Anybody"/>
                          <a:ea typeface="Anybody"/>
                          <a:cs typeface="Anybody"/>
                          <a:sym typeface="Anybody"/>
                        </a:rPr>
                        <a:t>2-Architecture &amp; </a:t>
                      </a:r>
                      <a:r>
                        <a:rPr b="1" lang="en" sz="1000" u="sng">
                          <a:solidFill>
                            <a:schemeClr val="dk1"/>
                          </a:solidFill>
                          <a:latin typeface="Anybody"/>
                          <a:ea typeface="Anybody"/>
                          <a:cs typeface="Anybody"/>
                          <a:sym typeface="Anybody"/>
                        </a:rPr>
                        <a:t>Technologies</a:t>
                      </a:r>
                      <a:endParaRPr b="1" sz="1000" u="sng">
                        <a:solidFill>
                          <a:schemeClr val="dk1"/>
                        </a:solidFill>
                        <a:latin typeface="Anybody"/>
                        <a:ea typeface="Anybody"/>
                        <a:cs typeface="Anybody"/>
                        <a:sym typeface="Anybody"/>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1600"/>
                        </a:spcAft>
                        <a:buNone/>
                      </a:pPr>
                      <a:r>
                        <a:rPr lang="en" sz="1000">
                          <a:solidFill>
                            <a:schemeClr val="dk1"/>
                          </a:solidFill>
                          <a:latin typeface="Anybody"/>
                          <a:ea typeface="Anybody"/>
                          <a:cs typeface="Anybody"/>
                          <a:sym typeface="Anybody"/>
                        </a:rPr>
                        <a:t>Breakdown of the project architecture and </a:t>
                      </a:r>
                      <a:r>
                        <a:rPr lang="en" sz="1000">
                          <a:solidFill>
                            <a:schemeClr val="dk1"/>
                          </a:solidFill>
                          <a:latin typeface="Anybody"/>
                          <a:ea typeface="Anybody"/>
                          <a:cs typeface="Anybody"/>
                          <a:sym typeface="Anybody"/>
                        </a:rPr>
                        <a:t>technologies </a:t>
                      </a:r>
                      <a:endParaRPr sz="1000">
                        <a:solidFill>
                          <a:schemeClr val="dk1"/>
                        </a:solidFill>
                        <a:latin typeface="Anybody"/>
                        <a:ea typeface="Anybody"/>
                        <a:cs typeface="Anybody"/>
                        <a:sym typeface="Anybody"/>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61525">
                <a:tc>
                  <a:txBody>
                    <a:bodyPr/>
                    <a:lstStyle/>
                    <a:p>
                      <a:pPr indent="0" lvl="0" marL="0" rtl="0" algn="l">
                        <a:spcBef>
                          <a:spcPts val="0"/>
                        </a:spcBef>
                        <a:spcAft>
                          <a:spcPts val="0"/>
                        </a:spcAft>
                        <a:buNone/>
                      </a:pPr>
                      <a:r>
                        <a:rPr b="1" lang="en" sz="1000" u="sng">
                          <a:solidFill>
                            <a:schemeClr val="dk1"/>
                          </a:solidFill>
                          <a:latin typeface="Anybody"/>
                          <a:ea typeface="Anybody"/>
                          <a:cs typeface="Anybody"/>
                          <a:sym typeface="Anybody"/>
                        </a:rPr>
                        <a:t>3-Development Report</a:t>
                      </a:r>
                      <a:endParaRPr b="1" sz="1000" u="sng">
                        <a:solidFill>
                          <a:schemeClr val="dk1"/>
                        </a:solidFill>
                        <a:latin typeface="Anybody"/>
                        <a:ea typeface="Anybody"/>
                        <a:cs typeface="Anybody"/>
                        <a:sym typeface="Anybody"/>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1600"/>
                        </a:spcAft>
                        <a:buNone/>
                      </a:pPr>
                      <a:r>
                        <a:rPr lang="en" sz="1000">
                          <a:solidFill>
                            <a:schemeClr val="dk1"/>
                          </a:solidFill>
                          <a:latin typeface="Anybody"/>
                          <a:ea typeface="Anybody"/>
                          <a:cs typeface="Anybody"/>
                          <a:sym typeface="Anybody"/>
                        </a:rPr>
                        <a:t>Successes // Challenges // Areas for improvement // Lessons learned // Next steps for the project</a:t>
                      </a:r>
                      <a:endParaRPr sz="1000">
                        <a:solidFill>
                          <a:schemeClr val="dk1"/>
                        </a:solidFill>
                        <a:latin typeface="Anybody"/>
                        <a:ea typeface="Anybody"/>
                        <a:cs typeface="Anybody"/>
                        <a:sym typeface="Anybody"/>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61525">
                <a:tc>
                  <a:txBody>
                    <a:bodyPr/>
                    <a:lstStyle/>
                    <a:p>
                      <a:pPr indent="0" lvl="0" marL="0" rtl="0" algn="l">
                        <a:spcBef>
                          <a:spcPts val="0"/>
                        </a:spcBef>
                        <a:spcAft>
                          <a:spcPts val="0"/>
                        </a:spcAft>
                        <a:buNone/>
                      </a:pPr>
                      <a:r>
                        <a:rPr b="1" lang="en" sz="1000" u="sng">
                          <a:solidFill>
                            <a:schemeClr val="dk1"/>
                          </a:solidFill>
                          <a:latin typeface="Anybody"/>
                          <a:ea typeface="Anybody"/>
                          <a:cs typeface="Anybody"/>
                          <a:sym typeface="Anybody"/>
                        </a:rPr>
                        <a:t>4-App Overview</a:t>
                      </a:r>
                      <a:endParaRPr b="1" sz="1000" u="sng">
                        <a:solidFill>
                          <a:schemeClr val="dk1"/>
                        </a:solidFill>
                        <a:latin typeface="Anybody"/>
                        <a:ea typeface="Anybody"/>
                        <a:cs typeface="Anybody"/>
                        <a:sym typeface="Anybody"/>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1600"/>
                        </a:spcAft>
                        <a:buNone/>
                      </a:pPr>
                      <a:r>
                        <a:t/>
                      </a:r>
                      <a:endParaRPr sz="1000">
                        <a:solidFill>
                          <a:schemeClr val="dk1"/>
                        </a:solidFill>
                        <a:latin typeface="Anybody"/>
                        <a:ea typeface="Anybody"/>
                        <a:cs typeface="Anybody"/>
                        <a:sym typeface="Anybody"/>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61525">
                <a:tc>
                  <a:txBody>
                    <a:bodyPr/>
                    <a:lstStyle/>
                    <a:p>
                      <a:pPr indent="0" lvl="0" marL="0" rtl="0" algn="l">
                        <a:spcBef>
                          <a:spcPts val="0"/>
                        </a:spcBef>
                        <a:spcAft>
                          <a:spcPts val="0"/>
                        </a:spcAft>
                        <a:buNone/>
                      </a:pPr>
                      <a:r>
                        <a:rPr b="1" lang="en" sz="1000" u="sng">
                          <a:solidFill>
                            <a:schemeClr val="dk1"/>
                          </a:solidFill>
                          <a:latin typeface="Anybody"/>
                          <a:ea typeface="Anybody"/>
                          <a:cs typeface="Anybody"/>
                          <a:sym typeface="Anybody"/>
                        </a:rPr>
                        <a:t>5-</a:t>
                      </a:r>
                      <a:r>
                        <a:rPr b="1" lang="en" sz="1000" u="sng">
                          <a:solidFill>
                            <a:schemeClr val="dk1"/>
                          </a:solidFill>
                          <a:latin typeface="Anybody"/>
                          <a:ea typeface="Anybody"/>
                          <a:cs typeface="Anybody"/>
                          <a:sym typeface="Anybody"/>
                        </a:rPr>
                        <a:t>Conclusion</a:t>
                      </a:r>
                      <a:endParaRPr b="1" sz="1000" u="sng">
                        <a:solidFill>
                          <a:schemeClr val="dk1"/>
                        </a:solidFill>
                        <a:latin typeface="Anybody"/>
                        <a:ea typeface="Anybody"/>
                        <a:cs typeface="Anybody"/>
                        <a:sym typeface="Anybody"/>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Anybody"/>
                          <a:ea typeface="Anybody"/>
                          <a:cs typeface="Anybody"/>
                          <a:sym typeface="Anybody"/>
                        </a:rPr>
                        <a:t>Summary of the project experience</a:t>
                      </a:r>
                      <a:endParaRPr sz="1000">
                        <a:solidFill>
                          <a:schemeClr val="dk1"/>
                        </a:solidFill>
                        <a:latin typeface="Anybody"/>
                        <a:ea typeface="Anybody"/>
                        <a:cs typeface="Anybody"/>
                        <a:sym typeface="Anybody"/>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61525">
                <a:tc>
                  <a:txBody>
                    <a:bodyPr/>
                    <a:lstStyle/>
                    <a:p>
                      <a:pPr indent="0" lvl="0" marL="0" rtl="0" algn="l">
                        <a:spcBef>
                          <a:spcPts val="0"/>
                        </a:spcBef>
                        <a:spcAft>
                          <a:spcPts val="0"/>
                        </a:spcAft>
                        <a:buNone/>
                      </a:pPr>
                      <a:r>
                        <a:rPr b="1" lang="en" sz="1000" u="sng">
                          <a:solidFill>
                            <a:schemeClr val="dk1"/>
                          </a:solidFill>
                          <a:latin typeface="Anybody"/>
                          <a:ea typeface="Anybody"/>
                          <a:cs typeface="Anybody"/>
                          <a:sym typeface="Anybody"/>
                        </a:rPr>
                        <a:t>6-Acknowledgement and special thanks to ALX</a:t>
                      </a:r>
                      <a:endParaRPr b="1" sz="1000">
                        <a:solidFill>
                          <a:schemeClr val="dk1"/>
                        </a:solidFill>
                        <a:latin typeface="Anybody"/>
                        <a:ea typeface="Anybody"/>
                        <a:cs typeface="Anybody"/>
                        <a:sym typeface="Anybody"/>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1600"/>
                        </a:spcAft>
                        <a:buNone/>
                      </a:pPr>
                      <a:r>
                        <a:rPr lang="en" sz="1000">
                          <a:solidFill>
                            <a:schemeClr val="dk1"/>
                          </a:solidFill>
                          <a:latin typeface="Anybody"/>
                          <a:ea typeface="Anybody"/>
                          <a:cs typeface="Anybody"/>
                          <a:sym typeface="Anybody"/>
                        </a:rPr>
                        <a:t>Acknowledgement and special thanks to ALX</a:t>
                      </a:r>
                      <a:endParaRPr sz="1000">
                        <a:solidFill>
                          <a:schemeClr val="dk1"/>
                        </a:solidFill>
                        <a:latin typeface="Anybody"/>
                        <a:ea typeface="Anybody"/>
                        <a:cs typeface="Anybody"/>
                        <a:sym typeface="Anybody"/>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512" name="Google Shape;512;p24"/>
          <p:cNvSpPr txBox="1"/>
          <p:nvPr/>
        </p:nvSpPr>
        <p:spPr>
          <a:xfrm>
            <a:off x="713213" y="3936932"/>
            <a:ext cx="17133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Anybody"/>
                <a:ea typeface="Anybody"/>
                <a:cs typeface="Anybody"/>
                <a:sym typeface="Anybody"/>
              </a:rPr>
              <a:t>For more info:</a:t>
            </a:r>
            <a:endParaRPr b="1" sz="1000" u="sng">
              <a:solidFill>
                <a:schemeClr val="dk1"/>
              </a:solidFill>
              <a:latin typeface="Anybody"/>
              <a:ea typeface="Anybody"/>
              <a:cs typeface="Anybody"/>
              <a:sym typeface="Anybody"/>
            </a:endParaRPr>
          </a:p>
        </p:txBody>
      </p:sp>
      <p:sp>
        <p:nvSpPr>
          <p:cNvPr id="513" name="Google Shape;513;p24"/>
          <p:cNvSpPr txBox="1"/>
          <p:nvPr/>
        </p:nvSpPr>
        <p:spPr>
          <a:xfrm>
            <a:off x="3143125" y="3936925"/>
            <a:ext cx="41157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Anybody"/>
                <a:ea typeface="Anybody"/>
                <a:cs typeface="Anybody"/>
                <a:sym typeface="Anybody"/>
              </a:rPr>
              <a:t>You can visit our project repository:</a:t>
            </a:r>
            <a:br>
              <a:rPr b="1" lang="en" sz="1000">
                <a:solidFill>
                  <a:schemeClr val="dk1"/>
                </a:solidFill>
                <a:latin typeface="Anybody"/>
                <a:ea typeface="Anybody"/>
                <a:cs typeface="Anybody"/>
                <a:sym typeface="Anybody"/>
              </a:rPr>
            </a:br>
            <a:r>
              <a:rPr b="1" lang="en" sz="1000">
                <a:solidFill>
                  <a:schemeClr val="dk1"/>
                </a:solidFill>
                <a:latin typeface="Anybody"/>
                <a:ea typeface="Anybody"/>
                <a:cs typeface="Anybody"/>
                <a:sym typeface="Anybody"/>
              </a:rPr>
              <a:t>https://github.com/watch14/E-Com-Project-Back-end</a:t>
            </a:r>
            <a:endParaRPr b="1" sz="1000">
              <a:solidFill>
                <a:schemeClr val="dk1"/>
              </a:solidFill>
              <a:latin typeface="Anybody"/>
              <a:ea typeface="Anybody"/>
              <a:cs typeface="Anybody"/>
              <a:sym typeface="Anybod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25"/>
          <p:cNvSpPr txBox="1"/>
          <p:nvPr>
            <p:ph type="title"/>
          </p:nvPr>
        </p:nvSpPr>
        <p:spPr>
          <a:xfrm>
            <a:off x="1199050" y="2585350"/>
            <a:ext cx="51084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519" name="Google Shape;519;p25"/>
          <p:cNvSpPr txBox="1"/>
          <p:nvPr>
            <p:ph idx="2" type="title"/>
          </p:nvPr>
        </p:nvSpPr>
        <p:spPr>
          <a:xfrm>
            <a:off x="1199050" y="1716350"/>
            <a:ext cx="12357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520" name="Google Shape;520;p25"/>
          <p:cNvSpPr/>
          <p:nvPr/>
        </p:nvSpPr>
        <p:spPr>
          <a:xfrm>
            <a:off x="-466699" y="-1558207"/>
            <a:ext cx="4291800" cy="26994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1" name="Google Shape;521;p25"/>
          <p:cNvGrpSpPr/>
          <p:nvPr/>
        </p:nvGrpSpPr>
        <p:grpSpPr>
          <a:xfrm>
            <a:off x="4407005" y="4191791"/>
            <a:ext cx="329989" cy="275508"/>
            <a:chOff x="4382679" y="4319018"/>
            <a:chExt cx="378645" cy="316095"/>
          </a:xfrm>
        </p:grpSpPr>
        <p:sp>
          <p:nvSpPr>
            <p:cNvPr id="522" name="Google Shape;522;p25">
              <a:hlinkClick action="ppaction://hlinkshowjump?jump=nextslide"/>
            </p:cNvPr>
            <p:cNvSpPr/>
            <p:nvPr/>
          </p:nvSpPr>
          <p:spPr>
            <a:xfrm>
              <a:off x="4382679" y="4442791"/>
              <a:ext cx="378645" cy="192322"/>
            </a:xfrm>
            <a:custGeom>
              <a:rect b="b" l="l" r="r" t="t"/>
              <a:pathLst>
                <a:path extrusionOk="0" h="11992" w="23610">
                  <a:moveTo>
                    <a:pt x="0" y="0"/>
                  </a:moveTo>
                  <a:lnTo>
                    <a:pt x="11993" y="11992"/>
                  </a:lnTo>
                  <a:lnTo>
                    <a:pt x="23610" y="375"/>
                  </a:lnTo>
                </a:path>
              </a:pathLst>
            </a:custGeom>
            <a:noFill/>
            <a:ln cap="flat" cmpd="sng" w="9525">
              <a:solidFill>
                <a:schemeClr val="dk1"/>
              </a:solidFill>
              <a:prstDash val="solid"/>
              <a:round/>
              <a:headEnd len="med" w="med" type="none"/>
              <a:tailEnd len="med" w="med" type="none"/>
            </a:ln>
          </p:spPr>
        </p:sp>
        <p:sp>
          <p:nvSpPr>
            <p:cNvPr id="523" name="Google Shape;523;p25">
              <a:hlinkClick action="ppaction://hlinkshowjump?jump=nextslide"/>
            </p:cNvPr>
            <p:cNvSpPr/>
            <p:nvPr/>
          </p:nvSpPr>
          <p:spPr>
            <a:xfrm>
              <a:off x="4382679" y="4319018"/>
              <a:ext cx="378645" cy="192322"/>
            </a:xfrm>
            <a:custGeom>
              <a:rect b="b" l="l" r="r" t="t"/>
              <a:pathLst>
                <a:path extrusionOk="0" h="11992" w="23610">
                  <a:moveTo>
                    <a:pt x="0" y="0"/>
                  </a:moveTo>
                  <a:lnTo>
                    <a:pt x="11993" y="11992"/>
                  </a:lnTo>
                  <a:lnTo>
                    <a:pt x="23610" y="375"/>
                  </a:lnTo>
                </a:path>
              </a:pathLst>
            </a:custGeom>
            <a:noFill/>
            <a:ln cap="flat" cmpd="sng" w="9525">
              <a:solidFill>
                <a:schemeClr val="dk1"/>
              </a:solidFill>
              <a:prstDash val="solid"/>
              <a:round/>
              <a:headEnd len="med" w="med" type="none"/>
              <a:tailEnd len="med" w="med" type="none"/>
            </a:ln>
          </p:spPr>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26"/>
          <p:cNvSpPr txBox="1"/>
          <p:nvPr>
            <p:ph idx="1" type="subTitle"/>
          </p:nvPr>
        </p:nvSpPr>
        <p:spPr>
          <a:xfrm>
            <a:off x="811975" y="1892575"/>
            <a:ext cx="4575000" cy="18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BuyMe is an e-commerce platform dedicated to gamers and tech enthusiasts. Our website specializes in offering a wide range of gaming materials, including keyboards, mice, monitors, and PCs. Designed with a user-friendly interface, BuyMe aims to provide a seamless shopping experience for all gaming needs.</a:t>
            </a:r>
            <a:endParaRPr/>
          </a:p>
        </p:txBody>
      </p:sp>
      <p:pic>
        <p:nvPicPr>
          <p:cNvPr id="529" name="Google Shape;529;p26"/>
          <p:cNvPicPr preferRelativeResize="0"/>
          <p:nvPr/>
        </p:nvPicPr>
        <p:blipFill>
          <a:blip r:embed="rId3">
            <a:alphaModFix/>
          </a:blip>
          <a:stretch>
            <a:fillRect/>
          </a:stretch>
        </p:blipFill>
        <p:spPr>
          <a:xfrm>
            <a:off x="5637775" y="1089175"/>
            <a:ext cx="2649825" cy="3261925"/>
          </a:xfrm>
          <a:prstGeom prst="rect">
            <a:avLst/>
          </a:prstGeom>
          <a:noFill/>
          <a:ln>
            <a:noFill/>
          </a:ln>
        </p:spPr>
      </p:pic>
      <p:sp>
        <p:nvSpPr>
          <p:cNvPr id="530" name="Google Shape;530;p26"/>
          <p:cNvSpPr txBox="1"/>
          <p:nvPr/>
        </p:nvSpPr>
        <p:spPr>
          <a:xfrm>
            <a:off x="763125" y="908125"/>
            <a:ext cx="3000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dk1"/>
                </a:solidFill>
                <a:latin typeface="Anybody"/>
                <a:ea typeface="Anybody"/>
                <a:cs typeface="Anybody"/>
                <a:sym typeface="Anybody"/>
              </a:rPr>
              <a:t>Introduction</a:t>
            </a:r>
            <a:endParaRPr b="1" sz="3000">
              <a:solidFill>
                <a:schemeClr val="dk1"/>
              </a:solidFill>
              <a:latin typeface="Anybody"/>
              <a:ea typeface="Anybody"/>
              <a:cs typeface="Anybody"/>
              <a:sym typeface="Anybod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27"/>
          <p:cNvSpPr txBox="1"/>
          <p:nvPr>
            <p:ph idx="1" type="subTitle"/>
          </p:nvPr>
        </p:nvSpPr>
        <p:spPr>
          <a:xfrm>
            <a:off x="318747" y="2970425"/>
            <a:ext cx="2319300" cy="33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Build APIs, manage authentication, and implement error handling.</a:t>
            </a:r>
            <a:endParaRPr/>
          </a:p>
        </p:txBody>
      </p:sp>
      <p:sp>
        <p:nvSpPr>
          <p:cNvPr id="536" name="Google Shape;536;p27"/>
          <p:cNvSpPr txBox="1"/>
          <p:nvPr>
            <p:ph type="title"/>
          </p:nvPr>
        </p:nvSpPr>
        <p:spPr>
          <a:xfrm>
            <a:off x="600905" y="2043200"/>
            <a:ext cx="1755000" cy="76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t>Maamoun Chebbi</a:t>
            </a:r>
            <a:endParaRPr sz="1800"/>
          </a:p>
        </p:txBody>
      </p:sp>
      <p:sp>
        <p:nvSpPr>
          <p:cNvPr id="537" name="Google Shape;537;p27"/>
          <p:cNvSpPr txBox="1"/>
          <p:nvPr>
            <p:ph idx="2" type="title"/>
          </p:nvPr>
        </p:nvSpPr>
        <p:spPr>
          <a:xfrm>
            <a:off x="3689597" y="2043200"/>
            <a:ext cx="1755000" cy="76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t>Iheb </a:t>
            </a:r>
            <a:r>
              <a:rPr lang="en" sz="1800"/>
              <a:t>Chaoued</a:t>
            </a:r>
            <a:endParaRPr sz="1800"/>
          </a:p>
        </p:txBody>
      </p:sp>
      <p:sp>
        <p:nvSpPr>
          <p:cNvPr id="538" name="Google Shape;538;p27"/>
          <p:cNvSpPr txBox="1"/>
          <p:nvPr>
            <p:ph idx="3" type="subTitle"/>
          </p:nvPr>
        </p:nvSpPr>
        <p:spPr>
          <a:xfrm>
            <a:off x="3533300" y="2970425"/>
            <a:ext cx="2067600" cy="33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Design schemas, handle CRUD operations and ensure data integrity.</a:t>
            </a:r>
            <a:endParaRPr/>
          </a:p>
        </p:txBody>
      </p:sp>
      <p:sp>
        <p:nvSpPr>
          <p:cNvPr id="539" name="Google Shape;539;p27"/>
          <p:cNvSpPr txBox="1"/>
          <p:nvPr>
            <p:ph idx="4" type="title"/>
          </p:nvPr>
        </p:nvSpPr>
        <p:spPr>
          <a:xfrm>
            <a:off x="6586677" y="2043200"/>
            <a:ext cx="1755000" cy="76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t>Seif Eddine Ben Othman</a:t>
            </a:r>
            <a:endParaRPr sz="1800"/>
          </a:p>
        </p:txBody>
      </p:sp>
      <p:sp>
        <p:nvSpPr>
          <p:cNvPr id="540" name="Google Shape;540;p27"/>
          <p:cNvSpPr txBox="1"/>
          <p:nvPr>
            <p:ph idx="5" type="subTitle"/>
          </p:nvPr>
        </p:nvSpPr>
        <p:spPr>
          <a:xfrm>
            <a:off x="6520221" y="2970425"/>
            <a:ext cx="1887900" cy="33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Develop components, integrate APIs, ensure responsive design.</a:t>
            </a:r>
            <a:endParaRPr/>
          </a:p>
          <a:p>
            <a:pPr indent="0" lvl="0" marL="0" rtl="0" algn="ctr">
              <a:spcBef>
                <a:spcPts val="0"/>
              </a:spcBef>
              <a:spcAft>
                <a:spcPts val="0"/>
              </a:spcAft>
              <a:buNone/>
            </a:pPr>
            <a:r>
              <a:t/>
            </a:r>
            <a:endParaRPr/>
          </a:p>
        </p:txBody>
      </p:sp>
      <p:grpSp>
        <p:nvGrpSpPr>
          <p:cNvPr id="541" name="Google Shape;541;p27"/>
          <p:cNvGrpSpPr/>
          <p:nvPr/>
        </p:nvGrpSpPr>
        <p:grpSpPr>
          <a:xfrm>
            <a:off x="4407005" y="4191791"/>
            <a:ext cx="329989" cy="275508"/>
            <a:chOff x="4382679" y="4319018"/>
            <a:chExt cx="378645" cy="316095"/>
          </a:xfrm>
        </p:grpSpPr>
        <p:sp>
          <p:nvSpPr>
            <p:cNvPr id="542" name="Google Shape;542;p27">
              <a:hlinkClick action="ppaction://hlinkshowjump?jump=nextslide"/>
            </p:cNvPr>
            <p:cNvSpPr/>
            <p:nvPr/>
          </p:nvSpPr>
          <p:spPr>
            <a:xfrm>
              <a:off x="4382679" y="4442791"/>
              <a:ext cx="378645" cy="192322"/>
            </a:xfrm>
            <a:custGeom>
              <a:rect b="b" l="l" r="r" t="t"/>
              <a:pathLst>
                <a:path extrusionOk="0" h="11992" w="23610">
                  <a:moveTo>
                    <a:pt x="0" y="0"/>
                  </a:moveTo>
                  <a:lnTo>
                    <a:pt x="11993" y="11992"/>
                  </a:lnTo>
                  <a:lnTo>
                    <a:pt x="23610" y="375"/>
                  </a:lnTo>
                </a:path>
              </a:pathLst>
            </a:custGeom>
            <a:noFill/>
            <a:ln cap="flat" cmpd="sng" w="9525">
              <a:solidFill>
                <a:schemeClr val="dk1"/>
              </a:solidFill>
              <a:prstDash val="solid"/>
              <a:round/>
              <a:headEnd len="med" w="med" type="none"/>
              <a:tailEnd len="med" w="med" type="none"/>
            </a:ln>
          </p:spPr>
        </p:sp>
        <p:sp>
          <p:nvSpPr>
            <p:cNvPr id="543" name="Google Shape;543;p27">
              <a:hlinkClick action="ppaction://hlinkshowjump?jump=nextslide"/>
            </p:cNvPr>
            <p:cNvSpPr/>
            <p:nvPr/>
          </p:nvSpPr>
          <p:spPr>
            <a:xfrm>
              <a:off x="4382679" y="4319018"/>
              <a:ext cx="378645" cy="192322"/>
            </a:xfrm>
            <a:custGeom>
              <a:rect b="b" l="l" r="r" t="t"/>
              <a:pathLst>
                <a:path extrusionOk="0" h="11992" w="23610">
                  <a:moveTo>
                    <a:pt x="0" y="0"/>
                  </a:moveTo>
                  <a:lnTo>
                    <a:pt x="11993" y="11992"/>
                  </a:lnTo>
                  <a:lnTo>
                    <a:pt x="23610" y="375"/>
                  </a:lnTo>
                </a:path>
              </a:pathLst>
            </a:custGeom>
            <a:noFill/>
            <a:ln cap="flat" cmpd="sng" w="9525">
              <a:solidFill>
                <a:schemeClr val="dk1"/>
              </a:solidFill>
              <a:prstDash val="solid"/>
              <a:round/>
              <a:headEnd len="med" w="med" type="none"/>
              <a:tailEnd len="med" w="med" type="none"/>
            </a:ln>
          </p:spPr>
        </p:sp>
      </p:grpSp>
      <p:sp>
        <p:nvSpPr>
          <p:cNvPr id="544" name="Google Shape;544;p27"/>
          <p:cNvSpPr txBox="1"/>
          <p:nvPr>
            <p:ph type="title"/>
          </p:nvPr>
        </p:nvSpPr>
        <p:spPr>
          <a:xfrm>
            <a:off x="2051100" y="973175"/>
            <a:ext cx="50418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000">
                <a:solidFill>
                  <a:schemeClr val="dk1"/>
                </a:solidFill>
              </a:rPr>
              <a:t>Introduction of the Team Members</a:t>
            </a:r>
            <a:endParaRPr sz="20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28"/>
          <p:cNvSpPr txBox="1"/>
          <p:nvPr>
            <p:ph type="title"/>
          </p:nvPr>
        </p:nvSpPr>
        <p:spPr>
          <a:xfrm>
            <a:off x="1199050" y="2585350"/>
            <a:ext cx="51084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Architecture</a:t>
            </a:r>
            <a:endParaRPr sz="3300"/>
          </a:p>
          <a:p>
            <a:pPr indent="0" lvl="0" marL="0" rtl="0" algn="l">
              <a:spcBef>
                <a:spcPts val="0"/>
              </a:spcBef>
              <a:spcAft>
                <a:spcPts val="0"/>
              </a:spcAft>
              <a:buNone/>
            </a:pPr>
            <a:r>
              <a:rPr lang="en" sz="3300"/>
              <a:t>&amp;</a:t>
            </a:r>
            <a:endParaRPr sz="3300"/>
          </a:p>
          <a:p>
            <a:pPr indent="0" lvl="0" marL="0" rtl="0" algn="l">
              <a:spcBef>
                <a:spcPts val="0"/>
              </a:spcBef>
              <a:spcAft>
                <a:spcPts val="0"/>
              </a:spcAft>
              <a:buNone/>
            </a:pPr>
            <a:r>
              <a:rPr lang="en" sz="3300"/>
              <a:t>Technologies</a:t>
            </a:r>
            <a:endParaRPr sz="3300"/>
          </a:p>
        </p:txBody>
      </p:sp>
      <p:sp>
        <p:nvSpPr>
          <p:cNvPr id="550" name="Google Shape;550;p28"/>
          <p:cNvSpPr txBox="1"/>
          <p:nvPr>
            <p:ph idx="2" type="title"/>
          </p:nvPr>
        </p:nvSpPr>
        <p:spPr>
          <a:xfrm>
            <a:off x="1199050" y="1716350"/>
            <a:ext cx="49161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02 </a:t>
            </a:r>
            <a:endParaRPr/>
          </a:p>
        </p:txBody>
      </p:sp>
      <p:sp>
        <p:nvSpPr>
          <p:cNvPr id="551" name="Google Shape;551;p28"/>
          <p:cNvSpPr/>
          <p:nvPr/>
        </p:nvSpPr>
        <p:spPr>
          <a:xfrm>
            <a:off x="-466699" y="-1558207"/>
            <a:ext cx="4291800" cy="26994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2" name="Google Shape;552;p28"/>
          <p:cNvGrpSpPr/>
          <p:nvPr/>
        </p:nvGrpSpPr>
        <p:grpSpPr>
          <a:xfrm>
            <a:off x="4407005" y="4191791"/>
            <a:ext cx="329989" cy="275508"/>
            <a:chOff x="4382679" y="4319018"/>
            <a:chExt cx="378645" cy="316095"/>
          </a:xfrm>
        </p:grpSpPr>
        <p:sp>
          <p:nvSpPr>
            <p:cNvPr id="553" name="Google Shape;553;p28">
              <a:hlinkClick action="ppaction://hlinkshowjump?jump=nextslide"/>
            </p:cNvPr>
            <p:cNvSpPr/>
            <p:nvPr/>
          </p:nvSpPr>
          <p:spPr>
            <a:xfrm>
              <a:off x="4382679" y="4442791"/>
              <a:ext cx="378645" cy="192322"/>
            </a:xfrm>
            <a:custGeom>
              <a:rect b="b" l="l" r="r" t="t"/>
              <a:pathLst>
                <a:path extrusionOk="0" h="11992" w="23610">
                  <a:moveTo>
                    <a:pt x="0" y="0"/>
                  </a:moveTo>
                  <a:lnTo>
                    <a:pt x="11993" y="11992"/>
                  </a:lnTo>
                  <a:lnTo>
                    <a:pt x="23610" y="375"/>
                  </a:lnTo>
                </a:path>
              </a:pathLst>
            </a:custGeom>
            <a:noFill/>
            <a:ln cap="flat" cmpd="sng" w="9525">
              <a:solidFill>
                <a:schemeClr val="dk1"/>
              </a:solidFill>
              <a:prstDash val="solid"/>
              <a:round/>
              <a:headEnd len="med" w="med" type="none"/>
              <a:tailEnd len="med" w="med" type="none"/>
            </a:ln>
          </p:spPr>
        </p:sp>
        <p:sp>
          <p:nvSpPr>
            <p:cNvPr id="554" name="Google Shape;554;p28">
              <a:hlinkClick action="ppaction://hlinkshowjump?jump=nextslide"/>
            </p:cNvPr>
            <p:cNvSpPr/>
            <p:nvPr/>
          </p:nvSpPr>
          <p:spPr>
            <a:xfrm>
              <a:off x="4382679" y="4319018"/>
              <a:ext cx="378645" cy="192322"/>
            </a:xfrm>
            <a:custGeom>
              <a:rect b="b" l="l" r="r" t="t"/>
              <a:pathLst>
                <a:path extrusionOk="0" h="11992" w="23610">
                  <a:moveTo>
                    <a:pt x="0" y="0"/>
                  </a:moveTo>
                  <a:lnTo>
                    <a:pt x="11993" y="11992"/>
                  </a:lnTo>
                  <a:lnTo>
                    <a:pt x="23610" y="375"/>
                  </a:lnTo>
                </a:path>
              </a:pathLst>
            </a:custGeom>
            <a:noFill/>
            <a:ln cap="flat" cmpd="sng" w="9525">
              <a:solidFill>
                <a:schemeClr val="dk1"/>
              </a:solidFill>
              <a:prstDash val="solid"/>
              <a:round/>
              <a:headEnd len="med" w="med" type="none"/>
              <a:tailEnd len="med" w="med" type="none"/>
            </a:ln>
          </p:spPr>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29"/>
          <p:cNvSpPr txBox="1"/>
          <p:nvPr>
            <p:ph type="title"/>
          </p:nvPr>
        </p:nvSpPr>
        <p:spPr>
          <a:xfrm>
            <a:off x="1032925" y="340050"/>
            <a:ext cx="453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Overview of the Project Architecture and Technologies Used:</a:t>
            </a:r>
            <a:endParaRPr sz="1500"/>
          </a:p>
        </p:txBody>
      </p:sp>
      <p:sp>
        <p:nvSpPr>
          <p:cNvPr id="560" name="Google Shape;560;p29"/>
          <p:cNvSpPr txBox="1"/>
          <p:nvPr>
            <p:ph idx="1" type="subTitle"/>
          </p:nvPr>
        </p:nvSpPr>
        <p:spPr>
          <a:xfrm>
            <a:off x="677400" y="1334824"/>
            <a:ext cx="2570100" cy="139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 </a:t>
            </a:r>
            <a:r>
              <a:rPr lang="en" sz="900" u="sng"/>
              <a:t>Angular:</a:t>
            </a:r>
            <a:r>
              <a:rPr lang="en" sz="900"/>
              <a:t> For building the dynamic and responsive user interface.</a:t>
            </a:r>
            <a:endParaRPr sz="900"/>
          </a:p>
          <a:p>
            <a:pPr indent="0" lvl="0" marL="0" rtl="0" algn="l">
              <a:spcBef>
                <a:spcPts val="0"/>
              </a:spcBef>
              <a:spcAft>
                <a:spcPts val="0"/>
              </a:spcAft>
              <a:buNone/>
            </a:pPr>
            <a:r>
              <a:rPr b="1" lang="en" sz="1500"/>
              <a:t>• </a:t>
            </a:r>
            <a:r>
              <a:rPr lang="en" sz="900" u="sng"/>
              <a:t>TypeScript:</a:t>
            </a:r>
            <a:r>
              <a:rPr lang="en" sz="900"/>
              <a:t> Enhances code quality.</a:t>
            </a:r>
            <a:endParaRPr sz="900"/>
          </a:p>
          <a:p>
            <a:pPr indent="0" lvl="0" marL="0" rtl="0" algn="l">
              <a:spcBef>
                <a:spcPts val="0"/>
              </a:spcBef>
              <a:spcAft>
                <a:spcPts val="0"/>
              </a:spcAft>
              <a:buNone/>
            </a:pPr>
            <a:r>
              <a:rPr b="1" lang="en" sz="1500"/>
              <a:t>• </a:t>
            </a:r>
            <a:r>
              <a:rPr lang="en" sz="900" u="sng"/>
              <a:t>HTML and CSS:</a:t>
            </a:r>
            <a:r>
              <a:rPr lang="en" sz="900"/>
              <a:t> For structuring and styling web pages.</a:t>
            </a:r>
            <a:endParaRPr sz="900"/>
          </a:p>
        </p:txBody>
      </p:sp>
      <p:sp>
        <p:nvSpPr>
          <p:cNvPr id="561" name="Google Shape;561;p29"/>
          <p:cNvSpPr txBox="1"/>
          <p:nvPr>
            <p:ph idx="2" type="subTitle"/>
          </p:nvPr>
        </p:nvSpPr>
        <p:spPr>
          <a:xfrm>
            <a:off x="3247650" y="1334828"/>
            <a:ext cx="2570100" cy="139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 </a:t>
            </a:r>
            <a:r>
              <a:rPr lang="en" sz="900" u="sng"/>
              <a:t>RESTful API:</a:t>
            </a:r>
            <a:r>
              <a:rPr lang="en" sz="900"/>
              <a:t> The backend is built using Node.js and Express, providing a robust RESTful API for handling client requests. Node.js: Enables high-performance server-side applications.</a:t>
            </a:r>
            <a:endParaRPr sz="900"/>
          </a:p>
        </p:txBody>
      </p:sp>
      <p:sp>
        <p:nvSpPr>
          <p:cNvPr id="562" name="Google Shape;562;p29"/>
          <p:cNvSpPr txBox="1"/>
          <p:nvPr>
            <p:ph idx="3" type="subTitle"/>
          </p:nvPr>
        </p:nvSpPr>
        <p:spPr>
          <a:xfrm>
            <a:off x="713925" y="3377632"/>
            <a:ext cx="2570100" cy="110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 </a:t>
            </a:r>
            <a:r>
              <a:rPr lang="en" sz="900" u="sng"/>
              <a:t>Reliable storage:</a:t>
            </a:r>
            <a:r>
              <a:rPr lang="en" sz="900"/>
              <a:t> Firebase is used for storing product images.</a:t>
            </a:r>
            <a:endParaRPr sz="900"/>
          </a:p>
        </p:txBody>
      </p:sp>
      <p:sp>
        <p:nvSpPr>
          <p:cNvPr id="563" name="Google Shape;563;p29"/>
          <p:cNvSpPr txBox="1"/>
          <p:nvPr>
            <p:ph idx="4" type="subTitle"/>
          </p:nvPr>
        </p:nvSpPr>
        <p:spPr>
          <a:xfrm>
            <a:off x="3284250" y="3377625"/>
            <a:ext cx="2538900" cy="110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 </a:t>
            </a:r>
            <a:r>
              <a:rPr lang="en" sz="900" u="sng"/>
              <a:t>Stripe</a:t>
            </a:r>
            <a:r>
              <a:rPr lang="en" sz="900" u="sng"/>
              <a:t>:</a:t>
            </a:r>
            <a:r>
              <a:rPr lang="en" sz="900"/>
              <a:t> H</a:t>
            </a:r>
            <a:r>
              <a:rPr lang="en" sz="900"/>
              <a:t>andle secure online transactions.</a:t>
            </a:r>
            <a:endParaRPr sz="900"/>
          </a:p>
          <a:p>
            <a:pPr indent="0" lvl="0" marL="0" rtl="0" algn="l">
              <a:spcBef>
                <a:spcPts val="0"/>
              </a:spcBef>
              <a:spcAft>
                <a:spcPts val="0"/>
              </a:spcAft>
              <a:buNone/>
            </a:pPr>
            <a:r>
              <a:t/>
            </a:r>
            <a:endParaRPr sz="900"/>
          </a:p>
        </p:txBody>
      </p:sp>
      <p:sp>
        <p:nvSpPr>
          <p:cNvPr id="564" name="Google Shape;564;p29"/>
          <p:cNvSpPr txBox="1"/>
          <p:nvPr>
            <p:ph idx="7" type="subTitle"/>
          </p:nvPr>
        </p:nvSpPr>
        <p:spPr>
          <a:xfrm>
            <a:off x="677450" y="1012582"/>
            <a:ext cx="2570400" cy="420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000"/>
              <a:t>Frontend: Angular</a:t>
            </a:r>
            <a:endParaRPr sz="1000"/>
          </a:p>
        </p:txBody>
      </p:sp>
      <p:sp>
        <p:nvSpPr>
          <p:cNvPr id="565" name="Google Shape;565;p29"/>
          <p:cNvSpPr txBox="1"/>
          <p:nvPr>
            <p:ph idx="8" type="subTitle"/>
          </p:nvPr>
        </p:nvSpPr>
        <p:spPr>
          <a:xfrm>
            <a:off x="3247538" y="1012563"/>
            <a:ext cx="2570400" cy="420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000"/>
              <a:t>Backend: Node.js with Express</a:t>
            </a:r>
            <a:endParaRPr sz="1000"/>
          </a:p>
        </p:txBody>
      </p:sp>
      <p:sp>
        <p:nvSpPr>
          <p:cNvPr id="566" name="Google Shape;566;p29"/>
          <p:cNvSpPr txBox="1"/>
          <p:nvPr>
            <p:ph idx="9" type="subTitle"/>
          </p:nvPr>
        </p:nvSpPr>
        <p:spPr>
          <a:xfrm>
            <a:off x="5823102" y="1012563"/>
            <a:ext cx="2570400" cy="420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000"/>
              <a:t>Database: MongoDB</a:t>
            </a:r>
            <a:endParaRPr sz="1000"/>
          </a:p>
        </p:txBody>
      </p:sp>
      <p:sp>
        <p:nvSpPr>
          <p:cNvPr id="567" name="Google Shape;567;p29"/>
          <p:cNvSpPr txBox="1"/>
          <p:nvPr>
            <p:ph idx="5" type="subTitle"/>
          </p:nvPr>
        </p:nvSpPr>
        <p:spPr>
          <a:xfrm>
            <a:off x="5817985" y="1334815"/>
            <a:ext cx="2570100" cy="1105200"/>
          </a:xfrm>
          <a:prstGeom prst="rect">
            <a:avLst/>
          </a:prstGeom>
        </p:spPr>
        <p:txBody>
          <a:bodyPr anchorCtr="0" anchor="t" bIns="91425" lIns="85725" spcFirstLastPara="1" rIns="91425" wrap="square" tIns="91425">
            <a:noAutofit/>
          </a:bodyPr>
          <a:lstStyle/>
          <a:p>
            <a:pPr indent="0" lvl="0" marL="0" rtl="0" algn="l">
              <a:spcBef>
                <a:spcPts val="0"/>
              </a:spcBef>
              <a:spcAft>
                <a:spcPts val="0"/>
              </a:spcAft>
              <a:buNone/>
            </a:pPr>
            <a:r>
              <a:rPr b="1" lang="en" sz="1500"/>
              <a:t>• </a:t>
            </a:r>
            <a:r>
              <a:rPr lang="en" sz="900" u="sng"/>
              <a:t>MongoDB:</a:t>
            </a:r>
            <a:r>
              <a:rPr lang="en" sz="900"/>
              <a:t> Known for its flexibility and scalability.</a:t>
            </a:r>
            <a:endParaRPr sz="900"/>
          </a:p>
        </p:txBody>
      </p:sp>
      <p:sp>
        <p:nvSpPr>
          <p:cNvPr id="568" name="Google Shape;568;p29"/>
          <p:cNvSpPr txBox="1"/>
          <p:nvPr>
            <p:ph idx="6" type="subTitle"/>
          </p:nvPr>
        </p:nvSpPr>
        <p:spPr>
          <a:xfrm>
            <a:off x="5854600" y="3377624"/>
            <a:ext cx="2570100" cy="123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 </a:t>
            </a:r>
            <a:r>
              <a:rPr lang="en" sz="900" u="sng"/>
              <a:t>Visual Studio Code:</a:t>
            </a:r>
            <a:r>
              <a:rPr lang="en" sz="900"/>
              <a:t> A source-code editor for writing and editing the codebase.</a:t>
            </a:r>
            <a:endParaRPr sz="900"/>
          </a:p>
          <a:p>
            <a:pPr indent="0" lvl="0" marL="0" rtl="0" algn="l">
              <a:spcBef>
                <a:spcPts val="0"/>
              </a:spcBef>
              <a:spcAft>
                <a:spcPts val="0"/>
              </a:spcAft>
              <a:buNone/>
            </a:pPr>
            <a:r>
              <a:rPr lang="en" sz="900"/>
              <a:t> </a:t>
            </a:r>
            <a:r>
              <a:rPr b="1" lang="en" sz="1500"/>
              <a:t>• </a:t>
            </a:r>
            <a:r>
              <a:rPr lang="en" sz="900" u="sng"/>
              <a:t>Postman:</a:t>
            </a:r>
            <a:r>
              <a:rPr lang="en" sz="900"/>
              <a:t> For testing and debugging API endpoints.</a:t>
            </a:r>
            <a:endParaRPr sz="900"/>
          </a:p>
          <a:p>
            <a:pPr indent="0" lvl="0" marL="0" rtl="0" algn="l">
              <a:spcBef>
                <a:spcPts val="0"/>
              </a:spcBef>
              <a:spcAft>
                <a:spcPts val="0"/>
              </a:spcAft>
              <a:buNone/>
            </a:pPr>
            <a:r>
              <a:rPr b="1" lang="en" sz="1500"/>
              <a:t>• </a:t>
            </a:r>
            <a:r>
              <a:rPr lang="en" sz="900" u="sng"/>
              <a:t>Swagger:</a:t>
            </a:r>
            <a:r>
              <a:rPr lang="en" sz="900"/>
              <a:t> For designing, building, and documenting RESTful APIs.</a:t>
            </a:r>
            <a:endParaRPr sz="900"/>
          </a:p>
        </p:txBody>
      </p:sp>
      <p:sp>
        <p:nvSpPr>
          <p:cNvPr id="569" name="Google Shape;569;p29"/>
          <p:cNvSpPr txBox="1"/>
          <p:nvPr>
            <p:ph idx="13" type="subTitle"/>
          </p:nvPr>
        </p:nvSpPr>
        <p:spPr>
          <a:xfrm>
            <a:off x="713925" y="2957131"/>
            <a:ext cx="2570100" cy="420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000"/>
              <a:t>File Storage: Firebase</a:t>
            </a:r>
            <a:endParaRPr sz="1000"/>
          </a:p>
        </p:txBody>
      </p:sp>
      <p:sp>
        <p:nvSpPr>
          <p:cNvPr id="570" name="Google Shape;570;p29"/>
          <p:cNvSpPr txBox="1"/>
          <p:nvPr>
            <p:ph idx="14" type="subTitle"/>
          </p:nvPr>
        </p:nvSpPr>
        <p:spPr>
          <a:xfrm>
            <a:off x="3284113" y="2957131"/>
            <a:ext cx="2570400" cy="420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000"/>
              <a:t>Payment Gateway Integration</a:t>
            </a:r>
            <a:endParaRPr sz="1000"/>
          </a:p>
        </p:txBody>
      </p:sp>
      <p:sp>
        <p:nvSpPr>
          <p:cNvPr id="571" name="Google Shape;571;p29"/>
          <p:cNvSpPr txBox="1"/>
          <p:nvPr>
            <p:ph idx="15" type="subTitle"/>
          </p:nvPr>
        </p:nvSpPr>
        <p:spPr>
          <a:xfrm>
            <a:off x="5859677" y="2957131"/>
            <a:ext cx="2570400" cy="420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000"/>
              <a:t>Development Tools</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30"/>
          <p:cNvSpPr txBox="1"/>
          <p:nvPr>
            <p:ph type="title"/>
          </p:nvPr>
        </p:nvSpPr>
        <p:spPr>
          <a:xfrm>
            <a:off x="1199050" y="2585350"/>
            <a:ext cx="51084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Development Report</a:t>
            </a:r>
            <a:endParaRPr/>
          </a:p>
        </p:txBody>
      </p:sp>
      <p:sp>
        <p:nvSpPr>
          <p:cNvPr id="577" name="Google Shape;577;p30"/>
          <p:cNvSpPr txBox="1"/>
          <p:nvPr>
            <p:ph idx="2" type="title"/>
          </p:nvPr>
        </p:nvSpPr>
        <p:spPr>
          <a:xfrm>
            <a:off x="1199050" y="1716350"/>
            <a:ext cx="12357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578" name="Google Shape;578;p30"/>
          <p:cNvSpPr/>
          <p:nvPr/>
        </p:nvSpPr>
        <p:spPr>
          <a:xfrm>
            <a:off x="-466699" y="-1558207"/>
            <a:ext cx="4291800" cy="26994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9" name="Google Shape;579;p30"/>
          <p:cNvGrpSpPr/>
          <p:nvPr/>
        </p:nvGrpSpPr>
        <p:grpSpPr>
          <a:xfrm>
            <a:off x="4407005" y="4191791"/>
            <a:ext cx="329989" cy="275508"/>
            <a:chOff x="4382679" y="4319018"/>
            <a:chExt cx="378645" cy="316095"/>
          </a:xfrm>
        </p:grpSpPr>
        <p:sp>
          <p:nvSpPr>
            <p:cNvPr id="580" name="Google Shape;580;p30">
              <a:hlinkClick action="ppaction://hlinkshowjump?jump=nextslide"/>
            </p:cNvPr>
            <p:cNvSpPr/>
            <p:nvPr/>
          </p:nvSpPr>
          <p:spPr>
            <a:xfrm>
              <a:off x="4382679" y="4442791"/>
              <a:ext cx="378645" cy="192322"/>
            </a:xfrm>
            <a:custGeom>
              <a:rect b="b" l="l" r="r" t="t"/>
              <a:pathLst>
                <a:path extrusionOk="0" h="11992" w="23610">
                  <a:moveTo>
                    <a:pt x="0" y="0"/>
                  </a:moveTo>
                  <a:lnTo>
                    <a:pt x="11993" y="11992"/>
                  </a:lnTo>
                  <a:lnTo>
                    <a:pt x="23610" y="375"/>
                  </a:lnTo>
                </a:path>
              </a:pathLst>
            </a:custGeom>
            <a:noFill/>
            <a:ln cap="flat" cmpd="sng" w="9525">
              <a:solidFill>
                <a:schemeClr val="dk1"/>
              </a:solidFill>
              <a:prstDash val="solid"/>
              <a:round/>
              <a:headEnd len="med" w="med" type="none"/>
              <a:tailEnd len="med" w="med" type="none"/>
            </a:ln>
          </p:spPr>
        </p:sp>
        <p:sp>
          <p:nvSpPr>
            <p:cNvPr id="581" name="Google Shape;581;p30">
              <a:hlinkClick action="ppaction://hlinkshowjump?jump=nextslide"/>
            </p:cNvPr>
            <p:cNvSpPr/>
            <p:nvPr/>
          </p:nvSpPr>
          <p:spPr>
            <a:xfrm>
              <a:off x="4382679" y="4319018"/>
              <a:ext cx="378645" cy="192322"/>
            </a:xfrm>
            <a:custGeom>
              <a:rect b="b" l="l" r="r" t="t"/>
              <a:pathLst>
                <a:path extrusionOk="0" h="11992" w="23610">
                  <a:moveTo>
                    <a:pt x="0" y="0"/>
                  </a:moveTo>
                  <a:lnTo>
                    <a:pt x="11993" y="11992"/>
                  </a:lnTo>
                  <a:lnTo>
                    <a:pt x="23610" y="375"/>
                  </a:lnTo>
                </a:path>
              </a:pathLst>
            </a:custGeom>
            <a:noFill/>
            <a:ln cap="flat" cmpd="sng" w="9525">
              <a:solidFill>
                <a:schemeClr val="dk1"/>
              </a:solidFill>
              <a:prstDash val="solid"/>
              <a:round/>
              <a:headEnd len="med" w="med" type="none"/>
              <a:tailEnd len="med" w="med" type="none"/>
            </a:ln>
          </p:spPr>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31"/>
          <p:cNvSpPr txBox="1"/>
          <p:nvPr>
            <p:ph type="title"/>
          </p:nvPr>
        </p:nvSpPr>
        <p:spPr>
          <a:xfrm>
            <a:off x="3313675" y="633075"/>
            <a:ext cx="1430400" cy="37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Successes:</a:t>
            </a:r>
            <a:endParaRPr sz="1500"/>
          </a:p>
        </p:txBody>
      </p:sp>
      <p:sp>
        <p:nvSpPr>
          <p:cNvPr id="587" name="Google Shape;587;p31"/>
          <p:cNvSpPr txBox="1"/>
          <p:nvPr>
            <p:ph idx="1" type="subTitle"/>
          </p:nvPr>
        </p:nvSpPr>
        <p:spPr>
          <a:xfrm>
            <a:off x="677400" y="1334824"/>
            <a:ext cx="2570100" cy="71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t>Successfully implemented a responsive and intuitive user interface using Angular, ensuring a seamless shopping experience across various devices.</a:t>
            </a:r>
            <a:endParaRPr sz="900"/>
          </a:p>
        </p:txBody>
      </p:sp>
      <p:sp>
        <p:nvSpPr>
          <p:cNvPr id="588" name="Google Shape;588;p31"/>
          <p:cNvSpPr txBox="1"/>
          <p:nvPr>
            <p:ph idx="2" type="subTitle"/>
          </p:nvPr>
        </p:nvSpPr>
        <p:spPr>
          <a:xfrm>
            <a:off x="3247650" y="1334826"/>
            <a:ext cx="2570100" cy="83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t>Developed a reliable RESTful API using Node.js and Express, providing efficient handling of client requests.</a:t>
            </a:r>
            <a:endParaRPr sz="900"/>
          </a:p>
        </p:txBody>
      </p:sp>
      <p:sp>
        <p:nvSpPr>
          <p:cNvPr id="589" name="Google Shape;589;p31"/>
          <p:cNvSpPr txBox="1"/>
          <p:nvPr>
            <p:ph idx="3" type="subTitle"/>
          </p:nvPr>
        </p:nvSpPr>
        <p:spPr>
          <a:xfrm>
            <a:off x="1163075" y="3125889"/>
            <a:ext cx="2570100" cy="77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t>Managing relationships between data entities in MongoDB was challenging, but a lot of schema validation helped ensure data consistency.</a:t>
            </a:r>
            <a:endParaRPr sz="900"/>
          </a:p>
        </p:txBody>
      </p:sp>
      <p:sp>
        <p:nvSpPr>
          <p:cNvPr id="590" name="Google Shape;590;p31"/>
          <p:cNvSpPr txBox="1"/>
          <p:nvPr>
            <p:ph idx="7" type="subTitle"/>
          </p:nvPr>
        </p:nvSpPr>
        <p:spPr>
          <a:xfrm>
            <a:off x="677450" y="1012582"/>
            <a:ext cx="2570400" cy="420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000"/>
              <a:t>User-Friendly Interface</a:t>
            </a:r>
            <a:endParaRPr sz="1000"/>
          </a:p>
        </p:txBody>
      </p:sp>
      <p:sp>
        <p:nvSpPr>
          <p:cNvPr id="591" name="Google Shape;591;p31"/>
          <p:cNvSpPr txBox="1"/>
          <p:nvPr>
            <p:ph idx="8" type="subTitle"/>
          </p:nvPr>
        </p:nvSpPr>
        <p:spPr>
          <a:xfrm>
            <a:off x="3247538" y="1012563"/>
            <a:ext cx="2570400" cy="420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000"/>
              <a:t>Robust Backend</a:t>
            </a:r>
            <a:endParaRPr sz="1000"/>
          </a:p>
        </p:txBody>
      </p:sp>
      <p:sp>
        <p:nvSpPr>
          <p:cNvPr id="592" name="Google Shape;592;p31"/>
          <p:cNvSpPr txBox="1"/>
          <p:nvPr>
            <p:ph idx="9" type="subTitle"/>
          </p:nvPr>
        </p:nvSpPr>
        <p:spPr>
          <a:xfrm>
            <a:off x="5823102" y="1012563"/>
            <a:ext cx="2570400" cy="420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000"/>
              <a:t>Efficient Data Management</a:t>
            </a:r>
            <a:endParaRPr sz="1000"/>
          </a:p>
        </p:txBody>
      </p:sp>
      <p:sp>
        <p:nvSpPr>
          <p:cNvPr id="593" name="Google Shape;593;p31"/>
          <p:cNvSpPr txBox="1"/>
          <p:nvPr>
            <p:ph idx="5" type="subTitle"/>
          </p:nvPr>
        </p:nvSpPr>
        <p:spPr>
          <a:xfrm>
            <a:off x="5817975" y="1334820"/>
            <a:ext cx="2570100" cy="572700"/>
          </a:xfrm>
          <a:prstGeom prst="rect">
            <a:avLst/>
          </a:prstGeom>
        </p:spPr>
        <p:txBody>
          <a:bodyPr anchorCtr="0" anchor="t" bIns="91425" lIns="85725" spcFirstLastPara="1" rIns="91425" wrap="square" tIns="91425">
            <a:noAutofit/>
          </a:bodyPr>
          <a:lstStyle/>
          <a:p>
            <a:pPr indent="0" lvl="0" marL="0" rtl="0" algn="l">
              <a:spcBef>
                <a:spcPts val="0"/>
              </a:spcBef>
              <a:spcAft>
                <a:spcPts val="0"/>
              </a:spcAft>
              <a:buNone/>
            </a:pPr>
            <a:r>
              <a:rPr lang="en" sz="900"/>
              <a:t>Employed MongoDB with Mongoose for flexible and scalable data storage and management.</a:t>
            </a:r>
            <a:endParaRPr sz="900"/>
          </a:p>
        </p:txBody>
      </p:sp>
      <p:sp>
        <p:nvSpPr>
          <p:cNvPr id="594" name="Google Shape;594;p31"/>
          <p:cNvSpPr txBox="1"/>
          <p:nvPr>
            <p:ph idx="6" type="subTitle"/>
          </p:nvPr>
        </p:nvSpPr>
        <p:spPr>
          <a:xfrm>
            <a:off x="5023950" y="3125900"/>
            <a:ext cx="2655900" cy="97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t>Emphasized the importance of communication and collaboration within the team, leveraging agile methodologies for efficient development and iterative improvements.</a:t>
            </a:r>
            <a:endParaRPr sz="900"/>
          </a:p>
        </p:txBody>
      </p:sp>
      <p:sp>
        <p:nvSpPr>
          <p:cNvPr id="595" name="Google Shape;595;p31"/>
          <p:cNvSpPr txBox="1"/>
          <p:nvPr>
            <p:ph idx="13" type="subTitle"/>
          </p:nvPr>
        </p:nvSpPr>
        <p:spPr>
          <a:xfrm>
            <a:off x="1163075" y="2797375"/>
            <a:ext cx="2570100" cy="32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000"/>
              <a:t>Complex Data Relationships</a:t>
            </a:r>
            <a:endParaRPr sz="1000"/>
          </a:p>
        </p:txBody>
      </p:sp>
      <p:sp>
        <p:nvSpPr>
          <p:cNvPr id="596" name="Google Shape;596;p31"/>
          <p:cNvSpPr txBox="1"/>
          <p:nvPr>
            <p:ph idx="15" type="subTitle"/>
          </p:nvPr>
        </p:nvSpPr>
        <p:spPr>
          <a:xfrm>
            <a:off x="4572000" y="2797375"/>
            <a:ext cx="3559800" cy="32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000"/>
              <a:t>Effective Collaboration and Agile Development</a:t>
            </a:r>
            <a:endParaRPr sz="1000"/>
          </a:p>
        </p:txBody>
      </p:sp>
      <p:sp>
        <p:nvSpPr>
          <p:cNvPr id="597" name="Google Shape;597;p31"/>
          <p:cNvSpPr txBox="1"/>
          <p:nvPr>
            <p:ph type="title"/>
          </p:nvPr>
        </p:nvSpPr>
        <p:spPr>
          <a:xfrm>
            <a:off x="5325450" y="2481875"/>
            <a:ext cx="2052900" cy="3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Lessons Learned:</a:t>
            </a:r>
            <a:endParaRPr sz="1500"/>
          </a:p>
        </p:txBody>
      </p:sp>
      <p:sp>
        <p:nvSpPr>
          <p:cNvPr id="598" name="Google Shape;598;p31"/>
          <p:cNvSpPr txBox="1"/>
          <p:nvPr>
            <p:ph type="title"/>
          </p:nvPr>
        </p:nvSpPr>
        <p:spPr>
          <a:xfrm>
            <a:off x="1505075" y="2481875"/>
            <a:ext cx="1430400" cy="3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Challenges:</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E-commerce Pitch Deck by Slidesgo">
  <a:themeElements>
    <a:clrScheme name="Simple Light">
      <a:dk1>
        <a:srgbClr val="191919"/>
      </a:dk1>
      <a:lt1>
        <a:srgbClr val="F3F3F3"/>
      </a:lt1>
      <a:dk2>
        <a:srgbClr val="FFFFFF"/>
      </a:dk2>
      <a:lt2>
        <a:srgbClr val="2F2FF4"/>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