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73" r:id="rId3"/>
    <p:sldId id="258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872"/>
    <a:srgbClr val="4472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63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F69E-5C49-4C8A-9E99-201AEE37C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371B2-60A8-470C-BF52-53EC658D0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C8C85-2591-438B-AE10-EDA71C41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0D2B7-DA83-4F3C-920D-983ACCE5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79D31-8D56-43CC-98AF-A54C2ED5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83739-9029-419A-B367-5F82A67D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148F6-262F-42E5-BFB8-BED268A53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89058-0E31-4559-921F-2FA57809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D7A94-EE8E-473C-A231-862D2910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B3F4E-74DB-454B-B053-78CF18A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A099B0-FF6D-4DB9-90B8-482944044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943CF-80AC-402A-B4B6-FA4EF08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97802-D6B7-48E1-9308-EFC5698B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C6AFB-11C6-4F56-9F5A-4151E9F9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5B9B5-EA32-4A35-BFD6-FFEFCAA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80D2-C834-4DA1-A022-ED10ACE8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65509-9A78-4B96-8B33-1DC769FC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87A8E-7C68-43B2-92D1-9C13F45B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C85CF-5CD6-4254-9AC3-BFDD455B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06F5B-F08B-4AF8-93DF-BAA9BEA5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7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7396B-0E57-426D-808D-5B8BF9B5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F8DA2-C569-475C-9EBD-D8168278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F295-522F-4717-9605-86E7C418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9D0B6-456C-4632-98A9-B5709A91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2E4E7-B11D-473B-AAD4-E3DA6BAE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9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8574E-BDD1-4E29-8C90-EF27B838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3EDFA-1576-4D62-AE17-DC5FBCAA8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F205D-8478-4086-9C69-4867A0F51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BFC19-B6DB-44DB-9A02-A8B60373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20615-E269-468E-B268-E5087963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0DD35-CC0B-414D-990B-E8991A89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C20A1-03A1-4A9F-A377-AAC8A41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513FB-39DB-4573-8E6E-53A2DBC9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CB3F3-3E5F-400B-B7A9-CA7885B1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53F4BC-2A9D-4A21-9DAD-37E507CD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54B50-42B9-478B-955B-348ECDBF9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6062E-6884-4043-8F78-A4791B37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BF41E0-29B7-4887-BD1D-70C796E0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ED09D-3414-4453-818E-95E1C81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FED0-0BF4-43C9-AADB-C678C5FF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D200A3-23B3-4650-9816-12CA4839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24AD7-CCF4-4842-B3F8-8F3417E6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1319E2-08D8-47CD-9EA1-18C53D2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8A01B-5E74-4D3F-A39C-6BE303BE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686FB-B1D3-40C4-9441-27BBC7E1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6C297-6CAD-439B-AEA3-5936E11E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C0586-26CB-4B26-86DB-4E97DD52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AC7C9-63EF-4A64-A8EC-5BE40CCD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24206-8ABE-46E4-A851-A8AFF516F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7CE8F-5A84-4221-BE2D-8B5D5943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914CE-06AC-4EB7-9C07-9079B49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D51A4-020F-4D40-9364-763AE7F0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7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505AC-22DC-40C0-A31E-FFEA8482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DB28C-6EA7-4973-863E-A81EE1F1C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70855F-242D-4D42-96FC-CD620010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C1340-35F0-4C94-A32D-E7FD7EDE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E445AC-1673-4930-86BD-A05750D2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3C116-FD08-46A8-BDB1-5E114AF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9A9FB-6EA0-4D70-BE60-C5D62FD6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113FA-D656-4672-8DF6-CDA7CC43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B5274-4AFA-4002-9758-FE6F2555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A530-069B-4472-80D6-C5FB42D7DE7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64936-94B6-44D2-9B6B-E0556DA6B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6E1DA-9773-4EE7-BB80-4B7CB545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7872-DE61-4558-8346-62AF8FB01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1760" y="2598003"/>
            <a:ext cx="7589520" cy="905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n-ea"/>
              </a:rPr>
              <a:t>전대 뭐먹지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988060" y="868680"/>
            <a:ext cx="1021588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88060" y="5989320"/>
            <a:ext cx="1021588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1760" y="3586341"/>
            <a:ext cx="2643505" cy="4503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+mn-ea"/>
              </a:rPr>
              <a:t>전남대학교  주변 </a:t>
            </a:r>
            <a:endParaRPr lang="en-US" altLang="ko-KR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060" y="933687"/>
            <a:ext cx="2039620" cy="26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  <a:latin typeface="+mn-ea"/>
              </a:rPr>
              <a:t>2021 1</a:t>
            </a:r>
            <a:r>
              <a:rPr lang="ko-KR" altLang="en-US" sz="1200">
                <a:solidFill>
                  <a:schemeClr val="bg1"/>
                </a:solidFill>
                <a:latin typeface="+mn-ea"/>
              </a:rPr>
              <a:t>학기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9440" y="933688"/>
            <a:ext cx="2984500" cy="26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solidFill>
                  <a:schemeClr val="bg1"/>
                </a:solidFill>
                <a:latin typeface="+mn-ea"/>
              </a:rPr>
              <a:t>소프트웨어 공학론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8060" y="5619987"/>
            <a:ext cx="1021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ko-KR" sz="1800" b="1" kern="100">
                <a:solidFill>
                  <a:schemeClr val="bg1"/>
                </a:solidFill>
                <a:effectLst/>
                <a:latin typeface="+mn-ea"/>
                <a:cs typeface="Times New Roman"/>
              </a:rPr>
              <a:t>송정경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+mn-ea"/>
                <a:cs typeface="Times New Roman"/>
              </a:rPr>
              <a:t>    </a:t>
            </a:r>
            <a:r>
              <a:rPr lang="ko-KR" altLang="en-US" sz="1800" b="1" kern="100">
                <a:solidFill>
                  <a:schemeClr val="bg1"/>
                </a:solidFill>
                <a:effectLst/>
                <a:latin typeface="+mn-ea"/>
                <a:cs typeface="Times New Roman"/>
              </a:rPr>
              <a:t>김지우</a:t>
            </a:r>
            <a:r>
              <a:rPr lang="en-US" altLang="ko-KR" sz="1800" b="1" kern="100">
                <a:solidFill>
                  <a:schemeClr val="bg1"/>
                </a:solidFill>
                <a:effectLst/>
                <a:latin typeface="+mn-ea"/>
                <a:cs typeface="Times New Roman"/>
              </a:rPr>
              <a:t>  </a:t>
            </a:r>
            <a:r>
              <a:rPr lang="ko-KR" altLang="en-US" sz="1800" b="1" kern="100">
                <a:solidFill>
                  <a:schemeClr val="bg1"/>
                </a:solidFill>
                <a:effectLst/>
                <a:latin typeface="+mn-ea"/>
                <a:cs typeface="Times New Roman"/>
              </a:rPr>
              <a:t>박웅</a:t>
            </a:r>
            <a:r>
              <a:rPr lang="en-US" altLang="ko-KR" b="1" kern="100">
                <a:solidFill>
                  <a:schemeClr val="bg1"/>
                </a:solidFill>
                <a:latin typeface="+mn-ea"/>
                <a:cs typeface="Times New Roman"/>
              </a:rPr>
              <a:t> </a:t>
            </a:r>
            <a:r>
              <a:rPr lang="ko-KR" altLang="en-US" b="1" kern="100">
                <a:solidFill>
                  <a:schemeClr val="bg1"/>
                </a:solidFill>
                <a:latin typeface="+mn-ea"/>
                <a:cs typeface="Times New Roman"/>
              </a:rPr>
              <a:t>김한진</a:t>
            </a: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6"/>
          <p:cNvSpPr/>
          <p:nvPr/>
        </p:nvSpPr>
        <p:spPr>
          <a:xfrm>
            <a:off x="0" y="0"/>
            <a:ext cx="12192000" cy="543448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91296" y="220282"/>
            <a:ext cx="26853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1" i="0" u="none" strike="noStrike" kern="1200" cap="none" spc="300" normalizeH="0" baseline="0" dirty="0" err="1">
                <a:solidFill>
                  <a:schemeClr val="tx2">
                    <a:lumMod val="75000"/>
                  </a:schemeClr>
                </a:solidFill>
                <a:latin typeface="맑은 고딕"/>
              </a:rPr>
              <a:t>로그인화면</a:t>
            </a:r>
            <a:endParaRPr kumimoji="0" lang="ko-KR" altLang="en-US" sz="3600" b="1" i="0" u="none" strike="noStrike" kern="1200" cap="none" spc="300" normalizeH="0" baseline="0" dirty="0">
              <a:solidFill>
                <a:schemeClr val="tx2">
                  <a:lumMod val="75000"/>
                </a:schemeClr>
              </a:solidFill>
              <a:latin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C5357D-B849-494B-9ACD-360243E196E2}"/>
              </a:ext>
            </a:extLst>
          </p:cNvPr>
          <p:cNvSpPr/>
          <p:nvPr/>
        </p:nvSpPr>
        <p:spPr>
          <a:xfrm>
            <a:off x="4187072" y="214459"/>
            <a:ext cx="3817856" cy="642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82926-8CB4-4610-AF6A-94A45B2B9153}"/>
              </a:ext>
            </a:extLst>
          </p:cNvPr>
          <p:cNvSpPr/>
          <p:nvPr/>
        </p:nvSpPr>
        <p:spPr>
          <a:xfrm>
            <a:off x="4187072" y="214459"/>
            <a:ext cx="3817856" cy="6410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전대 뭐 먹지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2B1FF1-A73F-4BD9-89C4-7B507C43841A}"/>
              </a:ext>
            </a:extLst>
          </p:cNvPr>
          <p:cNvCxnSpPr/>
          <p:nvPr/>
        </p:nvCxnSpPr>
        <p:spPr>
          <a:xfrm>
            <a:off x="4974986" y="3202100"/>
            <a:ext cx="2479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B9270-1126-4CF3-A106-F9648F545C09}"/>
              </a:ext>
            </a:extLst>
          </p:cNvPr>
          <p:cNvCxnSpPr/>
          <p:nvPr/>
        </p:nvCxnSpPr>
        <p:spPr>
          <a:xfrm>
            <a:off x="4974986" y="4171918"/>
            <a:ext cx="2479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DDB887-34BC-4A1A-9596-20A732451D36}"/>
              </a:ext>
            </a:extLst>
          </p:cNvPr>
          <p:cNvSpPr txBox="1"/>
          <p:nvPr/>
        </p:nvSpPr>
        <p:spPr>
          <a:xfrm>
            <a:off x="4947276" y="27219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22690-FAB4-4781-886E-8C9839E049C2}"/>
              </a:ext>
            </a:extLst>
          </p:cNvPr>
          <p:cNvSpPr txBox="1"/>
          <p:nvPr/>
        </p:nvSpPr>
        <p:spPr>
          <a:xfrm>
            <a:off x="4947276" y="3726390"/>
            <a:ext cx="11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B5A3ED-F89D-47A8-B880-B3F641011772}"/>
              </a:ext>
            </a:extLst>
          </p:cNvPr>
          <p:cNvSpPr/>
          <p:nvPr/>
        </p:nvSpPr>
        <p:spPr>
          <a:xfrm>
            <a:off x="4447460" y="5875737"/>
            <a:ext cx="1515851" cy="4453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F042D0-0A0E-4DAE-8522-AF37931209EF}"/>
              </a:ext>
            </a:extLst>
          </p:cNvPr>
          <p:cNvSpPr/>
          <p:nvPr/>
        </p:nvSpPr>
        <p:spPr>
          <a:xfrm>
            <a:off x="6144829" y="5875737"/>
            <a:ext cx="1515851" cy="4453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E4BAC7CE-1403-476B-ACA8-EDE42AB63479}"/>
              </a:ext>
            </a:extLst>
          </p:cNvPr>
          <p:cNvGraphicFramePr>
            <a:graphicFrameLocks noGrp="1"/>
          </p:cNvGraphicFramePr>
          <p:nvPr/>
        </p:nvGraphicFramePr>
        <p:xfrm>
          <a:off x="9015353" y="315820"/>
          <a:ext cx="23696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48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TextView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txt_title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전대 뭐 먹지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A26B48-00AC-4B8D-9A37-23C5DB309F6A}"/>
              </a:ext>
            </a:extLst>
          </p:cNvPr>
          <p:cNvCxnSpPr>
            <a:cxnSpLocks/>
          </p:cNvCxnSpPr>
          <p:nvPr/>
        </p:nvCxnSpPr>
        <p:spPr>
          <a:xfrm>
            <a:off x="7988475" y="513631"/>
            <a:ext cx="925154" cy="31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표 2">
            <a:extLst>
              <a:ext uri="{FF2B5EF4-FFF2-40B4-BE49-F238E27FC236}">
                <a16:creationId xmlns:a16="http://schemas.microsoft.com/office/drawing/2014/main" id="{884A1AFF-0EDF-4431-A43A-BF56F3309D93}"/>
              </a:ext>
            </a:extLst>
          </p:cNvPr>
          <p:cNvGraphicFramePr>
            <a:graphicFrameLocks noGrp="1"/>
          </p:cNvGraphicFramePr>
          <p:nvPr/>
        </p:nvGraphicFramePr>
        <p:xfrm>
          <a:off x="1134466" y="1662239"/>
          <a:ext cx="23696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EditText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etxt_id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사용자 아이디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72BFC4-AE14-4403-850C-6DCEF7F92AE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3504136" y="2271839"/>
            <a:ext cx="1443140" cy="65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285F7BA5-BC54-4AB3-8329-E4425B88397D}"/>
              </a:ext>
            </a:extLst>
          </p:cNvPr>
          <p:cNvGraphicFramePr>
            <a:graphicFrameLocks noGrp="1"/>
          </p:cNvGraphicFramePr>
          <p:nvPr/>
        </p:nvGraphicFramePr>
        <p:xfrm>
          <a:off x="1134466" y="3356632"/>
          <a:ext cx="250262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237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546391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EditText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etxt_id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사용자 비밀번호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3ED0271-15ED-4DF7-8CA4-7FF20B91200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3637094" y="3966232"/>
            <a:ext cx="1199950" cy="3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0B89F747-BB67-4D83-AE94-56136E6A8FAA}"/>
              </a:ext>
            </a:extLst>
          </p:cNvPr>
          <p:cNvGraphicFramePr>
            <a:graphicFrameLocks noGrp="1"/>
          </p:cNvGraphicFramePr>
          <p:nvPr/>
        </p:nvGraphicFramePr>
        <p:xfrm>
          <a:off x="8993095" y="5324906"/>
          <a:ext cx="2369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btn_sign_up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F868C6-F148-4DE1-BD73-B1C99508EA54}"/>
              </a:ext>
            </a:extLst>
          </p:cNvPr>
          <p:cNvCxnSpPr>
            <a:endCxn id="46" idx="1"/>
          </p:cNvCxnSpPr>
          <p:nvPr/>
        </p:nvCxnSpPr>
        <p:spPr>
          <a:xfrm flipV="1">
            <a:off x="8004928" y="5782106"/>
            <a:ext cx="988167" cy="55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4FD97A8A-D9C2-4BB1-A182-546FB5022ED2}"/>
              </a:ext>
            </a:extLst>
          </p:cNvPr>
          <p:cNvGraphicFramePr>
            <a:graphicFrameLocks noGrp="1"/>
          </p:cNvGraphicFramePr>
          <p:nvPr/>
        </p:nvGraphicFramePr>
        <p:xfrm>
          <a:off x="1134466" y="5448196"/>
          <a:ext cx="25273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66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561637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btn_login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537DBF-E9F2-4A70-8818-DB8406422672}"/>
              </a:ext>
            </a:extLst>
          </p:cNvPr>
          <p:cNvCxnSpPr>
            <a:cxnSpLocks/>
            <a:stCxn id="34" idx="1"/>
            <a:endCxn id="50" idx="3"/>
          </p:cNvCxnSpPr>
          <p:nvPr/>
        </p:nvCxnSpPr>
        <p:spPr>
          <a:xfrm flipH="1" flipV="1">
            <a:off x="3661769" y="5905396"/>
            <a:ext cx="785691" cy="19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6"/>
          <p:cNvSpPr/>
          <p:nvPr/>
        </p:nvSpPr>
        <p:spPr>
          <a:xfrm>
            <a:off x="0" y="0"/>
            <a:ext cx="12192000" cy="543448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491296" y="220282"/>
            <a:ext cx="33858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1" i="0" u="none" strike="noStrike" kern="1200" cap="none" spc="300" normalizeH="0" baseline="0" dirty="0">
                <a:solidFill>
                  <a:schemeClr val="tx2">
                    <a:lumMod val="75000"/>
                  </a:schemeClr>
                </a:solidFill>
                <a:latin typeface="맑은 고딕"/>
              </a:rPr>
              <a:t>회원가입 화면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87072" y="214459"/>
            <a:ext cx="3817856" cy="642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87072" y="214459"/>
            <a:ext cx="3817856" cy="6410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</a:rPr>
              <a:t>전대 뭐 먹지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5072494" y="2487324"/>
            <a:ext cx="2360253" cy="7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96063" y="3568412"/>
            <a:ext cx="2479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034548" y="4153381"/>
            <a:ext cx="2479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82873" y="2010413"/>
            <a:ext cx="2507673" cy="36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전대 뭐 먹지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8353" y="308824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7217" y="372709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나이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38074" y="5661278"/>
            <a:ext cx="1515851" cy="4453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회원가입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71904" y="1311128"/>
          <a:ext cx="2828191" cy="10220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0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000"/>
                        <a:t>TextView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text_ID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1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Text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사용자 입력 채팅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53343" y="3429000"/>
          <a:ext cx="28404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editText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text_name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사용자 입력 채팅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576586" y="2947914"/>
          <a:ext cx="28404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000"/>
                        <a:t>TextView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text_phonenumber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사용자 입력 채팅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8534403" y="4272182"/>
          <a:ext cx="2843285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editText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text_birthday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사용자 입력 채팅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8161704" y="0"/>
          <a:ext cx="28404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000"/>
                        <a:t>TextView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text_title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라벨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전대 뭐 먹지</a:t>
                      </a:r>
                      <a:r>
                        <a:rPr lang="en-US" altLang="ko-KR" sz="100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846993" y="5181112"/>
          <a:ext cx="2840402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btn_register_onclick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1" name="직선 연결선 36"/>
          <p:cNvCxnSpPr/>
          <p:nvPr/>
        </p:nvCxnSpPr>
        <p:spPr>
          <a:xfrm>
            <a:off x="5016508" y="4770534"/>
            <a:ext cx="24799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9"/>
          <p:cNvSpPr txBox="1"/>
          <p:nvPr/>
        </p:nvSpPr>
        <p:spPr>
          <a:xfrm>
            <a:off x="4956327" y="4305085"/>
            <a:ext cx="2008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1234-5678</a:t>
            </a:r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5071641" y="2968385"/>
            <a:ext cx="2373433" cy="1683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03990" y="2548659"/>
            <a:ext cx="2453409" cy="3463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>
                <a:solidFill>
                  <a:srgbClr val="BFBFBF"/>
                </a:solidFill>
                <a:latin typeface="맑은 고딕"/>
                <a:ea typeface="맑은 고딕"/>
              </a:rPr>
              <a:t>비밀번호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8470327" y="1393900"/>
          <a:ext cx="2843285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editText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/>
                        <a:t>text_birthday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4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/>
                        <a:t>사용자 입력 채팅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 rot="10800000">
            <a:off x="3752634" y="2011074"/>
            <a:ext cx="1104033" cy="19482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7616756" y="2021898"/>
            <a:ext cx="746844" cy="72519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rot="10800000" flipV="1">
            <a:off x="3893344" y="3429000"/>
            <a:ext cx="898380" cy="48707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6200000" flipH="1">
            <a:off x="7508514" y="4035136"/>
            <a:ext cx="1028268" cy="68190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5400000" flipH="1" flipV="1">
            <a:off x="7703344" y="3742892"/>
            <a:ext cx="800966" cy="69272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10800000">
            <a:off x="3882520" y="5723659"/>
            <a:ext cx="1212273" cy="24894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7573458" y="246784"/>
            <a:ext cx="519545" cy="11906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2"/>
          <p:cNvGraphicFramePr>
            <a:graphicFrameLocks noGrp="1"/>
          </p:cNvGraphicFramePr>
          <p:nvPr/>
        </p:nvGraphicFramePr>
        <p:xfrm>
          <a:off x="9046238" y="5459273"/>
          <a:ext cx="2045819" cy="74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69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1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ID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Activity_Chat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라벨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채팅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직선 화살표 연결선 5"/>
          <p:cNvCxnSpPr/>
          <p:nvPr/>
        </p:nvCxnSpPr>
        <p:spPr>
          <a:xfrm>
            <a:off x="7985877" y="5705997"/>
            <a:ext cx="1060362" cy="2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6">
            <a:extLst>
              <a:ext uri="{FF2B5EF4-FFF2-40B4-BE49-F238E27FC236}">
                <a16:creationId xmlns:a16="http://schemas.microsoft.com/office/drawing/2014/main" id="{F969E04D-149C-4AF0-82A5-A967CD58AB26}"/>
              </a:ext>
            </a:extLst>
          </p:cNvPr>
          <p:cNvSpPr/>
          <p:nvPr/>
        </p:nvSpPr>
        <p:spPr>
          <a:xfrm>
            <a:off x="0" y="0"/>
            <a:ext cx="12192000" cy="543448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55710A70-861B-4C5D-8768-E4B9FB70BE24}"/>
              </a:ext>
            </a:extLst>
          </p:cNvPr>
          <p:cNvSpPr txBox="1"/>
          <p:nvPr/>
        </p:nvSpPr>
        <p:spPr>
          <a:xfrm>
            <a:off x="491296" y="220282"/>
            <a:ext cx="21852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1" i="0" u="none" strike="noStrike" kern="1200" cap="none" spc="300" normalizeH="0" baseline="0" dirty="0">
                <a:solidFill>
                  <a:schemeClr val="tx2"/>
                </a:solidFill>
                <a:latin typeface="맑은 고딕"/>
              </a:rPr>
              <a:t>채팅화면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60D5CC-E796-4011-AC1A-CF9059986DA8}"/>
              </a:ext>
            </a:extLst>
          </p:cNvPr>
          <p:cNvSpPr/>
          <p:nvPr/>
        </p:nvSpPr>
        <p:spPr>
          <a:xfrm>
            <a:off x="4187072" y="214459"/>
            <a:ext cx="3817856" cy="642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27CED6-34D3-40A5-B800-D1A5760C172A}"/>
              </a:ext>
            </a:extLst>
          </p:cNvPr>
          <p:cNvSpPr/>
          <p:nvPr/>
        </p:nvSpPr>
        <p:spPr>
          <a:xfrm>
            <a:off x="4187072" y="214459"/>
            <a:ext cx="3817856" cy="6410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전대 뭐 먹지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444CB6-07B7-4709-9B00-B009B48A19F2}"/>
              </a:ext>
            </a:extLst>
          </p:cNvPr>
          <p:cNvSpPr/>
          <p:nvPr/>
        </p:nvSpPr>
        <p:spPr>
          <a:xfrm>
            <a:off x="4187072" y="6023728"/>
            <a:ext cx="3128128" cy="61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DFA86-2393-402F-8778-C6F9706FA559}"/>
              </a:ext>
            </a:extLst>
          </p:cNvPr>
          <p:cNvSpPr/>
          <p:nvPr/>
        </p:nvSpPr>
        <p:spPr>
          <a:xfrm>
            <a:off x="7315200" y="6023728"/>
            <a:ext cx="689728" cy="619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D8F606-676B-408C-8426-3EF2B2D996A8}"/>
              </a:ext>
            </a:extLst>
          </p:cNvPr>
          <p:cNvSpPr/>
          <p:nvPr/>
        </p:nvSpPr>
        <p:spPr>
          <a:xfrm>
            <a:off x="7462101" y="6173378"/>
            <a:ext cx="395926" cy="32051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00875731-84D8-4962-BC0D-160C3739CDAC}"/>
              </a:ext>
            </a:extLst>
          </p:cNvPr>
          <p:cNvSpPr/>
          <p:nvPr/>
        </p:nvSpPr>
        <p:spPr>
          <a:xfrm>
            <a:off x="5863472" y="3968094"/>
            <a:ext cx="1598629" cy="398282"/>
          </a:xfrm>
          <a:prstGeom prst="wedgeRoundRectCallout">
            <a:avLst>
              <a:gd name="adj1" fmla="val 63929"/>
              <a:gd name="adj2" fmla="val 3843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뭐 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41FF4128-F8CC-4E23-8E73-427D89C8EB93}"/>
              </a:ext>
            </a:extLst>
          </p:cNvPr>
          <p:cNvSpPr/>
          <p:nvPr/>
        </p:nvSpPr>
        <p:spPr>
          <a:xfrm>
            <a:off x="4716937" y="4653305"/>
            <a:ext cx="1910106" cy="398283"/>
          </a:xfrm>
          <a:prstGeom prst="wedgeRoundRectCallout">
            <a:avLst>
              <a:gd name="adj1" fmla="val -65265"/>
              <a:gd name="adj2" fmla="val 326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아무거나 먹어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E8E09F-F9E5-4C4E-9C14-8FBE702F6770}"/>
              </a:ext>
            </a:extLst>
          </p:cNvPr>
          <p:cNvGraphicFramePr>
            <a:graphicFrameLocks noGrp="1"/>
          </p:cNvGraphicFramePr>
          <p:nvPr/>
        </p:nvGraphicFramePr>
        <p:xfrm>
          <a:off x="757040" y="1114542"/>
          <a:ext cx="23696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TextView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txt_title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전대 뭐 먹지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AB930EB8-F7D9-42E9-812F-4FBC1D67B8B1}"/>
              </a:ext>
            </a:extLst>
          </p:cNvPr>
          <p:cNvGraphicFramePr>
            <a:graphicFrameLocks noGrp="1"/>
          </p:cNvGraphicFramePr>
          <p:nvPr/>
        </p:nvGraphicFramePr>
        <p:xfrm>
          <a:off x="9065290" y="906324"/>
          <a:ext cx="2369670" cy="928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318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Activity_Chat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라벨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채팅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0DA0711B-22D4-4FFE-B578-A80CC460CDE3}"/>
              </a:ext>
            </a:extLst>
          </p:cNvPr>
          <p:cNvGraphicFramePr>
            <a:graphicFrameLocks noGrp="1"/>
          </p:cNvGraphicFramePr>
          <p:nvPr/>
        </p:nvGraphicFramePr>
        <p:xfrm>
          <a:off x="8763478" y="2655173"/>
          <a:ext cx="267148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75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650727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TextView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txt_userchat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사용자 입력채팅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8851B65A-47B2-4910-A4A7-D539A5B7A6C6}"/>
              </a:ext>
            </a:extLst>
          </p:cNvPr>
          <p:cNvGraphicFramePr>
            <a:graphicFrameLocks noGrp="1"/>
          </p:cNvGraphicFramePr>
          <p:nvPr/>
        </p:nvGraphicFramePr>
        <p:xfrm>
          <a:off x="1438127" y="2904836"/>
          <a:ext cx="23696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TextView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txt_botchat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챗봇</a:t>
                      </a:r>
                      <a:r>
                        <a:rPr lang="ko-KR" altLang="en-US" sz="1400" dirty="0"/>
                        <a:t> 답변채팅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705857A-43E6-41CB-946C-94FB9FB3306F}"/>
              </a:ext>
            </a:extLst>
          </p:cNvPr>
          <p:cNvGraphicFramePr>
            <a:graphicFrameLocks noGrp="1"/>
          </p:cNvGraphicFramePr>
          <p:nvPr/>
        </p:nvGraphicFramePr>
        <p:xfrm>
          <a:off x="718278" y="4954178"/>
          <a:ext cx="23696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EditText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etxt_userchat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사용자 채팅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B1FC808-D1EF-485E-AB05-DCD7705209F6}"/>
              </a:ext>
            </a:extLst>
          </p:cNvPr>
          <p:cNvCxnSpPr/>
          <p:nvPr/>
        </p:nvCxnSpPr>
        <p:spPr>
          <a:xfrm>
            <a:off x="4716937" y="6477099"/>
            <a:ext cx="2133515" cy="16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8BF481-3365-4E55-B8DD-B60BD36B107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004928" y="1153048"/>
            <a:ext cx="1060362" cy="2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113898F4-B002-4767-8B5C-71173A6C2427}"/>
              </a:ext>
            </a:extLst>
          </p:cNvPr>
          <p:cNvGraphicFramePr>
            <a:graphicFrameLocks noGrp="1"/>
          </p:cNvGraphicFramePr>
          <p:nvPr/>
        </p:nvGraphicFramePr>
        <p:xfrm>
          <a:off x="8993095" y="5136946"/>
          <a:ext cx="2369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Button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btn_chatinput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8C1F322-0F69-47B1-9AD0-8DF738C9EEE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462101" y="3264773"/>
            <a:ext cx="1301377" cy="90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C621D6-1F41-45AB-883A-EA8B128B7A1B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8004928" y="5594146"/>
            <a:ext cx="988167" cy="73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F53BCC-612C-4226-98D2-6FF50446027F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3126710" y="534971"/>
            <a:ext cx="1060362" cy="118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7C257A-F4CA-4465-A110-CEE4B845ED20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 flipV="1">
            <a:off x="3807797" y="3514436"/>
            <a:ext cx="909140" cy="133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1009E1-0B8C-4AEC-933C-ADE474E47B17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flipH="1" flipV="1">
            <a:off x="3087948" y="5563778"/>
            <a:ext cx="1099124" cy="76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39E93-2846-4ED3-9E1E-560D58A66D60}"/>
              </a:ext>
            </a:extLst>
          </p:cNvPr>
          <p:cNvSpPr/>
          <p:nvPr/>
        </p:nvSpPr>
        <p:spPr>
          <a:xfrm>
            <a:off x="4187072" y="214459"/>
            <a:ext cx="3817856" cy="642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6">
            <a:extLst>
              <a:ext uri="{FF2B5EF4-FFF2-40B4-BE49-F238E27FC236}">
                <a16:creationId xmlns:a16="http://schemas.microsoft.com/office/drawing/2014/main" id="{EE2FDCF5-7B5B-4A13-9069-0ABFC9BB2D54}"/>
              </a:ext>
            </a:extLst>
          </p:cNvPr>
          <p:cNvSpPr/>
          <p:nvPr/>
        </p:nvSpPr>
        <p:spPr>
          <a:xfrm>
            <a:off x="0" y="0"/>
            <a:ext cx="12192000" cy="543448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1EFE08B-8489-47AA-BEEA-26912847D9AC}"/>
              </a:ext>
            </a:extLst>
          </p:cNvPr>
          <p:cNvSpPr txBox="1"/>
          <p:nvPr/>
        </p:nvSpPr>
        <p:spPr>
          <a:xfrm>
            <a:off x="491296" y="220282"/>
            <a:ext cx="34259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1" i="0" u="none" strike="noStrike" kern="1200" cap="none" spc="300" normalizeH="0" baseline="0" dirty="0">
                <a:solidFill>
                  <a:schemeClr val="tx2"/>
                </a:solidFill>
                <a:latin typeface="맑은 고딕"/>
              </a:rPr>
              <a:t>문의</a:t>
            </a:r>
            <a:r>
              <a:rPr kumimoji="0" lang="en-US" altLang="ko-KR" sz="3600" b="1" i="0" u="none" strike="noStrike" kern="1200" cap="none" spc="300" normalizeH="0" baseline="0" dirty="0">
                <a:solidFill>
                  <a:schemeClr val="tx2"/>
                </a:solidFill>
                <a:latin typeface="맑은 고딕"/>
              </a:rPr>
              <a:t>/</a:t>
            </a:r>
            <a:r>
              <a:rPr kumimoji="0" lang="ko-KR" altLang="en-US" sz="3600" b="1" i="0" u="none" strike="noStrike" kern="1200" cap="none" spc="300" normalizeH="0" baseline="0" dirty="0">
                <a:solidFill>
                  <a:schemeClr val="tx2"/>
                </a:solidFill>
                <a:latin typeface="맑은 고딕"/>
              </a:rPr>
              <a:t>제보화면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16773A-D9A3-481E-87EE-0ED6A9D11D52}"/>
              </a:ext>
            </a:extLst>
          </p:cNvPr>
          <p:cNvSpPr/>
          <p:nvPr/>
        </p:nvSpPr>
        <p:spPr>
          <a:xfrm>
            <a:off x="4329953" y="1387052"/>
            <a:ext cx="3532094" cy="4412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목록에 </a:t>
            </a:r>
            <a:r>
              <a:rPr lang="en-US" altLang="ko-KR" dirty="0"/>
              <a:t>OOO</a:t>
            </a:r>
            <a:r>
              <a:rPr lang="ko-KR" altLang="en-US" dirty="0"/>
              <a:t>도 넣어주세요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6FE86E-6A61-4B43-BB72-904F71BBEDAF}"/>
              </a:ext>
            </a:extLst>
          </p:cNvPr>
          <p:cNvSpPr/>
          <p:nvPr/>
        </p:nvSpPr>
        <p:spPr>
          <a:xfrm>
            <a:off x="4187072" y="214459"/>
            <a:ext cx="3817856" cy="6410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전대 뭐 먹지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C96B3C-D285-45C8-8BCC-0CBF0BEABE92}"/>
              </a:ext>
            </a:extLst>
          </p:cNvPr>
          <p:cNvSpPr/>
          <p:nvPr/>
        </p:nvSpPr>
        <p:spPr>
          <a:xfrm>
            <a:off x="5338074" y="5999050"/>
            <a:ext cx="1515851" cy="44537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15449E-A4A5-4C6A-A70A-9F14C47535B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7862047" y="3240521"/>
            <a:ext cx="739311" cy="3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039318-A6B5-4A67-B1A5-BB5A46866D49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3811327" y="5439756"/>
            <a:ext cx="1526747" cy="7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30F1361A-502F-44A1-BCC2-254F4F3D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52151"/>
              </p:ext>
            </p:extLst>
          </p:nvPr>
        </p:nvGraphicFramePr>
        <p:xfrm>
          <a:off x="8601358" y="2478945"/>
          <a:ext cx="3214124" cy="152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42">
                  <a:extLst>
                    <a:ext uri="{9D8B030D-6E8A-4147-A177-3AD203B41FA5}">
                      <a16:colId xmlns:a16="http://schemas.microsoft.com/office/drawing/2014/main" val="3933634637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3392024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99839"/>
                  </a:ext>
                </a:extLst>
              </a:tr>
              <a:tr h="38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EditText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7908"/>
                  </a:ext>
                </a:extLst>
              </a:tr>
              <a:tr h="248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editTextQ&amp;A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50071"/>
                  </a:ext>
                </a:extLst>
              </a:tr>
              <a:tr h="40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(Q&amp;A </a:t>
                      </a:r>
                      <a:r>
                        <a:rPr lang="ko-KR" altLang="en-US" dirty="0"/>
                        <a:t>입력내용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56773"/>
                  </a:ext>
                </a:extLst>
              </a:tr>
            </a:tbl>
          </a:graphicData>
        </a:graphic>
      </p:graphicFrame>
      <p:graphicFrame>
        <p:nvGraphicFramePr>
          <p:cNvPr id="18" name="표 19">
            <a:extLst>
              <a:ext uri="{FF2B5EF4-FFF2-40B4-BE49-F238E27FC236}">
                <a16:creationId xmlns:a16="http://schemas.microsoft.com/office/drawing/2014/main" id="{AC40E796-FA83-452D-8F31-79843EE53F00}"/>
              </a:ext>
            </a:extLst>
          </p:cNvPr>
          <p:cNvGraphicFramePr>
            <a:graphicFrameLocks noGrp="1"/>
          </p:cNvGraphicFramePr>
          <p:nvPr/>
        </p:nvGraphicFramePr>
        <p:xfrm>
          <a:off x="597203" y="4880463"/>
          <a:ext cx="3214124" cy="1118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42">
                  <a:extLst>
                    <a:ext uri="{9D8B030D-6E8A-4147-A177-3AD203B41FA5}">
                      <a16:colId xmlns:a16="http://schemas.microsoft.com/office/drawing/2014/main" val="3933634637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3392024798"/>
                    </a:ext>
                  </a:extLst>
                </a:gridCol>
              </a:tblGrid>
              <a:tr h="248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99839"/>
                  </a:ext>
                </a:extLst>
              </a:tr>
              <a:tr h="387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7908"/>
                  </a:ext>
                </a:extLst>
              </a:tr>
              <a:tr h="248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Btn_Q&amp;A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50071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5FBE164A-A993-44F8-A100-035AE85BBE53}"/>
              </a:ext>
            </a:extLst>
          </p:cNvPr>
          <p:cNvGraphicFramePr>
            <a:graphicFrameLocks noGrp="1"/>
          </p:cNvGraphicFramePr>
          <p:nvPr/>
        </p:nvGraphicFramePr>
        <p:xfrm>
          <a:off x="9015353" y="315820"/>
          <a:ext cx="23696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658028373"/>
                    </a:ext>
                  </a:extLst>
                </a:gridCol>
                <a:gridCol w="1464235">
                  <a:extLst>
                    <a:ext uri="{9D8B030D-6E8A-4147-A177-3AD203B41FA5}">
                      <a16:colId xmlns:a16="http://schemas.microsoft.com/office/drawing/2014/main" val="627626639"/>
                    </a:ext>
                  </a:extLst>
                </a:gridCol>
              </a:tblGrid>
              <a:tr h="248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76423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TextView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87525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txt_title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46358"/>
                  </a:ext>
                </a:extLst>
              </a:tr>
              <a:tr h="2834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전대 뭐 먹지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8895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94C590-46EC-490E-A3BE-166ABC15C6A7}"/>
              </a:ext>
            </a:extLst>
          </p:cNvPr>
          <p:cNvCxnSpPr>
            <a:cxnSpLocks/>
          </p:cNvCxnSpPr>
          <p:nvPr/>
        </p:nvCxnSpPr>
        <p:spPr>
          <a:xfrm>
            <a:off x="7988475" y="513631"/>
            <a:ext cx="925154" cy="31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315</Words>
  <Application>Microsoft Office PowerPoint</Application>
  <PresentationFormat>와이드스크린</PresentationFormat>
  <Paragraphs>189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송정경</dc:creator>
  <cp:lastModifiedBy>송정경</cp:lastModifiedBy>
  <cp:revision>15</cp:revision>
  <dcterms:created xsi:type="dcterms:W3CDTF">2021-05-11T06:18:38Z</dcterms:created>
  <dcterms:modified xsi:type="dcterms:W3CDTF">2021-05-11T08:11:48Z</dcterms:modified>
  <cp:version>1000.0000.01</cp:version>
</cp:coreProperties>
</file>