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11"/>
  </p:notesMasterIdLst>
  <p:sldIdLst>
    <p:sldId id="259" r:id="rId2"/>
    <p:sldId id="262" r:id="rId3"/>
    <p:sldId id="304" r:id="rId4"/>
    <p:sldId id="305" r:id="rId5"/>
    <p:sldId id="306" r:id="rId6"/>
    <p:sldId id="307" r:id="rId7"/>
    <p:sldId id="308" r:id="rId8"/>
    <p:sldId id="310" r:id="rId9"/>
    <p:sldId id="30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8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-128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D9F87-D510-D84F-8DC3-608840FB87D5}" type="datetimeFigureOut">
              <a:rPr lang="en-US" smtClean="0"/>
              <a:t>6/8/16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EE447-BAA6-9041-BA85-B3D146716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3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CE1D-1235-F74C-9716-3CD4745D36F3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EF57-4C08-9D45-9F07-7D3AE12D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8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CE1D-1235-F74C-9716-3CD4745D36F3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EF57-4C08-9D45-9F07-7D3AE12D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6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CE1D-1235-F74C-9716-3CD4745D36F3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EF57-4C08-9D45-9F07-7D3AE12D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CE1D-1235-F74C-9716-3CD4745D36F3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EF57-4C08-9D45-9F07-7D3AE12D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5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CE1D-1235-F74C-9716-3CD4745D36F3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EF57-4C08-9D45-9F07-7D3AE12D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CE1D-1235-F74C-9716-3CD4745D36F3}" type="datetimeFigureOut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EF57-4C08-9D45-9F07-7D3AE12D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CE1D-1235-F74C-9716-3CD4745D36F3}" type="datetimeFigureOut">
              <a:rPr lang="en-US" smtClean="0"/>
              <a:t>6/8/16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EF57-4C08-9D45-9F07-7D3AE12D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5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CE1D-1235-F74C-9716-3CD4745D36F3}" type="datetimeFigureOut">
              <a:rPr lang="en-US" smtClean="0"/>
              <a:t>6/8/16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EF57-4C08-9D45-9F07-7D3AE12D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4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CE1D-1235-F74C-9716-3CD4745D36F3}" type="datetimeFigureOut">
              <a:rPr lang="en-US" smtClean="0"/>
              <a:t>6/8/16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EF57-4C08-9D45-9F07-7D3AE12D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2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CE1D-1235-F74C-9716-3CD4745D36F3}" type="datetimeFigureOut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EF57-4C08-9D45-9F07-7D3AE12D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1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CE1D-1235-F74C-9716-3CD4745D36F3}" type="datetimeFigureOut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EF57-4C08-9D45-9F07-7D3AE12D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7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ECE1D-1235-F74C-9716-3CD4745D36F3}" type="datetimeFigureOut">
              <a:rPr lang="en-US" smtClean="0"/>
              <a:pPr/>
              <a:t>6/8/16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5EF57-4C08-9D45-9F07-7D3AE12DAC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9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537" y="707884"/>
            <a:ext cx="8312727" cy="415636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4864393"/>
            <a:ext cx="6858000" cy="32962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Learn Data Science Online</a:t>
            </a:r>
          </a:p>
          <a:p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With an Industry Mentor </a:t>
            </a:r>
            <a:endParaRPr lang="en-US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238500" y="4482531"/>
            <a:ext cx="5715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357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332" y="1447277"/>
            <a:ext cx="9397998" cy="251512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Common mistakes job seekers make</a:t>
            </a:r>
            <a:endParaRPr lang="en-US" sz="80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729" y="5815609"/>
            <a:ext cx="2802610" cy="1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2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Mistake 1: Apply only to a few ‘sexy’ companies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They can be very competitive and uncertain, regardless of how good you are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There are many lesser-known and amazing companies out there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729" y="5815609"/>
            <a:ext cx="2802610" cy="1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19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Mistake 2: Apply only for a specific role e.g. Data Scientist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The specifics of a role differ by company and by industry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Many different roles may reflect the skills you have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729" y="5815609"/>
            <a:ext cx="2802610" cy="1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94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Mistake 3: Optimize resume endlessly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 resume (and cover letter) need to be good, but only good enough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Referrals (and your network) are far more important than resumes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729" y="5815609"/>
            <a:ext cx="2802610" cy="14013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9931" y="388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18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Mistake 4: Spray and pray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Sending out resumes blindly has very poor response rates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Referrals through your network are far more effective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729" y="5815609"/>
            <a:ext cx="2802610" cy="1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72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Mistake 5: Focus only on technical interview prep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Non-technical (behavioral) interviews are usually the first step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Having a good story requires thought and preparation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729" y="5815609"/>
            <a:ext cx="2802610" cy="1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12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Mistake </a:t>
            </a:r>
            <a:r>
              <a:rPr lang="en-US" dirty="0" smtClean="0">
                <a:solidFill>
                  <a:srgbClr val="FFFFFF"/>
                </a:solidFill>
              </a:rPr>
              <a:t>6: Ignore the basics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Many interview questions are often about really fundamental concepts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E.g. Differences between algorithms, evaluating performance and accuracy of a machine learning model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729" y="5815609"/>
            <a:ext cx="2802610" cy="1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Apply </a:t>
            </a:r>
            <a:r>
              <a:rPr lang="en-US" dirty="0" smtClean="0"/>
              <a:t>only to a few sexy companies</a:t>
            </a:r>
          </a:p>
          <a:p>
            <a:r>
              <a:rPr lang="en-US" dirty="0" smtClean="0"/>
              <a:t>Apply only to one specific role</a:t>
            </a:r>
          </a:p>
          <a:p>
            <a:r>
              <a:rPr lang="en-US" dirty="0" smtClean="0"/>
              <a:t>Optimize resume endlessly</a:t>
            </a:r>
          </a:p>
          <a:p>
            <a:r>
              <a:rPr lang="en-US" dirty="0" smtClean="0"/>
              <a:t>Spray and pray</a:t>
            </a:r>
          </a:p>
          <a:p>
            <a:r>
              <a:rPr lang="en-US" dirty="0" smtClean="0"/>
              <a:t>Focus only on technical interview </a:t>
            </a:r>
            <a:r>
              <a:rPr lang="en-US" dirty="0" smtClean="0"/>
              <a:t>preparation</a:t>
            </a:r>
          </a:p>
          <a:p>
            <a:r>
              <a:rPr lang="en-US" dirty="0" smtClean="0"/>
              <a:t>Ignore the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1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ringboard Career">
  <a:themeElements>
    <a:clrScheme name="Springboard">
      <a:dk1>
        <a:srgbClr val="FFFFFF"/>
      </a:dk1>
      <a:lt1>
        <a:srgbClr val="FFFFFF"/>
      </a:lt1>
      <a:dk2>
        <a:srgbClr val="FFFFFF"/>
      </a:dk2>
      <a:lt2>
        <a:srgbClr val="EFEFF6"/>
      </a:lt2>
      <a:accent1>
        <a:srgbClr val="EF2964"/>
      </a:accent1>
      <a:accent2>
        <a:srgbClr val="EFFF1D"/>
      </a:accent2>
      <a:accent3>
        <a:srgbClr val="A4A4AF"/>
      </a:accent3>
      <a:accent4>
        <a:srgbClr val="00C09D"/>
      </a:accent4>
      <a:accent5>
        <a:srgbClr val="7D7F89"/>
      </a:accent5>
      <a:accent6>
        <a:srgbClr val="004463"/>
      </a:accent6>
      <a:hlink>
        <a:srgbClr val="00C09D"/>
      </a:hlink>
      <a:folHlink>
        <a:srgbClr val="2CA983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Springboard Career.thmx</Template>
  <TotalTime>971</TotalTime>
  <Words>231</Words>
  <Application>Microsoft Macintosh PowerPoint</Application>
  <PresentationFormat>Custom</PresentationFormat>
  <Paragraphs>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Springboard Career</vt:lpstr>
      <vt:lpstr>PowerPoint Presentation</vt:lpstr>
      <vt:lpstr>Common mistakes job seekers make</vt:lpstr>
      <vt:lpstr>Mistake 1: Apply only to a few ‘sexy’ companies</vt:lpstr>
      <vt:lpstr>Mistake 2: Apply only for a specific role e.g. Data Scientist</vt:lpstr>
      <vt:lpstr>Mistake 3: Optimize resume endlessly</vt:lpstr>
      <vt:lpstr>Mistake 4: Spray and pray</vt:lpstr>
      <vt:lpstr>Mistake 5: Focus only on technical interview prep</vt:lpstr>
      <vt:lpstr>Mistake 6: Ignore the basics</vt:lpstr>
      <vt:lpstr>Summary: Common mistakes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Korb</dc:creator>
  <cp:lastModifiedBy>Raj Bandyopadhyay</cp:lastModifiedBy>
  <cp:revision>51</cp:revision>
  <dcterms:created xsi:type="dcterms:W3CDTF">2016-05-10T17:01:11Z</dcterms:created>
  <dcterms:modified xsi:type="dcterms:W3CDTF">2016-06-08T17:05:41Z</dcterms:modified>
</cp:coreProperties>
</file>