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11"/>
  </p:notesMasterIdLst>
  <p:sldIdLst>
    <p:sldId id="259" r:id="rId2"/>
    <p:sldId id="262" r:id="rId3"/>
    <p:sldId id="304" r:id="rId4"/>
    <p:sldId id="305" r:id="rId5"/>
    <p:sldId id="306" r:id="rId6"/>
    <p:sldId id="307" r:id="rId7"/>
    <p:sldId id="308" r:id="rId8"/>
    <p:sldId id="309" r:id="rId9"/>
    <p:sldId id="31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-128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D9F87-D510-D84F-8DC3-608840FB87D5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EE447-BAA6-9041-BA85-B3D146716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8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6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5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5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2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1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CE1D-1235-F74C-9716-3CD4745D36F3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EF57-4C08-9D45-9F07-7D3AE12D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7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ECE1D-1235-F74C-9716-3CD4745D36F3}" type="datetimeFigureOut">
              <a:rPr lang="en-US" smtClean="0"/>
              <a:pPr/>
              <a:t>6/8/16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EF57-4C08-9D45-9F07-7D3AE12DA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9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37" y="707884"/>
            <a:ext cx="8312727" cy="41563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864393"/>
            <a:ext cx="6858000" cy="32962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Learn Data Science Online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With an Industry Mentor 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238500" y="4482531"/>
            <a:ext cx="5715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5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332" y="1447277"/>
            <a:ext cx="9397998" cy="25151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The mindset of a successful job seeker </a:t>
            </a:r>
            <a:endParaRPr lang="en-US" sz="80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29" y="5815609"/>
            <a:ext cx="2802610" cy="1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2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8691880" cy="2852737"/>
          </a:xfrm>
        </p:spPr>
        <p:txBody>
          <a:bodyPr/>
          <a:lstStyle/>
          <a:p>
            <a:r>
              <a:rPr lang="en-US" smtClean="0"/>
              <a:t>There </a:t>
            </a:r>
            <a:r>
              <a:rPr lang="en-US" dirty="0" smtClean="0"/>
              <a:t>is a right company and role </a:t>
            </a:r>
            <a:r>
              <a:rPr lang="en-US" smtClean="0"/>
              <a:t>for me out there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Don’t be afraid to get specific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Use feedback from experts to tune your 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29" y="5815609"/>
            <a:ext cx="2802610" cy="1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1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078225" cy="2852737"/>
          </a:xfrm>
        </p:spPr>
        <p:txBody>
          <a:bodyPr/>
          <a:lstStyle/>
          <a:p>
            <a:r>
              <a:rPr lang="en-US" dirty="0" smtClean="0"/>
              <a:t>I’m the solution to a company’s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You have skills, technical and personal, that can solve real problems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This makes you extremely valuable to some company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29" y="5815609"/>
            <a:ext cx="2802610" cy="1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9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419249" cy="2852737"/>
          </a:xfrm>
        </p:spPr>
        <p:txBody>
          <a:bodyPr/>
          <a:lstStyle/>
          <a:p>
            <a:r>
              <a:rPr lang="en-US" dirty="0" smtClean="0"/>
              <a:t>Be resilient and learn to handle rejection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Job hunting takes time (even DJ </a:t>
            </a:r>
            <a:r>
              <a:rPr lang="en-US" dirty="0" err="1" smtClean="0"/>
              <a:t>Patil</a:t>
            </a:r>
            <a:r>
              <a:rPr lang="en-US" dirty="0" smtClean="0"/>
              <a:t> took 6 months to find his </a:t>
            </a:r>
            <a:r>
              <a:rPr lang="en-US" smtClean="0"/>
              <a:t>first job!)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Lots </a:t>
            </a:r>
            <a:r>
              <a:rPr lang="en-US" dirty="0" smtClean="0"/>
              <a:t>of ups and downs in the process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Many aspects of it (especially timing) might be out of your control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Finding the right fit requires a few iterations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29" y="5815609"/>
            <a:ext cx="2802610" cy="1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1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first, jobs later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Referrals are the most effective way to get interviews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Your network is the best way to get referrals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Building your network is an upfront investment of time and effort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29" y="5815609"/>
            <a:ext cx="2802610" cy="1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72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one-</a:t>
            </a:r>
            <a:r>
              <a:rPr lang="en-US" dirty="0" err="1" smtClean="0"/>
              <a:t>itis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It’s easy to get attached to a specific company, particularly a sexy one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Not getting a job at a specific company does not make you a failure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29" y="5815609"/>
            <a:ext cx="2802610" cy="1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1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Feedback, not failures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There will always be setbacks, especially early 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Think of setbacks as providing feedback about what to change in your 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29" y="5815609"/>
            <a:ext cx="2802610" cy="1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7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have the right mindset?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42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ringboard">
  <a:themeElements>
    <a:clrScheme name="Springboard">
      <a:dk1>
        <a:srgbClr val="FFFFFF"/>
      </a:dk1>
      <a:lt1>
        <a:srgbClr val="FFFFFF"/>
      </a:lt1>
      <a:dk2>
        <a:srgbClr val="FFFFFF"/>
      </a:dk2>
      <a:lt2>
        <a:srgbClr val="EFEFF6"/>
      </a:lt2>
      <a:accent1>
        <a:srgbClr val="EF2964"/>
      </a:accent1>
      <a:accent2>
        <a:srgbClr val="EFFF1D"/>
      </a:accent2>
      <a:accent3>
        <a:srgbClr val="A4A4AF"/>
      </a:accent3>
      <a:accent4>
        <a:srgbClr val="00C09D"/>
      </a:accent4>
      <a:accent5>
        <a:srgbClr val="7D7F89"/>
      </a:accent5>
      <a:accent6>
        <a:srgbClr val="004463"/>
      </a:accent6>
      <a:hlink>
        <a:srgbClr val="00C09D"/>
      </a:hlink>
      <a:folHlink>
        <a:srgbClr val="2CA983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Springboard Career.thmx</Template>
  <TotalTime>958</TotalTime>
  <Words>222</Words>
  <Application>Microsoft Macintosh PowerPoint</Application>
  <PresentationFormat>Custom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Springboard</vt:lpstr>
      <vt:lpstr>PowerPoint Presentation</vt:lpstr>
      <vt:lpstr>The mindset of a successful job seeker </vt:lpstr>
      <vt:lpstr>There is a right company and role for me out there</vt:lpstr>
      <vt:lpstr>I’m the solution to a company’s problems</vt:lpstr>
      <vt:lpstr>Be resilient and learn to handle rejection</vt:lpstr>
      <vt:lpstr>Relationships first, jobs later</vt:lpstr>
      <vt:lpstr>Avoid one-itis</vt:lpstr>
      <vt:lpstr>Feedback, not failures</vt:lpstr>
      <vt:lpstr>Do you have the right mindset?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Korb</dc:creator>
  <cp:lastModifiedBy>Raj Bandyopadhyay</cp:lastModifiedBy>
  <cp:revision>52</cp:revision>
  <dcterms:created xsi:type="dcterms:W3CDTF">2016-05-10T17:01:11Z</dcterms:created>
  <dcterms:modified xsi:type="dcterms:W3CDTF">2016-06-08T17:06:52Z</dcterms:modified>
</cp:coreProperties>
</file>