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BDFF9-D670-4022-9595-FC2EE4C7303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BF7-6EF9-4FFF-9DAB-51D2A313AB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2FBF7-6EF9-4FFF-9DAB-51D2A313AB4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240164-124A-474C-AED4-A7C3167A3E4B}" type="datetimeFigureOut">
              <a:rPr lang="en-IN" smtClean="0"/>
              <a:pPr/>
              <a:t>3/15/2016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5AF5AC-F02C-4586-967D-36E1A230570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Classes and objects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5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16667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en-IN" dirty="0" smtClean="0"/>
              <a:t>Nesting of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7956376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Forms:</a:t>
            </a:r>
          </a:p>
          <a:p>
            <a:pPr lvl="1"/>
            <a:r>
              <a:rPr lang="en-IN" dirty="0" smtClean="0"/>
              <a:t>Single (only one super class)</a:t>
            </a:r>
          </a:p>
          <a:p>
            <a:pPr lvl="1"/>
            <a:r>
              <a:rPr lang="en-IN" dirty="0" smtClean="0"/>
              <a:t>Multiple ( Several Super class)</a:t>
            </a:r>
          </a:p>
          <a:p>
            <a:pPr lvl="1"/>
            <a:r>
              <a:rPr lang="en-IN" dirty="0" smtClean="0"/>
              <a:t>Hierarchical ( one super class, many subclasses)</a:t>
            </a:r>
          </a:p>
          <a:p>
            <a:pPr lvl="1"/>
            <a:r>
              <a:rPr lang="en-IN" dirty="0" smtClean="0"/>
              <a:t>Multilevel ( derived from a derived class)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89040"/>
            <a:ext cx="5400600" cy="290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a subclass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4896544" cy="124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7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Conditions for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 may only be used within a subclass constructor method.</a:t>
            </a:r>
          </a:p>
          <a:p>
            <a:r>
              <a:rPr lang="en-IN" dirty="0" smtClean="0"/>
              <a:t>The class to super class constructor must appear as the first statement within the subclass constructor.</a:t>
            </a:r>
          </a:p>
          <a:p>
            <a:r>
              <a:rPr lang="en-IN" dirty="0" smtClean="0"/>
              <a:t>The parameter in the super call must match the order and type of the instance variable declared in the </a:t>
            </a:r>
            <a:r>
              <a:rPr lang="en-IN" dirty="0" err="1" smtClean="0"/>
              <a:t>superclass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 inheritance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44434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3140968"/>
            <a:ext cx="371525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Overriding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77403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7884368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Final Variables and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 order to prevent the subclasses from </a:t>
            </a:r>
            <a:r>
              <a:rPr lang="en-IN" dirty="0" err="1" smtClean="0"/>
              <a:t>overiding</a:t>
            </a:r>
            <a:r>
              <a:rPr lang="en-IN" dirty="0" smtClean="0"/>
              <a:t> the members of the </a:t>
            </a:r>
            <a:r>
              <a:rPr lang="en-IN" dirty="0" err="1" smtClean="0"/>
              <a:t>superclass</a:t>
            </a:r>
            <a:r>
              <a:rPr lang="en-IN" dirty="0" smtClean="0"/>
              <a:t>, we can declare them as final using the keyword final as a modifier.</a:t>
            </a:r>
          </a:p>
          <a:p>
            <a:pPr lvl="1"/>
            <a:r>
              <a:rPr lang="en-IN" dirty="0" smtClean="0"/>
              <a:t>final </a:t>
            </a:r>
            <a:r>
              <a:rPr lang="en-IN" dirty="0" err="1" smtClean="0"/>
              <a:t>int</a:t>
            </a:r>
            <a:r>
              <a:rPr lang="en-IN" dirty="0" smtClean="0"/>
              <a:t> size=10;</a:t>
            </a:r>
          </a:p>
          <a:p>
            <a:pPr lvl="1"/>
            <a:r>
              <a:rPr lang="en-IN" dirty="0" smtClean="0"/>
              <a:t>final void </a:t>
            </a:r>
            <a:r>
              <a:rPr lang="en-IN" dirty="0" err="1" smtClean="0"/>
              <a:t>showstatus</a:t>
            </a:r>
            <a:r>
              <a:rPr lang="en-IN" dirty="0" smtClean="0"/>
              <a:t>() {.......}</a:t>
            </a:r>
          </a:p>
          <a:p>
            <a:r>
              <a:rPr lang="en-IN" dirty="0" smtClean="0"/>
              <a:t>Making a method final ensures that the functionality defined in this method will never be altered.</a:t>
            </a:r>
          </a:p>
          <a:p>
            <a:r>
              <a:rPr lang="en-IN" dirty="0" smtClean="0"/>
              <a:t>The value of the final variable is never changed.</a:t>
            </a:r>
          </a:p>
          <a:p>
            <a:r>
              <a:rPr lang="en-IN" dirty="0" smtClean="0"/>
              <a:t> Final variables behave like class variables and they do not take any space on individual objects of the class.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Variable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 Bike9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final </a:t>
            </a:r>
            <a:r>
              <a:rPr lang="en-IN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speedlimit</a:t>
            </a:r>
            <a:r>
              <a:rPr lang="en-IN" dirty="0" smtClean="0"/>
              <a:t>=90;//final variable  </a:t>
            </a:r>
          </a:p>
          <a:p>
            <a:pPr>
              <a:buNone/>
            </a:pPr>
            <a:r>
              <a:rPr lang="en-IN" dirty="0" smtClean="0"/>
              <a:t> void run()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</a:t>
            </a:r>
            <a:r>
              <a:rPr lang="en-IN" dirty="0" err="1" smtClean="0"/>
              <a:t>speedlimit</a:t>
            </a:r>
            <a:r>
              <a:rPr lang="en-IN" dirty="0" smtClean="0"/>
              <a:t>=400;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Bike9 </a:t>
            </a:r>
            <a:r>
              <a:rPr lang="en-IN" dirty="0" err="1" smtClean="0"/>
              <a:t>obj</a:t>
            </a:r>
            <a:r>
              <a:rPr lang="en-IN" dirty="0" smtClean="0"/>
              <a:t>=new  Bike9();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err="1" smtClean="0"/>
              <a:t>obj.run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Defining a class: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Example 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00808"/>
            <a:ext cx="46805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429000"/>
            <a:ext cx="55446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final Method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class Bike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final void run()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("running");}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  }   </a:t>
            </a:r>
          </a:p>
          <a:p>
            <a:pPr>
              <a:buNone/>
            </a:pPr>
            <a:r>
              <a:rPr lang="en-IN" dirty="0" smtClean="0"/>
              <a:t>class Honda extends Bike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 void run()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("running safely with 100kmph");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32048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 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 Honda </a:t>
            </a:r>
            <a:r>
              <a:rPr lang="en-IN" dirty="0" err="1" smtClean="0"/>
              <a:t>honda</a:t>
            </a:r>
            <a:r>
              <a:rPr lang="en-IN" dirty="0" smtClean="0"/>
              <a:t>= new Honda();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dirty="0" err="1" smtClean="0"/>
              <a:t>honda.run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>   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Method example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 Bike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final void run()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("running...");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class Honda2 extends Bike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    new Honda2().run();  </a:t>
            </a:r>
          </a:p>
          <a:p>
            <a:pPr>
              <a:buNone/>
            </a:pPr>
            <a:r>
              <a:rPr lang="en-IN" dirty="0" smtClean="0"/>
              <a:t>   }  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may like to prevent a class being further subclasses for security reasons.</a:t>
            </a:r>
          </a:p>
          <a:p>
            <a:r>
              <a:rPr lang="en-IN" dirty="0" smtClean="0"/>
              <a:t>A class that cannot be </a:t>
            </a:r>
            <a:r>
              <a:rPr lang="en-IN" dirty="0" err="1" smtClean="0"/>
              <a:t>subclassed</a:t>
            </a:r>
            <a:r>
              <a:rPr lang="en-IN" dirty="0" smtClean="0"/>
              <a:t> </a:t>
            </a:r>
            <a:r>
              <a:rPr lang="en-IN" dirty="0" smtClean="0"/>
              <a:t>is called a final class.</a:t>
            </a:r>
          </a:p>
          <a:p>
            <a:r>
              <a:rPr lang="en-IN" dirty="0" smtClean="0"/>
              <a:t>final class A { ...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Abstract methods and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Abstract method: a method which must always be redefined in a subclass.</a:t>
            </a:r>
          </a:p>
          <a:p>
            <a:r>
              <a:rPr lang="en-IN" dirty="0" smtClean="0"/>
              <a:t>Abstract Class: Class having </a:t>
            </a:r>
            <a:r>
              <a:rPr lang="en-IN" dirty="0" err="1" smtClean="0"/>
              <a:t>atleast</a:t>
            </a:r>
            <a:r>
              <a:rPr lang="en-IN" dirty="0" smtClean="0"/>
              <a:t> one abstract method.</a:t>
            </a:r>
          </a:p>
          <a:p>
            <a:pPr lvl="1">
              <a:buNone/>
            </a:pPr>
            <a:r>
              <a:rPr lang="en-IN" dirty="0" smtClean="0"/>
              <a:t>abstract class Shape </a:t>
            </a:r>
          </a:p>
          <a:p>
            <a:pPr lvl="1">
              <a:buNone/>
            </a:pPr>
            <a:r>
              <a:rPr lang="en-IN" dirty="0" smtClean="0"/>
              <a:t>{</a:t>
            </a:r>
          </a:p>
          <a:p>
            <a:pPr lvl="1">
              <a:buNone/>
            </a:pPr>
            <a:r>
              <a:rPr lang="en-IN" dirty="0" smtClean="0"/>
              <a:t>.....</a:t>
            </a:r>
          </a:p>
          <a:p>
            <a:pPr lvl="1">
              <a:buNone/>
            </a:pPr>
            <a:r>
              <a:rPr lang="en-IN" dirty="0" smtClean="0"/>
              <a:t>abstract void draw();</a:t>
            </a:r>
          </a:p>
          <a:p>
            <a:pPr lvl="1">
              <a:buNone/>
            </a:pPr>
            <a:r>
              <a:rPr lang="en-IN" dirty="0" smtClean="0"/>
              <a:t>....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r>
              <a:rPr lang="en-IN" dirty="0" smtClean="0"/>
              <a:t>We cannot declare abstract constructor.</a:t>
            </a:r>
          </a:p>
          <a:p>
            <a:r>
              <a:rPr lang="en-IN" dirty="0" smtClean="0"/>
              <a:t>We cannot use abstract class to instantiate objects directly.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VISIBILITY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Access Modifiers:</a:t>
            </a:r>
          </a:p>
          <a:p>
            <a:pPr lvl="1"/>
            <a:r>
              <a:rPr lang="en-IN" dirty="0" smtClean="0"/>
              <a:t>Public : It is accessible to all classes regardless of their package.</a:t>
            </a:r>
          </a:p>
          <a:p>
            <a:pPr lvl="1"/>
            <a:r>
              <a:rPr lang="en-IN" dirty="0" smtClean="0"/>
              <a:t>Friendly : it is accessible only to classes in the same package. </a:t>
            </a:r>
          </a:p>
          <a:p>
            <a:pPr lvl="1"/>
            <a:r>
              <a:rPr lang="en-IN" dirty="0" smtClean="0"/>
              <a:t>Protected : visible to classes and subclasses in same package and subclasses of other package.</a:t>
            </a:r>
          </a:p>
          <a:p>
            <a:pPr lvl="1"/>
            <a:r>
              <a:rPr lang="en-IN" dirty="0" smtClean="0"/>
              <a:t>Private : accessible within its own class. </a:t>
            </a:r>
          </a:p>
          <a:p>
            <a:pPr lvl="1"/>
            <a:r>
              <a:rPr lang="en-IN" dirty="0" smtClean="0"/>
              <a:t>Private Protected : visible to all subclasses regardless of the package.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784887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Objects in java are created using the new operator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Accessing Class members: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2564904"/>
            <a:ext cx="4710832" cy="104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51845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77768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6912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a special member function that is used to initialize the object.</a:t>
            </a:r>
          </a:p>
          <a:p>
            <a:r>
              <a:rPr lang="en-IN" dirty="0" smtClean="0"/>
              <a:t>It is invoked at the time of object creation.</a:t>
            </a:r>
          </a:p>
          <a:p>
            <a:r>
              <a:rPr lang="en-IN" dirty="0" smtClean="0"/>
              <a:t>It constructs the value </a:t>
            </a:r>
            <a:r>
              <a:rPr lang="en-IN" dirty="0" err="1" smtClean="0"/>
              <a:t>i.e</a:t>
            </a:r>
            <a:r>
              <a:rPr lang="en-IN" dirty="0" smtClean="0"/>
              <a:t> provides data for the object that is why it is known as constructor.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Constructor</a:t>
            </a:r>
          </a:p>
          <a:p>
            <a:r>
              <a:rPr lang="en-IN" dirty="0" smtClean="0"/>
              <a:t>Parameterized constructor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7956376" cy="626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Overloading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1"/>
            <a:ext cx="7560840" cy="359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589240"/>
            <a:ext cx="65315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6165304"/>
            <a:ext cx="6336704" cy="66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They are the members associated with class and not with objects.. So they are called as </a:t>
            </a:r>
            <a:r>
              <a:rPr lang="en-IN" i="1" dirty="0" smtClean="0"/>
              <a:t>class variables</a:t>
            </a:r>
            <a:r>
              <a:rPr lang="en-IN" dirty="0" smtClean="0"/>
              <a:t> and </a:t>
            </a:r>
            <a:r>
              <a:rPr lang="en-IN" i="1" dirty="0" smtClean="0"/>
              <a:t>class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Such members can be defined as: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They can only call other static methods.</a:t>
            </a:r>
          </a:p>
          <a:p>
            <a:r>
              <a:rPr lang="en-IN" dirty="0" smtClean="0"/>
              <a:t>They can only access static data.</a:t>
            </a:r>
          </a:p>
          <a:p>
            <a:r>
              <a:rPr lang="en-IN" dirty="0" smtClean="0"/>
              <a:t>They cannot refer to </a:t>
            </a:r>
            <a:r>
              <a:rPr lang="en-IN" i="1" dirty="0" smtClean="0"/>
              <a:t>this </a:t>
            </a:r>
            <a:r>
              <a:rPr lang="en-IN" dirty="0" smtClean="0"/>
              <a:t>or </a:t>
            </a:r>
            <a:r>
              <a:rPr lang="en-IN" i="1" dirty="0" smtClean="0"/>
              <a:t>super </a:t>
            </a:r>
            <a:r>
              <a:rPr lang="en-IN" dirty="0" smtClean="0"/>
              <a:t>in any way.</a:t>
            </a:r>
            <a:br>
              <a:rPr lang="en-IN" dirty="0" smtClean="0"/>
            </a:br>
            <a:endParaRPr lang="en-IN" dirty="0" smtClean="0"/>
          </a:p>
          <a:p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29000"/>
            <a:ext cx="6571016" cy="79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128</TotalTime>
  <Words>489</Words>
  <Application>Microsoft Office PowerPoint</Application>
  <PresentationFormat>On-screen Show (4:3)</PresentationFormat>
  <Paragraphs>125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Classes and objects</vt:lpstr>
      <vt:lpstr>Classes </vt:lpstr>
      <vt:lpstr>Object</vt:lpstr>
      <vt:lpstr>Example</vt:lpstr>
      <vt:lpstr>Constructors</vt:lpstr>
      <vt:lpstr>Types</vt:lpstr>
      <vt:lpstr>Slide 7</vt:lpstr>
      <vt:lpstr>Method Overloading</vt:lpstr>
      <vt:lpstr>Static Members</vt:lpstr>
      <vt:lpstr>Example</vt:lpstr>
      <vt:lpstr>Nesting of Methods</vt:lpstr>
      <vt:lpstr>Inheritance</vt:lpstr>
      <vt:lpstr>Defining a subclass</vt:lpstr>
      <vt:lpstr>Slide 14</vt:lpstr>
      <vt:lpstr>Conditions for constructor</vt:lpstr>
      <vt:lpstr>Multilevel inheritance</vt:lpstr>
      <vt:lpstr>Overriding methods</vt:lpstr>
      <vt:lpstr>Final Variables and Methods</vt:lpstr>
      <vt:lpstr>Final Variable Example</vt:lpstr>
      <vt:lpstr>Java final Method example</vt:lpstr>
      <vt:lpstr>Final Method example</vt:lpstr>
      <vt:lpstr>FINAL CLASS</vt:lpstr>
      <vt:lpstr>Abstract methods and classes</vt:lpstr>
      <vt:lpstr>VISIBILITY CONTROL</vt:lpstr>
      <vt:lpstr>Slide 25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Supreet</dc:creator>
  <cp:lastModifiedBy>User</cp:lastModifiedBy>
  <cp:revision>17</cp:revision>
  <dcterms:created xsi:type="dcterms:W3CDTF">2016-03-10T08:12:26Z</dcterms:created>
  <dcterms:modified xsi:type="dcterms:W3CDTF">2016-03-15T18:41:29Z</dcterms:modified>
</cp:coreProperties>
</file>