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E07D006-A783-45B8-B703-EE4D3A2AE45F}" type="datetimeFigureOut">
              <a:rPr lang="en-IN" smtClean="0"/>
              <a:pPr/>
              <a:t>30-03-2016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58AE363-4D29-45F0-BCE9-02AB9779CE9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INTERFACES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7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interface is basically a kind of class. Like classes, interfaces contain methods and variables but with a major difference.</a:t>
            </a:r>
          </a:p>
          <a:p>
            <a:r>
              <a:rPr lang="en-IN" dirty="0" smtClean="0"/>
              <a:t>interfaces define only abstract methods and final fields.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77072"/>
            <a:ext cx="532859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Extending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71184" cy="4846320"/>
          </a:xfrm>
        </p:spPr>
        <p:txBody>
          <a:bodyPr/>
          <a:lstStyle/>
          <a:p>
            <a:pPr algn="just"/>
            <a:r>
              <a:rPr lang="en-IN" dirty="0" smtClean="0"/>
              <a:t>Like classes, interfaces can also be extended.</a:t>
            </a:r>
          </a:p>
          <a:p>
            <a:pPr algn="just"/>
            <a:r>
              <a:rPr lang="en-IN" dirty="0" smtClean="0"/>
              <a:t>The new </a:t>
            </a:r>
            <a:r>
              <a:rPr lang="en-IN" dirty="0" err="1" smtClean="0"/>
              <a:t>subinterface</a:t>
            </a:r>
            <a:r>
              <a:rPr lang="en-IN" dirty="0" smtClean="0"/>
              <a:t> will inherit all the members of the </a:t>
            </a:r>
            <a:r>
              <a:rPr lang="en-IN" dirty="0" err="1" smtClean="0"/>
              <a:t>superinterface</a:t>
            </a:r>
            <a:r>
              <a:rPr lang="en-IN" dirty="0" smtClean="0"/>
              <a:t> in the manner similar to subclasses.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7032"/>
            <a:ext cx="4722062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8724" y="3501008"/>
            <a:ext cx="5005276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Implementing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Interfaces are used as </a:t>
            </a:r>
            <a:r>
              <a:rPr lang="en-IN" dirty="0" err="1" smtClean="0"/>
              <a:t>superclasses</a:t>
            </a:r>
            <a:r>
              <a:rPr lang="en-IN" dirty="0" smtClean="0"/>
              <a:t> whose properties are inherited by classes.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General syntax :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554461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437112"/>
            <a:ext cx="704997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12160" cy="160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7909739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Forms of interface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1163"/>
            <a:ext cx="8028384" cy="498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166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inheritance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3"/>
            <a:ext cx="6516216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6712"/>
            <a:ext cx="4800600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</TotalTime>
  <Words>88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INTERFACES</vt:lpstr>
      <vt:lpstr>Definition</vt:lpstr>
      <vt:lpstr>Extending interface</vt:lpstr>
      <vt:lpstr>Implementing interfaces</vt:lpstr>
      <vt:lpstr>Slide 5</vt:lpstr>
      <vt:lpstr>Forms of interface implementation</vt:lpstr>
      <vt:lpstr>multiple inheritance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Supreet</dc:creator>
  <cp:lastModifiedBy>Supreet</cp:lastModifiedBy>
  <cp:revision>3</cp:revision>
  <dcterms:created xsi:type="dcterms:W3CDTF">2016-03-28T07:57:25Z</dcterms:created>
  <dcterms:modified xsi:type="dcterms:W3CDTF">2016-03-30T07:41:02Z</dcterms:modified>
</cp:coreProperties>
</file>