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74" r:id="rId14"/>
    <p:sldId id="267" r:id="rId15"/>
    <p:sldId id="268" r:id="rId16"/>
    <p:sldId id="269" r:id="rId17"/>
    <p:sldId id="270" r:id="rId18"/>
    <p:sldId id="275" r:id="rId19"/>
    <p:sldId id="276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0B7E106-E15C-493D-8CCF-0A473A596198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9E615D8-2499-4D41-A67C-A7498C7B66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Multithreading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8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 of a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04834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660688"/>
          </a:xfrm>
        </p:spPr>
        <p:txBody>
          <a:bodyPr/>
          <a:lstStyle/>
          <a:p>
            <a:r>
              <a:rPr lang="en-IN" dirty="0" smtClean="0"/>
              <a:t>using thread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8375985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733256"/>
            <a:ext cx="7308304" cy="90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8100393" cy="537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163092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7344816" cy="536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 priority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Java permits us to set the priority of a thread using the </a:t>
            </a:r>
            <a:r>
              <a:rPr lang="en-IN" b="1" dirty="0" err="1" smtClean="0"/>
              <a:t>setPriority</a:t>
            </a:r>
            <a:r>
              <a:rPr lang="en-IN" b="1" dirty="0" smtClean="0"/>
              <a:t>() </a:t>
            </a:r>
            <a:r>
              <a:rPr lang="en-IN" dirty="0" smtClean="0"/>
              <a:t>method:</a:t>
            </a:r>
          </a:p>
          <a:p>
            <a:pPr lvl="1" algn="just"/>
            <a:r>
              <a:rPr lang="en-IN" b="1" dirty="0" err="1" smtClean="0"/>
              <a:t>ThreadName.setPriority</a:t>
            </a:r>
            <a:r>
              <a:rPr lang="en-IN" b="1" dirty="0" smtClean="0"/>
              <a:t>(</a:t>
            </a:r>
            <a:r>
              <a:rPr lang="en-IN" b="1" dirty="0" err="1" smtClean="0"/>
              <a:t>intNumber</a:t>
            </a:r>
            <a:r>
              <a:rPr lang="en-IN" b="1" dirty="0" smtClean="0"/>
              <a:t>);</a:t>
            </a:r>
          </a:p>
          <a:p>
            <a:pPr algn="just"/>
            <a:r>
              <a:rPr lang="en-IN" b="1" dirty="0" err="1" smtClean="0"/>
              <a:t>intNumber</a:t>
            </a:r>
            <a:r>
              <a:rPr lang="en-IN" b="1" dirty="0" smtClean="0"/>
              <a:t> </a:t>
            </a:r>
            <a:r>
              <a:rPr lang="en-IN" dirty="0" smtClean="0"/>
              <a:t>can have any values from 1 to 10. </a:t>
            </a:r>
          </a:p>
          <a:p>
            <a:pPr lvl="1" algn="just"/>
            <a:r>
              <a:rPr lang="en-IN" dirty="0" smtClean="0"/>
              <a:t>MIN_PRIORITY = 1</a:t>
            </a:r>
          </a:p>
          <a:p>
            <a:pPr lvl="1" algn="just"/>
            <a:r>
              <a:rPr lang="en-IN" dirty="0" smtClean="0"/>
              <a:t>NORM_PRIORITY = 5</a:t>
            </a:r>
          </a:p>
          <a:p>
            <a:pPr lvl="1" algn="just"/>
            <a:r>
              <a:rPr lang="en-IN" dirty="0" smtClean="0"/>
              <a:t>MAX_PRIORITY= 10</a:t>
            </a:r>
          </a:p>
          <a:p>
            <a:pPr lvl="1" algn="just"/>
            <a:r>
              <a:rPr lang="en-IN" dirty="0" smtClean="0"/>
              <a:t>by default it is NORM_PRIORITY.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TestMultiPriority1 </a:t>
            </a:r>
            <a:r>
              <a:rPr lang="en-IN" b="1" dirty="0" smtClean="0"/>
              <a:t>extends</a:t>
            </a:r>
            <a:r>
              <a:rPr lang="en-IN" dirty="0" smtClean="0"/>
              <a:t> Thread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run()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   </a:t>
            </a:r>
            <a:r>
              <a:rPr lang="en-IN" dirty="0" err="1" smtClean="0"/>
              <a:t>System.out.println</a:t>
            </a:r>
            <a:r>
              <a:rPr lang="en-IN" dirty="0" smtClean="0"/>
              <a:t>("running thread priority is:"+</a:t>
            </a:r>
            <a:r>
              <a:rPr lang="en-IN" dirty="0" err="1" smtClean="0"/>
              <a:t>Thread.currentThread</a:t>
            </a:r>
            <a:r>
              <a:rPr lang="en-IN" dirty="0" smtClean="0"/>
              <a:t>().</a:t>
            </a:r>
            <a:r>
              <a:rPr lang="en-IN" dirty="0" err="1" smtClean="0"/>
              <a:t>getPriority</a:t>
            </a:r>
            <a:r>
              <a:rPr lang="en-IN" dirty="0" smtClean="0"/>
              <a:t>());    </a:t>
            </a:r>
          </a:p>
          <a:p>
            <a:pPr>
              <a:buNone/>
            </a:pPr>
            <a:r>
              <a:rPr lang="en-IN" dirty="0" smtClean="0"/>
              <a:t>  }  </a:t>
            </a:r>
          </a:p>
          <a:p>
            <a:pPr>
              <a:buNone/>
            </a:pPr>
            <a:r>
              <a:rPr lang="en-IN" dirty="0" smtClean="0"/>
              <a:t>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 TestMultiPriority1 m1=</a:t>
            </a:r>
            <a:r>
              <a:rPr lang="en-IN" b="1" dirty="0" smtClean="0"/>
              <a:t>new</a:t>
            </a:r>
            <a:r>
              <a:rPr lang="en-IN" dirty="0" smtClean="0"/>
              <a:t> TestMultiPriority1();  </a:t>
            </a:r>
          </a:p>
          <a:p>
            <a:pPr>
              <a:buNone/>
            </a:pPr>
            <a:r>
              <a:rPr lang="en-IN" dirty="0" smtClean="0"/>
              <a:t>  TestMultiPriority1 m2=</a:t>
            </a:r>
            <a:r>
              <a:rPr lang="en-IN" b="1" dirty="0" smtClean="0"/>
              <a:t>new</a:t>
            </a:r>
            <a:r>
              <a:rPr lang="en-IN" dirty="0" smtClean="0"/>
              <a:t> TestMultiPriority1();  </a:t>
            </a:r>
          </a:p>
          <a:p>
            <a:pPr>
              <a:buNone/>
            </a:pPr>
            <a:r>
              <a:rPr lang="en-IN" dirty="0" smtClean="0"/>
              <a:t>  m1.setPriority(</a:t>
            </a:r>
            <a:r>
              <a:rPr lang="en-IN" dirty="0" err="1" smtClean="0"/>
              <a:t>Thread.MIN_PRIORITY</a:t>
            </a:r>
            <a:r>
              <a:rPr lang="en-IN" dirty="0" smtClean="0"/>
              <a:t>);  </a:t>
            </a:r>
          </a:p>
          <a:p>
            <a:pPr>
              <a:buNone/>
            </a:pPr>
            <a:r>
              <a:rPr lang="en-IN" dirty="0" smtClean="0"/>
              <a:t>  m2.setPriority(</a:t>
            </a:r>
            <a:r>
              <a:rPr lang="en-IN" dirty="0" err="1" smtClean="0"/>
              <a:t>Thread.MAX_PRIORITY</a:t>
            </a:r>
            <a:r>
              <a:rPr lang="en-IN" dirty="0" smtClean="0"/>
              <a:t>);  </a:t>
            </a:r>
          </a:p>
          <a:p>
            <a:pPr>
              <a:buNone/>
            </a:pPr>
            <a:r>
              <a:rPr lang="en-IN" dirty="0" smtClean="0"/>
              <a:t>  m1.start();  </a:t>
            </a:r>
          </a:p>
          <a:p>
            <a:pPr>
              <a:buNone/>
            </a:pPr>
            <a:r>
              <a:rPr lang="en-IN" dirty="0" smtClean="0"/>
              <a:t>  m2.start();     </a:t>
            </a:r>
          </a:p>
          <a:p>
            <a:pPr>
              <a:buNone/>
            </a:pPr>
            <a:r>
              <a:rPr lang="en-IN" dirty="0" smtClean="0"/>
              <a:t> }  </a:t>
            </a:r>
          </a:p>
          <a:p>
            <a:pPr>
              <a:buNone/>
            </a:pPr>
            <a:r>
              <a:rPr lang="en-IN" dirty="0" smtClean="0"/>
              <a:t>}     </a:t>
            </a:r>
          </a:p>
          <a:p>
            <a:pPr>
              <a:buNone/>
            </a:pPr>
            <a:r>
              <a:rPr lang="en-IN" dirty="0" smtClean="0"/>
              <a:t>OUTPUT:</a:t>
            </a:r>
          </a:p>
          <a:p>
            <a:pPr>
              <a:buNone/>
            </a:pPr>
            <a:r>
              <a:rPr lang="en-IN" dirty="0" smtClean="0"/>
              <a:t>running thread priority is:10</a:t>
            </a:r>
          </a:p>
          <a:p>
            <a:pPr>
              <a:buNone/>
            </a:pPr>
            <a:r>
              <a:rPr lang="en-IN" dirty="0" smtClean="0"/>
              <a:t>running thread priority is:1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When we declare a method synchronized, java creates a “Monitor” and hands it over to the thread that calls the method first time. </a:t>
            </a:r>
          </a:p>
          <a:p>
            <a:pPr lvl="1" algn="just"/>
            <a:r>
              <a:rPr lang="en-IN" dirty="0" smtClean="0"/>
              <a:t>synchronized void update()</a:t>
            </a:r>
          </a:p>
          <a:p>
            <a:pPr lvl="1" algn="just">
              <a:buNone/>
            </a:pPr>
            <a:r>
              <a:rPr lang="en-IN" dirty="0" smtClean="0"/>
              <a:t>       {.... }</a:t>
            </a:r>
          </a:p>
          <a:p>
            <a:pPr algn="just"/>
            <a:r>
              <a:rPr lang="en-IN" dirty="0" smtClean="0"/>
              <a:t>It is possible to mark a block of code as synchronized  :</a:t>
            </a:r>
          </a:p>
          <a:p>
            <a:pPr lvl="1" algn="just"/>
            <a:r>
              <a:rPr lang="en-IN" dirty="0" smtClean="0"/>
              <a:t>synchronized (lock object)</a:t>
            </a:r>
          </a:p>
          <a:p>
            <a:pPr lvl="1" algn="just">
              <a:buNone/>
            </a:pPr>
            <a:r>
              <a:rPr lang="en-IN" dirty="0" smtClean="0"/>
              <a:t>{....}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5472608" cy="61926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Class </a:t>
            </a:r>
            <a:r>
              <a:rPr lang="en-IN" sz="2000" dirty="0" smtClean="0"/>
              <a:t>Table</a:t>
            </a:r>
          </a:p>
          <a:p>
            <a:pPr>
              <a:buNone/>
            </a:pPr>
            <a:r>
              <a:rPr lang="en-IN" sz="2000" dirty="0" smtClean="0"/>
              <a:t>{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b="1" dirty="0" smtClean="0"/>
              <a:t>void</a:t>
            </a:r>
            <a:r>
              <a:rPr lang="en-IN" sz="2000" dirty="0" smtClean="0"/>
              <a:t> </a:t>
            </a:r>
            <a:r>
              <a:rPr lang="en-IN" sz="2000" dirty="0" err="1" smtClean="0"/>
              <a:t>printTable</a:t>
            </a:r>
            <a:r>
              <a:rPr lang="en-IN" sz="2000" dirty="0" smtClean="0"/>
              <a:t>(</a:t>
            </a:r>
            <a:r>
              <a:rPr lang="en-IN" sz="2000" b="1" dirty="0" err="1" smtClean="0"/>
              <a:t>int</a:t>
            </a:r>
            <a:r>
              <a:rPr lang="en-IN" sz="2000" dirty="0" smtClean="0"/>
              <a:t> n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{</a:t>
            </a: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IN" sz="2000" dirty="0" smtClean="0"/>
              <a:t>   </a:t>
            </a:r>
            <a:r>
              <a:rPr lang="en-IN" sz="2000" b="1" dirty="0" smtClean="0"/>
              <a:t>for</a:t>
            </a:r>
            <a:r>
              <a:rPr lang="en-IN" sz="2000" dirty="0" smtClean="0"/>
              <a:t>(</a:t>
            </a:r>
            <a:r>
              <a:rPr lang="en-IN" sz="2000" b="1" dirty="0" err="1" smtClean="0"/>
              <a:t>int</a:t>
            </a:r>
            <a:r>
              <a:rPr lang="en-IN" sz="2000" dirty="0" smtClean="0"/>
              <a:t> </a:t>
            </a:r>
            <a:r>
              <a:rPr lang="en-IN" sz="2000" dirty="0" err="1" smtClean="0"/>
              <a:t>i</a:t>
            </a:r>
            <a:r>
              <a:rPr lang="en-IN" sz="2000" dirty="0" smtClean="0"/>
              <a:t>=1;i&lt;=5;i</a:t>
            </a:r>
            <a:r>
              <a:rPr lang="en-IN" sz="2000" dirty="0" smtClean="0"/>
              <a:t>++)</a:t>
            </a:r>
          </a:p>
          <a:p>
            <a:pPr>
              <a:buNone/>
            </a:pPr>
            <a:r>
              <a:rPr lang="en-IN" sz="2000" dirty="0" smtClean="0"/>
              <a:t>{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     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(n*</a:t>
            </a:r>
            <a:r>
              <a:rPr lang="en-IN" sz="2000" dirty="0" err="1" smtClean="0"/>
              <a:t>i</a:t>
            </a:r>
            <a:r>
              <a:rPr lang="en-IN" sz="2000" dirty="0" smtClean="0"/>
              <a:t>);  </a:t>
            </a:r>
          </a:p>
          <a:p>
            <a:pPr>
              <a:buNone/>
            </a:pPr>
            <a:r>
              <a:rPr lang="en-IN" sz="2000" dirty="0" smtClean="0"/>
              <a:t>     </a:t>
            </a:r>
            <a:r>
              <a:rPr lang="en-IN" sz="2000" dirty="0" err="1" smtClean="0"/>
              <a:t>Thread.sleep</a:t>
            </a:r>
            <a:r>
              <a:rPr lang="en-IN" sz="2000" dirty="0" smtClean="0"/>
              <a:t>(400</a:t>
            </a:r>
            <a:r>
              <a:rPr lang="en-IN" sz="2000" dirty="0" smtClean="0"/>
              <a:t>);  </a:t>
            </a:r>
          </a:p>
          <a:p>
            <a:pPr>
              <a:buNone/>
            </a:pPr>
            <a:r>
              <a:rPr lang="en-IN" sz="2000" dirty="0" smtClean="0"/>
              <a:t>}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}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}  </a:t>
            </a:r>
          </a:p>
          <a:p>
            <a:pPr>
              <a:buNone/>
            </a:pPr>
            <a:r>
              <a:rPr lang="en-IN" sz="2000" b="1" dirty="0" smtClean="0"/>
              <a:t>class</a:t>
            </a:r>
            <a:r>
              <a:rPr lang="en-IN" sz="2000" dirty="0" smtClean="0"/>
              <a:t> MyThread1 </a:t>
            </a:r>
            <a:r>
              <a:rPr lang="en-IN" sz="2000" b="1" dirty="0" smtClean="0"/>
              <a:t>extends</a:t>
            </a:r>
            <a:r>
              <a:rPr lang="en-IN" sz="2000" dirty="0" smtClean="0"/>
              <a:t> </a:t>
            </a:r>
            <a:r>
              <a:rPr lang="en-IN" sz="2000" dirty="0" smtClean="0"/>
              <a:t>Thread</a:t>
            </a:r>
          </a:p>
          <a:p>
            <a:pPr>
              <a:buNone/>
            </a:pPr>
            <a:r>
              <a:rPr lang="en-IN" sz="2000" dirty="0" smtClean="0"/>
              <a:t>{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Table t;  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MyThread1(Table t)</a:t>
            </a:r>
          </a:p>
          <a:p>
            <a:pPr>
              <a:buNone/>
            </a:pPr>
            <a:r>
              <a:rPr lang="en-IN" sz="2000" dirty="0" smtClean="0"/>
              <a:t>{  </a:t>
            </a:r>
          </a:p>
          <a:p>
            <a:pPr>
              <a:buNone/>
            </a:pPr>
            <a:r>
              <a:rPr lang="en-IN" sz="2000" b="1" dirty="0" err="1" smtClean="0"/>
              <a:t>this</a:t>
            </a:r>
            <a:r>
              <a:rPr lang="en-IN" sz="2000" dirty="0" err="1" smtClean="0"/>
              <a:t>.t</a:t>
            </a:r>
            <a:r>
              <a:rPr lang="en-IN" sz="2000" dirty="0" smtClean="0"/>
              <a:t>=t;  </a:t>
            </a:r>
          </a:p>
          <a:p>
            <a:pPr>
              <a:buNone/>
            </a:pPr>
            <a:r>
              <a:rPr lang="en-IN" sz="2000" dirty="0" smtClean="0"/>
              <a:t>} 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78808" y="0"/>
            <a:ext cx="4965192" cy="6408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public</a:t>
            </a:r>
            <a:r>
              <a:rPr lang="en-IN" sz="2000" dirty="0" smtClean="0"/>
              <a:t> </a:t>
            </a:r>
            <a:r>
              <a:rPr lang="en-IN" sz="2000" b="1" dirty="0" smtClean="0"/>
              <a:t>void</a:t>
            </a:r>
            <a:r>
              <a:rPr lang="en-IN" sz="2000" dirty="0" smtClean="0"/>
              <a:t> run()</a:t>
            </a:r>
          </a:p>
          <a:p>
            <a:pPr>
              <a:buNone/>
            </a:pPr>
            <a:r>
              <a:rPr lang="en-IN" sz="2000" dirty="0" smtClean="0"/>
              <a:t>{  </a:t>
            </a:r>
          </a:p>
          <a:p>
            <a:pPr>
              <a:buNone/>
            </a:pPr>
            <a:r>
              <a:rPr lang="en-IN" sz="2000" dirty="0" err="1" smtClean="0"/>
              <a:t>t.printTable</a:t>
            </a:r>
            <a:r>
              <a:rPr lang="en-IN" sz="2000" dirty="0" smtClean="0"/>
              <a:t>(5);  </a:t>
            </a:r>
          </a:p>
          <a:p>
            <a:pPr>
              <a:buNone/>
            </a:pPr>
            <a:r>
              <a:rPr lang="en-IN" sz="2000" dirty="0" smtClean="0"/>
              <a:t>}    </a:t>
            </a:r>
          </a:p>
          <a:p>
            <a:pPr>
              <a:buNone/>
            </a:pPr>
            <a:r>
              <a:rPr lang="en-IN" sz="2000" dirty="0" smtClean="0"/>
              <a:t>}  </a:t>
            </a:r>
          </a:p>
          <a:p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class</a:t>
            </a:r>
            <a:r>
              <a:rPr lang="en-IN" sz="2000" dirty="0" smtClean="0"/>
              <a:t> MyThread2 </a:t>
            </a:r>
            <a:r>
              <a:rPr lang="en-IN" sz="2000" b="1" dirty="0" smtClean="0"/>
              <a:t>extends</a:t>
            </a:r>
            <a:r>
              <a:rPr lang="en-IN" sz="2000" dirty="0" smtClean="0"/>
              <a:t> Thread</a:t>
            </a:r>
          </a:p>
          <a:p>
            <a:pPr>
              <a:buNone/>
            </a:pPr>
            <a:r>
              <a:rPr lang="en-IN" sz="2000" dirty="0" smtClean="0"/>
              <a:t>{  </a:t>
            </a:r>
          </a:p>
          <a:p>
            <a:pPr>
              <a:buNone/>
            </a:pPr>
            <a:r>
              <a:rPr lang="en-IN" sz="2000" dirty="0" smtClean="0"/>
              <a:t>Table</a:t>
            </a:r>
            <a:r>
              <a:rPr lang="en-IN" sz="2000" dirty="0" smtClean="0"/>
              <a:t> t;  </a:t>
            </a:r>
          </a:p>
          <a:p>
            <a:pPr>
              <a:buNone/>
            </a:pPr>
            <a:r>
              <a:rPr lang="en-IN" sz="2000" dirty="0" smtClean="0"/>
              <a:t>MyThread2(Table t)</a:t>
            </a:r>
          </a:p>
          <a:p>
            <a:pPr>
              <a:buNone/>
            </a:pPr>
            <a:r>
              <a:rPr lang="en-IN" sz="2000" dirty="0" smtClean="0"/>
              <a:t>{  </a:t>
            </a:r>
          </a:p>
          <a:p>
            <a:pPr>
              <a:buNone/>
            </a:pPr>
            <a:r>
              <a:rPr lang="en-IN" sz="2000" b="1" dirty="0" err="1" smtClean="0"/>
              <a:t>this</a:t>
            </a:r>
            <a:r>
              <a:rPr lang="en-IN" sz="2000" dirty="0" err="1" smtClean="0"/>
              <a:t>.t</a:t>
            </a:r>
            <a:r>
              <a:rPr lang="en-IN" sz="2000" dirty="0" smtClean="0"/>
              <a:t>=t;  </a:t>
            </a:r>
          </a:p>
          <a:p>
            <a:pPr>
              <a:buNone/>
            </a:pPr>
            <a:r>
              <a:rPr lang="en-IN" sz="2000" dirty="0" smtClean="0"/>
              <a:t>}  </a:t>
            </a:r>
          </a:p>
          <a:p>
            <a:pPr>
              <a:buNone/>
            </a:pPr>
            <a:r>
              <a:rPr lang="en-IN" sz="2000" b="1" dirty="0" smtClean="0"/>
              <a:t>public</a:t>
            </a:r>
            <a:r>
              <a:rPr lang="en-IN" sz="2000" dirty="0" smtClean="0"/>
              <a:t> </a:t>
            </a:r>
            <a:r>
              <a:rPr lang="en-IN" sz="2000" b="1" dirty="0" smtClean="0"/>
              <a:t>void</a:t>
            </a:r>
            <a:r>
              <a:rPr lang="en-IN" sz="2000" dirty="0" smtClean="0"/>
              <a:t> run</a:t>
            </a:r>
            <a:r>
              <a:rPr lang="en-IN" sz="2000" dirty="0" smtClean="0"/>
              <a:t>()</a:t>
            </a:r>
          </a:p>
          <a:p>
            <a:pPr>
              <a:buNone/>
            </a:pPr>
            <a:r>
              <a:rPr lang="en-IN" sz="2000" dirty="0" smtClean="0"/>
              <a:t>{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err="1" smtClean="0"/>
              <a:t>t.printTable</a:t>
            </a:r>
            <a:r>
              <a:rPr lang="en-IN" sz="2000" dirty="0" smtClean="0"/>
              <a:t>(100);  </a:t>
            </a:r>
          </a:p>
          <a:p>
            <a:pPr>
              <a:buNone/>
            </a:pPr>
            <a:r>
              <a:rPr lang="en-IN" sz="2000" dirty="0" smtClean="0"/>
              <a:t>}  </a:t>
            </a:r>
          </a:p>
          <a:p>
            <a:pPr>
              <a:buNone/>
            </a:pPr>
            <a:r>
              <a:rPr lang="en-IN" sz="2000" dirty="0" smtClean="0"/>
              <a:t>}  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0"/>
            <a:ext cx="6084168" cy="6126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b="1" dirty="0" smtClean="0"/>
              <a:t>class</a:t>
            </a:r>
            <a:r>
              <a:rPr lang="en-IN" sz="2800" dirty="0" smtClean="0"/>
              <a:t> </a:t>
            </a:r>
            <a:r>
              <a:rPr lang="en-IN" sz="2800" dirty="0" smtClean="0"/>
              <a:t>TestSynchronization1</a:t>
            </a:r>
          </a:p>
          <a:p>
            <a:pPr>
              <a:buNone/>
            </a:pPr>
            <a:r>
              <a:rPr lang="en-IN" sz="2800" dirty="0" smtClean="0"/>
              <a:t>{</a:t>
            </a:r>
            <a:r>
              <a:rPr lang="en-IN" sz="2800" dirty="0" smtClean="0"/>
              <a:t>  </a:t>
            </a:r>
          </a:p>
          <a:p>
            <a:pPr>
              <a:buNone/>
            </a:pPr>
            <a:r>
              <a:rPr lang="en-IN" sz="2800" b="1" dirty="0" smtClean="0"/>
              <a:t>public</a:t>
            </a:r>
            <a:r>
              <a:rPr lang="en-IN" sz="2800" dirty="0" smtClean="0"/>
              <a:t> </a:t>
            </a:r>
            <a:r>
              <a:rPr lang="en-IN" sz="2800" b="1" dirty="0" smtClean="0"/>
              <a:t>static</a:t>
            </a:r>
            <a:r>
              <a:rPr lang="en-IN" sz="2800" dirty="0" smtClean="0"/>
              <a:t> </a:t>
            </a:r>
            <a:r>
              <a:rPr lang="en-IN" sz="2800" b="1" dirty="0" smtClean="0"/>
              <a:t>void</a:t>
            </a:r>
            <a:r>
              <a:rPr lang="en-IN" sz="2800" dirty="0" smtClean="0"/>
              <a:t> main(String </a:t>
            </a:r>
            <a:r>
              <a:rPr lang="en-IN" sz="2800" dirty="0" err="1" smtClean="0"/>
              <a:t>args</a:t>
            </a:r>
            <a:r>
              <a:rPr lang="en-IN" sz="2800" dirty="0" smtClean="0"/>
              <a:t>[])</a:t>
            </a:r>
          </a:p>
          <a:p>
            <a:pPr>
              <a:buNone/>
            </a:pPr>
            <a:r>
              <a:rPr lang="en-IN" sz="2800" dirty="0" smtClean="0"/>
              <a:t>{</a:t>
            </a:r>
            <a:r>
              <a:rPr lang="en-IN" sz="2800" dirty="0" smtClean="0"/>
              <a:t>  </a:t>
            </a:r>
          </a:p>
          <a:p>
            <a:pPr>
              <a:buNone/>
            </a:pPr>
            <a:r>
              <a:rPr lang="en-IN" sz="2800" dirty="0" smtClean="0"/>
              <a:t>Table </a:t>
            </a:r>
            <a:r>
              <a:rPr lang="en-IN" sz="2800" dirty="0" err="1" smtClean="0"/>
              <a:t>obj</a:t>
            </a:r>
            <a:r>
              <a:rPr lang="en-IN" sz="2800" dirty="0" smtClean="0"/>
              <a:t> = </a:t>
            </a:r>
            <a:r>
              <a:rPr lang="en-IN" sz="2800" b="1" dirty="0" smtClean="0"/>
              <a:t>new</a:t>
            </a:r>
            <a:r>
              <a:rPr lang="en-IN" sz="2800" dirty="0" smtClean="0"/>
              <a:t> Table</a:t>
            </a:r>
            <a:r>
              <a:rPr lang="en-IN" sz="2800" dirty="0" smtClean="0"/>
              <a:t>(); </a:t>
            </a:r>
            <a:r>
              <a:rPr lang="en-IN" sz="2800" dirty="0" smtClean="0"/>
              <a:t>  </a:t>
            </a:r>
          </a:p>
          <a:p>
            <a:pPr>
              <a:buNone/>
            </a:pPr>
            <a:r>
              <a:rPr lang="en-IN" sz="2800" dirty="0" smtClean="0"/>
              <a:t>MyThread1 t1=</a:t>
            </a:r>
            <a:r>
              <a:rPr lang="en-IN" sz="2800" b="1" dirty="0" smtClean="0"/>
              <a:t>new</a:t>
            </a:r>
            <a:r>
              <a:rPr lang="en-IN" sz="2800" dirty="0" smtClean="0"/>
              <a:t> MyThread1(</a:t>
            </a:r>
            <a:r>
              <a:rPr lang="en-IN" sz="2800" dirty="0" err="1" smtClean="0"/>
              <a:t>obj</a:t>
            </a:r>
            <a:r>
              <a:rPr lang="en-IN" sz="2800" dirty="0" smtClean="0"/>
              <a:t>);  </a:t>
            </a:r>
          </a:p>
          <a:p>
            <a:pPr>
              <a:buNone/>
            </a:pPr>
            <a:r>
              <a:rPr lang="en-IN" sz="2800" dirty="0" smtClean="0"/>
              <a:t>MyThread2 t2=</a:t>
            </a:r>
            <a:r>
              <a:rPr lang="en-IN" sz="2800" b="1" dirty="0" smtClean="0"/>
              <a:t>new</a:t>
            </a:r>
            <a:r>
              <a:rPr lang="en-IN" sz="2800" dirty="0" smtClean="0"/>
              <a:t> MyThread2(</a:t>
            </a:r>
            <a:r>
              <a:rPr lang="en-IN" sz="2800" dirty="0" err="1" smtClean="0"/>
              <a:t>obj</a:t>
            </a:r>
            <a:r>
              <a:rPr lang="en-IN" sz="2800" dirty="0" smtClean="0"/>
              <a:t>);  </a:t>
            </a:r>
          </a:p>
          <a:p>
            <a:pPr>
              <a:buNone/>
            </a:pPr>
            <a:r>
              <a:rPr lang="en-IN" sz="2800" dirty="0" smtClean="0"/>
              <a:t>t1.start();  </a:t>
            </a:r>
          </a:p>
          <a:p>
            <a:pPr>
              <a:buNone/>
            </a:pPr>
            <a:r>
              <a:rPr lang="en-IN" sz="2800" dirty="0" smtClean="0"/>
              <a:t>t2.start();  </a:t>
            </a:r>
          </a:p>
          <a:p>
            <a:pPr>
              <a:buNone/>
            </a:pPr>
            <a:r>
              <a:rPr lang="en-IN" sz="2800" dirty="0" smtClean="0"/>
              <a:t>}  </a:t>
            </a:r>
          </a:p>
          <a:p>
            <a:pPr>
              <a:buNone/>
            </a:pPr>
            <a:r>
              <a:rPr lang="en-IN" sz="2800" dirty="0" smtClean="0"/>
              <a:t>}  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623560" y="2332037"/>
            <a:ext cx="352044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5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100 </a:t>
            </a:r>
          </a:p>
          <a:p>
            <a:pPr>
              <a:buNone/>
            </a:pPr>
            <a:r>
              <a:rPr lang="en-IN" dirty="0" smtClean="0"/>
              <a:t>10 </a:t>
            </a:r>
          </a:p>
          <a:p>
            <a:pPr>
              <a:buNone/>
            </a:pPr>
            <a:r>
              <a:rPr lang="en-IN" dirty="0" smtClean="0"/>
              <a:t>200 </a:t>
            </a:r>
          </a:p>
          <a:p>
            <a:pPr>
              <a:buNone/>
            </a:pPr>
            <a:r>
              <a:rPr lang="en-IN" dirty="0" smtClean="0"/>
              <a:t>15 </a:t>
            </a:r>
          </a:p>
          <a:p>
            <a:pPr>
              <a:buNone/>
            </a:pPr>
            <a:r>
              <a:rPr lang="en-IN" dirty="0" smtClean="0"/>
              <a:t>300 </a:t>
            </a:r>
          </a:p>
          <a:p>
            <a:pPr>
              <a:buNone/>
            </a:pPr>
            <a:r>
              <a:rPr lang="en-IN" dirty="0" smtClean="0"/>
              <a:t>20 </a:t>
            </a:r>
          </a:p>
          <a:p>
            <a:pPr>
              <a:buNone/>
            </a:pPr>
            <a:r>
              <a:rPr lang="en-IN" dirty="0" smtClean="0"/>
              <a:t>400 </a:t>
            </a:r>
          </a:p>
          <a:p>
            <a:pPr>
              <a:buNone/>
            </a:pPr>
            <a:r>
              <a:rPr lang="en-IN" dirty="0" smtClean="0"/>
              <a:t>25 </a:t>
            </a:r>
          </a:p>
          <a:p>
            <a:pPr>
              <a:buNone/>
            </a:pPr>
            <a:r>
              <a:rPr lang="en-IN" dirty="0" smtClean="0"/>
              <a:t>500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Multi threading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Multi-Threading is a conceptual programming paradigm where a program is divided into two or more subprograms, which can be implemented at the same time in parallel.</a:t>
            </a:r>
          </a:p>
          <a:p>
            <a:pPr algn="just"/>
            <a:r>
              <a:rPr lang="en-IN" dirty="0" smtClean="0"/>
              <a:t>A thread is similar to a program that has a single flow of control. </a:t>
            </a:r>
          </a:p>
          <a:p>
            <a:pPr algn="just"/>
            <a:r>
              <a:rPr lang="en-IN" dirty="0" smtClean="0"/>
              <a:t>Threads in java are subprograms of a main application program and share the same memory space, they are known as light weight threads or processes.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IMPLEMENTING THE RUNNABLE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Declare the class as implementing the </a:t>
            </a:r>
            <a:r>
              <a:rPr lang="en-IN" dirty="0" err="1" smtClean="0"/>
              <a:t>Runnable</a:t>
            </a:r>
            <a:r>
              <a:rPr lang="en-IN" dirty="0" smtClean="0"/>
              <a:t> interface.</a:t>
            </a:r>
          </a:p>
          <a:p>
            <a:pPr algn="just"/>
            <a:r>
              <a:rPr lang="en-IN" dirty="0" smtClean="0"/>
              <a:t>Implement the run() method</a:t>
            </a:r>
          </a:p>
          <a:p>
            <a:pPr algn="just"/>
            <a:r>
              <a:rPr lang="en-IN" dirty="0" smtClean="0"/>
              <a:t>create a thread by defining an object that is instantiated from this </a:t>
            </a:r>
            <a:r>
              <a:rPr lang="en-IN" dirty="0" err="1" smtClean="0"/>
              <a:t>runnable</a:t>
            </a:r>
            <a:r>
              <a:rPr lang="en-IN" dirty="0" smtClean="0"/>
              <a:t> class as the target of the thread.</a:t>
            </a:r>
          </a:p>
          <a:p>
            <a:pPr algn="just"/>
            <a:r>
              <a:rPr lang="en-IN" dirty="0" smtClean="0"/>
              <a:t>call the thread’s start method to the thread.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166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544" y="980728"/>
            <a:ext cx="7560840" cy="525658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Multi3 </a:t>
            </a:r>
            <a:r>
              <a:rPr lang="en-IN" b="1" dirty="0" smtClean="0"/>
              <a:t>implements</a:t>
            </a:r>
            <a:r>
              <a:rPr lang="en-IN" dirty="0" smtClean="0"/>
              <a:t> </a:t>
            </a:r>
            <a:r>
              <a:rPr lang="en-IN" dirty="0" err="1" smtClean="0"/>
              <a:t>Runnable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run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("thread is running...");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Multi3 m1=</a:t>
            </a:r>
            <a:r>
              <a:rPr lang="en-IN" b="1" dirty="0" smtClean="0"/>
              <a:t>new</a:t>
            </a:r>
            <a:r>
              <a:rPr lang="en-IN" dirty="0" smtClean="0"/>
              <a:t> Multi3();  </a:t>
            </a:r>
          </a:p>
          <a:p>
            <a:pPr>
              <a:buNone/>
            </a:pPr>
            <a:r>
              <a:rPr lang="en-IN" dirty="0" smtClean="0"/>
              <a:t>Thread t1 =</a:t>
            </a:r>
            <a:r>
              <a:rPr lang="en-IN" b="1" dirty="0" smtClean="0"/>
              <a:t>new</a:t>
            </a:r>
            <a:r>
              <a:rPr lang="en-IN" dirty="0" smtClean="0"/>
              <a:t> Thread(m1);  </a:t>
            </a:r>
          </a:p>
          <a:p>
            <a:pPr>
              <a:buNone/>
            </a:pPr>
            <a:r>
              <a:rPr lang="en-IN" dirty="0" smtClean="0"/>
              <a:t>t1.start();  </a:t>
            </a:r>
          </a:p>
          <a:p>
            <a:pPr>
              <a:buNone/>
            </a:pPr>
            <a:r>
              <a:rPr lang="en-IN" dirty="0" smtClean="0"/>
              <a:t> }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 threading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120680" cy="502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threads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threads are implemented in the form of objects that contain a method called run().</a:t>
            </a:r>
          </a:p>
          <a:p>
            <a:pPr algn="just"/>
            <a:r>
              <a:rPr lang="en-IN" dirty="0" smtClean="0"/>
              <a:t>run() makes up the entire body of a thread and is only method in which the thread’s behaviour can be implemented.</a:t>
            </a:r>
          </a:p>
          <a:p>
            <a:pPr algn="just"/>
            <a:r>
              <a:rPr lang="en-IN" dirty="0" smtClean="0"/>
              <a:t>Syntax:  </a:t>
            </a:r>
          </a:p>
          <a:p>
            <a:pPr lvl="1" algn="just">
              <a:buNone/>
            </a:pPr>
            <a:r>
              <a:rPr lang="en-IN" dirty="0" smtClean="0"/>
              <a:t>public  void run()</a:t>
            </a:r>
          </a:p>
          <a:p>
            <a:pPr lvl="1" algn="just">
              <a:buNone/>
            </a:pPr>
            <a:r>
              <a:rPr lang="en-IN" dirty="0" smtClean="0"/>
              <a:t>{......}</a:t>
            </a:r>
          </a:p>
          <a:p>
            <a:pPr algn="just"/>
            <a:r>
              <a:rPr lang="en-IN" dirty="0" smtClean="0"/>
              <a:t>run() method should be invoked by an object of the concerned thread. </a:t>
            </a:r>
          </a:p>
          <a:p>
            <a:pPr algn="just"/>
            <a:r>
              <a:rPr lang="en-IN" dirty="0" smtClean="0"/>
              <a:t>Thread can be initiated with the help of another thread method called start().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new thread can be created in two ways: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u="sng" dirty="0" smtClean="0"/>
              <a:t>By creating a thread class</a:t>
            </a:r>
            <a:r>
              <a:rPr lang="en-IN" dirty="0" smtClean="0"/>
              <a:t>: Define a class that extends </a:t>
            </a:r>
            <a:r>
              <a:rPr lang="en-IN" b="1" dirty="0" smtClean="0"/>
              <a:t>Thread </a:t>
            </a:r>
            <a:r>
              <a:rPr lang="en-IN" dirty="0" smtClean="0"/>
              <a:t>class and over ride its </a:t>
            </a:r>
            <a:r>
              <a:rPr lang="en-IN" b="1" dirty="0" smtClean="0"/>
              <a:t>run() </a:t>
            </a:r>
            <a:r>
              <a:rPr lang="en-IN" dirty="0" smtClean="0"/>
              <a:t> method with the required code.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u="sng" dirty="0" smtClean="0"/>
              <a:t>By converting a class to a thread: </a:t>
            </a:r>
            <a:r>
              <a:rPr lang="en-IN" dirty="0" smtClean="0"/>
              <a:t>Define a class that implements </a:t>
            </a:r>
            <a:r>
              <a:rPr lang="en-IN" b="1" dirty="0" err="1" smtClean="0"/>
              <a:t>Runnable</a:t>
            </a:r>
            <a:r>
              <a:rPr lang="en-IN" dirty="0" smtClean="0"/>
              <a:t> interface. The </a:t>
            </a:r>
            <a:r>
              <a:rPr lang="en-IN" b="1" dirty="0" err="1" smtClean="0"/>
              <a:t>Runnable</a:t>
            </a:r>
            <a:r>
              <a:rPr lang="en-IN" b="1" dirty="0" smtClean="0"/>
              <a:t> </a:t>
            </a:r>
            <a:r>
              <a:rPr lang="en-IN" dirty="0" smtClean="0"/>
              <a:t>interface has only one method </a:t>
            </a:r>
            <a:r>
              <a:rPr lang="en-IN" b="1" dirty="0" smtClean="0"/>
              <a:t>run() </a:t>
            </a:r>
            <a:r>
              <a:rPr lang="en-IN" dirty="0" smtClean="0"/>
              <a:t>which is to be defined in the method with the code to be executed by the thread.</a:t>
            </a:r>
          </a:p>
          <a:p>
            <a:pPr marL="514350" indent="-514350">
              <a:buFont typeface="+mj-lt"/>
              <a:buAutoNum type="arabicPeriod"/>
            </a:pPr>
            <a:endParaRPr lang="en-IN" u="sng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Extending the Thread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Extend the class </a:t>
            </a:r>
            <a:r>
              <a:rPr lang="en-IN" b="1" dirty="0" err="1" smtClean="0"/>
              <a:t>java.lang.Thread</a:t>
            </a:r>
            <a:r>
              <a:rPr lang="en-IN" b="1" dirty="0" smtClean="0"/>
              <a:t>.</a:t>
            </a:r>
            <a:endParaRPr lang="en-IN" dirty="0" smtClean="0"/>
          </a:p>
          <a:p>
            <a:pPr lvl="1"/>
            <a:r>
              <a:rPr lang="en-IN" dirty="0" smtClean="0"/>
              <a:t>Declare a class as extending the Thread class.</a:t>
            </a:r>
          </a:p>
          <a:p>
            <a:pPr lvl="1"/>
            <a:r>
              <a:rPr lang="en-IN" dirty="0" smtClean="0"/>
              <a:t>implement run() method.</a:t>
            </a:r>
          </a:p>
          <a:p>
            <a:pPr lvl="1"/>
            <a:r>
              <a:rPr lang="en-IN" dirty="0" smtClean="0"/>
              <a:t>create a thread object and call the start() method to initiate the thread execution.</a:t>
            </a:r>
          </a:p>
          <a:p>
            <a:pPr lvl="2"/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MyThread</a:t>
            </a:r>
            <a:r>
              <a:rPr lang="en-IN" dirty="0" smtClean="0"/>
              <a:t> </a:t>
            </a:r>
            <a:r>
              <a:rPr lang="en-IN" dirty="0" err="1" smtClean="0"/>
              <a:t>athread</a:t>
            </a:r>
            <a:r>
              <a:rPr lang="en-IN" dirty="0" smtClean="0"/>
              <a:t>= new </a:t>
            </a:r>
            <a:r>
              <a:rPr lang="en-IN" dirty="0" err="1" smtClean="0"/>
              <a:t>MyThread</a:t>
            </a:r>
            <a:r>
              <a:rPr lang="en-IN" dirty="0" smtClean="0"/>
              <a:t>();</a:t>
            </a:r>
          </a:p>
          <a:p>
            <a:pPr lvl="2"/>
            <a:r>
              <a:rPr lang="en-IN" dirty="0" smtClean="0"/>
              <a:t>       </a:t>
            </a:r>
            <a:r>
              <a:rPr lang="en-IN" dirty="0" err="1" smtClean="0"/>
              <a:t>athread.start</a:t>
            </a:r>
            <a:r>
              <a:rPr lang="en-IN" dirty="0" smtClean="0"/>
              <a:t>();</a:t>
            </a:r>
          </a:p>
          <a:p>
            <a:pPr lvl="2"/>
            <a:endParaRPr lang="en-IN" dirty="0" smtClean="0"/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Multi </a:t>
            </a:r>
            <a:r>
              <a:rPr lang="en-IN" b="1" dirty="0" smtClean="0"/>
              <a:t>extends</a:t>
            </a:r>
            <a:r>
              <a:rPr lang="en-IN" dirty="0" smtClean="0"/>
              <a:t> </a:t>
            </a:r>
            <a:r>
              <a:rPr lang="en-IN" dirty="0" smtClean="0"/>
              <a:t>Thread</a:t>
            </a:r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run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("thread is running...");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Multi t1=</a:t>
            </a:r>
            <a:r>
              <a:rPr lang="en-IN" b="1" dirty="0" smtClean="0"/>
              <a:t>new</a:t>
            </a:r>
            <a:r>
              <a:rPr lang="en-IN" dirty="0" smtClean="0"/>
              <a:t> Multi();  </a:t>
            </a:r>
          </a:p>
          <a:p>
            <a:pPr>
              <a:buNone/>
            </a:pPr>
            <a:r>
              <a:rPr lang="en-IN" dirty="0" smtClean="0"/>
              <a:t>t1.start();  </a:t>
            </a:r>
          </a:p>
          <a:p>
            <a:pPr>
              <a:buNone/>
            </a:pPr>
            <a:r>
              <a:rPr lang="en-IN" dirty="0" smtClean="0"/>
              <a:t>}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884368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8100392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Stopping and blocking a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27168" cy="52485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stop() : it causes the thread to move to a dead state. It is used when the premature death of a thread is desired.</a:t>
            </a:r>
          </a:p>
          <a:p>
            <a:pPr lvl="1" algn="just"/>
            <a:r>
              <a:rPr lang="en-IN" dirty="0" err="1" smtClean="0"/>
              <a:t>athread.stop</a:t>
            </a:r>
            <a:r>
              <a:rPr lang="en-IN" dirty="0" smtClean="0"/>
              <a:t>();</a:t>
            </a:r>
          </a:p>
          <a:p>
            <a:pPr algn="just"/>
            <a:r>
              <a:rPr lang="en-IN" dirty="0" smtClean="0"/>
              <a:t>A thread can also be temporarily suspended or blocked from entering into the </a:t>
            </a:r>
            <a:r>
              <a:rPr lang="en-IN" dirty="0" err="1" smtClean="0"/>
              <a:t>runnable</a:t>
            </a:r>
            <a:r>
              <a:rPr lang="en-IN" dirty="0" smtClean="0"/>
              <a:t> and subsequently running state by using wither of the following thread methods:</a:t>
            </a:r>
          </a:p>
          <a:p>
            <a:pPr lvl="1" algn="just"/>
            <a:r>
              <a:rPr lang="en-IN" dirty="0" smtClean="0"/>
              <a:t>sleep() : block for a specified time.</a:t>
            </a:r>
          </a:p>
          <a:p>
            <a:pPr lvl="1" algn="just"/>
            <a:r>
              <a:rPr lang="en-IN" dirty="0" smtClean="0"/>
              <a:t>suspend() : block until further orders.</a:t>
            </a:r>
          </a:p>
          <a:p>
            <a:pPr lvl="1" algn="just"/>
            <a:r>
              <a:rPr lang="en-IN" dirty="0" smtClean="0"/>
              <a:t>wait() : block until certain condition occurs.</a:t>
            </a:r>
          </a:p>
          <a:p>
            <a:pPr algn="just"/>
            <a:r>
              <a:rPr lang="en-IN" dirty="0" smtClean="0"/>
              <a:t>resume() method is invoked in the case of suspend().</a:t>
            </a:r>
          </a:p>
          <a:p>
            <a:pPr algn="just"/>
            <a:r>
              <a:rPr lang="en-IN" dirty="0" smtClean="0"/>
              <a:t>notify() method is called in case of wait().</a:t>
            </a:r>
          </a:p>
          <a:p>
            <a:pPr algn="just"/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143</TotalTime>
  <Words>563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Opulent</vt:lpstr>
      <vt:lpstr>Multithreading</vt:lpstr>
      <vt:lpstr>Multi threading programming</vt:lpstr>
      <vt:lpstr>Multi threading</vt:lpstr>
      <vt:lpstr>creating threads</vt:lpstr>
      <vt:lpstr>methods</vt:lpstr>
      <vt:lpstr>Extending the Thread class</vt:lpstr>
      <vt:lpstr>Example</vt:lpstr>
      <vt:lpstr>Slide 8</vt:lpstr>
      <vt:lpstr>Stopping and blocking a thread</vt:lpstr>
      <vt:lpstr>Life Cycle of a thread</vt:lpstr>
      <vt:lpstr>using thread method</vt:lpstr>
      <vt:lpstr>Slide 12</vt:lpstr>
      <vt:lpstr>Slide 13</vt:lpstr>
      <vt:lpstr>output</vt:lpstr>
      <vt:lpstr>thread priority</vt:lpstr>
      <vt:lpstr>Slide 16</vt:lpstr>
      <vt:lpstr>SYNCHRONIZATION</vt:lpstr>
      <vt:lpstr>Slide 18</vt:lpstr>
      <vt:lpstr>Slide 19</vt:lpstr>
      <vt:lpstr>IMPLEMENTING THE RUNNABLE INTERFACE</vt:lpstr>
      <vt:lpstr>Example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Supreet</dc:creator>
  <cp:lastModifiedBy>Supreet</cp:lastModifiedBy>
  <cp:revision>21</cp:revision>
  <dcterms:created xsi:type="dcterms:W3CDTF">2016-03-30T05:37:05Z</dcterms:created>
  <dcterms:modified xsi:type="dcterms:W3CDTF">2016-03-31T08:04:28Z</dcterms:modified>
</cp:coreProperties>
</file>