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06B3720-72BD-46A8-8560-D2C78061D949}" type="datetimeFigureOut">
              <a:rPr lang="en-IN" smtClean="0"/>
              <a:pPr/>
              <a:t>07-04-2016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DD36624-0E54-4DFA-9D4F-434BD9CA98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B3720-72BD-46A8-8560-D2C78061D949}" type="datetimeFigureOut">
              <a:rPr lang="en-IN" smtClean="0"/>
              <a:pPr/>
              <a:t>07-04-2016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36624-0E54-4DFA-9D4F-434BD9CA98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06B3720-72BD-46A8-8560-D2C78061D949}" type="datetimeFigureOut">
              <a:rPr lang="en-IN" smtClean="0"/>
              <a:pPr/>
              <a:t>07-04-2016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DD36624-0E54-4DFA-9D4F-434BD9CA98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B3720-72BD-46A8-8560-D2C78061D949}" type="datetimeFigureOut">
              <a:rPr lang="en-IN" smtClean="0"/>
              <a:pPr/>
              <a:t>07-04-2016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36624-0E54-4DFA-9D4F-434BD9CA98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06B3720-72BD-46A8-8560-D2C78061D949}" type="datetimeFigureOut">
              <a:rPr lang="en-IN" smtClean="0"/>
              <a:pPr/>
              <a:t>07-04-2016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DD36624-0E54-4DFA-9D4F-434BD9CA98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B3720-72BD-46A8-8560-D2C78061D949}" type="datetimeFigureOut">
              <a:rPr lang="en-IN" smtClean="0"/>
              <a:pPr/>
              <a:t>07-04-2016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36624-0E54-4DFA-9D4F-434BD9CA98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B3720-72BD-46A8-8560-D2C78061D949}" type="datetimeFigureOut">
              <a:rPr lang="en-IN" smtClean="0"/>
              <a:pPr/>
              <a:t>07-04-2016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36624-0E54-4DFA-9D4F-434BD9CA98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B3720-72BD-46A8-8560-D2C78061D949}" type="datetimeFigureOut">
              <a:rPr lang="en-IN" smtClean="0"/>
              <a:pPr/>
              <a:t>07-04-2016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36624-0E54-4DFA-9D4F-434BD9CA98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06B3720-72BD-46A8-8560-D2C78061D949}" type="datetimeFigureOut">
              <a:rPr lang="en-IN" smtClean="0"/>
              <a:pPr/>
              <a:t>07-04-2016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36624-0E54-4DFA-9D4F-434BD9CA98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B3720-72BD-46A8-8560-D2C78061D949}" type="datetimeFigureOut">
              <a:rPr lang="en-IN" smtClean="0"/>
              <a:pPr/>
              <a:t>07-04-2016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36624-0E54-4DFA-9D4F-434BD9CA98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B3720-72BD-46A8-8560-D2C78061D949}" type="datetimeFigureOut">
              <a:rPr lang="en-IN" smtClean="0"/>
              <a:pPr/>
              <a:t>07-04-2016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36624-0E54-4DFA-9D4F-434BD9CA98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06B3720-72BD-46A8-8560-D2C78061D949}" type="datetimeFigureOut">
              <a:rPr lang="en-IN" smtClean="0"/>
              <a:pPr/>
              <a:t>07-04-2016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D36624-0E54-4DFA-9D4F-434BD9CA98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Applets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Lecture 9</a:t>
            </a:r>
            <a:endParaRPr lang="en-IN" dirty="0"/>
          </a:p>
        </p:txBody>
      </p:sp>
    </p:spTree>
  </p:cSld>
  <p:clrMapOvr>
    <a:masterClrMapping/>
  </p:clrMapOvr>
  <p:transition advTm="509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Adding Applet to the html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&lt;html&gt;  </a:t>
            </a:r>
          </a:p>
          <a:p>
            <a:pPr>
              <a:buNone/>
            </a:pPr>
            <a:r>
              <a:rPr lang="en-IN" dirty="0" smtClean="0"/>
              <a:t>&lt;head&gt;</a:t>
            </a:r>
          </a:p>
          <a:p>
            <a:pPr>
              <a:buNone/>
            </a:pPr>
            <a:r>
              <a:rPr lang="en-IN" dirty="0" smtClean="0"/>
              <a:t>&lt;title&gt; Welcome to the JAVA Applet &lt;/title&gt;</a:t>
            </a:r>
          </a:p>
          <a:p>
            <a:pPr>
              <a:buNone/>
            </a:pPr>
            <a:r>
              <a:rPr lang="en-IN" dirty="0" smtClean="0"/>
              <a:t>&lt;/head&gt;</a:t>
            </a:r>
          </a:p>
          <a:p>
            <a:pPr>
              <a:buNone/>
            </a:pPr>
            <a:r>
              <a:rPr lang="en-IN" dirty="0" smtClean="0"/>
              <a:t>&lt;body&gt;  </a:t>
            </a:r>
          </a:p>
          <a:p>
            <a:pPr>
              <a:buNone/>
            </a:pPr>
            <a:r>
              <a:rPr lang="en-IN" dirty="0" smtClean="0"/>
              <a:t>&lt;applet code="</a:t>
            </a:r>
            <a:r>
              <a:rPr lang="en-IN" dirty="0" err="1" smtClean="0"/>
              <a:t>First.class</a:t>
            </a:r>
            <a:r>
              <a:rPr lang="en-IN" dirty="0" smtClean="0"/>
              <a:t>" width="300" height="300"&gt;  </a:t>
            </a:r>
          </a:p>
          <a:p>
            <a:pPr>
              <a:buNone/>
            </a:pPr>
            <a:r>
              <a:rPr lang="en-IN" dirty="0" smtClean="0"/>
              <a:t>&lt;/applet&gt;  </a:t>
            </a:r>
          </a:p>
          <a:p>
            <a:pPr>
              <a:buNone/>
            </a:pPr>
            <a:r>
              <a:rPr lang="en-IN" dirty="0" smtClean="0"/>
              <a:t>&lt;/body&gt;  </a:t>
            </a:r>
          </a:p>
          <a:p>
            <a:pPr>
              <a:buNone/>
            </a:pPr>
            <a:r>
              <a:rPr lang="en-IN" dirty="0" smtClean="0"/>
              <a:t>&lt;/html&gt;  </a:t>
            </a:r>
          </a:p>
          <a:p>
            <a:r>
              <a:rPr lang="en-IN" dirty="0" smtClean="0"/>
              <a:t>Name the file as First.html and save it in the same directory.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Applet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run an applet we require one of the following:</a:t>
            </a:r>
          </a:p>
          <a:p>
            <a:pPr lvl="1"/>
            <a:r>
              <a:rPr lang="en-IN" dirty="0" smtClean="0"/>
              <a:t>Java Enabled Web Browser</a:t>
            </a:r>
          </a:p>
          <a:p>
            <a:pPr lvl="1"/>
            <a:r>
              <a:rPr lang="en-IN" dirty="0" smtClean="0"/>
              <a:t>Java </a:t>
            </a:r>
            <a:r>
              <a:rPr lang="en-IN" dirty="0" err="1" smtClean="0"/>
              <a:t>Appletviewer</a:t>
            </a:r>
            <a:endParaRPr lang="en-IN" dirty="0" smtClean="0"/>
          </a:p>
          <a:p>
            <a:r>
              <a:rPr lang="en-IN" dirty="0" err="1" smtClean="0"/>
              <a:t>appletviewer</a:t>
            </a:r>
            <a:r>
              <a:rPr lang="en-IN" dirty="0" smtClean="0"/>
              <a:t> First.html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Applet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18434" name="Picture 2" descr="http://2.bp.blogspot.com/-IA2qvJQ2naI/VBUkeiCR29I/AAAAAAAAAcc/OgA7Nj94Xk8/s1600/1340978132_123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5688632" cy="4878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applet 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CODE= </a:t>
            </a:r>
            <a:r>
              <a:rPr lang="en-IN" dirty="0" err="1" smtClean="0"/>
              <a:t>appletFilename.class</a:t>
            </a:r>
            <a:endParaRPr lang="en-IN" dirty="0" smtClean="0"/>
          </a:p>
          <a:p>
            <a:r>
              <a:rPr lang="en-IN" dirty="0" smtClean="0"/>
              <a:t>CODEBASE=</a:t>
            </a:r>
            <a:r>
              <a:rPr lang="en-IN" dirty="0" err="1" smtClean="0"/>
              <a:t>Codebase_url</a:t>
            </a:r>
            <a:endParaRPr lang="en-IN" dirty="0" smtClean="0"/>
          </a:p>
          <a:p>
            <a:r>
              <a:rPr lang="en-IN" dirty="0" smtClean="0"/>
              <a:t>Width=pixels</a:t>
            </a:r>
          </a:p>
          <a:p>
            <a:r>
              <a:rPr lang="en-IN" dirty="0" smtClean="0"/>
              <a:t>Height=pixels</a:t>
            </a:r>
          </a:p>
          <a:p>
            <a:r>
              <a:rPr lang="en-IN" dirty="0" smtClean="0"/>
              <a:t>Name= </a:t>
            </a:r>
            <a:r>
              <a:rPr lang="en-IN" dirty="0" err="1" smtClean="0"/>
              <a:t>applet_instance</a:t>
            </a:r>
            <a:r>
              <a:rPr lang="en-IN" dirty="0" err="1" smtClean="0"/>
              <a:t>_name</a:t>
            </a:r>
            <a:endParaRPr lang="en-IN" dirty="0" smtClean="0"/>
          </a:p>
          <a:p>
            <a:r>
              <a:rPr lang="en-IN" dirty="0" smtClean="0"/>
              <a:t>Align=alignment</a:t>
            </a:r>
          </a:p>
          <a:p>
            <a:r>
              <a:rPr lang="en-IN" dirty="0" err="1" smtClean="0"/>
              <a:t>Hspace</a:t>
            </a:r>
            <a:r>
              <a:rPr lang="en-IN" dirty="0" smtClean="0"/>
              <a:t>=pixels</a:t>
            </a:r>
          </a:p>
          <a:p>
            <a:r>
              <a:rPr lang="en-IN" dirty="0" err="1" smtClean="0"/>
              <a:t>Vspace</a:t>
            </a:r>
            <a:r>
              <a:rPr lang="en-IN" dirty="0" smtClean="0"/>
              <a:t>= pixels</a:t>
            </a:r>
          </a:p>
          <a:p>
            <a:r>
              <a:rPr lang="en-IN" dirty="0" smtClean="0"/>
              <a:t>ALT= </a:t>
            </a:r>
            <a:r>
              <a:rPr lang="en-IN" dirty="0" err="1" smtClean="0"/>
              <a:t>alternate_text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Passing Parameters to Applet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&lt;applet....&gt;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param</a:t>
            </a:r>
            <a:r>
              <a:rPr lang="en-IN" dirty="0" smtClean="0"/>
              <a:t> name=“</a:t>
            </a:r>
            <a:r>
              <a:rPr lang="en-IN" dirty="0" err="1" smtClean="0"/>
              <a:t>color</a:t>
            </a:r>
            <a:r>
              <a:rPr lang="en-IN" dirty="0" smtClean="0"/>
              <a:t>” value= “red”&gt;</a:t>
            </a:r>
          </a:p>
          <a:p>
            <a:r>
              <a:rPr lang="en-IN" dirty="0" smtClean="0"/>
              <a:t>&lt;/applet&gt;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46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7632848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/>
              <a:t>import</a:t>
            </a:r>
            <a:r>
              <a:rPr lang="en-IN" sz="1600" dirty="0" smtClean="0"/>
              <a:t> </a:t>
            </a:r>
            <a:r>
              <a:rPr lang="en-IN" sz="1600" dirty="0" err="1" smtClean="0"/>
              <a:t>java.applet.Applet</a:t>
            </a:r>
            <a:r>
              <a:rPr lang="en-IN" sz="1600" dirty="0" smtClean="0"/>
              <a:t>;  </a:t>
            </a:r>
          </a:p>
          <a:p>
            <a:pPr>
              <a:buNone/>
            </a:pPr>
            <a:r>
              <a:rPr lang="en-IN" sz="1600" b="1" dirty="0" smtClean="0"/>
              <a:t>import</a:t>
            </a:r>
            <a:r>
              <a:rPr lang="en-IN" sz="1600" dirty="0" smtClean="0"/>
              <a:t> </a:t>
            </a:r>
            <a:r>
              <a:rPr lang="en-IN" sz="1600" dirty="0" err="1" smtClean="0"/>
              <a:t>java.awt.Graphics</a:t>
            </a:r>
            <a:r>
              <a:rPr lang="en-IN" sz="1600" dirty="0" smtClean="0"/>
              <a:t>;  </a:t>
            </a:r>
          </a:p>
          <a:p>
            <a:pPr>
              <a:buNone/>
            </a:pPr>
            <a:r>
              <a:rPr lang="en-IN" sz="1600" dirty="0" smtClean="0"/>
              <a:t>  </a:t>
            </a:r>
          </a:p>
          <a:p>
            <a:pPr>
              <a:buNone/>
            </a:pPr>
            <a:r>
              <a:rPr lang="en-IN" sz="1600" b="1" dirty="0" smtClean="0"/>
              <a:t>public</a:t>
            </a:r>
            <a:r>
              <a:rPr lang="en-IN" sz="1600" dirty="0" smtClean="0"/>
              <a:t> </a:t>
            </a:r>
            <a:r>
              <a:rPr lang="en-IN" sz="1600" b="1" dirty="0" smtClean="0"/>
              <a:t>class</a:t>
            </a:r>
            <a:r>
              <a:rPr lang="en-IN" sz="1600" dirty="0" smtClean="0"/>
              <a:t> </a:t>
            </a:r>
            <a:r>
              <a:rPr lang="en-IN" sz="1600" dirty="0" err="1" smtClean="0"/>
              <a:t>UseParam</a:t>
            </a:r>
            <a:r>
              <a:rPr lang="en-IN" sz="1600" dirty="0" smtClean="0"/>
              <a:t> </a:t>
            </a:r>
            <a:r>
              <a:rPr lang="en-IN" sz="1600" b="1" dirty="0" smtClean="0"/>
              <a:t>extends</a:t>
            </a:r>
            <a:r>
              <a:rPr lang="en-IN" sz="1600" dirty="0" smtClean="0"/>
              <a:t> </a:t>
            </a:r>
            <a:r>
              <a:rPr lang="en-IN" sz="1600" dirty="0" smtClean="0"/>
              <a:t>Applet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dirty="0" smtClean="0"/>
              <a:t>String </a:t>
            </a:r>
            <a:r>
              <a:rPr lang="en-IN" sz="1600" dirty="0" err="1" smtClean="0"/>
              <a:t>str</a:t>
            </a:r>
            <a:r>
              <a:rPr lang="en-IN" sz="1600" dirty="0" smtClean="0"/>
              <a:t>;</a:t>
            </a:r>
            <a:r>
              <a:rPr lang="en-IN" sz="1600" dirty="0" smtClean="0"/>
              <a:t>  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public void init()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dirty="0" err="1" smtClean="0"/>
              <a:t>str</a:t>
            </a:r>
            <a:r>
              <a:rPr lang="en-IN" sz="1600" dirty="0" smtClean="0"/>
              <a:t>=</a:t>
            </a:r>
            <a:r>
              <a:rPr lang="en-IN" sz="1600" dirty="0" err="1" smtClean="0"/>
              <a:t>getParameter</a:t>
            </a:r>
            <a:r>
              <a:rPr lang="en-IN" sz="1600" dirty="0" smtClean="0"/>
              <a:t>(“</a:t>
            </a:r>
            <a:r>
              <a:rPr lang="en-IN" sz="1600" dirty="0" err="1" smtClean="0"/>
              <a:t>msg</a:t>
            </a:r>
            <a:r>
              <a:rPr lang="en-IN" sz="1600" dirty="0" smtClean="0"/>
              <a:t>”);</a:t>
            </a:r>
          </a:p>
          <a:p>
            <a:pPr>
              <a:buNone/>
            </a:pPr>
            <a:r>
              <a:rPr lang="en-IN" sz="1600" dirty="0" smtClean="0"/>
              <a:t>if(</a:t>
            </a:r>
            <a:r>
              <a:rPr lang="en-IN" sz="1600" dirty="0" err="1" smtClean="0"/>
              <a:t>str</a:t>
            </a:r>
            <a:r>
              <a:rPr lang="en-IN" sz="1600" dirty="0" smtClean="0"/>
              <a:t>==null)</a:t>
            </a:r>
          </a:p>
          <a:p>
            <a:pPr>
              <a:buNone/>
            </a:pPr>
            <a:r>
              <a:rPr lang="en-IN" sz="1600" dirty="0" err="1" smtClean="0"/>
              <a:t>str</a:t>
            </a:r>
            <a:r>
              <a:rPr lang="en-IN" sz="1600" dirty="0" smtClean="0"/>
              <a:t>=“JAVA”;</a:t>
            </a:r>
          </a:p>
          <a:p>
            <a:pPr>
              <a:buNone/>
            </a:pPr>
            <a:r>
              <a:rPr lang="en-IN" sz="1600" dirty="0" err="1" smtClean="0"/>
              <a:t>str</a:t>
            </a:r>
            <a:r>
              <a:rPr lang="en-IN" sz="1600" dirty="0" smtClean="0"/>
              <a:t>=“HELLO” + </a:t>
            </a:r>
            <a:r>
              <a:rPr lang="en-IN" sz="1600" dirty="0" err="1" smtClean="0"/>
              <a:t>str</a:t>
            </a:r>
            <a:r>
              <a:rPr lang="en-IN" sz="1600" dirty="0" smtClean="0"/>
              <a:t>;</a:t>
            </a:r>
          </a:p>
          <a:p>
            <a:pPr>
              <a:buNone/>
            </a:pPr>
            <a:r>
              <a:rPr lang="en-IN" sz="1600" dirty="0" smtClean="0"/>
              <a:t>}</a:t>
            </a:r>
          </a:p>
          <a:p>
            <a:pPr>
              <a:buNone/>
            </a:pPr>
            <a:r>
              <a:rPr lang="en-IN" sz="1600" b="1" dirty="0" smtClean="0"/>
              <a:t>public</a:t>
            </a:r>
            <a:r>
              <a:rPr lang="en-IN" sz="1600" dirty="0" smtClean="0"/>
              <a:t> </a:t>
            </a:r>
            <a:r>
              <a:rPr lang="en-IN" sz="1600" b="1" dirty="0" smtClean="0"/>
              <a:t>void</a:t>
            </a:r>
            <a:r>
              <a:rPr lang="en-IN" sz="1600" dirty="0" smtClean="0"/>
              <a:t> paint(Graphics g</a:t>
            </a:r>
            <a:r>
              <a:rPr lang="en-IN" sz="1600" dirty="0" smtClean="0"/>
              <a:t>)</a:t>
            </a:r>
          </a:p>
          <a:p>
            <a:pPr>
              <a:buNone/>
            </a:pPr>
            <a:r>
              <a:rPr lang="en-IN" sz="1600" dirty="0" smtClean="0"/>
              <a:t>{</a:t>
            </a:r>
            <a:r>
              <a:rPr lang="en-IN" sz="1600" dirty="0" smtClean="0"/>
              <a:t>  </a:t>
            </a:r>
          </a:p>
          <a:p>
            <a:pPr>
              <a:buNone/>
            </a:pPr>
            <a:r>
              <a:rPr lang="en-IN" sz="1600" dirty="0" err="1" smtClean="0"/>
              <a:t>g.drawString</a:t>
            </a:r>
            <a:r>
              <a:rPr lang="en-IN" sz="1600" dirty="0" smtClean="0"/>
              <a:t>(str,50, 50);  </a:t>
            </a:r>
          </a:p>
          <a:p>
            <a:pPr>
              <a:buNone/>
            </a:pPr>
            <a:r>
              <a:rPr lang="en-IN" sz="1600" dirty="0" smtClean="0"/>
              <a:t>}    </a:t>
            </a:r>
          </a:p>
          <a:p>
            <a:pPr>
              <a:buNone/>
            </a:pPr>
            <a:r>
              <a:rPr lang="en-IN" sz="1600" dirty="0" smtClean="0"/>
              <a:t>}</a:t>
            </a: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&lt;html&gt;  </a:t>
            </a:r>
          </a:p>
          <a:p>
            <a:pPr>
              <a:buNone/>
            </a:pPr>
            <a:r>
              <a:rPr lang="en-IN" dirty="0" smtClean="0"/>
              <a:t>&lt;body&gt;  </a:t>
            </a:r>
          </a:p>
          <a:p>
            <a:pPr>
              <a:buNone/>
            </a:pPr>
            <a:r>
              <a:rPr lang="en-IN" dirty="0" smtClean="0"/>
              <a:t>&lt;applet code="</a:t>
            </a:r>
            <a:r>
              <a:rPr lang="en-IN" dirty="0" err="1" smtClean="0"/>
              <a:t>UseParam.class</a:t>
            </a:r>
            <a:r>
              <a:rPr lang="en-IN" dirty="0" smtClean="0"/>
              <a:t>" width="300"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height</a:t>
            </a:r>
            <a:r>
              <a:rPr lang="en-IN" dirty="0" smtClean="0"/>
              <a:t>="300"&gt;  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 smtClean="0"/>
              <a:t>param</a:t>
            </a:r>
            <a:r>
              <a:rPr lang="en-IN" dirty="0" smtClean="0"/>
              <a:t> name="</a:t>
            </a:r>
            <a:r>
              <a:rPr lang="en-IN" dirty="0" err="1" smtClean="0"/>
              <a:t>msg</a:t>
            </a:r>
            <a:r>
              <a:rPr lang="en-IN" dirty="0" smtClean="0"/>
              <a:t>" value</a:t>
            </a:r>
            <a:r>
              <a:rPr lang="en-IN" dirty="0" smtClean="0"/>
              <a:t>=“Applet</a:t>
            </a:r>
            <a:r>
              <a:rPr lang="en-IN" dirty="0" smtClean="0"/>
              <a:t>"&gt;  </a:t>
            </a:r>
          </a:p>
          <a:p>
            <a:pPr>
              <a:buNone/>
            </a:pPr>
            <a:r>
              <a:rPr lang="en-IN" dirty="0" smtClean="0"/>
              <a:t>&lt;/applet&gt;  </a:t>
            </a:r>
          </a:p>
          <a:p>
            <a:pPr>
              <a:buNone/>
            </a:pPr>
            <a:r>
              <a:rPr lang="en-IN" dirty="0" smtClean="0"/>
              <a:t>&lt;/body&gt;  </a:t>
            </a:r>
          </a:p>
          <a:p>
            <a:pPr>
              <a:buNone/>
            </a:pPr>
            <a:r>
              <a:rPr lang="en-IN" dirty="0" smtClean="0"/>
              <a:t>&lt;/html&gt;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6567891" cy="425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ALIGNING THE DISPLAY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LEFT</a:t>
            </a:r>
          </a:p>
          <a:p>
            <a:r>
              <a:rPr lang="en-IN" dirty="0" smtClean="0"/>
              <a:t>RIGHT</a:t>
            </a:r>
          </a:p>
          <a:p>
            <a:r>
              <a:rPr lang="en-IN" dirty="0" smtClean="0"/>
              <a:t>TOP</a:t>
            </a:r>
          </a:p>
          <a:p>
            <a:r>
              <a:rPr lang="en-IN" dirty="0" smtClean="0"/>
              <a:t>TEXT TOP</a:t>
            </a:r>
          </a:p>
          <a:p>
            <a:r>
              <a:rPr lang="en-IN" dirty="0" smtClean="0"/>
              <a:t>MIDDLE</a:t>
            </a:r>
          </a:p>
          <a:p>
            <a:r>
              <a:rPr lang="en-IN" dirty="0" smtClean="0"/>
              <a:t>ABSMIDDLE</a:t>
            </a:r>
          </a:p>
          <a:p>
            <a:r>
              <a:rPr lang="en-IN" dirty="0" smtClean="0"/>
              <a:t>BASELINE</a:t>
            </a:r>
          </a:p>
          <a:p>
            <a:r>
              <a:rPr lang="en-IN" dirty="0" smtClean="0"/>
              <a:t>BOTTOM</a:t>
            </a:r>
          </a:p>
          <a:p>
            <a:r>
              <a:rPr lang="en-IN" dirty="0" smtClean="0"/>
              <a:t>ABSBOTTOM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0523" y="1772816"/>
            <a:ext cx="666347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Displaying Numeric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973136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Applet is a special type of program that is embedded in the webpage to generate the dynamic content.</a:t>
            </a:r>
          </a:p>
          <a:p>
            <a:r>
              <a:rPr lang="en-IN" dirty="0" smtClean="0"/>
              <a:t>Types: </a:t>
            </a:r>
          </a:p>
          <a:p>
            <a:pPr lvl="1"/>
            <a:r>
              <a:rPr lang="en-IN" dirty="0" smtClean="0"/>
              <a:t>Local : An applet developed locally and stored in a local system is known as a local applet.</a:t>
            </a:r>
          </a:p>
          <a:p>
            <a:pPr lvl="1"/>
            <a:r>
              <a:rPr lang="en-IN" dirty="0" smtClean="0"/>
              <a:t>Remote : it is developed by someone else and stored on a remote computer connected to the internet. If the system is connected to the internet, then we can download the remote applet on the system via internet and run it.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88680"/>
          </a:xfrm>
        </p:spPr>
        <p:txBody>
          <a:bodyPr/>
          <a:lstStyle/>
          <a:p>
            <a:r>
              <a:rPr lang="en-IN" dirty="0" smtClean="0"/>
              <a:t>getting input from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64096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Preparing to write applet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Building an applet code (.java file)</a:t>
            </a:r>
          </a:p>
          <a:p>
            <a:r>
              <a:rPr lang="en-IN" dirty="0" smtClean="0"/>
              <a:t>Creating an executable applet (.class file)</a:t>
            </a:r>
          </a:p>
          <a:p>
            <a:r>
              <a:rPr lang="en-IN" dirty="0" smtClean="0"/>
              <a:t>Designing a web page using HTML tags</a:t>
            </a:r>
          </a:p>
          <a:p>
            <a:r>
              <a:rPr lang="en-IN" dirty="0" smtClean="0"/>
              <a:t>Preparing &lt;APPLET&gt; tag.</a:t>
            </a:r>
          </a:p>
          <a:p>
            <a:r>
              <a:rPr lang="en-IN" dirty="0" smtClean="0"/>
              <a:t>Incorporating &lt;APPLET&gt; tag into web page.</a:t>
            </a:r>
          </a:p>
          <a:p>
            <a:r>
              <a:rPr lang="en-IN" dirty="0" smtClean="0"/>
              <a:t>Creating HTML file</a:t>
            </a:r>
          </a:p>
          <a:p>
            <a:r>
              <a:rPr lang="en-IN" dirty="0" smtClean="0"/>
              <a:t>testing the applet code.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applet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java.applet.Applet</a:t>
            </a:r>
            <a:r>
              <a:rPr lang="en-IN" dirty="0" smtClean="0"/>
              <a:t>;  </a:t>
            </a:r>
          </a:p>
          <a:p>
            <a:pPr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java.awt.Graphics</a:t>
            </a:r>
            <a:r>
              <a:rPr lang="en-IN" dirty="0" smtClean="0"/>
              <a:t>;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class</a:t>
            </a:r>
            <a:r>
              <a:rPr lang="en-IN" dirty="0" smtClean="0"/>
              <a:t> First </a:t>
            </a:r>
            <a:r>
              <a:rPr lang="en-IN" b="1" dirty="0" smtClean="0"/>
              <a:t>extends</a:t>
            </a:r>
            <a:r>
              <a:rPr lang="en-IN" dirty="0" smtClean="0"/>
              <a:t> Applet</a:t>
            </a:r>
          </a:p>
          <a:p>
            <a:pPr>
              <a:buNone/>
            </a:pPr>
            <a:r>
              <a:rPr lang="en-IN" dirty="0" smtClean="0"/>
              <a:t>{  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paint(Graphics g)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err="1" smtClean="0"/>
              <a:t>g.drawString</a:t>
            </a:r>
            <a:r>
              <a:rPr lang="en-IN" dirty="0" smtClean="0"/>
              <a:t>("welcome",150,150);  </a:t>
            </a:r>
          </a:p>
          <a:p>
            <a:pPr>
              <a:buNone/>
            </a:pPr>
            <a:r>
              <a:rPr lang="en-IN" dirty="0" smtClean="0"/>
              <a:t>}  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r>
              <a:rPr lang="en-IN" dirty="0" smtClean="0"/>
              <a:t>save it as First.java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Applet 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://www.ustudy.in/sites/default/files/applet_LifeCycle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5400600" cy="484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Applet moves to the display state whenever it has to perform some output operations on the screen.</a:t>
            </a:r>
          </a:p>
          <a:p>
            <a:r>
              <a:rPr lang="en-IN" dirty="0" smtClean="0"/>
              <a:t>The paint() method is called to accomplish this task.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Creating an executable applet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compile the .java file using </a:t>
            </a:r>
            <a:r>
              <a:rPr lang="en-IN" dirty="0" err="1" smtClean="0"/>
              <a:t>javac</a:t>
            </a:r>
            <a:r>
              <a:rPr lang="en-IN" dirty="0" smtClean="0"/>
              <a:t> First.java</a:t>
            </a:r>
          </a:p>
          <a:p>
            <a:r>
              <a:rPr lang="en-IN" dirty="0" smtClean="0"/>
              <a:t>The compiled output file called </a:t>
            </a:r>
            <a:r>
              <a:rPr lang="en-IN" dirty="0" err="1" smtClean="0"/>
              <a:t>First.class</a:t>
            </a:r>
            <a:r>
              <a:rPr lang="en-IN" dirty="0" smtClean="0"/>
              <a:t> is placed in the same directory as the source.</a:t>
            </a:r>
          </a:p>
          <a:p>
            <a:r>
              <a:rPr lang="en-IN" dirty="0" smtClean="0"/>
              <a:t>If any error occurs then check the error and compile again.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a Web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Comment section</a:t>
            </a:r>
          </a:p>
          <a:p>
            <a:r>
              <a:rPr lang="en-IN" dirty="0" smtClean="0"/>
              <a:t>Head Section</a:t>
            </a:r>
          </a:p>
          <a:p>
            <a:r>
              <a:rPr lang="en-IN" dirty="0" smtClean="0"/>
              <a:t>Body Section</a:t>
            </a:r>
          </a:p>
          <a:p>
            <a:r>
              <a:rPr lang="en-IN" dirty="0" smtClean="0"/>
              <a:t>Save the html file using .html ext and store in the same directory as the compiled code of the applets.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Applet 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&lt;applet&gt; tag supplies the name of the applet to be loaded and tells the browser how much space the applet requires.</a:t>
            </a:r>
          </a:p>
          <a:p>
            <a:pPr>
              <a:buNone/>
            </a:pP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&lt;applet code="</a:t>
            </a:r>
            <a:r>
              <a:rPr lang="en-IN" dirty="0" err="1" smtClean="0"/>
              <a:t>First.class</a:t>
            </a:r>
            <a:r>
              <a:rPr lang="en-IN" dirty="0" smtClean="0"/>
              <a:t>" width="300" height="300"&gt;  </a:t>
            </a:r>
          </a:p>
          <a:p>
            <a:pPr>
              <a:buNone/>
            </a:pPr>
            <a:r>
              <a:rPr lang="en-IN" dirty="0" smtClean="0"/>
              <a:t>&lt;/applet&gt;  </a:t>
            </a:r>
          </a:p>
          <a:p>
            <a:pPr>
              <a:buNone/>
            </a:pPr>
            <a:r>
              <a:rPr lang="en-IN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122</TotalTime>
  <Words>374</Words>
  <Application>Microsoft Office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Applets</vt:lpstr>
      <vt:lpstr>introduction</vt:lpstr>
      <vt:lpstr>Preparing to write applet</vt:lpstr>
      <vt:lpstr>Building applet code</vt:lpstr>
      <vt:lpstr>Applet life cycle</vt:lpstr>
      <vt:lpstr>Display state</vt:lpstr>
      <vt:lpstr>Creating an executable applet</vt:lpstr>
      <vt:lpstr>Designing a Web Page</vt:lpstr>
      <vt:lpstr>Applet Tag</vt:lpstr>
      <vt:lpstr>Adding Applet to the html file</vt:lpstr>
      <vt:lpstr>Running Applet</vt:lpstr>
      <vt:lpstr>Applet Class</vt:lpstr>
      <vt:lpstr>applet tag</vt:lpstr>
      <vt:lpstr>Passing Parameters to Applet</vt:lpstr>
      <vt:lpstr>Example</vt:lpstr>
      <vt:lpstr>HTML file</vt:lpstr>
      <vt:lpstr>OUTPUT</vt:lpstr>
      <vt:lpstr>ALIGNING THE DISPLAY</vt:lpstr>
      <vt:lpstr>Displaying Numeric value</vt:lpstr>
      <vt:lpstr>getting input from user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Applets</dc:title>
  <dc:creator>Supreet</dc:creator>
  <cp:lastModifiedBy>Supreet</cp:lastModifiedBy>
  <cp:revision>13</cp:revision>
  <dcterms:created xsi:type="dcterms:W3CDTF">2016-04-06T06:34:34Z</dcterms:created>
  <dcterms:modified xsi:type="dcterms:W3CDTF">2016-04-07T08:26:13Z</dcterms:modified>
</cp:coreProperties>
</file>