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" initials="a" lastIdx="1" clrIdx="0">
    <p:extLst>
      <p:ext uri="{19B8F6BF-5375-455C-9EA6-DF929625EA0E}">
        <p15:presenceInfo xmlns:p15="http://schemas.microsoft.com/office/powerpoint/2012/main" userId="an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11T00:17:04.55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6735A-DD3C-48A7-A081-E3C324AFA8DF}" type="doc">
      <dgm:prSet loTypeId="urn:microsoft.com/office/officeart/2005/8/layout/hierarchy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8926BE-DE01-4C0C-A720-766ECD07A1ED}">
      <dgm:prSet phldrT="[Text]"/>
      <dgm:spPr/>
      <dgm:t>
        <a:bodyPr/>
        <a:lstStyle/>
        <a:p>
          <a:r>
            <a:rPr lang="en-US" dirty="0" smtClean="0">
              <a:latin typeface="Algerian" panose="04020705040A02060702" pitchFamily="82" charset="0"/>
            </a:rPr>
            <a:t>Memory representation of Binary tree</a:t>
          </a:r>
          <a:endParaRPr lang="en-US" dirty="0">
            <a:latin typeface="Algerian" panose="04020705040A02060702" pitchFamily="82" charset="0"/>
          </a:endParaRPr>
        </a:p>
      </dgm:t>
    </dgm:pt>
    <dgm:pt modelId="{DB845007-E32B-4EC4-A05A-4D0D9E2ADE76}" type="parTrans" cxnId="{732E0498-434B-4662-93AB-DB135BF7FB9D}">
      <dgm:prSet/>
      <dgm:spPr/>
      <dgm:t>
        <a:bodyPr/>
        <a:lstStyle/>
        <a:p>
          <a:endParaRPr lang="en-US"/>
        </a:p>
      </dgm:t>
    </dgm:pt>
    <dgm:pt modelId="{6A70B4C6-8D9C-4715-8229-3E3E56D6CE30}" type="sibTrans" cxnId="{732E0498-434B-4662-93AB-DB135BF7FB9D}">
      <dgm:prSet/>
      <dgm:spPr/>
      <dgm:t>
        <a:bodyPr/>
        <a:lstStyle/>
        <a:p>
          <a:endParaRPr lang="en-US"/>
        </a:p>
      </dgm:t>
    </dgm:pt>
    <dgm:pt modelId="{7EF9D33C-2B9C-435B-B444-4C0C736F4F77}">
      <dgm:prSet phldrT="[Text]" custT="1"/>
      <dgm:spPr/>
      <dgm:t>
        <a:bodyPr/>
        <a:lstStyle/>
        <a:p>
          <a:r>
            <a:rPr lang="en-US" sz="3200" cap="all" baseline="0" dirty="0" smtClean="0">
              <a:latin typeface="Aharoni" panose="02010803020104030203" pitchFamily="2" charset="-79"/>
              <a:cs typeface="Aharoni" panose="02010803020104030203" pitchFamily="2" charset="-79"/>
            </a:rPr>
            <a:t>Array</a:t>
          </a:r>
          <a:r>
            <a:rPr lang="en-US" sz="3200" dirty="0" smtClean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sz="3200" cap="all" baseline="0" dirty="0" smtClean="0">
              <a:latin typeface="Aharoni" panose="02010803020104030203" pitchFamily="2" charset="-79"/>
              <a:cs typeface="Aharoni" panose="02010803020104030203" pitchFamily="2" charset="-79"/>
            </a:rPr>
            <a:t>representation</a:t>
          </a:r>
          <a:endParaRPr lang="en-US" sz="3200" cap="all" baseline="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60C4E87-2948-4F57-8021-B8B6C996A609}" type="parTrans" cxnId="{FA3516C6-6DBF-457E-BB85-07DDB2783CF2}">
      <dgm:prSet/>
      <dgm:spPr/>
      <dgm:t>
        <a:bodyPr/>
        <a:lstStyle/>
        <a:p>
          <a:endParaRPr lang="en-US"/>
        </a:p>
      </dgm:t>
    </dgm:pt>
    <dgm:pt modelId="{BDF771D3-1BAC-472A-8748-48A15ED81BC1}" type="sibTrans" cxnId="{FA3516C6-6DBF-457E-BB85-07DDB2783CF2}">
      <dgm:prSet/>
      <dgm:spPr/>
      <dgm:t>
        <a:bodyPr/>
        <a:lstStyle/>
        <a:p>
          <a:endParaRPr lang="en-US"/>
        </a:p>
      </dgm:t>
    </dgm:pt>
    <dgm:pt modelId="{8CCAE96B-1B8D-41F7-9A3E-9E71258AB946}">
      <dgm:prSet phldrT="[Text]" custT="1"/>
      <dgm:spPr/>
      <dgm:t>
        <a:bodyPr/>
        <a:lstStyle/>
        <a:p>
          <a:r>
            <a:rPr lang="en-US" sz="3200" cap="all" baseline="0" dirty="0" smtClean="0">
              <a:latin typeface="Aharoni" panose="02010803020104030203" pitchFamily="2" charset="-79"/>
              <a:cs typeface="Aharoni" panose="02010803020104030203" pitchFamily="2" charset="-79"/>
            </a:rPr>
            <a:t>Link</a:t>
          </a:r>
          <a:r>
            <a:rPr lang="en-US" sz="3200" dirty="0" smtClean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sz="3200" cap="all" baseline="0" dirty="0" smtClean="0">
              <a:latin typeface="Aharoni" panose="02010803020104030203" pitchFamily="2" charset="-79"/>
              <a:cs typeface="Aharoni" panose="02010803020104030203" pitchFamily="2" charset="-79"/>
            </a:rPr>
            <a:t>list</a:t>
          </a:r>
          <a:r>
            <a:rPr lang="en-US" sz="3200" dirty="0" smtClean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sz="3200" cap="all" baseline="0" dirty="0" smtClean="0">
              <a:latin typeface="Aharoni" panose="02010803020104030203" pitchFamily="2" charset="-79"/>
              <a:cs typeface="Aharoni" panose="02010803020104030203" pitchFamily="2" charset="-79"/>
            </a:rPr>
            <a:t>representation</a:t>
          </a:r>
          <a:endParaRPr lang="en-US" sz="3200" cap="all" baseline="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C53D4EB-B431-4054-AF15-0775689F0558}" type="parTrans" cxnId="{1C93D49C-53CF-4A7A-A8C7-607DAB7B36B5}">
      <dgm:prSet/>
      <dgm:spPr/>
      <dgm:t>
        <a:bodyPr/>
        <a:lstStyle/>
        <a:p>
          <a:endParaRPr lang="en-US"/>
        </a:p>
      </dgm:t>
    </dgm:pt>
    <dgm:pt modelId="{2E0E4980-1A51-4E1C-995E-FBCC6F527022}" type="sibTrans" cxnId="{1C93D49C-53CF-4A7A-A8C7-607DAB7B36B5}">
      <dgm:prSet/>
      <dgm:spPr/>
      <dgm:t>
        <a:bodyPr/>
        <a:lstStyle/>
        <a:p>
          <a:endParaRPr lang="en-US"/>
        </a:p>
      </dgm:t>
    </dgm:pt>
    <dgm:pt modelId="{F484D700-1A9D-42E3-806B-0719B5D15D0B}" type="pres">
      <dgm:prSet presAssocID="{1556735A-DD3C-48A7-A081-E3C324AFA8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3D7461C-354A-4772-A873-6B02A9C24240}" type="pres">
      <dgm:prSet presAssocID="{F58926BE-DE01-4C0C-A720-766ECD07A1ED}" presName="hierRoot1" presStyleCnt="0"/>
      <dgm:spPr/>
    </dgm:pt>
    <dgm:pt modelId="{427E608C-0B89-4C2F-9585-F8D44132FB10}" type="pres">
      <dgm:prSet presAssocID="{F58926BE-DE01-4C0C-A720-766ECD07A1ED}" presName="composite" presStyleCnt="0"/>
      <dgm:spPr/>
    </dgm:pt>
    <dgm:pt modelId="{6DED5DE5-72B0-4093-8D54-9DAB83410BB7}" type="pres">
      <dgm:prSet presAssocID="{F58926BE-DE01-4C0C-A720-766ECD07A1ED}" presName="background" presStyleLbl="node0" presStyleIdx="0" presStyleCnt="1"/>
      <dgm:spPr>
        <a:solidFill>
          <a:schemeClr val="accent3">
            <a:lumMod val="40000"/>
            <a:lumOff val="60000"/>
          </a:schemeClr>
        </a:solidFill>
      </dgm:spPr>
    </dgm:pt>
    <dgm:pt modelId="{C8B11151-5F6E-48D6-BD30-CB9D30D85950}" type="pres">
      <dgm:prSet presAssocID="{F58926BE-DE01-4C0C-A720-766ECD07A1ED}" presName="text" presStyleLbl="fgAcc0" presStyleIdx="0" presStyleCnt="1" custScaleX="162186" custScaleY="1292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C25379-9F10-4CA0-9C6A-C90DA2E9949E}" type="pres">
      <dgm:prSet presAssocID="{F58926BE-DE01-4C0C-A720-766ECD07A1ED}" presName="hierChild2" presStyleCnt="0"/>
      <dgm:spPr/>
    </dgm:pt>
    <dgm:pt modelId="{58661652-A4FE-4B73-A9FF-5D61A3721901}" type="pres">
      <dgm:prSet presAssocID="{760C4E87-2948-4F57-8021-B8B6C996A60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307E6FE8-D66D-4B6A-BB29-89C236DBB83B}" type="pres">
      <dgm:prSet presAssocID="{7EF9D33C-2B9C-435B-B444-4C0C736F4F77}" presName="hierRoot2" presStyleCnt="0"/>
      <dgm:spPr/>
    </dgm:pt>
    <dgm:pt modelId="{A3688EE2-E0D6-4FE9-A849-6893D1796BB1}" type="pres">
      <dgm:prSet presAssocID="{7EF9D33C-2B9C-435B-B444-4C0C736F4F77}" presName="composite2" presStyleCnt="0"/>
      <dgm:spPr/>
    </dgm:pt>
    <dgm:pt modelId="{F6F78AAE-427B-4AC5-9753-F087DD2C4408}" type="pres">
      <dgm:prSet presAssocID="{7EF9D33C-2B9C-435B-B444-4C0C736F4F77}" presName="background2" presStyleLbl="node2" presStyleIdx="0" presStyleCnt="2"/>
      <dgm:spPr>
        <a:solidFill>
          <a:schemeClr val="tx2">
            <a:lumMod val="40000"/>
            <a:lumOff val="60000"/>
          </a:schemeClr>
        </a:solidFill>
      </dgm:spPr>
    </dgm:pt>
    <dgm:pt modelId="{BC907D6E-A777-4677-B618-041C13724071}" type="pres">
      <dgm:prSet presAssocID="{7EF9D33C-2B9C-435B-B444-4C0C736F4F77}" presName="text2" presStyleLbl="fgAcc2" presStyleIdx="0" presStyleCnt="2" custScaleX="138546" custLinFactNeighborX="-7103" custLinFactNeighborY="6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475193-E0FE-4AE7-A92E-961122AA8761}" type="pres">
      <dgm:prSet presAssocID="{7EF9D33C-2B9C-435B-B444-4C0C736F4F77}" presName="hierChild3" presStyleCnt="0"/>
      <dgm:spPr/>
    </dgm:pt>
    <dgm:pt modelId="{2D312222-A041-4E88-8FC7-2D9A4C3A89EE}" type="pres">
      <dgm:prSet presAssocID="{6C53D4EB-B431-4054-AF15-0775689F0558}" presName="Name10" presStyleLbl="parChTrans1D2" presStyleIdx="1" presStyleCnt="2"/>
      <dgm:spPr/>
      <dgm:t>
        <a:bodyPr/>
        <a:lstStyle/>
        <a:p>
          <a:endParaRPr lang="en-US"/>
        </a:p>
      </dgm:t>
    </dgm:pt>
    <dgm:pt modelId="{AA7B9B33-64CD-4136-BC15-5D95C0F3C4F4}" type="pres">
      <dgm:prSet presAssocID="{8CCAE96B-1B8D-41F7-9A3E-9E71258AB946}" presName="hierRoot2" presStyleCnt="0"/>
      <dgm:spPr/>
    </dgm:pt>
    <dgm:pt modelId="{87EC7D12-501F-4E1C-BF44-53726DED9BE0}" type="pres">
      <dgm:prSet presAssocID="{8CCAE96B-1B8D-41F7-9A3E-9E71258AB946}" presName="composite2" presStyleCnt="0"/>
      <dgm:spPr/>
    </dgm:pt>
    <dgm:pt modelId="{6AD36DEA-7DC0-436C-82BD-B544157D3626}" type="pres">
      <dgm:prSet presAssocID="{8CCAE96B-1B8D-41F7-9A3E-9E71258AB946}" presName="background2" presStyleLbl="node2" presStyleIdx="1" presStyleCnt="2"/>
      <dgm:spPr>
        <a:solidFill>
          <a:schemeClr val="tx2">
            <a:lumMod val="40000"/>
            <a:lumOff val="60000"/>
          </a:schemeClr>
        </a:solidFill>
      </dgm:spPr>
    </dgm:pt>
    <dgm:pt modelId="{C593F6B6-7803-414A-AD6B-EEDF4C9D2077}" type="pres">
      <dgm:prSet presAssocID="{8CCAE96B-1B8D-41F7-9A3E-9E71258AB946}" presName="text2" presStyleLbl="fgAcc2" presStyleIdx="1" presStyleCnt="2" custScaleX="1344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FBC914-D940-4CEA-93F9-8C66FCDF1781}" type="pres">
      <dgm:prSet presAssocID="{8CCAE96B-1B8D-41F7-9A3E-9E71258AB946}" presName="hierChild3" presStyleCnt="0"/>
      <dgm:spPr/>
    </dgm:pt>
  </dgm:ptLst>
  <dgm:cxnLst>
    <dgm:cxn modelId="{FA3516C6-6DBF-457E-BB85-07DDB2783CF2}" srcId="{F58926BE-DE01-4C0C-A720-766ECD07A1ED}" destId="{7EF9D33C-2B9C-435B-B444-4C0C736F4F77}" srcOrd="0" destOrd="0" parTransId="{760C4E87-2948-4F57-8021-B8B6C996A609}" sibTransId="{BDF771D3-1BAC-472A-8748-48A15ED81BC1}"/>
    <dgm:cxn modelId="{2E62CB56-7724-434D-91BE-C06A9F6BFCF8}" type="presOf" srcId="{1556735A-DD3C-48A7-A081-E3C324AFA8DF}" destId="{F484D700-1A9D-42E3-806B-0719B5D15D0B}" srcOrd="0" destOrd="0" presId="urn:microsoft.com/office/officeart/2005/8/layout/hierarchy1"/>
    <dgm:cxn modelId="{732E0498-434B-4662-93AB-DB135BF7FB9D}" srcId="{1556735A-DD3C-48A7-A081-E3C324AFA8DF}" destId="{F58926BE-DE01-4C0C-A720-766ECD07A1ED}" srcOrd="0" destOrd="0" parTransId="{DB845007-E32B-4EC4-A05A-4D0D9E2ADE76}" sibTransId="{6A70B4C6-8D9C-4715-8229-3E3E56D6CE30}"/>
    <dgm:cxn modelId="{1C93D49C-53CF-4A7A-A8C7-607DAB7B36B5}" srcId="{F58926BE-DE01-4C0C-A720-766ECD07A1ED}" destId="{8CCAE96B-1B8D-41F7-9A3E-9E71258AB946}" srcOrd="1" destOrd="0" parTransId="{6C53D4EB-B431-4054-AF15-0775689F0558}" sibTransId="{2E0E4980-1A51-4E1C-995E-FBCC6F527022}"/>
    <dgm:cxn modelId="{E333C179-8729-40AC-B01A-DCCF4341DA1B}" type="presOf" srcId="{8CCAE96B-1B8D-41F7-9A3E-9E71258AB946}" destId="{C593F6B6-7803-414A-AD6B-EEDF4C9D2077}" srcOrd="0" destOrd="0" presId="urn:microsoft.com/office/officeart/2005/8/layout/hierarchy1"/>
    <dgm:cxn modelId="{699182C1-5270-4916-B6CE-A8CA5DFE66DA}" type="presOf" srcId="{760C4E87-2948-4F57-8021-B8B6C996A609}" destId="{58661652-A4FE-4B73-A9FF-5D61A3721901}" srcOrd="0" destOrd="0" presId="urn:microsoft.com/office/officeart/2005/8/layout/hierarchy1"/>
    <dgm:cxn modelId="{26FF14A4-6776-42D7-9259-2831774C54AE}" type="presOf" srcId="{6C53D4EB-B431-4054-AF15-0775689F0558}" destId="{2D312222-A041-4E88-8FC7-2D9A4C3A89EE}" srcOrd="0" destOrd="0" presId="urn:microsoft.com/office/officeart/2005/8/layout/hierarchy1"/>
    <dgm:cxn modelId="{9FB93E22-37D1-4F90-BDCF-E2DD2935CFE3}" type="presOf" srcId="{7EF9D33C-2B9C-435B-B444-4C0C736F4F77}" destId="{BC907D6E-A777-4677-B618-041C13724071}" srcOrd="0" destOrd="0" presId="urn:microsoft.com/office/officeart/2005/8/layout/hierarchy1"/>
    <dgm:cxn modelId="{314F9E4A-37DF-4F3D-B93F-560E84433A02}" type="presOf" srcId="{F58926BE-DE01-4C0C-A720-766ECD07A1ED}" destId="{C8B11151-5F6E-48D6-BD30-CB9D30D85950}" srcOrd="0" destOrd="0" presId="urn:microsoft.com/office/officeart/2005/8/layout/hierarchy1"/>
    <dgm:cxn modelId="{9393DBA0-ACAE-4A16-97C9-D3220AB10751}" type="presParOf" srcId="{F484D700-1A9D-42E3-806B-0719B5D15D0B}" destId="{C3D7461C-354A-4772-A873-6B02A9C24240}" srcOrd="0" destOrd="0" presId="urn:microsoft.com/office/officeart/2005/8/layout/hierarchy1"/>
    <dgm:cxn modelId="{B34D6FDB-42A0-42B9-9433-320D76EBCA1A}" type="presParOf" srcId="{C3D7461C-354A-4772-A873-6B02A9C24240}" destId="{427E608C-0B89-4C2F-9585-F8D44132FB10}" srcOrd="0" destOrd="0" presId="urn:microsoft.com/office/officeart/2005/8/layout/hierarchy1"/>
    <dgm:cxn modelId="{D4494471-AA1A-43F7-94D0-0B244116AB65}" type="presParOf" srcId="{427E608C-0B89-4C2F-9585-F8D44132FB10}" destId="{6DED5DE5-72B0-4093-8D54-9DAB83410BB7}" srcOrd="0" destOrd="0" presId="urn:microsoft.com/office/officeart/2005/8/layout/hierarchy1"/>
    <dgm:cxn modelId="{C03D0CA5-9D49-4B85-A7A3-F4BA1F37A2BA}" type="presParOf" srcId="{427E608C-0B89-4C2F-9585-F8D44132FB10}" destId="{C8B11151-5F6E-48D6-BD30-CB9D30D85950}" srcOrd="1" destOrd="0" presId="urn:microsoft.com/office/officeart/2005/8/layout/hierarchy1"/>
    <dgm:cxn modelId="{CF0E591E-D79B-487C-ACC8-78E9628EBD34}" type="presParOf" srcId="{C3D7461C-354A-4772-A873-6B02A9C24240}" destId="{B7C25379-9F10-4CA0-9C6A-C90DA2E9949E}" srcOrd="1" destOrd="0" presId="urn:microsoft.com/office/officeart/2005/8/layout/hierarchy1"/>
    <dgm:cxn modelId="{DC42ABDA-82D7-4CE1-BAE1-505B1247F3F5}" type="presParOf" srcId="{B7C25379-9F10-4CA0-9C6A-C90DA2E9949E}" destId="{58661652-A4FE-4B73-A9FF-5D61A3721901}" srcOrd="0" destOrd="0" presId="urn:microsoft.com/office/officeart/2005/8/layout/hierarchy1"/>
    <dgm:cxn modelId="{FB73E119-842B-4526-A41A-3EDC6D597AD9}" type="presParOf" srcId="{B7C25379-9F10-4CA0-9C6A-C90DA2E9949E}" destId="{307E6FE8-D66D-4B6A-BB29-89C236DBB83B}" srcOrd="1" destOrd="0" presId="urn:microsoft.com/office/officeart/2005/8/layout/hierarchy1"/>
    <dgm:cxn modelId="{B126A88E-4437-4D28-AD28-3DBC6C15B33C}" type="presParOf" srcId="{307E6FE8-D66D-4B6A-BB29-89C236DBB83B}" destId="{A3688EE2-E0D6-4FE9-A849-6893D1796BB1}" srcOrd="0" destOrd="0" presId="urn:microsoft.com/office/officeart/2005/8/layout/hierarchy1"/>
    <dgm:cxn modelId="{81A63050-9348-47CE-B415-069446601388}" type="presParOf" srcId="{A3688EE2-E0D6-4FE9-A849-6893D1796BB1}" destId="{F6F78AAE-427B-4AC5-9753-F087DD2C4408}" srcOrd="0" destOrd="0" presId="urn:microsoft.com/office/officeart/2005/8/layout/hierarchy1"/>
    <dgm:cxn modelId="{2086D029-B615-4AF8-9A48-A7C0AB2F06E3}" type="presParOf" srcId="{A3688EE2-E0D6-4FE9-A849-6893D1796BB1}" destId="{BC907D6E-A777-4677-B618-041C13724071}" srcOrd="1" destOrd="0" presId="urn:microsoft.com/office/officeart/2005/8/layout/hierarchy1"/>
    <dgm:cxn modelId="{369734E1-6B2E-4F68-8892-A9226448412E}" type="presParOf" srcId="{307E6FE8-D66D-4B6A-BB29-89C236DBB83B}" destId="{7F475193-E0FE-4AE7-A92E-961122AA8761}" srcOrd="1" destOrd="0" presId="urn:microsoft.com/office/officeart/2005/8/layout/hierarchy1"/>
    <dgm:cxn modelId="{6B36B4BB-FFDD-442F-8E4C-7ADDFC086C67}" type="presParOf" srcId="{B7C25379-9F10-4CA0-9C6A-C90DA2E9949E}" destId="{2D312222-A041-4E88-8FC7-2D9A4C3A89EE}" srcOrd="2" destOrd="0" presId="urn:microsoft.com/office/officeart/2005/8/layout/hierarchy1"/>
    <dgm:cxn modelId="{BDF2B51F-776C-4AE7-B8E3-052C4CD70A54}" type="presParOf" srcId="{B7C25379-9F10-4CA0-9C6A-C90DA2E9949E}" destId="{AA7B9B33-64CD-4136-BC15-5D95C0F3C4F4}" srcOrd="3" destOrd="0" presId="urn:microsoft.com/office/officeart/2005/8/layout/hierarchy1"/>
    <dgm:cxn modelId="{64748BC7-88D2-4FAE-9CE8-8634724DE0DF}" type="presParOf" srcId="{AA7B9B33-64CD-4136-BC15-5D95C0F3C4F4}" destId="{87EC7D12-501F-4E1C-BF44-53726DED9BE0}" srcOrd="0" destOrd="0" presId="urn:microsoft.com/office/officeart/2005/8/layout/hierarchy1"/>
    <dgm:cxn modelId="{F98A1C25-9F9E-45DF-BB2F-4D246FFB0DFC}" type="presParOf" srcId="{87EC7D12-501F-4E1C-BF44-53726DED9BE0}" destId="{6AD36DEA-7DC0-436C-82BD-B544157D3626}" srcOrd="0" destOrd="0" presId="urn:microsoft.com/office/officeart/2005/8/layout/hierarchy1"/>
    <dgm:cxn modelId="{5FFA74CB-9C35-47EE-BD01-CFBF5191AF72}" type="presParOf" srcId="{87EC7D12-501F-4E1C-BF44-53726DED9BE0}" destId="{C593F6B6-7803-414A-AD6B-EEDF4C9D2077}" srcOrd="1" destOrd="0" presId="urn:microsoft.com/office/officeart/2005/8/layout/hierarchy1"/>
    <dgm:cxn modelId="{98313B72-DC57-4E7F-B201-CD3975AC92AF}" type="presParOf" srcId="{AA7B9B33-64CD-4136-BC15-5D95C0F3C4F4}" destId="{F8FBC914-D940-4CEA-93F9-8C66FCDF178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4AFFEB-1F4F-4167-A92B-9049E4AF1F1A}" type="doc">
      <dgm:prSet loTypeId="urn:microsoft.com/office/officeart/2005/8/layout/hierarchy1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8455D174-A5A7-4F30-877F-B711EFAB2796}">
      <dgm:prSet phldrT="[Text]" custT="1"/>
      <dgm:spPr/>
      <dgm:t>
        <a:bodyPr/>
        <a:lstStyle/>
        <a:p>
          <a:r>
            <a:rPr lang="en-US" sz="2400" b="1" dirty="0" smtClean="0"/>
            <a:t>H</a:t>
          </a:r>
          <a:endParaRPr lang="en-US" sz="2400" b="1" dirty="0"/>
        </a:p>
      </dgm:t>
    </dgm:pt>
    <dgm:pt modelId="{58CB19A9-53EB-4CD5-B5EC-5A9D0B834900}" type="parTrans" cxnId="{42268AC3-C9E1-460B-9620-CC12CECC88CB}">
      <dgm:prSet/>
      <dgm:spPr/>
      <dgm:t>
        <a:bodyPr/>
        <a:lstStyle/>
        <a:p>
          <a:endParaRPr lang="en-US"/>
        </a:p>
      </dgm:t>
    </dgm:pt>
    <dgm:pt modelId="{ECECECB6-5291-4D75-84AD-2A0C266D6F1D}" type="sibTrans" cxnId="{42268AC3-C9E1-460B-9620-CC12CECC88CB}">
      <dgm:prSet/>
      <dgm:spPr/>
      <dgm:t>
        <a:bodyPr/>
        <a:lstStyle/>
        <a:p>
          <a:endParaRPr lang="en-US"/>
        </a:p>
      </dgm:t>
    </dgm:pt>
    <dgm:pt modelId="{C9B61D1A-7106-4F9E-A9E5-E6678626D477}">
      <dgm:prSet phldrT="[Text]" custT="1"/>
      <dgm:spPr/>
      <dgm:t>
        <a:bodyPr/>
        <a:lstStyle/>
        <a:p>
          <a:r>
            <a:rPr lang="en-US" sz="2400" b="1" dirty="0" smtClean="0"/>
            <a:t>D</a:t>
          </a:r>
          <a:endParaRPr lang="en-US" sz="2400" b="1" dirty="0"/>
        </a:p>
      </dgm:t>
    </dgm:pt>
    <dgm:pt modelId="{63F8C499-4802-4A59-B702-E4A24F0EC6B0}" type="parTrans" cxnId="{188D2B58-5900-401F-885D-ABF829CAC2C3}">
      <dgm:prSet/>
      <dgm:spPr/>
      <dgm:t>
        <a:bodyPr/>
        <a:lstStyle/>
        <a:p>
          <a:endParaRPr lang="en-US"/>
        </a:p>
      </dgm:t>
    </dgm:pt>
    <dgm:pt modelId="{7438FA23-6CA2-4429-8E4B-40E00EA5F0DE}" type="sibTrans" cxnId="{188D2B58-5900-401F-885D-ABF829CAC2C3}">
      <dgm:prSet/>
      <dgm:spPr/>
      <dgm:t>
        <a:bodyPr/>
        <a:lstStyle/>
        <a:p>
          <a:endParaRPr lang="en-US"/>
        </a:p>
      </dgm:t>
    </dgm:pt>
    <dgm:pt modelId="{3F600925-CB59-4576-A51D-3F56FFA016B9}">
      <dgm:prSet phldrT="[Text]" custT="1"/>
      <dgm:spPr/>
      <dgm:t>
        <a:bodyPr/>
        <a:lstStyle/>
        <a:p>
          <a:r>
            <a:rPr lang="en-US" sz="2400" b="1" dirty="0" smtClean="0"/>
            <a:t>A</a:t>
          </a:r>
          <a:endParaRPr lang="en-US" sz="2400" b="1" dirty="0"/>
        </a:p>
      </dgm:t>
    </dgm:pt>
    <dgm:pt modelId="{4DB59BAD-04BF-4E14-9F22-F6995C4E2F32}" type="parTrans" cxnId="{8976B453-5B91-476D-BBE3-62CBFF12DB5B}">
      <dgm:prSet/>
      <dgm:spPr/>
      <dgm:t>
        <a:bodyPr/>
        <a:lstStyle/>
        <a:p>
          <a:endParaRPr lang="en-US"/>
        </a:p>
      </dgm:t>
    </dgm:pt>
    <dgm:pt modelId="{0F24284C-CFFB-4D63-AB20-527201677D67}" type="sibTrans" cxnId="{8976B453-5B91-476D-BBE3-62CBFF12DB5B}">
      <dgm:prSet/>
      <dgm:spPr/>
      <dgm:t>
        <a:bodyPr/>
        <a:lstStyle/>
        <a:p>
          <a:endParaRPr lang="en-US"/>
        </a:p>
      </dgm:t>
    </dgm:pt>
    <dgm:pt modelId="{C9EBD00C-845E-4403-BA6E-D9CC5C80A121}">
      <dgm:prSet phldrT="[Text]" custT="1"/>
      <dgm:spPr/>
      <dgm:t>
        <a:bodyPr/>
        <a:lstStyle/>
        <a:p>
          <a:r>
            <a:rPr lang="en-US" sz="2400" b="1" dirty="0" smtClean="0"/>
            <a:t>F</a:t>
          </a:r>
          <a:endParaRPr lang="en-US" sz="2400" b="1" dirty="0"/>
        </a:p>
      </dgm:t>
    </dgm:pt>
    <dgm:pt modelId="{B75B4AE2-B729-47EA-892B-0EF6D5FB4F34}" type="parTrans" cxnId="{6D485D05-CA56-4882-8F8D-881ABEB864A8}">
      <dgm:prSet/>
      <dgm:spPr/>
      <dgm:t>
        <a:bodyPr/>
        <a:lstStyle/>
        <a:p>
          <a:endParaRPr lang="en-US"/>
        </a:p>
      </dgm:t>
    </dgm:pt>
    <dgm:pt modelId="{B078CDA0-7D21-47EC-9634-128BE5DE7833}" type="sibTrans" cxnId="{6D485D05-CA56-4882-8F8D-881ABEB864A8}">
      <dgm:prSet/>
      <dgm:spPr/>
      <dgm:t>
        <a:bodyPr/>
        <a:lstStyle/>
        <a:p>
          <a:endParaRPr lang="en-US"/>
        </a:p>
      </dgm:t>
    </dgm:pt>
    <dgm:pt modelId="{D07E528A-3E29-4F59-8AEE-743CCEA9BDFE}">
      <dgm:prSet phldrT="[Text]" custT="1"/>
      <dgm:spPr/>
      <dgm:t>
        <a:bodyPr/>
        <a:lstStyle/>
        <a:p>
          <a:r>
            <a:rPr lang="en-US" sz="2400" b="1" dirty="0" smtClean="0"/>
            <a:t>O</a:t>
          </a:r>
          <a:endParaRPr lang="en-US" sz="2400" b="1" dirty="0"/>
        </a:p>
      </dgm:t>
    </dgm:pt>
    <dgm:pt modelId="{DDB76824-7B50-4A34-9FC6-AB7F96DBD80B}" type="parTrans" cxnId="{A64DCA92-59EC-45B1-8BBA-C5A7A0B63700}">
      <dgm:prSet/>
      <dgm:spPr/>
      <dgm:t>
        <a:bodyPr/>
        <a:lstStyle/>
        <a:p>
          <a:endParaRPr lang="en-US"/>
        </a:p>
      </dgm:t>
    </dgm:pt>
    <dgm:pt modelId="{8F4E4105-7F0D-4195-9302-DB04BE26CAC8}" type="sibTrans" cxnId="{A64DCA92-59EC-45B1-8BBA-C5A7A0B63700}">
      <dgm:prSet/>
      <dgm:spPr/>
      <dgm:t>
        <a:bodyPr/>
        <a:lstStyle/>
        <a:p>
          <a:endParaRPr lang="en-US"/>
        </a:p>
      </dgm:t>
    </dgm:pt>
    <dgm:pt modelId="{6A83A9A8-F0CA-4F6D-B5D2-48A062332AB3}">
      <dgm:prSet phldrT="[Text]" custT="1"/>
      <dgm:spPr/>
      <dgm:t>
        <a:bodyPr/>
        <a:lstStyle/>
        <a:p>
          <a:r>
            <a:rPr lang="en-US" sz="2400" b="1" dirty="0" smtClean="0"/>
            <a:t>P</a:t>
          </a:r>
          <a:endParaRPr lang="en-US" sz="2400" b="1" dirty="0"/>
        </a:p>
      </dgm:t>
    </dgm:pt>
    <dgm:pt modelId="{3E25C17E-692B-4887-8EDB-B42F47F481E4}" type="sibTrans" cxnId="{850B65FA-8F42-43D1-87D7-CDE9CA8C738A}">
      <dgm:prSet/>
      <dgm:spPr/>
      <dgm:t>
        <a:bodyPr/>
        <a:lstStyle/>
        <a:p>
          <a:endParaRPr lang="en-US"/>
        </a:p>
      </dgm:t>
    </dgm:pt>
    <dgm:pt modelId="{B28F0541-94B6-4141-B5AC-F2352C84A1AC}" type="parTrans" cxnId="{850B65FA-8F42-43D1-87D7-CDE9CA8C738A}">
      <dgm:prSet/>
      <dgm:spPr/>
      <dgm:t>
        <a:bodyPr/>
        <a:lstStyle/>
        <a:p>
          <a:endParaRPr lang="en-US"/>
        </a:p>
      </dgm:t>
    </dgm:pt>
    <dgm:pt modelId="{4AC9E8AD-2E50-4C2A-B396-DAFBF43CAA10}">
      <dgm:prSet phldrT="[Text]" custT="1"/>
      <dgm:spPr/>
      <dgm:t>
        <a:bodyPr/>
        <a:lstStyle/>
        <a:p>
          <a:r>
            <a:rPr lang="en-US" sz="2400" b="0" dirty="0" smtClean="0">
              <a:solidFill>
                <a:schemeClr val="bg1">
                  <a:lumMod val="50000"/>
                </a:schemeClr>
              </a:solidFill>
            </a:rPr>
            <a:t>NULL</a:t>
          </a:r>
          <a:endParaRPr lang="en-US" sz="2400" b="0" dirty="0">
            <a:solidFill>
              <a:schemeClr val="bg1">
                <a:lumMod val="50000"/>
              </a:schemeClr>
            </a:solidFill>
          </a:endParaRPr>
        </a:p>
      </dgm:t>
    </dgm:pt>
    <dgm:pt modelId="{32E77F0D-0589-4C5E-88B3-B5230BAF4624}" type="sibTrans" cxnId="{A7F9B5A8-BE03-4A28-BF9E-AEDE29BE24B4}">
      <dgm:prSet/>
      <dgm:spPr/>
      <dgm:t>
        <a:bodyPr/>
        <a:lstStyle/>
        <a:p>
          <a:endParaRPr lang="en-US"/>
        </a:p>
      </dgm:t>
    </dgm:pt>
    <dgm:pt modelId="{047384AB-A342-47E3-931D-336E3641F037}" type="parTrans" cxnId="{A7F9B5A8-BE03-4A28-BF9E-AEDE29BE24B4}">
      <dgm:prSet/>
      <dgm:spPr/>
      <dgm:t>
        <a:bodyPr/>
        <a:lstStyle/>
        <a:p>
          <a:endParaRPr lang="en-US"/>
        </a:p>
      </dgm:t>
    </dgm:pt>
    <dgm:pt modelId="{AF72AE9A-27B7-4A6B-924E-22AEB89B97CE}" type="pres">
      <dgm:prSet presAssocID="{124AFFEB-1F4F-4167-A92B-9049E4AF1F1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99511BD-AAFA-4849-BF06-8437D885FF87}" type="pres">
      <dgm:prSet presAssocID="{8455D174-A5A7-4F30-877F-B711EFAB2796}" presName="hierRoot1" presStyleCnt="0"/>
      <dgm:spPr/>
    </dgm:pt>
    <dgm:pt modelId="{3329A45C-D8B3-43F6-9C06-2631B9D46DDD}" type="pres">
      <dgm:prSet presAssocID="{8455D174-A5A7-4F30-877F-B711EFAB2796}" presName="composite" presStyleCnt="0"/>
      <dgm:spPr/>
    </dgm:pt>
    <dgm:pt modelId="{D7F316BE-165F-4813-B244-5A4BA2ACB38A}" type="pres">
      <dgm:prSet presAssocID="{8455D174-A5A7-4F30-877F-B711EFAB2796}" presName="background" presStyleLbl="node0" presStyleIdx="0" presStyleCnt="1"/>
      <dgm:spPr/>
    </dgm:pt>
    <dgm:pt modelId="{46EDBC1C-6D10-4BFE-BE2A-0ABD6CF89967}" type="pres">
      <dgm:prSet presAssocID="{8455D174-A5A7-4F30-877F-B711EFAB279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48898F-ECA3-45F5-A301-282CE44259E4}" type="pres">
      <dgm:prSet presAssocID="{8455D174-A5A7-4F30-877F-B711EFAB2796}" presName="hierChild2" presStyleCnt="0"/>
      <dgm:spPr/>
    </dgm:pt>
    <dgm:pt modelId="{3FED8E88-C498-4B49-A635-0881026534FA}" type="pres">
      <dgm:prSet presAssocID="{63F8C499-4802-4A59-B702-E4A24F0EC6B0}" presName="Name10" presStyleLbl="parChTrans1D2" presStyleIdx="0" presStyleCnt="2"/>
      <dgm:spPr/>
      <dgm:t>
        <a:bodyPr/>
        <a:lstStyle/>
        <a:p>
          <a:endParaRPr lang="en-US"/>
        </a:p>
      </dgm:t>
    </dgm:pt>
    <dgm:pt modelId="{B566BD04-BBED-4BA1-896C-03A5EB4FF354}" type="pres">
      <dgm:prSet presAssocID="{C9B61D1A-7106-4F9E-A9E5-E6678626D477}" presName="hierRoot2" presStyleCnt="0"/>
      <dgm:spPr/>
    </dgm:pt>
    <dgm:pt modelId="{482A5B5E-984E-43F8-9AAE-6EEC68A0CA02}" type="pres">
      <dgm:prSet presAssocID="{C9B61D1A-7106-4F9E-A9E5-E6678626D477}" presName="composite2" presStyleCnt="0"/>
      <dgm:spPr/>
    </dgm:pt>
    <dgm:pt modelId="{41FBC66E-5AFF-4348-A573-53F58CF0E1D2}" type="pres">
      <dgm:prSet presAssocID="{C9B61D1A-7106-4F9E-A9E5-E6678626D477}" presName="background2" presStyleLbl="node2" presStyleIdx="0" presStyleCnt="2"/>
      <dgm:spPr/>
    </dgm:pt>
    <dgm:pt modelId="{9E2C8E48-25EC-429F-95FE-408978D64A55}" type="pres">
      <dgm:prSet presAssocID="{C9B61D1A-7106-4F9E-A9E5-E6678626D47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8AA43F-CCC1-461D-8027-7E5F60F011D0}" type="pres">
      <dgm:prSet presAssocID="{C9B61D1A-7106-4F9E-A9E5-E6678626D477}" presName="hierChild3" presStyleCnt="0"/>
      <dgm:spPr/>
    </dgm:pt>
    <dgm:pt modelId="{9442BAAE-6BAF-4E68-A530-702DCE15A5BA}" type="pres">
      <dgm:prSet presAssocID="{4DB59BAD-04BF-4E14-9F22-F6995C4E2F32}" presName="Name17" presStyleLbl="parChTrans1D3" presStyleIdx="0" presStyleCnt="4"/>
      <dgm:spPr/>
      <dgm:t>
        <a:bodyPr/>
        <a:lstStyle/>
        <a:p>
          <a:endParaRPr lang="en-US"/>
        </a:p>
      </dgm:t>
    </dgm:pt>
    <dgm:pt modelId="{0EA3AE1B-4B45-48F2-8ED3-04C08C72C485}" type="pres">
      <dgm:prSet presAssocID="{3F600925-CB59-4576-A51D-3F56FFA016B9}" presName="hierRoot3" presStyleCnt="0"/>
      <dgm:spPr/>
    </dgm:pt>
    <dgm:pt modelId="{E05EF3EF-A928-4057-B0D1-49C05C01F43B}" type="pres">
      <dgm:prSet presAssocID="{3F600925-CB59-4576-A51D-3F56FFA016B9}" presName="composite3" presStyleCnt="0"/>
      <dgm:spPr/>
    </dgm:pt>
    <dgm:pt modelId="{DD4DA797-8E5C-4D20-89D3-ADC41D20F8AF}" type="pres">
      <dgm:prSet presAssocID="{3F600925-CB59-4576-A51D-3F56FFA016B9}" presName="background3" presStyleLbl="node3" presStyleIdx="0" presStyleCnt="4"/>
      <dgm:spPr/>
    </dgm:pt>
    <dgm:pt modelId="{941495DB-B179-4047-91D5-AFD5D4469264}" type="pres">
      <dgm:prSet presAssocID="{3F600925-CB59-4576-A51D-3F56FFA016B9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13698D-23C0-42DA-A2B1-B9B69379F041}" type="pres">
      <dgm:prSet presAssocID="{3F600925-CB59-4576-A51D-3F56FFA016B9}" presName="hierChild4" presStyleCnt="0"/>
      <dgm:spPr/>
    </dgm:pt>
    <dgm:pt modelId="{B2DD3E8F-B0C8-4B21-A4BE-F5EC6BB9E57B}" type="pres">
      <dgm:prSet presAssocID="{B75B4AE2-B729-47EA-892B-0EF6D5FB4F34}" presName="Name17" presStyleLbl="parChTrans1D3" presStyleIdx="1" presStyleCnt="4"/>
      <dgm:spPr/>
      <dgm:t>
        <a:bodyPr/>
        <a:lstStyle/>
        <a:p>
          <a:endParaRPr lang="en-US"/>
        </a:p>
      </dgm:t>
    </dgm:pt>
    <dgm:pt modelId="{82E35FFF-FA3D-46F3-8C73-223EBC082002}" type="pres">
      <dgm:prSet presAssocID="{C9EBD00C-845E-4403-BA6E-D9CC5C80A121}" presName="hierRoot3" presStyleCnt="0"/>
      <dgm:spPr/>
    </dgm:pt>
    <dgm:pt modelId="{A655B921-4CBE-4EE4-AB20-03AEDDC73F91}" type="pres">
      <dgm:prSet presAssocID="{C9EBD00C-845E-4403-BA6E-D9CC5C80A121}" presName="composite3" presStyleCnt="0"/>
      <dgm:spPr/>
    </dgm:pt>
    <dgm:pt modelId="{059C0513-5977-4E2B-B679-C3D36C764567}" type="pres">
      <dgm:prSet presAssocID="{C9EBD00C-845E-4403-BA6E-D9CC5C80A121}" presName="background3" presStyleLbl="node3" presStyleIdx="1" presStyleCnt="4"/>
      <dgm:spPr/>
    </dgm:pt>
    <dgm:pt modelId="{4E5C32A8-8B55-49C7-9724-B22BEC4981C9}" type="pres">
      <dgm:prSet presAssocID="{C9EBD00C-845E-4403-BA6E-D9CC5C80A121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85CEC-FF44-4D29-A5D2-682F09F5D10F}" type="pres">
      <dgm:prSet presAssocID="{C9EBD00C-845E-4403-BA6E-D9CC5C80A121}" presName="hierChild4" presStyleCnt="0"/>
      <dgm:spPr/>
    </dgm:pt>
    <dgm:pt modelId="{67268739-A875-4728-9341-CF281B30212C}" type="pres">
      <dgm:prSet presAssocID="{DDB76824-7B50-4A34-9FC6-AB7F96DBD80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EBA3A47C-84E6-480B-9495-1562D718B6CD}" type="pres">
      <dgm:prSet presAssocID="{D07E528A-3E29-4F59-8AEE-743CCEA9BDFE}" presName="hierRoot2" presStyleCnt="0"/>
      <dgm:spPr/>
    </dgm:pt>
    <dgm:pt modelId="{5E048AA1-F087-416E-A4B3-D9F002E608BF}" type="pres">
      <dgm:prSet presAssocID="{D07E528A-3E29-4F59-8AEE-743CCEA9BDFE}" presName="composite2" presStyleCnt="0"/>
      <dgm:spPr/>
    </dgm:pt>
    <dgm:pt modelId="{EA25631C-0D5D-4F24-AFC0-C25FB6E7633F}" type="pres">
      <dgm:prSet presAssocID="{D07E528A-3E29-4F59-8AEE-743CCEA9BDFE}" presName="background2" presStyleLbl="node2" presStyleIdx="1" presStyleCnt="2"/>
      <dgm:spPr/>
    </dgm:pt>
    <dgm:pt modelId="{653FC644-56EA-4737-A0E3-1B330A566311}" type="pres">
      <dgm:prSet presAssocID="{D07E528A-3E29-4F59-8AEE-743CCEA9BDF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EB8954-47CE-45B4-A50B-3DC5460739CC}" type="pres">
      <dgm:prSet presAssocID="{D07E528A-3E29-4F59-8AEE-743CCEA9BDFE}" presName="hierChild3" presStyleCnt="0"/>
      <dgm:spPr/>
    </dgm:pt>
    <dgm:pt modelId="{4FADCA61-B72C-4C70-8053-542A18511581}" type="pres">
      <dgm:prSet presAssocID="{047384AB-A342-47E3-931D-336E3641F037}" presName="Name17" presStyleLbl="parChTrans1D3" presStyleIdx="2" presStyleCnt="4"/>
      <dgm:spPr/>
      <dgm:t>
        <a:bodyPr/>
        <a:lstStyle/>
        <a:p>
          <a:endParaRPr lang="en-US"/>
        </a:p>
      </dgm:t>
    </dgm:pt>
    <dgm:pt modelId="{91595EC0-5691-4F25-AB5D-DB5ED0E7ECBD}" type="pres">
      <dgm:prSet presAssocID="{4AC9E8AD-2E50-4C2A-B396-DAFBF43CAA10}" presName="hierRoot3" presStyleCnt="0"/>
      <dgm:spPr/>
    </dgm:pt>
    <dgm:pt modelId="{4B9E3233-C4DC-4384-9C4D-88228AFC8505}" type="pres">
      <dgm:prSet presAssocID="{4AC9E8AD-2E50-4C2A-B396-DAFBF43CAA10}" presName="composite3" presStyleCnt="0"/>
      <dgm:spPr/>
    </dgm:pt>
    <dgm:pt modelId="{FA84BF4D-67B4-484E-85AD-63996228B67F}" type="pres">
      <dgm:prSet presAssocID="{4AC9E8AD-2E50-4C2A-B396-DAFBF43CAA10}" presName="background3" presStyleLbl="node3" presStyleIdx="2" presStyleCnt="4"/>
      <dgm:spPr/>
    </dgm:pt>
    <dgm:pt modelId="{5ABF387C-EF23-4143-8BAF-5F6D76410556}" type="pres">
      <dgm:prSet presAssocID="{4AC9E8AD-2E50-4C2A-B396-DAFBF43CAA10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84E44C-02F0-4903-8A49-F48F93A6533E}" type="pres">
      <dgm:prSet presAssocID="{4AC9E8AD-2E50-4C2A-B396-DAFBF43CAA10}" presName="hierChild4" presStyleCnt="0"/>
      <dgm:spPr/>
    </dgm:pt>
    <dgm:pt modelId="{072CB04F-193F-442D-9A84-CAEB1A076A93}" type="pres">
      <dgm:prSet presAssocID="{B28F0541-94B6-4141-B5AC-F2352C84A1AC}" presName="Name17" presStyleLbl="parChTrans1D3" presStyleIdx="3" presStyleCnt="4"/>
      <dgm:spPr/>
      <dgm:t>
        <a:bodyPr/>
        <a:lstStyle/>
        <a:p>
          <a:endParaRPr lang="en-US"/>
        </a:p>
      </dgm:t>
    </dgm:pt>
    <dgm:pt modelId="{4316AAE0-D476-4699-83C2-2DCB8DC4A4B7}" type="pres">
      <dgm:prSet presAssocID="{6A83A9A8-F0CA-4F6D-B5D2-48A062332AB3}" presName="hierRoot3" presStyleCnt="0"/>
      <dgm:spPr/>
    </dgm:pt>
    <dgm:pt modelId="{3B5F4F50-2546-4250-AF87-ABE3CA6A1B8A}" type="pres">
      <dgm:prSet presAssocID="{6A83A9A8-F0CA-4F6D-B5D2-48A062332AB3}" presName="composite3" presStyleCnt="0"/>
      <dgm:spPr/>
    </dgm:pt>
    <dgm:pt modelId="{58068704-078F-43B4-857A-D9C2B1EF95F4}" type="pres">
      <dgm:prSet presAssocID="{6A83A9A8-F0CA-4F6D-B5D2-48A062332AB3}" presName="background3" presStyleLbl="node3" presStyleIdx="3" presStyleCnt="4"/>
      <dgm:spPr/>
    </dgm:pt>
    <dgm:pt modelId="{E1143C46-3F5E-4D45-AF57-ABD2713A770B}" type="pres">
      <dgm:prSet presAssocID="{6A83A9A8-F0CA-4F6D-B5D2-48A062332AB3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08DDEF-7620-4852-8EE7-B9561F4977BA}" type="pres">
      <dgm:prSet presAssocID="{6A83A9A8-F0CA-4F6D-B5D2-48A062332AB3}" presName="hierChild4" presStyleCnt="0"/>
      <dgm:spPr/>
    </dgm:pt>
  </dgm:ptLst>
  <dgm:cxnLst>
    <dgm:cxn modelId="{EFC33BCA-8A99-4050-BFF1-A6A236587AC8}" type="presOf" srcId="{8455D174-A5A7-4F30-877F-B711EFAB2796}" destId="{46EDBC1C-6D10-4BFE-BE2A-0ABD6CF89967}" srcOrd="0" destOrd="0" presId="urn:microsoft.com/office/officeart/2005/8/layout/hierarchy1"/>
    <dgm:cxn modelId="{8976B453-5B91-476D-BBE3-62CBFF12DB5B}" srcId="{C9B61D1A-7106-4F9E-A9E5-E6678626D477}" destId="{3F600925-CB59-4576-A51D-3F56FFA016B9}" srcOrd="0" destOrd="0" parTransId="{4DB59BAD-04BF-4E14-9F22-F6995C4E2F32}" sibTransId="{0F24284C-CFFB-4D63-AB20-527201677D67}"/>
    <dgm:cxn modelId="{14A76879-D11C-4C9F-99B2-38B1CA8A680B}" type="presOf" srcId="{4AC9E8AD-2E50-4C2A-B396-DAFBF43CAA10}" destId="{5ABF387C-EF23-4143-8BAF-5F6D76410556}" srcOrd="0" destOrd="0" presId="urn:microsoft.com/office/officeart/2005/8/layout/hierarchy1"/>
    <dgm:cxn modelId="{04514457-5AD9-49C5-B1C0-1C3D79467604}" type="presOf" srcId="{D07E528A-3E29-4F59-8AEE-743CCEA9BDFE}" destId="{653FC644-56EA-4737-A0E3-1B330A566311}" srcOrd="0" destOrd="0" presId="urn:microsoft.com/office/officeart/2005/8/layout/hierarchy1"/>
    <dgm:cxn modelId="{60C3B9F2-C2F8-43EB-9DB1-1785C2568B60}" type="presOf" srcId="{C9EBD00C-845E-4403-BA6E-D9CC5C80A121}" destId="{4E5C32A8-8B55-49C7-9724-B22BEC4981C9}" srcOrd="0" destOrd="0" presId="urn:microsoft.com/office/officeart/2005/8/layout/hierarchy1"/>
    <dgm:cxn modelId="{979A9A48-D5D1-4C9A-A856-4A10D8EE3EB0}" type="presOf" srcId="{B28F0541-94B6-4141-B5AC-F2352C84A1AC}" destId="{072CB04F-193F-442D-9A84-CAEB1A076A93}" srcOrd="0" destOrd="0" presId="urn:microsoft.com/office/officeart/2005/8/layout/hierarchy1"/>
    <dgm:cxn modelId="{AB94BE51-31F6-4496-AFEB-721F8D995C8A}" type="presOf" srcId="{6A83A9A8-F0CA-4F6D-B5D2-48A062332AB3}" destId="{E1143C46-3F5E-4D45-AF57-ABD2713A770B}" srcOrd="0" destOrd="0" presId="urn:microsoft.com/office/officeart/2005/8/layout/hierarchy1"/>
    <dgm:cxn modelId="{9A125B29-A70A-40FB-801C-DAAD537FA784}" type="presOf" srcId="{B75B4AE2-B729-47EA-892B-0EF6D5FB4F34}" destId="{B2DD3E8F-B0C8-4B21-A4BE-F5EC6BB9E57B}" srcOrd="0" destOrd="0" presId="urn:microsoft.com/office/officeart/2005/8/layout/hierarchy1"/>
    <dgm:cxn modelId="{A64DCA92-59EC-45B1-8BBA-C5A7A0B63700}" srcId="{8455D174-A5A7-4F30-877F-B711EFAB2796}" destId="{D07E528A-3E29-4F59-8AEE-743CCEA9BDFE}" srcOrd="1" destOrd="0" parTransId="{DDB76824-7B50-4A34-9FC6-AB7F96DBD80B}" sibTransId="{8F4E4105-7F0D-4195-9302-DB04BE26CAC8}"/>
    <dgm:cxn modelId="{9A613705-4DD7-45CB-9B7E-47C0DF30547A}" type="presOf" srcId="{C9B61D1A-7106-4F9E-A9E5-E6678626D477}" destId="{9E2C8E48-25EC-429F-95FE-408978D64A55}" srcOrd="0" destOrd="0" presId="urn:microsoft.com/office/officeart/2005/8/layout/hierarchy1"/>
    <dgm:cxn modelId="{0F678099-15E8-43B6-8961-9D5247B9830E}" type="presOf" srcId="{DDB76824-7B50-4A34-9FC6-AB7F96DBD80B}" destId="{67268739-A875-4728-9341-CF281B30212C}" srcOrd="0" destOrd="0" presId="urn:microsoft.com/office/officeart/2005/8/layout/hierarchy1"/>
    <dgm:cxn modelId="{6D485D05-CA56-4882-8F8D-881ABEB864A8}" srcId="{C9B61D1A-7106-4F9E-A9E5-E6678626D477}" destId="{C9EBD00C-845E-4403-BA6E-D9CC5C80A121}" srcOrd="1" destOrd="0" parTransId="{B75B4AE2-B729-47EA-892B-0EF6D5FB4F34}" sibTransId="{B078CDA0-7D21-47EC-9634-128BE5DE7833}"/>
    <dgm:cxn modelId="{0A5BECC3-F849-4298-BD56-DE74345C7EDB}" type="presOf" srcId="{3F600925-CB59-4576-A51D-3F56FFA016B9}" destId="{941495DB-B179-4047-91D5-AFD5D4469264}" srcOrd="0" destOrd="0" presId="urn:microsoft.com/office/officeart/2005/8/layout/hierarchy1"/>
    <dgm:cxn modelId="{B9EB7301-C5F4-45D8-98DE-76AD298B645D}" type="presOf" srcId="{63F8C499-4802-4A59-B702-E4A24F0EC6B0}" destId="{3FED8E88-C498-4B49-A635-0881026534FA}" srcOrd="0" destOrd="0" presId="urn:microsoft.com/office/officeart/2005/8/layout/hierarchy1"/>
    <dgm:cxn modelId="{850B65FA-8F42-43D1-87D7-CDE9CA8C738A}" srcId="{D07E528A-3E29-4F59-8AEE-743CCEA9BDFE}" destId="{6A83A9A8-F0CA-4F6D-B5D2-48A062332AB3}" srcOrd="1" destOrd="0" parTransId="{B28F0541-94B6-4141-B5AC-F2352C84A1AC}" sibTransId="{3E25C17E-692B-4887-8EDB-B42F47F481E4}"/>
    <dgm:cxn modelId="{42268AC3-C9E1-460B-9620-CC12CECC88CB}" srcId="{124AFFEB-1F4F-4167-A92B-9049E4AF1F1A}" destId="{8455D174-A5A7-4F30-877F-B711EFAB2796}" srcOrd="0" destOrd="0" parTransId="{58CB19A9-53EB-4CD5-B5EC-5A9D0B834900}" sibTransId="{ECECECB6-5291-4D75-84AD-2A0C266D6F1D}"/>
    <dgm:cxn modelId="{188D2B58-5900-401F-885D-ABF829CAC2C3}" srcId="{8455D174-A5A7-4F30-877F-B711EFAB2796}" destId="{C9B61D1A-7106-4F9E-A9E5-E6678626D477}" srcOrd="0" destOrd="0" parTransId="{63F8C499-4802-4A59-B702-E4A24F0EC6B0}" sibTransId="{7438FA23-6CA2-4429-8E4B-40E00EA5F0DE}"/>
    <dgm:cxn modelId="{ADC2ACE3-40DB-4F8F-A641-A7A376D544B3}" type="presOf" srcId="{047384AB-A342-47E3-931D-336E3641F037}" destId="{4FADCA61-B72C-4C70-8053-542A18511581}" srcOrd="0" destOrd="0" presId="urn:microsoft.com/office/officeart/2005/8/layout/hierarchy1"/>
    <dgm:cxn modelId="{FF0C7B2B-C9CA-4767-B465-10FEAF1484E6}" type="presOf" srcId="{124AFFEB-1F4F-4167-A92B-9049E4AF1F1A}" destId="{AF72AE9A-27B7-4A6B-924E-22AEB89B97CE}" srcOrd="0" destOrd="0" presId="urn:microsoft.com/office/officeart/2005/8/layout/hierarchy1"/>
    <dgm:cxn modelId="{A7F9B5A8-BE03-4A28-BF9E-AEDE29BE24B4}" srcId="{D07E528A-3E29-4F59-8AEE-743CCEA9BDFE}" destId="{4AC9E8AD-2E50-4C2A-B396-DAFBF43CAA10}" srcOrd="0" destOrd="0" parTransId="{047384AB-A342-47E3-931D-336E3641F037}" sibTransId="{32E77F0D-0589-4C5E-88B3-B5230BAF4624}"/>
    <dgm:cxn modelId="{53F27009-2FA0-43C0-8982-1B8ABA62F8B5}" type="presOf" srcId="{4DB59BAD-04BF-4E14-9F22-F6995C4E2F32}" destId="{9442BAAE-6BAF-4E68-A530-702DCE15A5BA}" srcOrd="0" destOrd="0" presId="urn:microsoft.com/office/officeart/2005/8/layout/hierarchy1"/>
    <dgm:cxn modelId="{9A611E58-89B5-458D-9E05-D4E9E67AB199}" type="presParOf" srcId="{AF72AE9A-27B7-4A6B-924E-22AEB89B97CE}" destId="{F99511BD-AAFA-4849-BF06-8437D885FF87}" srcOrd="0" destOrd="0" presId="urn:microsoft.com/office/officeart/2005/8/layout/hierarchy1"/>
    <dgm:cxn modelId="{FE9A3380-051E-445D-AC8F-9C479B1EB336}" type="presParOf" srcId="{F99511BD-AAFA-4849-BF06-8437D885FF87}" destId="{3329A45C-D8B3-43F6-9C06-2631B9D46DDD}" srcOrd="0" destOrd="0" presId="urn:microsoft.com/office/officeart/2005/8/layout/hierarchy1"/>
    <dgm:cxn modelId="{6C1AC4E4-79A7-42A1-9D8F-37CDD437EE87}" type="presParOf" srcId="{3329A45C-D8B3-43F6-9C06-2631B9D46DDD}" destId="{D7F316BE-165F-4813-B244-5A4BA2ACB38A}" srcOrd="0" destOrd="0" presId="urn:microsoft.com/office/officeart/2005/8/layout/hierarchy1"/>
    <dgm:cxn modelId="{D77AD6CB-DDD6-4A5D-B597-A09C1778F9B1}" type="presParOf" srcId="{3329A45C-D8B3-43F6-9C06-2631B9D46DDD}" destId="{46EDBC1C-6D10-4BFE-BE2A-0ABD6CF89967}" srcOrd="1" destOrd="0" presId="urn:microsoft.com/office/officeart/2005/8/layout/hierarchy1"/>
    <dgm:cxn modelId="{38023D64-3F12-48C2-837F-63A9D6BF0880}" type="presParOf" srcId="{F99511BD-AAFA-4849-BF06-8437D885FF87}" destId="{E848898F-ECA3-45F5-A301-282CE44259E4}" srcOrd="1" destOrd="0" presId="urn:microsoft.com/office/officeart/2005/8/layout/hierarchy1"/>
    <dgm:cxn modelId="{524F9755-6D2C-4EC8-8A08-A96032513ADC}" type="presParOf" srcId="{E848898F-ECA3-45F5-A301-282CE44259E4}" destId="{3FED8E88-C498-4B49-A635-0881026534FA}" srcOrd="0" destOrd="0" presId="urn:microsoft.com/office/officeart/2005/8/layout/hierarchy1"/>
    <dgm:cxn modelId="{5E10BD9F-4E44-4C70-8150-F2841338867B}" type="presParOf" srcId="{E848898F-ECA3-45F5-A301-282CE44259E4}" destId="{B566BD04-BBED-4BA1-896C-03A5EB4FF354}" srcOrd="1" destOrd="0" presId="urn:microsoft.com/office/officeart/2005/8/layout/hierarchy1"/>
    <dgm:cxn modelId="{5CC86C5E-4129-4757-A316-B1C9CEC88C99}" type="presParOf" srcId="{B566BD04-BBED-4BA1-896C-03A5EB4FF354}" destId="{482A5B5E-984E-43F8-9AAE-6EEC68A0CA02}" srcOrd="0" destOrd="0" presId="urn:microsoft.com/office/officeart/2005/8/layout/hierarchy1"/>
    <dgm:cxn modelId="{833C3E4F-0396-49D0-B446-5323F2545FE5}" type="presParOf" srcId="{482A5B5E-984E-43F8-9AAE-6EEC68A0CA02}" destId="{41FBC66E-5AFF-4348-A573-53F58CF0E1D2}" srcOrd="0" destOrd="0" presId="urn:microsoft.com/office/officeart/2005/8/layout/hierarchy1"/>
    <dgm:cxn modelId="{718EF92A-BA73-4775-8242-95FAD4AA3593}" type="presParOf" srcId="{482A5B5E-984E-43F8-9AAE-6EEC68A0CA02}" destId="{9E2C8E48-25EC-429F-95FE-408978D64A55}" srcOrd="1" destOrd="0" presId="urn:microsoft.com/office/officeart/2005/8/layout/hierarchy1"/>
    <dgm:cxn modelId="{ADDB76F5-BB69-47AB-8F65-3A2B416A315A}" type="presParOf" srcId="{B566BD04-BBED-4BA1-896C-03A5EB4FF354}" destId="{A78AA43F-CCC1-461D-8027-7E5F60F011D0}" srcOrd="1" destOrd="0" presId="urn:microsoft.com/office/officeart/2005/8/layout/hierarchy1"/>
    <dgm:cxn modelId="{452F6284-AF54-416D-BE94-6F621BB3E0AC}" type="presParOf" srcId="{A78AA43F-CCC1-461D-8027-7E5F60F011D0}" destId="{9442BAAE-6BAF-4E68-A530-702DCE15A5BA}" srcOrd="0" destOrd="0" presId="urn:microsoft.com/office/officeart/2005/8/layout/hierarchy1"/>
    <dgm:cxn modelId="{900122FB-7EFF-4909-AE46-5838ECEE5210}" type="presParOf" srcId="{A78AA43F-CCC1-461D-8027-7E5F60F011D0}" destId="{0EA3AE1B-4B45-48F2-8ED3-04C08C72C485}" srcOrd="1" destOrd="0" presId="urn:microsoft.com/office/officeart/2005/8/layout/hierarchy1"/>
    <dgm:cxn modelId="{05EFAE79-C9E7-4BC9-AAB3-FEB7E784C3A0}" type="presParOf" srcId="{0EA3AE1B-4B45-48F2-8ED3-04C08C72C485}" destId="{E05EF3EF-A928-4057-B0D1-49C05C01F43B}" srcOrd="0" destOrd="0" presId="urn:microsoft.com/office/officeart/2005/8/layout/hierarchy1"/>
    <dgm:cxn modelId="{1711AAC2-25C4-4465-A76A-FDE14FA20AEC}" type="presParOf" srcId="{E05EF3EF-A928-4057-B0D1-49C05C01F43B}" destId="{DD4DA797-8E5C-4D20-89D3-ADC41D20F8AF}" srcOrd="0" destOrd="0" presId="urn:microsoft.com/office/officeart/2005/8/layout/hierarchy1"/>
    <dgm:cxn modelId="{DF7F2F9F-58C9-4C37-BB48-F6A4D9AEC1A4}" type="presParOf" srcId="{E05EF3EF-A928-4057-B0D1-49C05C01F43B}" destId="{941495DB-B179-4047-91D5-AFD5D4469264}" srcOrd="1" destOrd="0" presId="urn:microsoft.com/office/officeart/2005/8/layout/hierarchy1"/>
    <dgm:cxn modelId="{245F11FD-4A8B-4CD0-A79A-819E5566B275}" type="presParOf" srcId="{0EA3AE1B-4B45-48F2-8ED3-04C08C72C485}" destId="{A713698D-23C0-42DA-A2B1-B9B69379F041}" srcOrd="1" destOrd="0" presId="urn:microsoft.com/office/officeart/2005/8/layout/hierarchy1"/>
    <dgm:cxn modelId="{7834A93A-BC61-4036-868F-DD337583C101}" type="presParOf" srcId="{A78AA43F-CCC1-461D-8027-7E5F60F011D0}" destId="{B2DD3E8F-B0C8-4B21-A4BE-F5EC6BB9E57B}" srcOrd="2" destOrd="0" presId="urn:microsoft.com/office/officeart/2005/8/layout/hierarchy1"/>
    <dgm:cxn modelId="{C158A6DC-C787-4E43-BAAD-354414D4BA15}" type="presParOf" srcId="{A78AA43F-CCC1-461D-8027-7E5F60F011D0}" destId="{82E35FFF-FA3D-46F3-8C73-223EBC082002}" srcOrd="3" destOrd="0" presId="urn:microsoft.com/office/officeart/2005/8/layout/hierarchy1"/>
    <dgm:cxn modelId="{DDE14ABD-1666-4647-9A8D-B6B60B68A5CE}" type="presParOf" srcId="{82E35FFF-FA3D-46F3-8C73-223EBC082002}" destId="{A655B921-4CBE-4EE4-AB20-03AEDDC73F91}" srcOrd="0" destOrd="0" presId="urn:microsoft.com/office/officeart/2005/8/layout/hierarchy1"/>
    <dgm:cxn modelId="{B00E33A2-3D31-4792-930C-15666E3E5C53}" type="presParOf" srcId="{A655B921-4CBE-4EE4-AB20-03AEDDC73F91}" destId="{059C0513-5977-4E2B-B679-C3D36C764567}" srcOrd="0" destOrd="0" presId="urn:microsoft.com/office/officeart/2005/8/layout/hierarchy1"/>
    <dgm:cxn modelId="{F8087B7D-7B6F-4478-A83A-3678FE42736F}" type="presParOf" srcId="{A655B921-4CBE-4EE4-AB20-03AEDDC73F91}" destId="{4E5C32A8-8B55-49C7-9724-B22BEC4981C9}" srcOrd="1" destOrd="0" presId="urn:microsoft.com/office/officeart/2005/8/layout/hierarchy1"/>
    <dgm:cxn modelId="{6D761583-D128-4564-BF24-D01D34A0A3FF}" type="presParOf" srcId="{82E35FFF-FA3D-46F3-8C73-223EBC082002}" destId="{F2385CEC-FF44-4D29-A5D2-682F09F5D10F}" srcOrd="1" destOrd="0" presId="urn:microsoft.com/office/officeart/2005/8/layout/hierarchy1"/>
    <dgm:cxn modelId="{B51974E6-5767-48A9-B12D-E31B439E6A09}" type="presParOf" srcId="{E848898F-ECA3-45F5-A301-282CE44259E4}" destId="{67268739-A875-4728-9341-CF281B30212C}" srcOrd="2" destOrd="0" presId="urn:microsoft.com/office/officeart/2005/8/layout/hierarchy1"/>
    <dgm:cxn modelId="{8047CC44-CDDA-4E08-BDD2-2AEF6E785A5C}" type="presParOf" srcId="{E848898F-ECA3-45F5-A301-282CE44259E4}" destId="{EBA3A47C-84E6-480B-9495-1562D718B6CD}" srcOrd="3" destOrd="0" presId="urn:microsoft.com/office/officeart/2005/8/layout/hierarchy1"/>
    <dgm:cxn modelId="{F68051BC-1E6F-4984-B9C1-9AAC79DD0704}" type="presParOf" srcId="{EBA3A47C-84E6-480B-9495-1562D718B6CD}" destId="{5E048AA1-F087-416E-A4B3-D9F002E608BF}" srcOrd="0" destOrd="0" presId="urn:microsoft.com/office/officeart/2005/8/layout/hierarchy1"/>
    <dgm:cxn modelId="{86667E47-8248-4D6E-9BDE-3ED1F7B1BF21}" type="presParOf" srcId="{5E048AA1-F087-416E-A4B3-D9F002E608BF}" destId="{EA25631C-0D5D-4F24-AFC0-C25FB6E7633F}" srcOrd="0" destOrd="0" presId="urn:microsoft.com/office/officeart/2005/8/layout/hierarchy1"/>
    <dgm:cxn modelId="{AF3B2A03-368C-456C-9D94-C187C65F1253}" type="presParOf" srcId="{5E048AA1-F087-416E-A4B3-D9F002E608BF}" destId="{653FC644-56EA-4737-A0E3-1B330A566311}" srcOrd="1" destOrd="0" presId="urn:microsoft.com/office/officeart/2005/8/layout/hierarchy1"/>
    <dgm:cxn modelId="{54049725-F568-4C1C-939F-1F1AD88F1B57}" type="presParOf" srcId="{EBA3A47C-84E6-480B-9495-1562D718B6CD}" destId="{42EB8954-47CE-45B4-A50B-3DC5460739CC}" srcOrd="1" destOrd="0" presId="urn:microsoft.com/office/officeart/2005/8/layout/hierarchy1"/>
    <dgm:cxn modelId="{93DB2F72-1ECF-4B70-ADB6-C7F69404A8B0}" type="presParOf" srcId="{42EB8954-47CE-45B4-A50B-3DC5460739CC}" destId="{4FADCA61-B72C-4C70-8053-542A18511581}" srcOrd="0" destOrd="0" presId="urn:microsoft.com/office/officeart/2005/8/layout/hierarchy1"/>
    <dgm:cxn modelId="{4A503D0B-E383-43D2-83BD-4BFCA0338FC3}" type="presParOf" srcId="{42EB8954-47CE-45B4-A50B-3DC5460739CC}" destId="{91595EC0-5691-4F25-AB5D-DB5ED0E7ECBD}" srcOrd="1" destOrd="0" presId="urn:microsoft.com/office/officeart/2005/8/layout/hierarchy1"/>
    <dgm:cxn modelId="{FAC7A9C6-CA75-4993-B47B-D86DF7737AB1}" type="presParOf" srcId="{91595EC0-5691-4F25-AB5D-DB5ED0E7ECBD}" destId="{4B9E3233-C4DC-4384-9C4D-88228AFC8505}" srcOrd="0" destOrd="0" presId="urn:microsoft.com/office/officeart/2005/8/layout/hierarchy1"/>
    <dgm:cxn modelId="{CE9DA34F-120B-478F-9F70-48AC2638460D}" type="presParOf" srcId="{4B9E3233-C4DC-4384-9C4D-88228AFC8505}" destId="{FA84BF4D-67B4-484E-85AD-63996228B67F}" srcOrd="0" destOrd="0" presId="urn:microsoft.com/office/officeart/2005/8/layout/hierarchy1"/>
    <dgm:cxn modelId="{765E4C6A-46F1-4B6C-8470-BAE9E9B2F8C8}" type="presParOf" srcId="{4B9E3233-C4DC-4384-9C4D-88228AFC8505}" destId="{5ABF387C-EF23-4143-8BAF-5F6D76410556}" srcOrd="1" destOrd="0" presId="urn:microsoft.com/office/officeart/2005/8/layout/hierarchy1"/>
    <dgm:cxn modelId="{1BA13F32-F668-450C-8790-7E6892FC69FD}" type="presParOf" srcId="{91595EC0-5691-4F25-AB5D-DB5ED0E7ECBD}" destId="{1D84E44C-02F0-4903-8A49-F48F93A6533E}" srcOrd="1" destOrd="0" presId="urn:microsoft.com/office/officeart/2005/8/layout/hierarchy1"/>
    <dgm:cxn modelId="{36340FFB-8B88-4DA3-8B47-A52E9863D5CC}" type="presParOf" srcId="{42EB8954-47CE-45B4-A50B-3DC5460739CC}" destId="{072CB04F-193F-442D-9A84-CAEB1A076A93}" srcOrd="2" destOrd="0" presId="urn:microsoft.com/office/officeart/2005/8/layout/hierarchy1"/>
    <dgm:cxn modelId="{6199BCA5-54FC-4432-A5D2-706772ED7082}" type="presParOf" srcId="{42EB8954-47CE-45B4-A50B-3DC5460739CC}" destId="{4316AAE0-D476-4699-83C2-2DCB8DC4A4B7}" srcOrd="3" destOrd="0" presId="urn:microsoft.com/office/officeart/2005/8/layout/hierarchy1"/>
    <dgm:cxn modelId="{C55B7ADF-AD71-48B2-8F28-E8509B77D505}" type="presParOf" srcId="{4316AAE0-D476-4699-83C2-2DCB8DC4A4B7}" destId="{3B5F4F50-2546-4250-AF87-ABE3CA6A1B8A}" srcOrd="0" destOrd="0" presId="urn:microsoft.com/office/officeart/2005/8/layout/hierarchy1"/>
    <dgm:cxn modelId="{8AB324F2-2543-497E-9DB8-73095D12819B}" type="presParOf" srcId="{3B5F4F50-2546-4250-AF87-ABE3CA6A1B8A}" destId="{58068704-078F-43B4-857A-D9C2B1EF95F4}" srcOrd="0" destOrd="0" presId="urn:microsoft.com/office/officeart/2005/8/layout/hierarchy1"/>
    <dgm:cxn modelId="{6F113E4E-A8A1-4E80-A411-3B818480B006}" type="presParOf" srcId="{3B5F4F50-2546-4250-AF87-ABE3CA6A1B8A}" destId="{E1143C46-3F5E-4D45-AF57-ABD2713A770B}" srcOrd="1" destOrd="0" presId="urn:microsoft.com/office/officeart/2005/8/layout/hierarchy1"/>
    <dgm:cxn modelId="{48F1DB4D-2926-4D6A-8842-EC55F5F87D90}" type="presParOf" srcId="{4316AAE0-D476-4699-83C2-2DCB8DC4A4B7}" destId="{9708DDEF-7620-4852-8EE7-B9561F4977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A45AC9-D17B-4118-BD97-3C688DCDC543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AABFF1-8E68-45DB-8885-A45FFB30634F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7B4EDD85-9FBD-478F-9D43-D0A2B9FF3E8A}" type="parTrans" cxnId="{55B903D1-0ABE-4ECD-A6E8-A542D0AB423D}">
      <dgm:prSet/>
      <dgm:spPr/>
      <dgm:t>
        <a:bodyPr/>
        <a:lstStyle/>
        <a:p>
          <a:endParaRPr lang="en-US"/>
        </a:p>
      </dgm:t>
    </dgm:pt>
    <dgm:pt modelId="{6D374912-B5D3-4D5C-AC0F-34C05EBD84C6}" type="sibTrans" cxnId="{55B903D1-0ABE-4ECD-A6E8-A542D0AB423D}">
      <dgm:prSet/>
      <dgm:spPr/>
      <dgm:t>
        <a:bodyPr/>
        <a:lstStyle/>
        <a:p>
          <a:endParaRPr lang="en-US"/>
        </a:p>
      </dgm:t>
    </dgm:pt>
    <dgm:pt modelId="{3C6D166F-C127-4706-8F2E-A74E61A6A79E}">
      <dgm:prSet phldrT="[Text]"/>
      <dgm:spPr/>
      <dgm:t>
        <a:bodyPr/>
        <a:lstStyle/>
        <a:p>
          <a:r>
            <a:rPr lang="en-US" dirty="0" smtClean="0"/>
            <a:t>SEARCHING</a:t>
          </a:r>
          <a:endParaRPr lang="en-US" dirty="0"/>
        </a:p>
      </dgm:t>
    </dgm:pt>
    <dgm:pt modelId="{EE470D1B-AB82-4846-8185-B4AF76341FCC}" type="parTrans" cxnId="{770F707A-ABE8-48D9-B1D4-FBF2097B1579}">
      <dgm:prSet/>
      <dgm:spPr/>
      <dgm:t>
        <a:bodyPr/>
        <a:lstStyle/>
        <a:p>
          <a:endParaRPr lang="en-US"/>
        </a:p>
      </dgm:t>
    </dgm:pt>
    <dgm:pt modelId="{537430F4-7DB3-46CC-921A-EDFC5C6599D3}" type="sibTrans" cxnId="{770F707A-ABE8-48D9-B1D4-FBF2097B1579}">
      <dgm:prSet/>
      <dgm:spPr/>
      <dgm:t>
        <a:bodyPr/>
        <a:lstStyle/>
        <a:p>
          <a:endParaRPr lang="en-US"/>
        </a:p>
      </dgm:t>
    </dgm:pt>
    <dgm:pt modelId="{6456E743-E216-4B4E-B52F-F0D82CFEF7D7}">
      <dgm:prSet phldrT="[Text]"/>
      <dgm:spPr/>
      <dgm:t>
        <a:bodyPr/>
        <a:lstStyle/>
        <a:p>
          <a:r>
            <a:rPr lang="en-US" dirty="0" smtClean="0"/>
            <a:t>INSERTION</a:t>
          </a:r>
          <a:endParaRPr lang="en-US" dirty="0"/>
        </a:p>
      </dgm:t>
    </dgm:pt>
    <dgm:pt modelId="{C25F1B1A-9207-4A6F-9A16-421F9157BA38}" type="parTrans" cxnId="{5FC98586-CFD6-488D-B3B0-9BF788EB3CC7}">
      <dgm:prSet/>
      <dgm:spPr/>
      <dgm:t>
        <a:bodyPr/>
        <a:lstStyle/>
        <a:p>
          <a:endParaRPr lang="en-US"/>
        </a:p>
      </dgm:t>
    </dgm:pt>
    <dgm:pt modelId="{EA0D07B3-100A-4D5D-A6CA-776C6228DF65}" type="sibTrans" cxnId="{5FC98586-CFD6-488D-B3B0-9BF788EB3CC7}">
      <dgm:prSet/>
      <dgm:spPr/>
      <dgm:t>
        <a:bodyPr/>
        <a:lstStyle/>
        <a:p>
          <a:endParaRPr lang="en-US"/>
        </a:p>
      </dgm:t>
    </dgm:pt>
    <dgm:pt modelId="{BF44C070-E8FA-4714-BADD-191717EE30E8}">
      <dgm:prSet phldrT="[Text]"/>
      <dgm:spPr/>
      <dgm:t>
        <a:bodyPr/>
        <a:lstStyle/>
        <a:p>
          <a:r>
            <a:rPr lang="en-US" dirty="0" smtClean="0"/>
            <a:t>DELETION</a:t>
          </a:r>
          <a:endParaRPr lang="en-US" dirty="0"/>
        </a:p>
      </dgm:t>
    </dgm:pt>
    <dgm:pt modelId="{69275791-EFAC-4D5D-BEEF-D49B6B184CD4}" type="parTrans" cxnId="{90B07452-D3F5-4812-A7C8-6CE239C867F1}">
      <dgm:prSet/>
      <dgm:spPr/>
      <dgm:t>
        <a:bodyPr/>
        <a:lstStyle/>
        <a:p>
          <a:endParaRPr lang="en-US"/>
        </a:p>
      </dgm:t>
    </dgm:pt>
    <dgm:pt modelId="{8F75AF1F-0745-4546-9DBE-888DA313238F}" type="sibTrans" cxnId="{90B07452-D3F5-4812-A7C8-6CE239C867F1}">
      <dgm:prSet/>
      <dgm:spPr/>
      <dgm:t>
        <a:bodyPr/>
        <a:lstStyle/>
        <a:p>
          <a:endParaRPr lang="en-US"/>
        </a:p>
      </dgm:t>
    </dgm:pt>
    <dgm:pt modelId="{3FB315F7-4F3D-4F1E-AE1A-F01BE76B1651}">
      <dgm:prSet phldrT="[Text]"/>
      <dgm:spPr/>
      <dgm:t>
        <a:bodyPr/>
        <a:lstStyle/>
        <a:p>
          <a:r>
            <a:rPr lang="en-US" dirty="0" smtClean="0"/>
            <a:t>TRAVERSING</a:t>
          </a:r>
          <a:endParaRPr lang="en-US" dirty="0"/>
        </a:p>
      </dgm:t>
    </dgm:pt>
    <dgm:pt modelId="{CA9651A6-2818-4451-BF67-159DE25EDC0E}" type="parTrans" cxnId="{08843F67-75C5-449F-A0C7-6604A2CDB38A}">
      <dgm:prSet/>
      <dgm:spPr/>
      <dgm:t>
        <a:bodyPr/>
        <a:lstStyle/>
        <a:p>
          <a:endParaRPr lang="en-US"/>
        </a:p>
      </dgm:t>
    </dgm:pt>
    <dgm:pt modelId="{D53EE580-AC7E-49A1-8E67-710872E8EA9C}" type="sibTrans" cxnId="{08843F67-75C5-449F-A0C7-6604A2CDB38A}">
      <dgm:prSet/>
      <dgm:spPr/>
      <dgm:t>
        <a:bodyPr/>
        <a:lstStyle/>
        <a:p>
          <a:endParaRPr lang="en-US"/>
        </a:p>
      </dgm:t>
    </dgm:pt>
    <dgm:pt modelId="{9BA530CA-5EA8-4AF4-A69F-5D0D3AD43EBD}" type="pres">
      <dgm:prSet presAssocID="{83A45AC9-D17B-4118-BD97-3C688DCDC54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D321BE-8C72-4502-A73B-6C03D909E75E}" type="pres">
      <dgm:prSet presAssocID="{0DAABFF1-8E68-45DB-8885-A45FFB30634F}" presName="centerShape" presStyleLbl="node0" presStyleIdx="0" presStyleCnt="1"/>
      <dgm:spPr/>
      <dgm:t>
        <a:bodyPr/>
        <a:lstStyle/>
        <a:p>
          <a:endParaRPr lang="en-US"/>
        </a:p>
      </dgm:t>
    </dgm:pt>
    <dgm:pt modelId="{837ED8B2-DE78-4B16-A5AC-C1C24D345F4D}" type="pres">
      <dgm:prSet presAssocID="{EE470D1B-AB82-4846-8185-B4AF76341FCC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DF497E67-7AEC-41EB-8663-877A398DAB18}" type="pres">
      <dgm:prSet presAssocID="{3C6D166F-C127-4706-8F2E-A74E61A6A79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BC8A9-163C-42D6-B8E4-C4013DF61794}" type="pres">
      <dgm:prSet presAssocID="{C25F1B1A-9207-4A6F-9A16-421F9157BA38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ED66074F-0D88-4CA4-B8A5-7D19D93CBE4D}" type="pres">
      <dgm:prSet presAssocID="{6456E743-E216-4B4E-B52F-F0D82CFEF7D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261FE-BF6A-4F31-A6F7-A1955791E8F8}" type="pres">
      <dgm:prSet presAssocID="{69275791-EFAC-4D5D-BEEF-D49B6B184CD4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54A18CC8-D161-40E0-8395-D688A4CC8401}" type="pres">
      <dgm:prSet presAssocID="{BF44C070-E8FA-4714-BADD-191717EE30E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181416-42EF-4357-9F9C-AE47A7DAD965}" type="pres">
      <dgm:prSet presAssocID="{CA9651A6-2818-4451-BF67-159DE25EDC0E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DB601F19-A69F-4013-B561-E4F2DD3D3B2A}" type="pres">
      <dgm:prSet presAssocID="{3FB315F7-4F3D-4F1E-AE1A-F01BE76B165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B07452-D3F5-4812-A7C8-6CE239C867F1}" srcId="{0DAABFF1-8E68-45DB-8885-A45FFB30634F}" destId="{BF44C070-E8FA-4714-BADD-191717EE30E8}" srcOrd="2" destOrd="0" parTransId="{69275791-EFAC-4D5D-BEEF-D49B6B184CD4}" sibTransId="{8F75AF1F-0745-4546-9DBE-888DA313238F}"/>
    <dgm:cxn modelId="{55B903D1-0ABE-4ECD-A6E8-A542D0AB423D}" srcId="{83A45AC9-D17B-4118-BD97-3C688DCDC543}" destId="{0DAABFF1-8E68-45DB-8885-A45FFB30634F}" srcOrd="0" destOrd="0" parTransId="{7B4EDD85-9FBD-478F-9D43-D0A2B9FF3E8A}" sibTransId="{6D374912-B5D3-4D5C-AC0F-34C05EBD84C6}"/>
    <dgm:cxn modelId="{4BE67EC5-E3A6-4754-A548-1984877A089F}" type="presOf" srcId="{69275791-EFAC-4D5D-BEEF-D49B6B184CD4}" destId="{071261FE-BF6A-4F31-A6F7-A1955791E8F8}" srcOrd="0" destOrd="0" presId="urn:microsoft.com/office/officeart/2005/8/layout/radial4"/>
    <dgm:cxn modelId="{08843F67-75C5-449F-A0C7-6604A2CDB38A}" srcId="{0DAABFF1-8E68-45DB-8885-A45FFB30634F}" destId="{3FB315F7-4F3D-4F1E-AE1A-F01BE76B1651}" srcOrd="3" destOrd="0" parTransId="{CA9651A6-2818-4451-BF67-159DE25EDC0E}" sibTransId="{D53EE580-AC7E-49A1-8E67-710872E8EA9C}"/>
    <dgm:cxn modelId="{8B68B4FC-D46A-4670-847A-0AAAEE530D69}" type="presOf" srcId="{EE470D1B-AB82-4846-8185-B4AF76341FCC}" destId="{837ED8B2-DE78-4B16-A5AC-C1C24D345F4D}" srcOrd="0" destOrd="0" presId="urn:microsoft.com/office/officeart/2005/8/layout/radial4"/>
    <dgm:cxn modelId="{8A5F7E2D-2BA6-4F2A-A99C-2706CD20CC20}" type="presOf" srcId="{6456E743-E216-4B4E-B52F-F0D82CFEF7D7}" destId="{ED66074F-0D88-4CA4-B8A5-7D19D93CBE4D}" srcOrd="0" destOrd="0" presId="urn:microsoft.com/office/officeart/2005/8/layout/radial4"/>
    <dgm:cxn modelId="{065AC6BB-AC6C-4322-A6A1-BB909DED32A0}" type="presOf" srcId="{C25F1B1A-9207-4A6F-9A16-421F9157BA38}" destId="{E72BC8A9-163C-42D6-B8E4-C4013DF61794}" srcOrd="0" destOrd="0" presId="urn:microsoft.com/office/officeart/2005/8/layout/radial4"/>
    <dgm:cxn modelId="{7F746429-8BBE-4B55-BE95-B90CEB951CCA}" type="presOf" srcId="{CA9651A6-2818-4451-BF67-159DE25EDC0E}" destId="{D0181416-42EF-4357-9F9C-AE47A7DAD965}" srcOrd="0" destOrd="0" presId="urn:microsoft.com/office/officeart/2005/8/layout/radial4"/>
    <dgm:cxn modelId="{455E0E0D-A4AB-4059-81CA-0866639CD07F}" type="presOf" srcId="{BF44C070-E8FA-4714-BADD-191717EE30E8}" destId="{54A18CC8-D161-40E0-8395-D688A4CC8401}" srcOrd="0" destOrd="0" presId="urn:microsoft.com/office/officeart/2005/8/layout/radial4"/>
    <dgm:cxn modelId="{17A28DF0-48DA-4773-9F2C-B910839BBD68}" type="presOf" srcId="{0DAABFF1-8E68-45DB-8885-A45FFB30634F}" destId="{02D321BE-8C72-4502-A73B-6C03D909E75E}" srcOrd="0" destOrd="0" presId="urn:microsoft.com/office/officeart/2005/8/layout/radial4"/>
    <dgm:cxn modelId="{770F707A-ABE8-48D9-B1D4-FBF2097B1579}" srcId="{0DAABFF1-8E68-45DB-8885-A45FFB30634F}" destId="{3C6D166F-C127-4706-8F2E-A74E61A6A79E}" srcOrd="0" destOrd="0" parTransId="{EE470D1B-AB82-4846-8185-B4AF76341FCC}" sibTransId="{537430F4-7DB3-46CC-921A-EDFC5C6599D3}"/>
    <dgm:cxn modelId="{4685F804-AE92-4DB1-82F1-2E81017769CB}" type="presOf" srcId="{3C6D166F-C127-4706-8F2E-A74E61A6A79E}" destId="{DF497E67-7AEC-41EB-8663-877A398DAB18}" srcOrd="0" destOrd="0" presId="urn:microsoft.com/office/officeart/2005/8/layout/radial4"/>
    <dgm:cxn modelId="{AC08F8CB-0A2D-4D6B-80B0-B24705CE4EE6}" type="presOf" srcId="{83A45AC9-D17B-4118-BD97-3C688DCDC543}" destId="{9BA530CA-5EA8-4AF4-A69F-5D0D3AD43EBD}" srcOrd="0" destOrd="0" presId="urn:microsoft.com/office/officeart/2005/8/layout/radial4"/>
    <dgm:cxn modelId="{5FC98586-CFD6-488D-B3B0-9BF788EB3CC7}" srcId="{0DAABFF1-8E68-45DB-8885-A45FFB30634F}" destId="{6456E743-E216-4B4E-B52F-F0D82CFEF7D7}" srcOrd="1" destOrd="0" parTransId="{C25F1B1A-9207-4A6F-9A16-421F9157BA38}" sibTransId="{EA0D07B3-100A-4D5D-A6CA-776C6228DF65}"/>
    <dgm:cxn modelId="{9494BBBE-079A-41FE-9AC5-78841B46370D}" type="presOf" srcId="{3FB315F7-4F3D-4F1E-AE1A-F01BE76B1651}" destId="{DB601F19-A69F-4013-B561-E4F2DD3D3B2A}" srcOrd="0" destOrd="0" presId="urn:microsoft.com/office/officeart/2005/8/layout/radial4"/>
    <dgm:cxn modelId="{75617ABF-C16A-471F-8D85-D618E408BEEE}" type="presParOf" srcId="{9BA530CA-5EA8-4AF4-A69F-5D0D3AD43EBD}" destId="{02D321BE-8C72-4502-A73B-6C03D909E75E}" srcOrd="0" destOrd="0" presId="urn:microsoft.com/office/officeart/2005/8/layout/radial4"/>
    <dgm:cxn modelId="{C5F31ECB-816A-4D86-8267-451A8A160B00}" type="presParOf" srcId="{9BA530CA-5EA8-4AF4-A69F-5D0D3AD43EBD}" destId="{837ED8B2-DE78-4B16-A5AC-C1C24D345F4D}" srcOrd="1" destOrd="0" presId="urn:microsoft.com/office/officeart/2005/8/layout/radial4"/>
    <dgm:cxn modelId="{9A9F322D-DF8A-4580-9D20-E3FD2913C0FE}" type="presParOf" srcId="{9BA530CA-5EA8-4AF4-A69F-5D0D3AD43EBD}" destId="{DF497E67-7AEC-41EB-8663-877A398DAB18}" srcOrd="2" destOrd="0" presId="urn:microsoft.com/office/officeart/2005/8/layout/radial4"/>
    <dgm:cxn modelId="{72D9D350-AEDB-4341-BA10-D82B0EA6148C}" type="presParOf" srcId="{9BA530CA-5EA8-4AF4-A69F-5D0D3AD43EBD}" destId="{E72BC8A9-163C-42D6-B8E4-C4013DF61794}" srcOrd="3" destOrd="0" presId="urn:microsoft.com/office/officeart/2005/8/layout/radial4"/>
    <dgm:cxn modelId="{6E8E63E3-D084-4E31-8A3D-385CCF4271B3}" type="presParOf" srcId="{9BA530CA-5EA8-4AF4-A69F-5D0D3AD43EBD}" destId="{ED66074F-0D88-4CA4-B8A5-7D19D93CBE4D}" srcOrd="4" destOrd="0" presId="urn:microsoft.com/office/officeart/2005/8/layout/radial4"/>
    <dgm:cxn modelId="{770DBF50-7552-4699-AEB1-8E41960C0E63}" type="presParOf" srcId="{9BA530CA-5EA8-4AF4-A69F-5D0D3AD43EBD}" destId="{071261FE-BF6A-4F31-A6F7-A1955791E8F8}" srcOrd="5" destOrd="0" presId="urn:microsoft.com/office/officeart/2005/8/layout/radial4"/>
    <dgm:cxn modelId="{8355B88A-6EF9-49B6-B83F-95A2477DE9EE}" type="presParOf" srcId="{9BA530CA-5EA8-4AF4-A69F-5D0D3AD43EBD}" destId="{54A18CC8-D161-40E0-8395-D688A4CC8401}" srcOrd="6" destOrd="0" presId="urn:microsoft.com/office/officeart/2005/8/layout/radial4"/>
    <dgm:cxn modelId="{B3D29AE6-AE6B-43F8-8396-1E453BBCA5E3}" type="presParOf" srcId="{9BA530CA-5EA8-4AF4-A69F-5D0D3AD43EBD}" destId="{D0181416-42EF-4357-9F9C-AE47A7DAD965}" srcOrd="7" destOrd="0" presId="urn:microsoft.com/office/officeart/2005/8/layout/radial4"/>
    <dgm:cxn modelId="{E6439005-A1A5-4BB4-8C7D-883A6D5B0F91}" type="presParOf" srcId="{9BA530CA-5EA8-4AF4-A69F-5D0D3AD43EBD}" destId="{DB601F19-A69F-4013-B561-E4F2DD3D3B2A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12222-A041-4E88-8FC7-2D9A4C3A89EE}">
      <dsp:nvSpPr>
        <dsp:cNvPr id="0" name=""/>
        <dsp:cNvSpPr/>
      </dsp:nvSpPr>
      <dsp:spPr>
        <a:xfrm>
          <a:off x="4482207" y="2672725"/>
          <a:ext cx="2438009" cy="882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113"/>
              </a:lnTo>
              <a:lnTo>
                <a:pt x="2438009" y="601113"/>
              </a:lnTo>
              <a:lnTo>
                <a:pt x="2438009" y="88208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61652-A4FE-4B73-A9FF-5D61A3721901}">
      <dsp:nvSpPr>
        <dsp:cNvPr id="0" name=""/>
        <dsp:cNvSpPr/>
      </dsp:nvSpPr>
      <dsp:spPr>
        <a:xfrm>
          <a:off x="1890260" y="2672725"/>
          <a:ext cx="2591946" cy="894100"/>
        </a:xfrm>
        <a:custGeom>
          <a:avLst/>
          <a:gdLst/>
          <a:ahLst/>
          <a:cxnLst/>
          <a:rect l="0" t="0" r="0" b="0"/>
          <a:pathLst>
            <a:path>
              <a:moveTo>
                <a:pt x="2591946" y="0"/>
              </a:moveTo>
              <a:lnTo>
                <a:pt x="2591946" y="613131"/>
              </a:lnTo>
              <a:lnTo>
                <a:pt x="0" y="613131"/>
              </a:lnTo>
              <a:lnTo>
                <a:pt x="0" y="89410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D5DE5-72B0-4093-8D54-9DAB83410BB7}">
      <dsp:nvSpPr>
        <dsp:cNvPr id="0" name=""/>
        <dsp:cNvSpPr/>
      </dsp:nvSpPr>
      <dsp:spPr>
        <a:xfrm>
          <a:off x="2022697" y="182911"/>
          <a:ext cx="4919019" cy="2489814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B11151-5F6E-48D6-BD30-CB9D30D85950}">
      <dsp:nvSpPr>
        <dsp:cNvPr id="0" name=""/>
        <dsp:cNvSpPr/>
      </dsp:nvSpPr>
      <dsp:spPr>
        <a:xfrm>
          <a:off x="2359691" y="503055"/>
          <a:ext cx="4919019" cy="2489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Algerian" panose="04020705040A02060702" pitchFamily="82" charset="0"/>
            </a:rPr>
            <a:t>Memory representation of Binary tree</a:t>
          </a:r>
          <a:endParaRPr lang="en-US" sz="4200" kern="1200" dirty="0">
            <a:latin typeface="Algerian" panose="04020705040A02060702" pitchFamily="82" charset="0"/>
          </a:endParaRPr>
        </a:p>
      </dsp:txBody>
      <dsp:txXfrm>
        <a:off x="2432615" y="575979"/>
        <a:ext cx="4773171" cy="2343966"/>
      </dsp:txXfrm>
    </dsp:sp>
    <dsp:sp modelId="{F6F78AAE-427B-4AC5-9753-F087DD2C4408}">
      <dsp:nvSpPr>
        <dsp:cNvPr id="0" name=""/>
        <dsp:cNvSpPr/>
      </dsp:nvSpPr>
      <dsp:spPr>
        <a:xfrm>
          <a:off x="-210754" y="3566825"/>
          <a:ext cx="4202030" cy="192592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907D6E-A777-4677-B618-041C13724071}">
      <dsp:nvSpPr>
        <dsp:cNvPr id="0" name=""/>
        <dsp:cNvSpPr/>
      </dsp:nvSpPr>
      <dsp:spPr>
        <a:xfrm>
          <a:off x="126239" y="3886970"/>
          <a:ext cx="4202030" cy="192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cap="all" baseline="0" dirty="0" smtClean="0">
              <a:latin typeface="Aharoni" panose="02010803020104030203" pitchFamily="2" charset="-79"/>
              <a:cs typeface="Aharoni" panose="02010803020104030203" pitchFamily="2" charset="-79"/>
            </a:rPr>
            <a:t>Array</a:t>
          </a:r>
          <a:r>
            <a:rPr lang="en-US" sz="32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sz="3200" kern="1200" cap="all" baseline="0" dirty="0" smtClean="0">
              <a:latin typeface="Aharoni" panose="02010803020104030203" pitchFamily="2" charset="-79"/>
              <a:cs typeface="Aharoni" panose="02010803020104030203" pitchFamily="2" charset="-79"/>
            </a:rPr>
            <a:t>representation</a:t>
          </a:r>
          <a:endParaRPr lang="en-US" sz="3200" kern="1200" cap="all" baseline="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82647" y="3943378"/>
        <a:ext cx="4089214" cy="1813107"/>
      </dsp:txXfrm>
    </dsp:sp>
    <dsp:sp modelId="{6AD36DEA-7DC0-436C-82BD-B544157D3626}">
      <dsp:nvSpPr>
        <dsp:cNvPr id="0" name=""/>
        <dsp:cNvSpPr/>
      </dsp:nvSpPr>
      <dsp:spPr>
        <a:xfrm>
          <a:off x="4880694" y="3554808"/>
          <a:ext cx="4079044" cy="192592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93F6B6-7803-414A-AD6B-EEDF4C9D2077}">
      <dsp:nvSpPr>
        <dsp:cNvPr id="0" name=""/>
        <dsp:cNvSpPr/>
      </dsp:nvSpPr>
      <dsp:spPr>
        <a:xfrm>
          <a:off x="5217689" y="3874952"/>
          <a:ext cx="4079044" cy="192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cap="all" baseline="0" dirty="0" smtClean="0">
              <a:latin typeface="Aharoni" panose="02010803020104030203" pitchFamily="2" charset="-79"/>
              <a:cs typeface="Aharoni" panose="02010803020104030203" pitchFamily="2" charset="-79"/>
            </a:rPr>
            <a:t>Link</a:t>
          </a:r>
          <a:r>
            <a:rPr lang="en-US" sz="32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sz="3200" kern="1200" cap="all" baseline="0" dirty="0" smtClean="0">
              <a:latin typeface="Aharoni" panose="02010803020104030203" pitchFamily="2" charset="-79"/>
              <a:cs typeface="Aharoni" panose="02010803020104030203" pitchFamily="2" charset="-79"/>
            </a:rPr>
            <a:t>list</a:t>
          </a:r>
          <a:r>
            <a:rPr lang="en-US" sz="32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sz="3200" kern="1200" cap="all" baseline="0" dirty="0" smtClean="0">
              <a:latin typeface="Aharoni" panose="02010803020104030203" pitchFamily="2" charset="-79"/>
              <a:cs typeface="Aharoni" panose="02010803020104030203" pitchFamily="2" charset="-79"/>
            </a:rPr>
            <a:t>representation</a:t>
          </a:r>
          <a:endParaRPr lang="en-US" sz="3200" kern="1200" cap="all" baseline="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5274097" y="3931360"/>
        <a:ext cx="3966228" cy="1813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CB04F-193F-442D-9A84-CAEB1A076A93}">
      <dsp:nvSpPr>
        <dsp:cNvPr id="0" name=""/>
        <dsp:cNvSpPr/>
      </dsp:nvSpPr>
      <dsp:spPr>
        <a:xfrm>
          <a:off x="3308070" y="1734484"/>
          <a:ext cx="568350" cy="270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26"/>
              </a:lnTo>
              <a:lnTo>
                <a:pt x="568350" y="184326"/>
              </a:lnTo>
              <a:lnTo>
                <a:pt x="568350" y="270483"/>
              </a:lnTo>
            </a:path>
          </a:pathLst>
        </a:custGeom>
        <a:noFill/>
        <a:ln w="15875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DCA61-B72C-4C70-8053-542A18511581}">
      <dsp:nvSpPr>
        <dsp:cNvPr id="0" name=""/>
        <dsp:cNvSpPr/>
      </dsp:nvSpPr>
      <dsp:spPr>
        <a:xfrm>
          <a:off x="2739719" y="1734484"/>
          <a:ext cx="568350" cy="270483"/>
        </a:xfrm>
        <a:custGeom>
          <a:avLst/>
          <a:gdLst/>
          <a:ahLst/>
          <a:cxnLst/>
          <a:rect l="0" t="0" r="0" b="0"/>
          <a:pathLst>
            <a:path>
              <a:moveTo>
                <a:pt x="568350" y="0"/>
              </a:moveTo>
              <a:lnTo>
                <a:pt x="568350" y="184326"/>
              </a:lnTo>
              <a:lnTo>
                <a:pt x="0" y="184326"/>
              </a:lnTo>
              <a:lnTo>
                <a:pt x="0" y="270483"/>
              </a:lnTo>
            </a:path>
          </a:pathLst>
        </a:custGeom>
        <a:noFill/>
        <a:ln w="15875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68739-A875-4728-9341-CF281B30212C}">
      <dsp:nvSpPr>
        <dsp:cNvPr id="0" name=""/>
        <dsp:cNvSpPr/>
      </dsp:nvSpPr>
      <dsp:spPr>
        <a:xfrm>
          <a:off x="2171368" y="873433"/>
          <a:ext cx="1136701" cy="270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26"/>
              </a:lnTo>
              <a:lnTo>
                <a:pt x="1136701" y="184326"/>
              </a:lnTo>
              <a:lnTo>
                <a:pt x="1136701" y="270483"/>
              </a:lnTo>
            </a:path>
          </a:pathLst>
        </a:custGeom>
        <a:noFill/>
        <a:ln w="15875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D3E8F-B0C8-4B21-A4BE-F5EC6BB9E57B}">
      <dsp:nvSpPr>
        <dsp:cNvPr id="0" name=""/>
        <dsp:cNvSpPr/>
      </dsp:nvSpPr>
      <dsp:spPr>
        <a:xfrm>
          <a:off x="1034667" y="1734484"/>
          <a:ext cx="568350" cy="270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26"/>
              </a:lnTo>
              <a:lnTo>
                <a:pt x="568350" y="184326"/>
              </a:lnTo>
              <a:lnTo>
                <a:pt x="568350" y="270483"/>
              </a:lnTo>
            </a:path>
          </a:pathLst>
        </a:custGeom>
        <a:noFill/>
        <a:ln w="15875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2BAAE-6BAF-4E68-A530-702DCE15A5BA}">
      <dsp:nvSpPr>
        <dsp:cNvPr id="0" name=""/>
        <dsp:cNvSpPr/>
      </dsp:nvSpPr>
      <dsp:spPr>
        <a:xfrm>
          <a:off x="466316" y="1734484"/>
          <a:ext cx="568350" cy="270483"/>
        </a:xfrm>
        <a:custGeom>
          <a:avLst/>
          <a:gdLst/>
          <a:ahLst/>
          <a:cxnLst/>
          <a:rect l="0" t="0" r="0" b="0"/>
          <a:pathLst>
            <a:path>
              <a:moveTo>
                <a:pt x="568350" y="0"/>
              </a:moveTo>
              <a:lnTo>
                <a:pt x="568350" y="184326"/>
              </a:lnTo>
              <a:lnTo>
                <a:pt x="0" y="184326"/>
              </a:lnTo>
              <a:lnTo>
                <a:pt x="0" y="270483"/>
              </a:lnTo>
            </a:path>
          </a:pathLst>
        </a:custGeom>
        <a:noFill/>
        <a:ln w="15875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ED8E88-C498-4B49-A635-0881026534FA}">
      <dsp:nvSpPr>
        <dsp:cNvPr id="0" name=""/>
        <dsp:cNvSpPr/>
      </dsp:nvSpPr>
      <dsp:spPr>
        <a:xfrm>
          <a:off x="1034667" y="873433"/>
          <a:ext cx="1136701" cy="270483"/>
        </a:xfrm>
        <a:custGeom>
          <a:avLst/>
          <a:gdLst/>
          <a:ahLst/>
          <a:cxnLst/>
          <a:rect l="0" t="0" r="0" b="0"/>
          <a:pathLst>
            <a:path>
              <a:moveTo>
                <a:pt x="1136701" y="0"/>
              </a:moveTo>
              <a:lnTo>
                <a:pt x="1136701" y="184326"/>
              </a:lnTo>
              <a:lnTo>
                <a:pt x="0" y="184326"/>
              </a:lnTo>
              <a:lnTo>
                <a:pt x="0" y="270483"/>
              </a:lnTo>
            </a:path>
          </a:pathLst>
        </a:custGeom>
        <a:noFill/>
        <a:ln w="15875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316BE-165F-4813-B244-5A4BA2ACB38A}">
      <dsp:nvSpPr>
        <dsp:cNvPr id="0" name=""/>
        <dsp:cNvSpPr/>
      </dsp:nvSpPr>
      <dsp:spPr>
        <a:xfrm>
          <a:off x="1706354" y="282865"/>
          <a:ext cx="930028" cy="59056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DBC1C-6D10-4BFE-BE2A-0ABD6CF89967}">
      <dsp:nvSpPr>
        <dsp:cNvPr id="0" name=""/>
        <dsp:cNvSpPr/>
      </dsp:nvSpPr>
      <dsp:spPr>
        <a:xfrm>
          <a:off x="1809691" y="381035"/>
          <a:ext cx="930028" cy="590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H</a:t>
          </a:r>
          <a:endParaRPr lang="en-US" sz="2400" b="1" kern="1200" dirty="0"/>
        </a:p>
      </dsp:txBody>
      <dsp:txXfrm>
        <a:off x="1826988" y="398332"/>
        <a:ext cx="895434" cy="555974"/>
      </dsp:txXfrm>
    </dsp:sp>
    <dsp:sp modelId="{41FBC66E-5AFF-4348-A573-53F58CF0E1D2}">
      <dsp:nvSpPr>
        <dsp:cNvPr id="0" name=""/>
        <dsp:cNvSpPr/>
      </dsp:nvSpPr>
      <dsp:spPr>
        <a:xfrm>
          <a:off x="569653" y="1143916"/>
          <a:ext cx="930028" cy="590568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C8E48-25EC-429F-95FE-408978D64A55}">
      <dsp:nvSpPr>
        <dsp:cNvPr id="0" name=""/>
        <dsp:cNvSpPr/>
      </dsp:nvSpPr>
      <dsp:spPr>
        <a:xfrm>
          <a:off x="672989" y="1242086"/>
          <a:ext cx="930028" cy="590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</a:t>
          </a:r>
          <a:endParaRPr lang="en-US" sz="2400" b="1" kern="1200" dirty="0"/>
        </a:p>
      </dsp:txBody>
      <dsp:txXfrm>
        <a:off x="690286" y="1259383"/>
        <a:ext cx="895434" cy="555974"/>
      </dsp:txXfrm>
    </dsp:sp>
    <dsp:sp modelId="{DD4DA797-8E5C-4D20-89D3-ADC41D20F8AF}">
      <dsp:nvSpPr>
        <dsp:cNvPr id="0" name=""/>
        <dsp:cNvSpPr/>
      </dsp:nvSpPr>
      <dsp:spPr>
        <a:xfrm>
          <a:off x="1302" y="2004967"/>
          <a:ext cx="930028" cy="590568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495DB-B179-4047-91D5-AFD5D4469264}">
      <dsp:nvSpPr>
        <dsp:cNvPr id="0" name=""/>
        <dsp:cNvSpPr/>
      </dsp:nvSpPr>
      <dsp:spPr>
        <a:xfrm>
          <a:off x="104639" y="2103137"/>
          <a:ext cx="930028" cy="590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</a:t>
          </a:r>
          <a:endParaRPr lang="en-US" sz="2400" b="1" kern="1200" dirty="0"/>
        </a:p>
      </dsp:txBody>
      <dsp:txXfrm>
        <a:off x="121936" y="2120434"/>
        <a:ext cx="895434" cy="555974"/>
      </dsp:txXfrm>
    </dsp:sp>
    <dsp:sp modelId="{059C0513-5977-4E2B-B679-C3D36C764567}">
      <dsp:nvSpPr>
        <dsp:cNvPr id="0" name=""/>
        <dsp:cNvSpPr/>
      </dsp:nvSpPr>
      <dsp:spPr>
        <a:xfrm>
          <a:off x="1138003" y="2004967"/>
          <a:ext cx="930028" cy="590568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C32A8-8B55-49C7-9724-B22BEC4981C9}">
      <dsp:nvSpPr>
        <dsp:cNvPr id="0" name=""/>
        <dsp:cNvSpPr/>
      </dsp:nvSpPr>
      <dsp:spPr>
        <a:xfrm>
          <a:off x="1241340" y="2103137"/>
          <a:ext cx="930028" cy="590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F</a:t>
          </a:r>
          <a:endParaRPr lang="en-US" sz="2400" b="1" kern="1200" dirty="0"/>
        </a:p>
      </dsp:txBody>
      <dsp:txXfrm>
        <a:off x="1258637" y="2120434"/>
        <a:ext cx="895434" cy="555974"/>
      </dsp:txXfrm>
    </dsp:sp>
    <dsp:sp modelId="{EA25631C-0D5D-4F24-AFC0-C25FB6E7633F}">
      <dsp:nvSpPr>
        <dsp:cNvPr id="0" name=""/>
        <dsp:cNvSpPr/>
      </dsp:nvSpPr>
      <dsp:spPr>
        <a:xfrm>
          <a:off x="2843055" y="1143916"/>
          <a:ext cx="930028" cy="590568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FC644-56EA-4737-A0E3-1B330A566311}">
      <dsp:nvSpPr>
        <dsp:cNvPr id="0" name=""/>
        <dsp:cNvSpPr/>
      </dsp:nvSpPr>
      <dsp:spPr>
        <a:xfrm>
          <a:off x="2946392" y="1242086"/>
          <a:ext cx="930028" cy="590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O</a:t>
          </a:r>
          <a:endParaRPr lang="en-US" sz="2400" b="1" kern="1200" dirty="0"/>
        </a:p>
      </dsp:txBody>
      <dsp:txXfrm>
        <a:off x="2963689" y="1259383"/>
        <a:ext cx="895434" cy="555974"/>
      </dsp:txXfrm>
    </dsp:sp>
    <dsp:sp modelId="{FA84BF4D-67B4-484E-85AD-63996228B67F}">
      <dsp:nvSpPr>
        <dsp:cNvPr id="0" name=""/>
        <dsp:cNvSpPr/>
      </dsp:nvSpPr>
      <dsp:spPr>
        <a:xfrm>
          <a:off x="2274705" y="2004967"/>
          <a:ext cx="930028" cy="590568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F387C-EF23-4143-8BAF-5F6D76410556}">
      <dsp:nvSpPr>
        <dsp:cNvPr id="0" name=""/>
        <dsp:cNvSpPr/>
      </dsp:nvSpPr>
      <dsp:spPr>
        <a:xfrm>
          <a:off x="2378041" y="2103137"/>
          <a:ext cx="930028" cy="590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>
                  <a:lumMod val="50000"/>
                </a:schemeClr>
              </a:solidFill>
            </a:rPr>
            <a:t>NULL</a:t>
          </a:r>
          <a:endParaRPr lang="en-US" sz="2400" b="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395338" y="2120434"/>
        <a:ext cx="895434" cy="555974"/>
      </dsp:txXfrm>
    </dsp:sp>
    <dsp:sp modelId="{58068704-078F-43B4-857A-D9C2B1EF95F4}">
      <dsp:nvSpPr>
        <dsp:cNvPr id="0" name=""/>
        <dsp:cNvSpPr/>
      </dsp:nvSpPr>
      <dsp:spPr>
        <a:xfrm>
          <a:off x="3411406" y="2004967"/>
          <a:ext cx="930028" cy="590568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43C46-3F5E-4D45-AF57-ABD2713A770B}">
      <dsp:nvSpPr>
        <dsp:cNvPr id="0" name=""/>
        <dsp:cNvSpPr/>
      </dsp:nvSpPr>
      <dsp:spPr>
        <a:xfrm>
          <a:off x="3514743" y="2103137"/>
          <a:ext cx="930028" cy="590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P</a:t>
          </a:r>
          <a:endParaRPr lang="en-US" sz="2400" b="1" kern="1200" dirty="0"/>
        </a:p>
      </dsp:txBody>
      <dsp:txXfrm>
        <a:off x="3532040" y="2120434"/>
        <a:ext cx="895434" cy="5559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321BE-8C72-4502-A73B-6C03D909E75E}">
      <dsp:nvSpPr>
        <dsp:cNvPr id="0" name=""/>
        <dsp:cNvSpPr/>
      </dsp:nvSpPr>
      <dsp:spPr>
        <a:xfrm>
          <a:off x="2966719" y="2897283"/>
          <a:ext cx="2194560" cy="21945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OPERATIONS</a:t>
          </a:r>
          <a:endParaRPr lang="en-US" sz="2200" kern="1200" dirty="0"/>
        </a:p>
      </dsp:txBody>
      <dsp:txXfrm>
        <a:off x="3288105" y="3218669"/>
        <a:ext cx="1551788" cy="1551788"/>
      </dsp:txXfrm>
    </dsp:sp>
    <dsp:sp modelId="{837ED8B2-DE78-4B16-A5AC-C1C24D345F4D}">
      <dsp:nvSpPr>
        <dsp:cNvPr id="0" name=""/>
        <dsp:cNvSpPr/>
      </dsp:nvSpPr>
      <dsp:spPr>
        <a:xfrm rot="11700000">
          <a:off x="1011106" y="3120762"/>
          <a:ext cx="1917859" cy="62544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497E67-7AEC-41EB-8663-877A398DAB18}">
      <dsp:nvSpPr>
        <dsp:cNvPr id="0" name=""/>
        <dsp:cNvSpPr/>
      </dsp:nvSpPr>
      <dsp:spPr>
        <a:xfrm>
          <a:off x="1365" y="2351365"/>
          <a:ext cx="2084832" cy="1667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SEARCHING</a:t>
          </a:r>
          <a:endParaRPr lang="en-US" sz="2800" kern="1200" dirty="0"/>
        </a:p>
      </dsp:txBody>
      <dsp:txXfrm>
        <a:off x="50215" y="2400215"/>
        <a:ext cx="1987132" cy="1570165"/>
      </dsp:txXfrm>
    </dsp:sp>
    <dsp:sp modelId="{E72BC8A9-163C-42D6-B8E4-C4013DF61794}">
      <dsp:nvSpPr>
        <dsp:cNvPr id="0" name=""/>
        <dsp:cNvSpPr/>
      </dsp:nvSpPr>
      <dsp:spPr>
        <a:xfrm rot="14700000">
          <a:off x="2188905" y="1717116"/>
          <a:ext cx="1917859" cy="62544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66074F-0D88-4CA4-B8A5-7D19D93CBE4D}">
      <dsp:nvSpPr>
        <dsp:cNvPr id="0" name=""/>
        <dsp:cNvSpPr/>
      </dsp:nvSpPr>
      <dsp:spPr>
        <a:xfrm>
          <a:off x="1700157" y="326823"/>
          <a:ext cx="2084832" cy="1667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INSERTION</a:t>
          </a:r>
          <a:endParaRPr lang="en-US" sz="2800" kern="1200" dirty="0"/>
        </a:p>
      </dsp:txBody>
      <dsp:txXfrm>
        <a:off x="1749007" y="375673"/>
        <a:ext cx="1987132" cy="1570165"/>
      </dsp:txXfrm>
    </dsp:sp>
    <dsp:sp modelId="{071261FE-BF6A-4F31-A6F7-A1955791E8F8}">
      <dsp:nvSpPr>
        <dsp:cNvPr id="0" name=""/>
        <dsp:cNvSpPr/>
      </dsp:nvSpPr>
      <dsp:spPr>
        <a:xfrm rot="17700000">
          <a:off x="4021235" y="1717116"/>
          <a:ext cx="1917859" cy="62544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A18CC8-D161-40E0-8395-D688A4CC8401}">
      <dsp:nvSpPr>
        <dsp:cNvPr id="0" name=""/>
        <dsp:cNvSpPr/>
      </dsp:nvSpPr>
      <dsp:spPr>
        <a:xfrm>
          <a:off x="4343010" y="326823"/>
          <a:ext cx="2084832" cy="1667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DELETION</a:t>
          </a:r>
          <a:endParaRPr lang="en-US" sz="2800" kern="1200" dirty="0"/>
        </a:p>
      </dsp:txBody>
      <dsp:txXfrm>
        <a:off x="4391860" y="375673"/>
        <a:ext cx="1987132" cy="1570165"/>
      </dsp:txXfrm>
    </dsp:sp>
    <dsp:sp modelId="{D0181416-42EF-4357-9F9C-AE47A7DAD965}">
      <dsp:nvSpPr>
        <dsp:cNvPr id="0" name=""/>
        <dsp:cNvSpPr/>
      </dsp:nvSpPr>
      <dsp:spPr>
        <a:xfrm rot="20700000">
          <a:off x="5199034" y="3120762"/>
          <a:ext cx="1917859" cy="62544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601F19-A69F-4013-B561-E4F2DD3D3B2A}">
      <dsp:nvSpPr>
        <dsp:cNvPr id="0" name=""/>
        <dsp:cNvSpPr/>
      </dsp:nvSpPr>
      <dsp:spPr>
        <a:xfrm>
          <a:off x="6041802" y="2351365"/>
          <a:ext cx="2084832" cy="1667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TRAVERSING</a:t>
          </a:r>
          <a:endParaRPr lang="en-US" sz="2800" kern="1200" dirty="0"/>
        </a:p>
      </dsp:txBody>
      <dsp:txXfrm>
        <a:off x="6090652" y="2400215"/>
        <a:ext cx="1987132" cy="1570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9800" y="1455313"/>
            <a:ext cx="8951331" cy="1455314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PRESENTATION ON BINARY SEARCH TREES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694904"/>
          </a:xfrm>
        </p:spPr>
        <p:txBody>
          <a:bodyPr>
            <a:normAutofit/>
          </a:bodyPr>
          <a:lstStyle/>
          <a:p>
            <a:pPr algn="l"/>
            <a:r>
              <a:rPr lang="en-US" u="sng" dirty="0" smtClean="0"/>
              <a:t>Submitted to </a:t>
            </a:r>
            <a:r>
              <a:rPr lang="en-US" dirty="0" smtClean="0"/>
              <a:t>:						</a:t>
            </a:r>
            <a:r>
              <a:rPr lang="en-US" u="sng" dirty="0" smtClean="0"/>
              <a:t>submitted by</a:t>
            </a:r>
            <a:r>
              <a:rPr lang="en-US" dirty="0" smtClean="0"/>
              <a:t>:</a:t>
            </a:r>
          </a:p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prof. indu Chhabra</a:t>
            </a:r>
            <a:r>
              <a:rPr lang="en-US" dirty="0" smtClean="0"/>
              <a:t>				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anupreet kaur</a:t>
            </a:r>
          </a:p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			komal mittal</a:t>
            </a:r>
          </a:p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			sadaf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  <a:t>LINKED LIST REPRESENTATION OF BINARY TREE</a:t>
            </a:r>
            <a:endParaRPr lang="en-US" sz="4000" b="1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23" y="2999524"/>
            <a:ext cx="6834725" cy="36765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4255" y="2434652"/>
            <a:ext cx="4430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In link list each node is represented by a structure having three fields or members.</a:t>
            </a:r>
            <a:endParaRPr lang="en-US" sz="2400" cap="all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347" t="31269" r="17625" b="32674"/>
          <a:stretch/>
        </p:blipFill>
        <p:spPr>
          <a:xfrm>
            <a:off x="450760" y="4224271"/>
            <a:ext cx="4211391" cy="79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03362"/>
            <a:ext cx="10364451" cy="127467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  <a:t>BINARY TREE TRAVERSAL</a:t>
            </a:r>
            <a:endParaRPr lang="en-US" sz="4000" b="1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375" y="2060620"/>
            <a:ext cx="5640946" cy="46429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549" y="1622738"/>
            <a:ext cx="660686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THERE ARE THREE STANDARD WAYS OF TRAVERSING A BINARY TREE </a:t>
            </a:r>
            <a:r>
              <a:rPr lang="en-US" sz="20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–</a:t>
            </a:r>
          </a:p>
          <a:p>
            <a:endParaRPr lang="en-US" sz="2000" dirty="0" smtClean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PREORDER TRAVERSAL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VISIT ROOT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TRAVERSE THE LEFT SUBTREE IN PRE-ORDER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TRAVERSE THE RIGHT SUBTREE IN PRE-ORDER</a:t>
            </a:r>
          </a:p>
          <a:p>
            <a:endParaRPr lang="en-US" sz="1600" dirty="0" smtClean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INORDER TRAVERSAL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TRAVERSE THE LEFT SUBTREE IN IN-ORDER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VISIT THE ROOT NODE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TRAVERSE THE RIGHT SUBTREE IN IN-ORDER</a:t>
            </a:r>
          </a:p>
          <a:p>
            <a:endParaRPr lang="en-US" sz="1600" dirty="0" smtClean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POSTORDER TRAVERSAL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TRAVERSE THE LEFT SUBTREE IN POST-ORDER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TRAVERSE THE RIGHT SUBTREE IN POST-ORDER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VISIT THE ROOT NODE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0392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595" y="1107914"/>
            <a:ext cx="10364451" cy="3051962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  <a:t>BINARY SEARCH TREE</a:t>
            </a:r>
            <a:endParaRPr lang="en-US" sz="8800" b="1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212" y="3747751"/>
            <a:ext cx="5182225" cy="293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177" y="347730"/>
            <a:ext cx="10364451" cy="104318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  <a:t>Binary search tree (</a:t>
            </a:r>
            <a:r>
              <a:rPr lang="en-US" sz="4000" b="1" dirty="0" err="1" smtClean="0">
                <a:solidFill>
                  <a:schemeClr val="accent4"/>
                </a:solidFill>
                <a:latin typeface="Algerian" panose="04020705040A02060702" pitchFamily="82" charset="0"/>
              </a:rPr>
              <a:t>bst</a:t>
            </a:r>
            <a:r>
              <a:rPr lang="en-US" sz="40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  <a:t>)</a:t>
            </a:r>
            <a:endParaRPr lang="en-US" sz="4000" b="1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499" y="1635616"/>
            <a:ext cx="877051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haroni" panose="02010803020104030203" pitchFamily="2" charset="-79"/>
                <a:ea typeface="PMingLiU" panose="02020500000000000000" pitchFamily="18" charset="-120"/>
                <a:cs typeface="Aharoni" panose="02010803020104030203" pitchFamily="2" charset="-79"/>
              </a:rPr>
              <a:t>It is a non linear data </a:t>
            </a:r>
            <a:r>
              <a:rPr lang="en-US" altLang="zh-TW" sz="2400" dirty="0">
                <a:latin typeface="Aharoni" panose="02010803020104030203" pitchFamily="2" charset="-79"/>
                <a:ea typeface="PMingLiU" panose="02020500000000000000" pitchFamily="18" charset="-120"/>
                <a:cs typeface="Aharoni" panose="02010803020104030203" pitchFamily="2" charset="-79"/>
              </a:rPr>
              <a:t>structure for efficient searching, </a:t>
            </a:r>
            <a:r>
              <a:rPr lang="en-US" altLang="zh-TW" sz="2400" dirty="0" smtClean="0">
                <a:latin typeface="Aharoni" panose="02010803020104030203" pitchFamily="2" charset="-79"/>
                <a:ea typeface="PMingLiU" panose="02020500000000000000" pitchFamily="18" charset="-120"/>
                <a:cs typeface="Aharoni" panose="02010803020104030203" pitchFamily="2" charset="-79"/>
              </a:rPr>
              <a:t>insertion </a:t>
            </a:r>
            <a:r>
              <a:rPr lang="en-US" altLang="zh-TW" sz="2400" dirty="0">
                <a:latin typeface="Aharoni" panose="02010803020104030203" pitchFamily="2" charset="-79"/>
                <a:ea typeface="PMingLiU" panose="02020500000000000000" pitchFamily="18" charset="-120"/>
                <a:cs typeface="Aharoni" panose="02010803020104030203" pitchFamily="2" charset="-79"/>
              </a:rPr>
              <a:t>and </a:t>
            </a:r>
            <a:r>
              <a:rPr lang="en-US" altLang="zh-TW" sz="2400" dirty="0" smtClean="0">
                <a:latin typeface="Aharoni" panose="02010803020104030203" pitchFamily="2" charset="-79"/>
                <a:ea typeface="PMingLiU" panose="02020500000000000000" pitchFamily="18" charset="-120"/>
                <a:cs typeface="Aharoni" panose="02010803020104030203" pitchFamily="2" charset="-79"/>
              </a:rPr>
              <a:t>deletion.</a:t>
            </a:r>
          </a:p>
          <a:p>
            <a:endParaRPr lang="en-US" altLang="zh-TW" sz="2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haroni" panose="02010803020104030203" pitchFamily="2" charset="-79"/>
                <a:ea typeface="PMingLiU" panose="02020500000000000000" pitchFamily="18" charset="-120"/>
                <a:cs typeface="Aharoni" panose="02010803020104030203" pitchFamily="2" charset="-79"/>
              </a:rPr>
              <a:t>Binary search tree </a:t>
            </a:r>
            <a:r>
              <a:rPr lang="en-US" altLang="zh-TW" sz="2400" dirty="0" smtClean="0">
                <a:latin typeface="Aharoni" panose="02010803020104030203" pitchFamily="2" charset="-79"/>
                <a:ea typeface="PMingLiU" panose="02020500000000000000" pitchFamily="18" charset="-120"/>
                <a:cs typeface="Aharoni" panose="02010803020104030203" pitchFamily="2" charset="-79"/>
              </a:rPr>
              <a:t>property-</a:t>
            </a:r>
          </a:p>
          <a:p>
            <a:r>
              <a:rPr lang="en-US" altLang="zh-TW" sz="2400" dirty="0">
                <a:latin typeface="Aharoni" panose="02010803020104030203" pitchFamily="2" charset="-79"/>
                <a:ea typeface="PMingLiU" panose="02020500000000000000" pitchFamily="18" charset="-120"/>
                <a:cs typeface="Aharoni" panose="02010803020104030203" pitchFamily="2" charset="-79"/>
              </a:rPr>
              <a:t>	</a:t>
            </a:r>
            <a:r>
              <a:rPr lang="en-US" altLang="zh-TW" sz="2400" dirty="0" smtClean="0">
                <a:latin typeface="Aharoni" panose="02010803020104030203" pitchFamily="2" charset="-79"/>
                <a:ea typeface="PMingLiU" panose="02020500000000000000" pitchFamily="18" charset="-120"/>
                <a:cs typeface="Aharoni" panose="02010803020104030203" pitchFamily="2" charset="-79"/>
              </a:rPr>
              <a:t>For </a:t>
            </a:r>
            <a:r>
              <a:rPr lang="en-US" altLang="zh-TW" sz="2400" dirty="0">
                <a:latin typeface="Aharoni" panose="02010803020104030203" pitchFamily="2" charset="-79"/>
                <a:ea typeface="PMingLiU" panose="02020500000000000000" pitchFamily="18" charset="-120"/>
                <a:cs typeface="Aharoni" panose="02010803020104030203" pitchFamily="2" charset="-79"/>
              </a:rPr>
              <a:t>every node X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zh-TW" sz="2400" dirty="0">
                <a:latin typeface="Aharoni" panose="02010803020104030203" pitchFamily="2" charset="-79"/>
                <a:ea typeface="PMingLiU" panose="02020500000000000000" pitchFamily="18" charset="-120"/>
                <a:cs typeface="Aharoni" panose="02010803020104030203" pitchFamily="2" charset="-79"/>
              </a:rPr>
              <a:t>All the keys in its left </a:t>
            </a:r>
            <a:br>
              <a:rPr lang="en-US" altLang="zh-TW" sz="2400" dirty="0">
                <a:latin typeface="Aharoni" panose="02010803020104030203" pitchFamily="2" charset="-79"/>
                <a:ea typeface="PMingLiU" panose="02020500000000000000" pitchFamily="18" charset="-120"/>
                <a:cs typeface="Aharoni" panose="02010803020104030203" pitchFamily="2" charset="-79"/>
              </a:rPr>
            </a:br>
            <a:r>
              <a:rPr lang="en-US" altLang="zh-TW" sz="2400" dirty="0">
                <a:latin typeface="Aharoni" panose="02010803020104030203" pitchFamily="2" charset="-79"/>
                <a:ea typeface="PMingLiU" panose="02020500000000000000" pitchFamily="18" charset="-120"/>
                <a:cs typeface="Aharoni" panose="02010803020104030203" pitchFamily="2" charset="-79"/>
              </a:rPr>
              <a:t>subtree are smaller than </a:t>
            </a:r>
            <a:br>
              <a:rPr lang="en-US" altLang="zh-TW" sz="2400" dirty="0">
                <a:latin typeface="Aharoni" panose="02010803020104030203" pitchFamily="2" charset="-79"/>
                <a:ea typeface="PMingLiU" panose="02020500000000000000" pitchFamily="18" charset="-120"/>
                <a:cs typeface="Aharoni" panose="02010803020104030203" pitchFamily="2" charset="-79"/>
              </a:rPr>
            </a:br>
            <a:r>
              <a:rPr lang="en-US" altLang="zh-TW" sz="2400" dirty="0">
                <a:latin typeface="Aharoni" panose="02010803020104030203" pitchFamily="2" charset="-79"/>
                <a:ea typeface="PMingLiU" panose="02020500000000000000" pitchFamily="18" charset="-120"/>
                <a:cs typeface="Aharoni" panose="02010803020104030203" pitchFamily="2" charset="-79"/>
              </a:rPr>
              <a:t>the key value in </a:t>
            </a:r>
            <a:r>
              <a:rPr lang="en-US" altLang="zh-TW" sz="2400" dirty="0" smtClean="0">
                <a:latin typeface="Aharoni" panose="02010803020104030203" pitchFamily="2" charset="-79"/>
                <a:ea typeface="PMingLiU" panose="02020500000000000000" pitchFamily="18" charset="-120"/>
                <a:cs typeface="Aharoni" panose="02010803020104030203" pitchFamily="2" charset="-79"/>
              </a:rPr>
              <a:t>X.</a:t>
            </a:r>
            <a:endParaRPr lang="en-US" altLang="zh-TW" sz="2400" dirty="0">
              <a:latin typeface="Aharoni" panose="02010803020104030203" pitchFamily="2" charset="-79"/>
              <a:ea typeface="PMingLiU" panose="02020500000000000000" pitchFamily="18" charset="-120"/>
              <a:cs typeface="Aharoni" panose="02010803020104030203" pitchFamily="2" charset="-79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zh-TW" sz="2400" dirty="0">
                <a:latin typeface="Aharoni" panose="02010803020104030203" pitchFamily="2" charset="-79"/>
                <a:ea typeface="PMingLiU" panose="02020500000000000000" pitchFamily="18" charset="-120"/>
                <a:cs typeface="Aharoni" panose="02010803020104030203" pitchFamily="2" charset="-79"/>
              </a:rPr>
              <a:t>All the keys in its right </a:t>
            </a:r>
            <a:br>
              <a:rPr lang="en-US" altLang="zh-TW" sz="2400" dirty="0">
                <a:latin typeface="Aharoni" panose="02010803020104030203" pitchFamily="2" charset="-79"/>
                <a:ea typeface="PMingLiU" panose="02020500000000000000" pitchFamily="18" charset="-120"/>
                <a:cs typeface="Aharoni" panose="02010803020104030203" pitchFamily="2" charset="-79"/>
              </a:rPr>
            </a:br>
            <a:r>
              <a:rPr lang="en-US" altLang="zh-TW" sz="2400" dirty="0">
                <a:latin typeface="Aharoni" panose="02010803020104030203" pitchFamily="2" charset="-79"/>
                <a:ea typeface="PMingLiU" panose="02020500000000000000" pitchFamily="18" charset="-120"/>
                <a:cs typeface="Aharoni" panose="02010803020104030203" pitchFamily="2" charset="-79"/>
              </a:rPr>
              <a:t>subtree are larger </a:t>
            </a:r>
            <a:r>
              <a:rPr lang="en-US" altLang="zh-TW" sz="2400" dirty="0" smtClean="0">
                <a:latin typeface="Aharoni" panose="02010803020104030203" pitchFamily="2" charset="-79"/>
                <a:ea typeface="PMingLiU" panose="02020500000000000000" pitchFamily="18" charset="-120"/>
                <a:cs typeface="Aharoni" panose="02010803020104030203" pitchFamily="2" charset="-79"/>
              </a:rPr>
              <a:t>than or equal to </a:t>
            </a:r>
            <a:r>
              <a:rPr lang="en-US" altLang="zh-TW" sz="2400" dirty="0">
                <a:latin typeface="Aharoni" panose="02010803020104030203" pitchFamily="2" charset="-79"/>
                <a:ea typeface="PMingLiU" panose="02020500000000000000" pitchFamily="18" charset="-120"/>
                <a:cs typeface="Aharoni" panose="02010803020104030203" pitchFamily="2" charset="-79"/>
              </a:rPr>
              <a:t>the </a:t>
            </a:r>
            <a:br>
              <a:rPr lang="en-US" altLang="zh-TW" sz="2400" dirty="0">
                <a:latin typeface="Aharoni" panose="02010803020104030203" pitchFamily="2" charset="-79"/>
                <a:ea typeface="PMingLiU" panose="02020500000000000000" pitchFamily="18" charset="-120"/>
                <a:cs typeface="Aharoni" panose="02010803020104030203" pitchFamily="2" charset="-79"/>
              </a:rPr>
            </a:br>
            <a:r>
              <a:rPr lang="en-US" altLang="zh-TW" sz="2400" dirty="0">
                <a:latin typeface="Aharoni" panose="02010803020104030203" pitchFamily="2" charset="-79"/>
                <a:ea typeface="PMingLiU" panose="02020500000000000000" pitchFamily="18" charset="-120"/>
                <a:cs typeface="Aharoni" panose="02010803020104030203" pitchFamily="2" charset="-79"/>
              </a:rPr>
              <a:t>key value in </a:t>
            </a:r>
            <a:r>
              <a:rPr lang="en-US" altLang="zh-TW" sz="2400" dirty="0" smtClean="0">
                <a:latin typeface="Aharoni" panose="02010803020104030203" pitchFamily="2" charset="-79"/>
                <a:ea typeface="PMingLiU" panose="02020500000000000000" pitchFamily="18" charset="-120"/>
                <a:cs typeface="Aharoni" panose="02010803020104030203" pitchFamily="2" charset="-79"/>
              </a:rPr>
              <a:t>X.</a:t>
            </a:r>
            <a:endParaRPr lang="en-US" altLang="zh-TW" sz="2400" dirty="0">
              <a:latin typeface="Aharoni" panose="02010803020104030203" pitchFamily="2" charset="-79"/>
              <a:ea typeface="PMingLiU" panose="02020500000000000000" pitchFamily="18" charset="-120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folHlink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88529" y="2436427"/>
            <a:ext cx="1272902" cy="682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59899" y="3629242"/>
            <a:ext cx="1313465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996" y="3629242"/>
            <a:ext cx="1235517" cy="68890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9565764" y="1493949"/>
            <a:ext cx="0" cy="90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320495" y="3148679"/>
            <a:ext cx="1053706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952385">
            <a:off x="9833417" y="3130293"/>
            <a:ext cx="1110316" cy="54259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88529" y="2585981"/>
            <a:ext cx="1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15" name="Isosceles Triangle 14"/>
          <p:cNvSpPr/>
          <p:nvPr/>
        </p:nvSpPr>
        <p:spPr>
          <a:xfrm>
            <a:off x="7447674" y="4315846"/>
            <a:ext cx="1449423" cy="153258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944" y="4303066"/>
            <a:ext cx="1469263" cy="15485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44568" y="5960918"/>
            <a:ext cx="2148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any node Y in subtree</a:t>
            </a:r>
          </a:p>
          <a:p>
            <a:pPr algn="ctr"/>
            <a:r>
              <a:rPr lang="en-US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key(Y) &lt; key(X)</a:t>
            </a:r>
            <a:endParaRPr lang="en-US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24980" y="5848432"/>
            <a:ext cx="2757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any node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subtree</a:t>
            </a:r>
          </a:p>
          <a:p>
            <a:pPr algn="ctr"/>
            <a:r>
              <a:rPr lang="en-US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key(Z) &gt; key(X)</a:t>
            </a:r>
            <a:endParaRPr lang="en-US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0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521664" y="4749252"/>
            <a:ext cx="1699260" cy="157122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046090" y="4917263"/>
            <a:ext cx="1807457" cy="142306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02719"/>
            <a:ext cx="10364451" cy="2615186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4"/>
                </a:solidFill>
                <a:latin typeface="Algerian" panose="04020705040A02060702" pitchFamily="82" charset="0"/>
              </a:rPr>
              <a:t>BinARY</a:t>
            </a:r>
            <a:r>
              <a:rPr lang="en-US" sz="40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  <a:t> Search tree</a:t>
            </a:r>
            <a:br>
              <a:rPr lang="en-US" sz="40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</a:br>
            <a:r>
              <a:rPr lang="en-US" sz="40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  <a:t>and</a:t>
            </a:r>
            <a:br>
              <a:rPr lang="en-US" sz="40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</a:br>
            <a:r>
              <a:rPr lang="en-US" sz="40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  <a:t>non-binary search tree</a:t>
            </a:r>
            <a:r>
              <a:rPr lang="en-US" sz="4000" b="1" dirty="0">
                <a:solidFill>
                  <a:schemeClr val="accent4"/>
                </a:solidFill>
                <a:latin typeface="Algerian" panose="04020705040A02060702" pitchFamily="82" charset="0"/>
              </a:rPr>
              <a:t/>
            </a:r>
            <a:br>
              <a:rPr lang="en-US" sz="4000" b="1" dirty="0">
                <a:solidFill>
                  <a:schemeClr val="accent4"/>
                </a:solidFill>
                <a:latin typeface="Algerian" panose="04020705040A02060702" pitchFamily="82" charset="0"/>
              </a:rPr>
            </a:br>
            <a:r>
              <a:rPr lang="en-US" sz="2800" dirty="0" smtClean="0">
                <a:solidFill>
                  <a:schemeClr val="accent4"/>
                </a:solidFill>
                <a:latin typeface="Algerian" panose="04020705040A02060702" pitchFamily="82" charset="0"/>
              </a:rPr>
              <a:t>(example)</a:t>
            </a:r>
            <a:endParaRPr lang="en-US" sz="2800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867437" y="2833352"/>
            <a:ext cx="1030309" cy="78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34" y="4031181"/>
            <a:ext cx="1048603" cy="804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746" y="4031181"/>
            <a:ext cx="1048603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7" y="5248141"/>
            <a:ext cx="1048603" cy="80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27" y="5248141"/>
            <a:ext cx="1048603" cy="8047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130" y="5248141"/>
            <a:ext cx="1048603" cy="804742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1571223" y="3618963"/>
            <a:ext cx="573109" cy="41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62896" y="3618963"/>
            <a:ext cx="592428" cy="41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95459" y="4835923"/>
            <a:ext cx="353144" cy="41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4" idx="0"/>
          </p:cNvCxnSpPr>
          <p:nvPr/>
        </p:nvCxnSpPr>
        <p:spPr>
          <a:xfrm flipH="1">
            <a:off x="2786129" y="4816792"/>
            <a:ext cx="410163" cy="43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36276" y="4835923"/>
            <a:ext cx="524301" cy="41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44332" y="3016339"/>
            <a:ext cx="524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117290" y="4233695"/>
            <a:ext cx="453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138711" y="4256421"/>
            <a:ext cx="566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83379" y="5438547"/>
            <a:ext cx="483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537515" y="5479435"/>
            <a:ext cx="45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25</a:t>
            </a:r>
            <a:endParaRPr 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720594" y="5479435"/>
            <a:ext cx="632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45</a:t>
            </a:r>
            <a:endParaRPr lang="en-US" sz="2000" b="1" dirty="0"/>
          </a:p>
        </p:txBody>
      </p:sp>
      <p:sp>
        <p:nvSpPr>
          <p:cNvPr id="36" name="Oval 35"/>
          <p:cNvSpPr/>
          <p:nvPr/>
        </p:nvSpPr>
        <p:spPr>
          <a:xfrm>
            <a:off x="8855234" y="2543082"/>
            <a:ext cx="1236372" cy="9401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041854" y="3693648"/>
            <a:ext cx="1236372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45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78332" y="3693648"/>
            <a:ext cx="1236372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753108" y="5112724"/>
            <a:ext cx="1236372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30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46171" y="5093216"/>
            <a:ext cx="1236372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25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606677" y="5112724"/>
            <a:ext cx="1236372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8605864" y="3410190"/>
            <a:ext cx="498741" cy="414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860792" y="3306824"/>
            <a:ext cx="570963" cy="42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353837" y="4633805"/>
            <a:ext cx="477263" cy="47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0" idx="0"/>
          </p:cNvCxnSpPr>
          <p:nvPr/>
        </p:nvCxnSpPr>
        <p:spPr>
          <a:xfrm>
            <a:off x="8246171" y="4637023"/>
            <a:ext cx="618186" cy="45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753108" y="4633805"/>
            <a:ext cx="618186" cy="46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7476" y="6203491"/>
            <a:ext cx="412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Binary Search Tree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52189" y="6168328"/>
            <a:ext cx="4642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Not a Binary Search Tree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6149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70" y="463970"/>
            <a:ext cx="10999183" cy="798159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  <a:t>Operations on binary search tree</a:t>
            </a:r>
            <a:endParaRPr lang="en-US" sz="4400" b="1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99738534"/>
              </p:ext>
            </p:extLst>
          </p:nvPr>
        </p:nvGraphicFramePr>
        <p:xfrm>
          <a:off x="2169061" y="126212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018" y="1"/>
            <a:ext cx="10364451" cy="97879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  <a:t>SEARCHING</a:t>
            </a:r>
            <a:endParaRPr lang="en-US" sz="4000" b="1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742" y="1403796"/>
            <a:ext cx="68521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Suppose N is to be searched, following actions are taken:</a:t>
            </a:r>
          </a:p>
          <a:p>
            <a:r>
              <a:rPr lang="en-US" sz="24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1). Compare N with root node.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root &lt; N, look to right subtree of root.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root &gt; N, look to left subtree of root.</a:t>
            </a:r>
          </a:p>
          <a:p>
            <a:r>
              <a:rPr lang="en-US" sz="24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2). Repeat step 1 until :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We get a node N that is search is successful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We don’t get node N that is search is unsuccessful.</a:t>
            </a:r>
            <a:endParaRPr lang="en-US" sz="2400" cap="all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665" y="1558344"/>
            <a:ext cx="4855335" cy="39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2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201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  <a:t>insertion</a:t>
            </a:r>
            <a:endParaRPr lang="en-US" sz="4000" b="1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104" y="135181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to insert a data in BST we must have to find out the position of data to be inserted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There can be following conditions if we insert a data item in the BST with </a:t>
            </a:r>
            <a:r>
              <a:rPr lang="en-US" sz="2400" cap="all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rOOT</a:t>
            </a:r>
            <a:r>
              <a:rPr lang="en-US" sz="24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 node as root: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tree is empty that is root is null then, new node becomes the root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 new node can be added to left of the root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 new node can be added to right of the root.</a:t>
            </a:r>
            <a:endParaRPr lang="en-US" sz="2400" cap="all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045" y="1933170"/>
            <a:ext cx="5154031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314" y="51535"/>
            <a:ext cx="8689976" cy="94013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  <a:t>deletion</a:t>
            </a:r>
            <a:endParaRPr lang="en-US" sz="4000" b="1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882" y="901521"/>
            <a:ext cx="6555346" cy="5956479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Deletion of a item from a </a:t>
            </a:r>
            <a:r>
              <a:rPr lang="en-US" sz="2400" dirty="0" err="1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bst</a:t>
            </a:r>
            <a:r>
              <a:rPr lang="en-US" sz="24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is a two stage process: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Search for a node to remove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 node is found, it can be remove in following cases:</a:t>
            </a:r>
          </a:p>
          <a:p>
            <a:pPr algn="l"/>
            <a:r>
              <a:rPr lang="en-US" sz="2400" u="sng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Case 1</a:t>
            </a:r>
            <a:r>
              <a:rPr lang="en-US" sz="24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Node to be deleted having no children</a:t>
            </a:r>
          </a:p>
          <a:p>
            <a:pPr algn="l"/>
            <a:r>
              <a:rPr lang="en-US" sz="2400" u="sng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Case 2</a:t>
            </a:r>
            <a:r>
              <a:rPr lang="en-US" sz="24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node to be deleted having exactly one child</a:t>
            </a:r>
          </a:p>
          <a:p>
            <a:pPr algn="l"/>
            <a:r>
              <a:rPr lang="en-US" sz="2400" u="sng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Case 3</a:t>
            </a:r>
            <a:r>
              <a:rPr lang="en-US" sz="24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US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node to be deleted having two children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26" y="1529098"/>
            <a:ext cx="5306374" cy="46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5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213" y="0"/>
            <a:ext cx="11089225" cy="6510270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Case 1: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suppose node to be deleted is n, we simply replace parent location of n with null pointer.</a:t>
            </a:r>
            <a:br>
              <a:rPr lang="en-US" sz="27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200" u="sng" dirty="0" smtClean="0">
                <a:solidFill>
                  <a:schemeClr val="accent4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case 2: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suppose node m to be deleted having exactly one child, we simply replace the address of m in its parent node with address of its child.</a:t>
            </a:r>
            <a:b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200" u="sng" dirty="0" smtClean="0">
                <a:solidFill>
                  <a:schemeClr val="accent4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case 3:</a:t>
            </a:r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suppose node to be deleted is p, having two children. To delete it we have to find the </a:t>
            </a:r>
            <a:r>
              <a:rPr lang="en-U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inorder</a:t>
            </a:r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successor of p and replace it. After it we simply delete the </a:t>
            </a:r>
            <a:r>
              <a:rPr lang="en-U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inorder</a:t>
            </a:r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successor which we previously find.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986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969" y="287328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  <a:t>What is a tree?</a:t>
            </a:r>
            <a:endParaRPr lang="en-US" sz="4000" b="1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3014" y="2353794"/>
            <a:ext cx="5538541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tree is: </a:t>
            </a:r>
          </a:p>
          <a:p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 non linear data structure</a:t>
            </a:r>
          </a:p>
          <a:p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 hierarchical structure of data</a:t>
            </a:r>
          </a:p>
          <a:p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 graph without cycles 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95" y="2044701"/>
            <a:ext cx="61468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848" y="-125741"/>
            <a:ext cx="8689976" cy="9530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  <a:t>traversing</a:t>
            </a:r>
            <a:endParaRPr lang="en-US" sz="4000" b="1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75" y="2746189"/>
            <a:ext cx="8693649" cy="13656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311" y="2292037"/>
            <a:ext cx="8178689" cy="42375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7425" y="1481070"/>
            <a:ext cx="36833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Pre-order traversal: </a:t>
            </a:r>
          </a:p>
          <a:p>
            <a:r>
              <a:rPr lang="en-US" sz="28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(root, left ,right)</a:t>
            </a:r>
          </a:p>
          <a:p>
            <a:endParaRPr lang="en-US" sz="2800" cap="all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In-order traversal:</a:t>
            </a:r>
          </a:p>
          <a:p>
            <a:r>
              <a:rPr lang="en-US" sz="28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(left, root, right)</a:t>
            </a:r>
          </a:p>
          <a:p>
            <a:endParaRPr lang="en-US" sz="2800" cap="all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Post-order traversal:</a:t>
            </a:r>
          </a:p>
          <a:p>
            <a:r>
              <a:rPr lang="en-US" sz="28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(Left, right, root)</a:t>
            </a:r>
            <a:endParaRPr lang="en-US" sz="2800" cap="all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1289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73487"/>
            <a:ext cx="10364451" cy="95303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  <a:t>applications</a:t>
            </a:r>
            <a:endParaRPr lang="en-US" sz="4000" b="1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339" y="1944710"/>
            <a:ext cx="44303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1). </a:t>
            </a:r>
          </a:p>
          <a:p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BST are collections that can efficiently maintain a dynamically data set in sorted order for some sortable type.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4710"/>
            <a:ext cx="5659460" cy="333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654" y="-10270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Algerian" panose="04020705040A02060702" pitchFamily="82" charset="0"/>
              </a:rPr>
              <a:t>applications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1833" y="1493477"/>
            <a:ext cx="6516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2). </a:t>
            </a:r>
          </a:p>
          <a:p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It prevents duplicated copy of data elements.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475" y="2769024"/>
            <a:ext cx="60769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1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Algerian" panose="04020705040A02060702" pitchFamily="82" charset="0"/>
              </a:rPr>
              <a:t>applications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0592" y="1481070"/>
            <a:ext cx="105220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3).  </a:t>
            </a:r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For search queries fired to server by clients.</a:t>
            </a:r>
          </a:p>
          <a:p>
            <a:endParaRPr lang="en-US" sz="28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4). </a:t>
            </a:r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Software for dictionary, telephone contacts, address book, medical store, etc.</a:t>
            </a:r>
          </a:p>
          <a:p>
            <a:endParaRPr lang="en-US" sz="28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5). </a:t>
            </a:r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For indexing files in memory map by using advanced search tree like B, B+.</a:t>
            </a:r>
          </a:p>
          <a:p>
            <a:endParaRPr lang="en-US" sz="28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6). </a:t>
            </a:r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Used in UNIX kernel for managing a set of virtual memory areas[VMAs]. Each VMA represents a section of memory in a UNIX PROCESS.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31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2" y="1749765"/>
            <a:ext cx="9169758" cy="326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3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91" y="335253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  <a:t>What is a binary tree?</a:t>
            </a:r>
            <a:endParaRPr lang="en-US" sz="4000" b="1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1667" y="1870393"/>
            <a:ext cx="10363826" cy="4239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A binary tree is a finite set of elements that is either empty or disjoint into </a:t>
            </a:r>
            <a:r>
              <a:rPr lang="en-US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three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subsets.</a:t>
            </a:r>
          </a:p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 first subset is the root of binary tree.</a:t>
            </a:r>
          </a:p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 second subset is the right subtree.</a:t>
            </a:r>
          </a:p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 third subset is the left subtree.</a:t>
            </a:r>
          </a:p>
          <a:p>
            <a:pPr marL="0" indent="0">
              <a:buNone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A binary tree is a tree in which degree of every node </a:t>
            </a:r>
          </a:p>
          <a:p>
            <a:pPr marL="0" indent="0">
              <a:buNone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Is Less than or equal to </a:t>
            </a:r>
            <a:r>
              <a:rPr lang="en-US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Deg</a:t>
            </a:r>
            <a:r>
              <a:rPr lang="en-US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(node of </a:t>
            </a:r>
            <a:r>
              <a:rPr lang="en-US" dirty="0" err="1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bt</a:t>
            </a:r>
            <a:r>
              <a:rPr lang="en-US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)&lt;=</a:t>
            </a: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</a:p>
          <a:p>
            <a:pPr marL="0" indent="0">
              <a:buNone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25" y="3091063"/>
            <a:ext cx="4616875" cy="361883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250806" y="4062808"/>
            <a:ext cx="2846231" cy="29621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883562" y="4207934"/>
            <a:ext cx="2279560" cy="294580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80" y="322303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  <a:t>Basic concepts of binary trees</a:t>
            </a:r>
            <a:endParaRPr lang="en-US" sz="4000" b="1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3" y="2366963"/>
            <a:ext cx="5254580" cy="3424237"/>
          </a:xfrm>
        </p:spPr>
      </p:pic>
      <p:sp>
        <p:nvSpPr>
          <p:cNvPr id="5" name="TextBox 4"/>
          <p:cNvSpPr txBox="1"/>
          <p:nvPr/>
        </p:nvSpPr>
        <p:spPr>
          <a:xfrm>
            <a:off x="6619741" y="2434107"/>
            <a:ext cx="55722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Root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Left subtree and right subtree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Parent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Siblings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Leaf or terminal node</a:t>
            </a:r>
          </a:p>
        </p:txBody>
      </p:sp>
    </p:spTree>
    <p:extLst>
      <p:ext uri="{BB962C8B-B14F-4D97-AF65-F5344CB8AC3E}">
        <p14:creationId xmlns:p14="http://schemas.microsoft.com/office/powerpoint/2010/main" val="314666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ripinit.com/wp-content/uploads/2015/03/height_dep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73" y="2278504"/>
            <a:ext cx="506730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69747" y="3088308"/>
            <a:ext cx="3618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1497" y="643944"/>
            <a:ext cx="9117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  <a:t>BASIC CONCEPTS OF BINARY TREE</a:t>
            </a:r>
            <a:endParaRPr lang="en-US" sz="4000" b="1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955" y="296545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  <a:t>COMPLETE BINARY TREE</a:t>
            </a:r>
            <a:endParaRPr lang="en-US" sz="4000" b="1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39366" y="3784354"/>
            <a:ext cx="6115318" cy="28990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913" y="2047268"/>
            <a:ext cx="83712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A tree is said to be complete if it has maximum number of nodes</a:t>
            </a:r>
            <a:r>
              <a:rPr lang="en-US" sz="2400" b="1" cap="all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 (</a:t>
            </a:r>
            <a:r>
              <a:rPr lang="en-US" sz="2400" b="1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that is</a:t>
            </a:r>
            <a:r>
              <a:rPr lang="en-US" sz="2400" b="1" cap="all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 2)</a:t>
            </a:r>
            <a:r>
              <a:rPr lang="en-US" sz="2400" b="1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 at each level except the last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A complete tree of depth </a:t>
            </a:r>
            <a:r>
              <a:rPr lang="en-US" sz="2400" b="1" cap="all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2400" b="1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 has maximum</a:t>
            </a:r>
            <a:r>
              <a:rPr lang="en-US" sz="2400" b="1" cap="all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US" sz="2400" b="1" cap="all" dirty="0" smtClean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{2^(N+1)} - 1 </a:t>
            </a:r>
            <a:r>
              <a:rPr lang="en-US" sz="2400" b="1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nodes.</a:t>
            </a:r>
            <a:endParaRPr lang="en-US" sz="2400" b="1" cap="all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8485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38" y="425334"/>
            <a:ext cx="11771290" cy="159617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  <a:t>Representation of algebraic expression into a binary tree</a:t>
            </a:r>
            <a:endParaRPr lang="en-US" sz="4000" b="1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51305" y="2794716"/>
            <a:ext cx="6818723" cy="3923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7735" y="2794716"/>
            <a:ext cx="45977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 example:</a:t>
            </a:r>
          </a:p>
          <a:p>
            <a:endParaRPr lang="en-US" sz="3200" u="sng" dirty="0" smtClean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a-b</a:t>
            </a:r>
          </a:p>
          <a:p>
            <a:endParaRPr lang="en-U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Font typeface="+mj-lt"/>
              <a:buAutoNum type="alphaLcParenR" startAt="2"/>
            </a:pP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a-b/c</a:t>
            </a:r>
          </a:p>
          <a:p>
            <a:endParaRPr lang="en-U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Font typeface="+mj-lt"/>
              <a:buAutoNum type="alphaLcParenR" startAt="3"/>
            </a:pP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(a-b)*c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81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343980238"/>
              </p:ext>
            </p:extLst>
          </p:nvPr>
        </p:nvGraphicFramePr>
        <p:xfrm>
          <a:off x="1954725" y="103031"/>
          <a:ext cx="9301409" cy="598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6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652" y="173799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  <a:t>Array representation of binary tree</a:t>
            </a:r>
            <a:br>
              <a:rPr lang="en-US" sz="40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</a:br>
            <a:r>
              <a:rPr lang="en-US" sz="3200" b="1" dirty="0" smtClean="0">
                <a:solidFill>
                  <a:schemeClr val="accent4"/>
                </a:solidFill>
                <a:latin typeface="Algerian" panose="04020705040A02060702" pitchFamily="82" charset="0"/>
              </a:rPr>
              <a:t>(sequential representation)</a:t>
            </a:r>
            <a:endParaRPr lang="en-US" sz="3200" b="1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5935" y="1808612"/>
            <a:ext cx="5967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Let</a:t>
            </a:r>
            <a:r>
              <a:rPr lang="en-US" sz="2400" cap="all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K </a:t>
            </a:r>
            <a:r>
              <a:rPr lang="en-US" sz="24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is the index position of the parent node, then left and right child will store at their corresponding position calculated by </a:t>
            </a:r>
            <a:r>
              <a:rPr lang="en-US" sz="2400" cap="all" dirty="0" smtClean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r>
              <a:rPr lang="en-US" sz="2400" cap="all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24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n-US" sz="2400" cap="all" dirty="0" smtClean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r>
              <a:rPr lang="en-US" sz="2400" cap="all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K+</a:t>
            </a:r>
            <a:r>
              <a:rPr lang="en-US" sz="2400" cap="all" dirty="0" smtClean="0">
                <a:solidFill>
                  <a:srgbClr val="FF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r>
              <a:rPr lang="en-US" sz="24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 respectively.</a:t>
            </a:r>
          </a:p>
          <a:p>
            <a:r>
              <a:rPr lang="en-US" sz="24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*In this </a:t>
            </a:r>
            <a:r>
              <a:rPr lang="en-US" sz="2400" cap="all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0</a:t>
            </a:r>
            <a:r>
              <a:rPr lang="en-US" sz="2400" cap="all" baseline="30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th</a:t>
            </a:r>
            <a:r>
              <a:rPr lang="en-US" sz="2400" cap="all" dirty="0" smtClean="0">
                <a:latin typeface="Aharoni" panose="02010803020104030203" pitchFamily="2" charset="-79"/>
                <a:cs typeface="Aharoni" panose="02010803020104030203" pitchFamily="2" charset="-79"/>
              </a:rPr>
              <a:t> position is ignored or left NULL</a:t>
            </a:r>
            <a:endParaRPr lang="en-US" sz="2400" cap="all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794102480"/>
              </p:ext>
            </p:extLst>
          </p:nvPr>
        </p:nvGraphicFramePr>
        <p:xfrm>
          <a:off x="383503" y="2071948"/>
          <a:ext cx="4446074" cy="2976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03809" y="2292439"/>
            <a:ext cx="2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09104" y="3245476"/>
            <a:ext cx="2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17731" y="3309870"/>
            <a:ext cx="16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8050" y="4679187"/>
            <a:ext cx="20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35617" y="4679187"/>
            <a:ext cx="48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84868" y="4679187"/>
            <a:ext cx="45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9724" y="4679187"/>
            <a:ext cx="52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30235"/>
              </p:ext>
            </p:extLst>
          </p:nvPr>
        </p:nvGraphicFramePr>
        <p:xfrm>
          <a:off x="1635617" y="5411859"/>
          <a:ext cx="8127999" cy="988941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443149"/>
                <a:gridCol w="837127"/>
                <a:gridCol w="785611"/>
                <a:gridCol w="875764"/>
                <a:gridCol w="850005"/>
                <a:gridCol w="837127"/>
                <a:gridCol w="824248"/>
                <a:gridCol w="862884"/>
                <a:gridCol w="812084"/>
              </a:tblGrid>
              <a:tr h="516611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72330"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 flipV="1">
            <a:off x="2458433" y="5573424"/>
            <a:ext cx="296214" cy="62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482759" y="6127996"/>
            <a:ext cx="296214" cy="64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470</TotalTime>
  <Words>806</Words>
  <Application>Microsoft Office PowerPoint</Application>
  <PresentationFormat>Widescreen</PresentationFormat>
  <Paragraphs>173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新細明體</vt:lpstr>
      <vt:lpstr>新細明體</vt:lpstr>
      <vt:lpstr>Aharoni</vt:lpstr>
      <vt:lpstr>Algerian</vt:lpstr>
      <vt:lpstr>Arial</vt:lpstr>
      <vt:lpstr>Arial Black</vt:lpstr>
      <vt:lpstr>Times New Roman</vt:lpstr>
      <vt:lpstr>Tw Cen MT</vt:lpstr>
      <vt:lpstr>Wingdings</vt:lpstr>
      <vt:lpstr>Droplet</vt:lpstr>
      <vt:lpstr>PRESENTATION ON BINARY SEARCH TREES</vt:lpstr>
      <vt:lpstr>What is a tree?</vt:lpstr>
      <vt:lpstr>What is a binary tree?</vt:lpstr>
      <vt:lpstr>Basic concepts of binary trees</vt:lpstr>
      <vt:lpstr>PowerPoint Presentation</vt:lpstr>
      <vt:lpstr>COMPLETE BINARY TREE</vt:lpstr>
      <vt:lpstr>Representation of algebraic expression into a binary tree</vt:lpstr>
      <vt:lpstr>PowerPoint Presentation</vt:lpstr>
      <vt:lpstr>Array representation of binary tree (sequential representation)</vt:lpstr>
      <vt:lpstr>LINKED LIST REPRESENTATION OF BINARY TREE</vt:lpstr>
      <vt:lpstr>BINARY TREE TRAVERSAL</vt:lpstr>
      <vt:lpstr>BINARY SEARCH TREE</vt:lpstr>
      <vt:lpstr>Binary search tree (bst)</vt:lpstr>
      <vt:lpstr>BinARY Search tree and non-binary search tree (example)</vt:lpstr>
      <vt:lpstr>Operations on binary search tree</vt:lpstr>
      <vt:lpstr>SEARCHING</vt:lpstr>
      <vt:lpstr>insertion</vt:lpstr>
      <vt:lpstr>deletion</vt:lpstr>
      <vt:lpstr>Case 1: suppose node to be deleted is n, we simply replace parent location of n with null pointer.  case 2: suppose node m to be deleted having exactly one child, we simply replace the address of m in its parent node with address of its child.  case 3: suppose node to be deleted is p, having two children. To delete it we have to find the inorder successor of p and replace it. After it we simply delete the inorder successor which we previously find.</vt:lpstr>
      <vt:lpstr>traversing</vt:lpstr>
      <vt:lpstr>applications</vt:lpstr>
      <vt:lpstr>applications</vt:lpstr>
      <vt:lpstr>applications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BINARY SEARCH TREES</dc:title>
  <dc:creator>anu</dc:creator>
  <cp:lastModifiedBy>anu</cp:lastModifiedBy>
  <cp:revision>58</cp:revision>
  <dcterms:created xsi:type="dcterms:W3CDTF">2016-02-07T05:50:05Z</dcterms:created>
  <dcterms:modified xsi:type="dcterms:W3CDTF">2016-04-03T18:01:34Z</dcterms:modified>
</cp:coreProperties>
</file>