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677B12E-0DAA-4331-BFCE-9FFFA51B6943}" type="datetimeFigureOut">
              <a:rPr lang="en-IN" smtClean="0"/>
              <a:pPr/>
              <a:t>3/8/2016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078B6D5-E1F5-4A4A-9D9F-F8DE558451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Templates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Chapter 12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Member function 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template&lt;class T&gt;</a:t>
            </a:r>
          </a:p>
          <a:p>
            <a:pPr>
              <a:buNone/>
            </a:pPr>
            <a:r>
              <a:rPr lang="en-IN" dirty="0" err="1" smtClean="0"/>
              <a:t>returntype</a:t>
            </a:r>
            <a:r>
              <a:rPr lang="en-IN" dirty="0" smtClean="0"/>
              <a:t> </a:t>
            </a:r>
            <a:r>
              <a:rPr lang="en-IN" dirty="0" err="1" smtClean="0"/>
              <a:t>classname</a:t>
            </a:r>
            <a:r>
              <a:rPr lang="en-IN" dirty="0" smtClean="0"/>
              <a:t> &lt;T&gt; :: </a:t>
            </a:r>
            <a:r>
              <a:rPr lang="en-IN" dirty="0" err="1" smtClean="0"/>
              <a:t>functionname</a:t>
            </a:r>
            <a:r>
              <a:rPr lang="en-IN" dirty="0" smtClean="0"/>
              <a:t>(</a:t>
            </a:r>
            <a:r>
              <a:rPr lang="en-IN" dirty="0" err="1" smtClean="0"/>
              <a:t>arg</a:t>
            </a:r>
            <a:r>
              <a:rPr lang="en-IN" dirty="0" smtClean="0"/>
              <a:t> list)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// function body;</a:t>
            </a:r>
          </a:p>
          <a:p>
            <a:pPr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Non-type template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template &lt;class T, </a:t>
            </a:r>
            <a:r>
              <a:rPr lang="en-IN" dirty="0" err="1" smtClean="0"/>
              <a:t>int</a:t>
            </a:r>
            <a:r>
              <a:rPr lang="en-IN" dirty="0" smtClean="0"/>
              <a:t> size&gt;</a:t>
            </a:r>
          </a:p>
          <a:p>
            <a:pPr>
              <a:buNone/>
            </a:pPr>
            <a:r>
              <a:rPr lang="en-IN" dirty="0" smtClean="0"/>
              <a:t>class array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T a[size];</a:t>
            </a:r>
          </a:p>
          <a:p>
            <a:pPr>
              <a:buNone/>
            </a:pPr>
            <a:r>
              <a:rPr lang="en-IN" dirty="0" smtClean="0"/>
              <a:t>....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r>
              <a:rPr lang="en-IN" dirty="0" smtClean="0"/>
              <a:t>array &lt;</a:t>
            </a:r>
            <a:r>
              <a:rPr lang="en-IN" dirty="0" err="1" smtClean="0"/>
              <a:t>int</a:t>
            </a:r>
            <a:r>
              <a:rPr lang="en-IN" dirty="0" smtClean="0"/>
              <a:t> ,10&gt; a1;</a:t>
            </a:r>
          </a:p>
          <a:p>
            <a:pPr>
              <a:buNone/>
            </a:pPr>
            <a:r>
              <a:rPr lang="en-IN" dirty="0" smtClean="0"/>
              <a:t>array&lt;float,5&gt; a2;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Enables to create generic classes and functions.</a:t>
            </a:r>
          </a:p>
          <a:p>
            <a:r>
              <a:rPr lang="en-IN" dirty="0" smtClean="0"/>
              <a:t>Generic programming is an approach where generic types are used as parameters in algorithms so that they work for a variety of suitable data types and data structures.</a:t>
            </a:r>
          </a:p>
          <a:p>
            <a:r>
              <a:rPr lang="en-IN" dirty="0" smtClean="0"/>
              <a:t>A template can be used to create a family of classes or functions.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100391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795637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100391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21088"/>
            <a:ext cx="7884368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 TEMPLATE WITH MULTIPLE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8"/>
            <a:ext cx="8172400" cy="5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TEMPLATE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705678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56992"/>
            <a:ext cx="5449192" cy="230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 TEMPLATE WITH MULTIPLE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4888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OVERLOADING OF TEMPLATE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795637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133</TotalTime>
  <Words>127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Templates</vt:lpstr>
      <vt:lpstr>INTRODUCTION</vt:lpstr>
      <vt:lpstr>CLASS TEMPLATE</vt:lpstr>
      <vt:lpstr>Contd..</vt:lpstr>
      <vt:lpstr>Slide 5</vt:lpstr>
      <vt:lpstr>CLASS TEMPLATE WITH MULTIPLE PARAMETERS</vt:lpstr>
      <vt:lpstr>FUNCTION TEMPLATE</vt:lpstr>
      <vt:lpstr>FUNCTION TEMPLATE WITH MULTIPLE PARAMETER</vt:lpstr>
      <vt:lpstr>OVERLOADING OF TEMPLATE FUNCTION</vt:lpstr>
      <vt:lpstr>Member function templates</vt:lpstr>
      <vt:lpstr>Non-type template arguments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Supreet</dc:creator>
  <cp:lastModifiedBy>User</cp:lastModifiedBy>
  <cp:revision>6</cp:revision>
  <dcterms:created xsi:type="dcterms:W3CDTF">2016-03-08T07:05:03Z</dcterms:created>
  <dcterms:modified xsi:type="dcterms:W3CDTF">2016-03-08T19:46:57Z</dcterms:modified>
</cp:coreProperties>
</file>