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61AE-A199-4B5A-A7C5-EB5596F59EDB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F68A8-0BC7-4627-876F-158E1BE6C8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68A8-0BC7-4627-876F-158E1BE6C851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51C062C-316A-4849-AF0D-2BA7524112D8}" type="datetimeFigureOut">
              <a:rPr lang="en-IN" smtClean="0"/>
              <a:t>03-03-2016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CA5CAC-9FA4-4F3B-BA7C-2EFCC0F91568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</a:t>
            </a:r>
            <a:r>
              <a:rPr lang="en-IN" smtClean="0"/>
              <a:t>with file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input and output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03920" cy="4572000"/>
          </a:xfrm>
        </p:spPr>
        <p:txBody>
          <a:bodyPr>
            <a:noAutofit/>
          </a:bodyPr>
          <a:lstStyle/>
          <a:p>
            <a:r>
              <a:rPr lang="en-IN" sz="1600" dirty="0" smtClean="0"/>
              <a:t>put() and get() functions are used to write and read a single character into a file.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char string[80];</a:t>
            </a:r>
          </a:p>
          <a:p>
            <a:pPr>
              <a:buNone/>
            </a:pPr>
            <a:r>
              <a:rPr lang="en-IN" sz="1600" dirty="0" err="1" smtClean="0"/>
              <a:t>cin</a:t>
            </a:r>
            <a:r>
              <a:rPr lang="en-IN" sz="1600" dirty="0" smtClean="0"/>
              <a:t>&gt;&gt;string;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</a:t>
            </a:r>
            <a:r>
              <a:rPr lang="en-IN" sz="1600" dirty="0" err="1" smtClean="0"/>
              <a:t>len</a:t>
            </a:r>
            <a:r>
              <a:rPr lang="en-IN" sz="1600" dirty="0" smtClean="0"/>
              <a:t>=</a:t>
            </a:r>
            <a:r>
              <a:rPr lang="en-IN" sz="1600" dirty="0" err="1" smtClean="0"/>
              <a:t>strlen</a:t>
            </a:r>
            <a:r>
              <a:rPr lang="en-IN" sz="1600" dirty="0" smtClean="0"/>
              <a:t>(string);</a:t>
            </a:r>
          </a:p>
          <a:p>
            <a:pPr>
              <a:buNone/>
            </a:pPr>
            <a:r>
              <a:rPr lang="en-IN" sz="1600" dirty="0" err="1" smtClean="0"/>
              <a:t>Fstream</a:t>
            </a:r>
            <a:r>
              <a:rPr lang="en-IN" sz="1600" dirty="0" smtClean="0"/>
              <a:t> file;</a:t>
            </a:r>
          </a:p>
          <a:p>
            <a:pPr>
              <a:buNone/>
            </a:pPr>
            <a:r>
              <a:rPr lang="en-IN" sz="1600" dirty="0" err="1" smtClean="0"/>
              <a:t>File.open</a:t>
            </a:r>
            <a:r>
              <a:rPr lang="en-IN" sz="1600" dirty="0" smtClean="0"/>
              <a:t>(“TEXT”, </a:t>
            </a:r>
            <a:r>
              <a:rPr lang="en-IN" sz="1600" dirty="0" err="1" smtClean="0"/>
              <a:t>ios</a:t>
            </a:r>
            <a:r>
              <a:rPr lang="en-IN" sz="1600" dirty="0" smtClean="0"/>
              <a:t>::</a:t>
            </a:r>
            <a:r>
              <a:rPr lang="en-IN" sz="1600" dirty="0" err="1" smtClean="0"/>
              <a:t>in|ios</a:t>
            </a:r>
            <a:r>
              <a:rPr lang="en-IN" sz="1600" dirty="0" smtClean="0"/>
              <a:t>::out);</a:t>
            </a:r>
          </a:p>
          <a:p>
            <a:pPr>
              <a:buNone/>
            </a:pPr>
            <a:r>
              <a:rPr lang="en-IN" sz="1600" dirty="0" smtClean="0"/>
              <a:t>For(</a:t>
            </a:r>
            <a:r>
              <a:rPr lang="en-IN" sz="1600" dirty="0" err="1" smtClean="0"/>
              <a:t>int</a:t>
            </a:r>
            <a:r>
              <a:rPr lang="en-IN" sz="1600" dirty="0" smtClean="0"/>
              <a:t> </a:t>
            </a:r>
            <a:r>
              <a:rPr lang="en-IN" sz="1600" dirty="0" err="1" smtClean="0"/>
              <a:t>i</a:t>
            </a:r>
            <a:r>
              <a:rPr lang="en-IN" sz="1600" dirty="0" smtClean="0"/>
              <a:t>=0;i&lt;</a:t>
            </a:r>
            <a:r>
              <a:rPr lang="en-IN" sz="1600" dirty="0" err="1" smtClean="0"/>
              <a:t>len;i</a:t>
            </a:r>
            <a:r>
              <a:rPr lang="en-IN" sz="1600" dirty="0" smtClean="0"/>
              <a:t>++)</a:t>
            </a:r>
          </a:p>
          <a:p>
            <a:pPr>
              <a:buNone/>
            </a:pPr>
            <a:r>
              <a:rPr lang="en-IN" sz="1600" dirty="0" err="1" smtClean="0"/>
              <a:t>File.put</a:t>
            </a:r>
            <a:r>
              <a:rPr lang="en-IN" sz="1600" dirty="0" smtClean="0"/>
              <a:t>(string[</a:t>
            </a:r>
            <a:r>
              <a:rPr lang="en-IN" sz="1600" dirty="0" err="1" smtClean="0"/>
              <a:t>i</a:t>
            </a:r>
            <a:r>
              <a:rPr lang="en-IN" sz="1600" dirty="0" smtClean="0"/>
              <a:t>]);</a:t>
            </a:r>
          </a:p>
          <a:p>
            <a:pPr>
              <a:buNone/>
            </a:pPr>
            <a:r>
              <a:rPr lang="en-IN" sz="1600" dirty="0" err="1" smtClean="0"/>
              <a:t>File.seekg</a:t>
            </a:r>
            <a:r>
              <a:rPr lang="en-IN" sz="1600" dirty="0" smtClean="0"/>
              <a:t>(0);</a:t>
            </a:r>
          </a:p>
          <a:p>
            <a:pPr>
              <a:buNone/>
            </a:pPr>
            <a:r>
              <a:rPr lang="en-IN" sz="1600" dirty="0" smtClean="0"/>
              <a:t>Char </a:t>
            </a:r>
            <a:r>
              <a:rPr lang="en-IN" sz="1600" dirty="0" err="1" smtClean="0"/>
              <a:t>ch</a:t>
            </a:r>
            <a:r>
              <a:rPr lang="en-IN" sz="1600" dirty="0" smtClean="0"/>
              <a:t>;</a:t>
            </a:r>
          </a:p>
          <a:p>
            <a:pPr>
              <a:buNone/>
            </a:pPr>
            <a:r>
              <a:rPr lang="en-IN" sz="1600" dirty="0" smtClean="0"/>
              <a:t>While(file)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err="1" smtClean="0"/>
              <a:t>File.get</a:t>
            </a:r>
            <a:r>
              <a:rPr lang="en-IN" sz="1600" dirty="0" smtClean="0"/>
              <a:t>(</a:t>
            </a:r>
            <a:r>
              <a:rPr lang="en-IN" sz="1600" dirty="0" err="1" smtClean="0"/>
              <a:t>ch</a:t>
            </a:r>
            <a:r>
              <a:rPr lang="en-IN" sz="1600" dirty="0" smtClean="0"/>
              <a:t>);</a:t>
            </a:r>
          </a:p>
          <a:p>
            <a:pPr>
              <a:buNone/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</a:t>
            </a:r>
            <a:r>
              <a:rPr lang="en-IN" sz="1600" dirty="0" err="1" smtClean="0"/>
              <a:t>ch</a:t>
            </a:r>
            <a:r>
              <a:rPr lang="en-IN" sz="1600" dirty="0" smtClean="0"/>
              <a:t>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smtClean="0"/>
              <a:t>Return 0;</a:t>
            </a:r>
          </a:p>
          <a:p>
            <a:pPr>
              <a:buNone/>
            </a:pPr>
            <a:r>
              <a:rPr lang="en-IN" sz="1600" dirty="0" smtClean="0"/>
              <a:t>}</a:t>
            </a:r>
            <a:endParaRPr lang="en-IN" sz="1600" dirty="0" smtClean="0"/>
          </a:p>
          <a:p>
            <a:pPr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and read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Write and read function are used to handle the data in the binary form.</a:t>
            </a:r>
          </a:p>
          <a:p>
            <a:r>
              <a:rPr lang="en-IN" dirty="0" err="1" smtClean="0"/>
              <a:t>Infile.read</a:t>
            </a:r>
            <a:r>
              <a:rPr lang="en-IN" dirty="0" smtClean="0"/>
              <a:t>((char*)&amp;</a:t>
            </a:r>
            <a:r>
              <a:rPr lang="en-IN" dirty="0" err="1" smtClean="0"/>
              <a:t>V,sizeof</a:t>
            </a:r>
            <a:r>
              <a:rPr lang="en-IN" dirty="0" smtClean="0"/>
              <a:t>(V));</a:t>
            </a:r>
          </a:p>
          <a:p>
            <a:r>
              <a:rPr lang="en-IN" dirty="0" err="1" smtClean="0"/>
              <a:t>Outfile.write</a:t>
            </a:r>
            <a:r>
              <a:rPr lang="en-IN" dirty="0" smtClean="0"/>
              <a:t>((char*)&amp;</a:t>
            </a:r>
            <a:r>
              <a:rPr lang="en-IN" dirty="0" err="1" smtClean="0"/>
              <a:t>V,sizeof</a:t>
            </a:r>
            <a:r>
              <a:rPr lang="en-IN" dirty="0" smtClean="0"/>
              <a:t>(V));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and Writing a class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640959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42493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Handling during a file operation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1412776"/>
            <a:ext cx="96490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</TotalTime>
  <Words>122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Working with file</vt:lpstr>
      <vt:lpstr>Sequential input and output operations</vt:lpstr>
      <vt:lpstr>Write and read functions</vt:lpstr>
      <vt:lpstr>Reading and Writing a class object</vt:lpstr>
      <vt:lpstr>Slide 5</vt:lpstr>
      <vt:lpstr>Error Handling during a file operation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Supreet</dc:creator>
  <cp:lastModifiedBy>Supreet</cp:lastModifiedBy>
  <cp:revision>2</cp:revision>
  <dcterms:created xsi:type="dcterms:W3CDTF">2016-03-03T07:23:11Z</dcterms:created>
  <dcterms:modified xsi:type="dcterms:W3CDTF">2016-03-03T07:37:39Z</dcterms:modified>
</cp:coreProperties>
</file>