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9" r:id="rId9"/>
    <p:sldId id="270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0CC8-3B3B-44B5-A54B-57C300373B74}" type="datetimeFigureOut">
              <a:rPr lang="en-IN" smtClean="0"/>
              <a:t>02-03-2016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B0ECE41-C847-402E-BC1E-4568183A8C0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0CC8-3B3B-44B5-A54B-57C300373B74}" type="datetimeFigureOut">
              <a:rPr lang="en-IN" smtClean="0"/>
              <a:t>02-03-2016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CE41-C847-402E-BC1E-4568183A8C0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B0ECE41-C847-402E-BC1E-4568183A8C04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0CC8-3B3B-44B5-A54B-57C300373B74}" type="datetimeFigureOut">
              <a:rPr lang="en-IN" smtClean="0"/>
              <a:t>02-03-2016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0CC8-3B3B-44B5-A54B-57C300373B74}" type="datetimeFigureOut">
              <a:rPr lang="en-IN" smtClean="0"/>
              <a:t>02-03-2016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B0ECE41-C847-402E-BC1E-4568183A8C0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0CC8-3B3B-44B5-A54B-57C300373B74}" type="datetimeFigureOut">
              <a:rPr lang="en-IN" smtClean="0"/>
              <a:t>02-03-2016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B0ECE41-C847-402E-BC1E-4568183A8C0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4590CC8-3B3B-44B5-A54B-57C300373B74}" type="datetimeFigureOut">
              <a:rPr lang="en-IN" smtClean="0"/>
              <a:t>02-03-2016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ECE41-C847-402E-BC1E-4568183A8C0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0CC8-3B3B-44B5-A54B-57C300373B74}" type="datetimeFigureOut">
              <a:rPr lang="en-IN" smtClean="0"/>
              <a:t>02-03-2016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B0ECE41-C847-402E-BC1E-4568183A8C04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0CC8-3B3B-44B5-A54B-57C300373B74}" type="datetimeFigureOut">
              <a:rPr lang="en-IN" smtClean="0"/>
              <a:t>02-03-2016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B0ECE41-C847-402E-BC1E-4568183A8C0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0CC8-3B3B-44B5-A54B-57C300373B74}" type="datetimeFigureOut">
              <a:rPr lang="en-IN" smtClean="0"/>
              <a:t>02-03-2016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B0ECE41-C847-402E-BC1E-4568183A8C0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B0ECE41-C847-402E-BC1E-4568183A8C04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0CC8-3B3B-44B5-A54B-57C300373B74}" type="datetimeFigureOut">
              <a:rPr lang="en-IN" smtClean="0"/>
              <a:t>02-03-2016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B0ECE41-C847-402E-BC1E-4568183A8C0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4590CC8-3B3B-44B5-A54B-57C300373B74}" type="datetimeFigureOut">
              <a:rPr lang="en-IN" smtClean="0"/>
              <a:t>02-03-2016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4590CC8-3B3B-44B5-A54B-57C300373B74}" type="datetimeFigureOut">
              <a:rPr lang="en-IN" smtClean="0"/>
              <a:t>02-03-2016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B0ECE41-C847-402E-BC1E-4568183A8C04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Working with files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Opening file using open()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43999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Detecting EOF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While(fin): returns a value 0 if any error occurs in the file operation including end of file condition.</a:t>
            </a:r>
          </a:p>
          <a:p>
            <a:r>
              <a:rPr lang="en-IN" dirty="0" smtClean="0"/>
              <a:t>If(fin1.eof()!=0)</a:t>
            </a:r>
          </a:p>
          <a:p>
            <a:pPr>
              <a:buNone/>
            </a:pPr>
            <a:r>
              <a:rPr lang="en-IN" dirty="0" smtClean="0"/>
              <a:t>	{ exit(1);} </a:t>
            </a:r>
          </a:p>
          <a:p>
            <a:pPr>
              <a:buNone/>
            </a:pPr>
            <a:r>
              <a:rPr lang="en-IN" dirty="0" err="1" smtClean="0"/>
              <a:t>eof</a:t>
            </a:r>
            <a:r>
              <a:rPr lang="en-IN" dirty="0" smtClean="0"/>
              <a:t>() is a member function of </a:t>
            </a:r>
            <a:r>
              <a:rPr lang="en-IN" dirty="0" err="1" smtClean="0"/>
              <a:t>ios</a:t>
            </a:r>
            <a:r>
              <a:rPr lang="en-IN" dirty="0" smtClean="0"/>
              <a:t> class. It returns a non-zero value if the end of file condition is encountered and zero otherwise.</a:t>
            </a:r>
          </a:p>
          <a:p>
            <a:pPr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File Modes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36912"/>
            <a:ext cx="8964488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628800"/>
            <a:ext cx="5976664" cy="769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File Pointers</a:t>
            </a:r>
            <a:endParaRPr lang="en-IN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91440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Manipulator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2816"/>
            <a:ext cx="8964488" cy="331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Specifying the offset</a:t>
            </a:r>
            <a:endParaRPr lang="en-IN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43204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1472" y="1556792"/>
            <a:ext cx="4752528" cy="132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3068960"/>
            <a:ext cx="8964489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856895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Classes for file stream operation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4400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Opening and closing file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268760"/>
            <a:ext cx="9144000" cy="558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Opening file using constructor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1"/>
            <a:ext cx="9144000" cy="21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789041"/>
            <a:ext cx="669674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8640"/>
            <a:ext cx="648359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00808"/>
            <a:ext cx="6588224" cy="309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528" y="908720"/>
            <a:ext cx="856895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396536" cy="350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501008"/>
            <a:ext cx="6048672" cy="2272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55</TotalTime>
  <Words>57</Words>
  <Application>Microsoft Office PowerPoint</Application>
  <PresentationFormat>On-screen Show (4:3)</PresentationFormat>
  <Paragraphs>16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Working with files</vt:lpstr>
      <vt:lpstr>Introduction</vt:lpstr>
      <vt:lpstr>Classes for file stream operation</vt:lpstr>
      <vt:lpstr>Opening and closing file</vt:lpstr>
      <vt:lpstr>Opening file using constructor</vt:lpstr>
      <vt:lpstr>Slide 6</vt:lpstr>
      <vt:lpstr>Slide 7</vt:lpstr>
      <vt:lpstr>Slide 8</vt:lpstr>
      <vt:lpstr>Slide 9</vt:lpstr>
      <vt:lpstr>Opening file using open()</vt:lpstr>
      <vt:lpstr>Detecting EOF</vt:lpstr>
      <vt:lpstr>File Modes</vt:lpstr>
      <vt:lpstr>File Pointers</vt:lpstr>
      <vt:lpstr>Manipulator functions</vt:lpstr>
      <vt:lpstr>Specifying the offset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files</dc:title>
  <dc:creator>Supreet</dc:creator>
  <cp:lastModifiedBy>Supreet</cp:lastModifiedBy>
  <cp:revision>8</cp:revision>
  <dcterms:created xsi:type="dcterms:W3CDTF">2016-03-02T06:57:30Z</dcterms:created>
  <dcterms:modified xsi:type="dcterms:W3CDTF">2016-03-02T07:53:25Z</dcterms:modified>
</cp:coreProperties>
</file>