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59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9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CA39893-12CC-4C48-BD74-51299278FA00}" type="datetimeFigureOut">
              <a:rPr lang="en-IN" smtClean="0"/>
              <a:pPr/>
              <a:t>4/12/2016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F9A1410-ABCA-4B37-9860-134A7BD48F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A39893-12CC-4C48-BD74-51299278FA00}" type="datetimeFigureOut">
              <a:rPr lang="en-IN" smtClean="0"/>
              <a:pPr/>
              <a:t>4/12/2016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A1410-ABCA-4B37-9860-134A7BD48F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CA39893-12CC-4C48-BD74-51299278FA00}" type="datetimeFigureOut">
              <a:rPr lang="en-IN" smtClean="0"/>
              <a:pPr/>
              <a:t>4/12/2016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F9A1410-ABCA-4B37-9860-134A7BD48F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A39893-12CC-4C48-BD74-51299278FA00}" type="datetimeFigureOut">
              <a:rPr lang="en-IN" smtClean="0"/>
              <a:pPr/>
              <a:t>4/12/2016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A1410-ABCA-4B37-9860-134A7BD48F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CA39893-12CC-4C48-BD74-51299278FA00}" type="datetimeFigureOut">
              <a:rPr lang="en-IN" smtClean="0"/>
              <a:pPr/>
              <a:t>4/12/2016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F9A1410-ABCA-4B37-9860-134A7BD48F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A39893-12CC-4C48-BD74-51299278FA00}" type="datetimeFigureOut">
              <a:rPr lang="en-IN" smtClean="0"/>
              <a:pPr/>
              <a:t>4/12/2016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A1410-ABCA-4B37-9860-134A7BD48F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A39893-12CC-4C48-BD74-51299278FA00}" type="datetimeFigureOut">
              <a:rPr lang="en-IN" smtClean="0"/>
              <a:pPr/>
              <a:t>4/12/2016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A1410-ABCA-4B37-9860-134A7BD48F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A39893-12CC-4C48-BD74-51299278FA00}" type="datetimeFigureOut">
              <a:rPr lang="en-IN" smtClean="0"/>
              <a:pPr/>
              <a:t>4/12/2016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A1410-ABCA-4B37-9860-134A7BD48F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CA39893-12CC-4C48-BD74-51299278FA00}" type="datetimeFigureOut">
              <a:rPr lang="en-IN" smtClean="0"/>
              <a:pPr/>
              <a:t>4/12/2016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A1410-ABCA-4B37-9860-134A7BD48F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A39893-12CC-4C48-BD74-51299278FA00}" type="datetimeFigureOut">
              <a:rPr lang="en-IN" smtClean="0"/>
              <a:pPr/>
              <a:t>4/12/2016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A1410-ABCA-4B37-9860-134A7BD48F7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A39893-12CC-4C48-BD74-51299278FA00}" type="datetimeFigureOut">
              <a:rPr lang="en-IN" smtClean="0"/>
              <a:pPr/>
              <a:t>4/12/2016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A1410-ABCA-4B37-9860-134A7BD48F7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CA39893-12CC-4C48-BD74-51299278FA00}" type="datetimeFigureOut">
              <a:rPr lang="en-IN" smtClean="0"/>
              <a:pPr/>
              <a:t>4/12/2016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F9A1410-ABCA-4B37-9860-134A7BD48F7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Java AWT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Lecture 10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Buttons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 </a:t>
            </a:r>
            <a:r>
              <a:rPr lang="en-IN" i="1" dirty="0" smtClean="0"/>
              <a:t>push button is a component that </a:t>
            </a:r>
            <a:r>
              <a:rPr lang="en-IN" dirty="0" smtClean="0"/>
              <a:t>contains a label and that generates an event when it is pressed.</a:t>
            </a:r>
          </a:p>
          <a:p>
            <a:r>
              <a:rPr lang="en-IN" b="1" dirty="0" smtClean="0"/>
              <a:t>Button defines these two constructors:</a:t>
            </a:r>
          </a:p>
          <a:p>
            <a:pPr lvl="1"/>
            <a:r>
              <a:rPr lang="en-IN" dirty="0" smtClean="0"/>
              <a:t>Button( )</a:t>
            </a:r>
          </a:p>
          <a:p>
            <a:pPr lvl="1"/>
            <a:r>
              <a:rPr lang="en-IN" dirty="0" smtClean="0"/>
              <a:t>Button(String </a:t>
            </a:r>
            <a:r>
              <a:rPr lang="en-IN" i="1" dirty="0" err="1" smtClean="0"/>
              <a:t>str</a:t>
            </a:r>
            <a:r>
              <a:rPr lang="en-IN" i="1" dirty="0" smtClean="0"/>
              <a:t>)</a:t>
            </a:r>
          </a:p>
          <a:p>
            <a:r>
              <a:rPr lang="en-IN" dirty="0" err="1" smtClean="0"/>
              <a:t>setLabel</a:t>
            </a:r>
            <a:r>
              <a:rPr lang="en-IN" dirty="0" smtClean="0"/>
              <a:t>() is used to set the label of the button</a:t>
            </a:r>
          </a:p>
          <a:p>
            <a:r>
              <a:rPr lang="en-IN" dirty="0" err="1" smtClean="0"/>
              <a:t>getLabel</a:t>
            </a:r>
            <a:r>
              <a:rPr lang="en-IN" dirty="0" smtClean="0"/>
              <a:t>() is used to retrieve the button label.</a:t>
            </a:r>
          </a:p>
          <a:p>
            <a:pPr lvl="1"/>
            <a:r>
              <a:rPr lang="en-IN" dirty="0" smtClean="0"/>
              <a:t>void </a:t>
            </a:r>
            <a:r>
              <a:rPr lang="en-IN" dirty="0" err="1" smtClean="0"/>
              <a:t>setLabel</a:t>
            </a:r>
            <a:r>
              <a:rPr lang="en-IN" dirty="0" smtClean="0"/>
              <a:t>(String </a:t>
            </a:r>
            <a:r>
              <a:rPr lang="en-IN" i="1" dirty="0" err="1" smtClean="0"/>
              <a:t>str</a:t>
            </a:r>
            <a:r>
              <a:rPr lang="en-IN" i="1" dirty="0" smtClean="0"/>
              <a:t>)</a:t>
            </a:r>
          </a:p>
          <a:p>
            <a:pPr lvl="1"/>
            <a:r>
              <a:rPr lang="en-IN" dirty="0" smtClean="0"/>
              <a:t>String </a:t>
            </a:r>
            <a:r>
              <a:rPr lang="en-IN" dirty="0" err="1" smtClean="0"/>
              <a:t>getLabel</a:t>
            </a:r>
            <a:r>
              <a:rPr lang="en-IN" dirty="0" smtClean="0"/>
              <a:t>( 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handling button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Each time a button is pressed, an action event is generated. This is sent to any listeners.</a:t>
            </a:r>
          </a:p>
          <a:p>
            <a:pPr algn="just"/>
            <a:r>
              <a:rPr lang="en-IN" dirty="0" smtClean="0"/>
              <a:t>Each listener implements the </a:t>
            </a:r>
            <a:r>
              <a:rPr lang="en-IN" dirty="0" err="1" smtClean="0"/>
              <a:t>ActionListener</a:t>
            </a:r>
            <a:r>
              <a:rPr lang="en-IN" dirty="0" smtClean="0"/>
              <a:t> interface. That interface defines the </a:t>
            </a:r>
            <a:r>
              <a:rPr lang="en-IN" dirty="0" err="1" smtClean="0"/>
              <a:t>actionPerformed</a:t>
            </a:r>
            <a:r>
              <a:rPr lang="en-IN" dirty="0" smtClean="0"/>
              <a:t>( ) method, which is called when an event occurs.</a:t>
            </a:r>
          </a:p>
          <a:p>
            <a:r>
              <a:rPr lang="en-IN" dirty="0" smtClean="0"/>
              <a:t>An </a:t>
            </a:r>
            <a:r>
              <a:rPr lang="en-IN" b="1" dirty="0" err="1" smtClean="0"/>
              <a:t>ActionEvent</a:t>
            </a:r>
            <a:r>
              <a:rPr lang="en-IN" b="1" dirty="0" smtClean="0"/>
              <a:t> object </a:t>
            </a:r>
            <a:r>
              <a:rPr lang="en-IN" dirty="0" smtClean="0"/>
              <a:t>is supplied as the argument to this method.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44466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7427168" cy="587727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import java.awt.*;</a:t>
            </a:r>
          </a:p>
          <a:p>
            <a:pPr>
              <a:buNone/>
            </a:pPr>
            <a:r>
              <a:rPr lang="en-IN" dirty="0" smtClean="0"/>
              <a:t>import </a:t>
            </a:r>
            <a:r>
              <a:rPr lang="en-IN" dirty="0" err="1" smtClean="0"/>
              <a:t>java.awt.event</a:t>
            </a:r>
            <a:r>
              <a:rPr lang="en-IN" dirty="0" smtClean="0"/>
              <a:t>.*;</a:t>
            </a:r>
          </a:p>
          <a:p>
            <a:pPr>
              <a:buNone/>
            </a:pPr>
            <a:r>
              <a:rPr lang="en-IN" dirty="0" smtClean="0"/>
              <a:t>import </a:t>
            </a:r>
            <a:r>
              <a:rPr lang="en-IN" dirty="0" err="1" smtClean="0"/>
              <a:t>java.applet</a:t>
            </a:r>
            <a:r>
              <a:rPr lang="en-IN" dirty="0" smtClean="0"/>
              <a:t>.*;</a:t>
            </a:r>
          </a:p>
          <a:p>
            <a:pPr>
              <a:buNone/>
            </a:pPr>
            <a:r>
              <a:rPr lang="en-IN" dirty="0" smtClean="0"/>
              <a:t>public class </a:t>
            </a:r>
            <a:r>
              <a:rPr lang="en-IN" dirty="0" err="1" smtClean="0"/>
              <a:t>ButtonDemo</a:t>
            </a:r>
            <a:r>
              <a:rPr lang="en-IN" dirty="0" smtClean="0"/>
              <a:t> extends Applet implements </a:t>
            </a:r>
            <a:r>
              <a:rPr lang="en-IN" dirty="0" err="1" smtClean="0"/>
              <a:t>ActionListener</a:t>
            </a:r>
            <a:r>
              <a:rPr lang="en-IN" dirty="0" smtClean="0"/>
              <a:t> {</a:t>
            </a:r>
          </a:p>
          <a:p>
            <a:pPr>
              <a:buNone/>
            </a:pPr>
            <a:r>
              <a:rPr lang="en-IN" dirty="0" smtClean="0"/>
              <a:t>String </a:t>
            </a:r>
            <a:r>
              <a:rPr lang="en-IN" dirty="0" err="1" smtClean="0"/>
              <a:t>msg</a:t>
            </a:r>
            <a:r>
              <a:rPr lang="en-IN" dirty="0" smtClean="0"/>
              <a:t> = “” ;</a:t>
            </a:r>
          </a:p>
          <a:p>
            <a:pPr>
              <a:buNone/>
            </a:pPr>
            <a:r>
              <a:rPr lang="en-IN" dirty="0" smtClean="0"/>
              <a:t>Button yes, no, maybe;</a:t>
            </a:r>
          </a:p>
          <a:p>
            <a:pPr>
              <a:buNone/>
            </a:pPr>
            <a:r>
              <a:rPr lang="en-IN" dirty="0" smtClean="0"/>
              <a:t>public void init()</a:t>
            </a:r>
          </a:p>
          <a:p>
            <a:pPr>
              <a:buNone/>
            </a:pPr>
            <a:r>
              <a:rPr lang="en-IN" dirty="0" smtClean="0"/>
              <a:t> {</a:t>
            </a:r>
          </a:p>
          <a:p>
            <a:pPr>
              <a:buNone/>
            </a:pPr>
            <a:r>
              <a:rPr lang="en-IN" dirty="0" smtClean="0"/>
              <a:t>yes = new Button("Yes");</a:t>
            </a:r>
          </a:p>
          <a:p>
            <a:pPr>
              <a:buNone/>
            </a:pPr>
            <a:r>
              <a:rPr lang="en-IN" dirty="0" smtClean="0"/>
              <a:t>no = new Button("No");</a:t>
            </a:r>
          </a:p>
          <a:p>
            <a:pPr>
              <a:buNone/>
            </a:pPr>
            <a:r>
              <a:rPr lang="en-IN" dirty="0" smtClean="0"/>
              <a:t>maybe = new Button("Undecided");</a:t>
            </a:r>
          </a:p>
          <a:p>
            <a:pPr>
              <a:buNone/>
            </a:pPr>
            <a:r>
              <a:rPr lang="en-IN" dirty="0" smtClean="0"/>
              <a:t>add(yes);</a:t>
            </a:r>
          </a:p>
          <a:p>
            <a:pPr>
              <a:buNone/>
            </a:pPr>
            <a:r>
              <a:rPr lang="en-IN" dirty="0" smtClean="0"/>
              <a:t>add(no);</a:t>
            </a:r>
          </a:p>
          <a:p>
            <a:pPr>
              <a:buNone/>
            </a:pPr>
            <a:r>
              <a:rPr lang="en-IN" dirty="0" smtClean="0"/>
              <a:t>add(maybe);</a:t>
            </a:r>
          </a:p>
          <a:p>
            <a:pPr>
              <a:buNone/>
            </a:pPr>
            <a:r>
              <a:rPr lang="en-IN" dirty="0" err="1" smtClean="0"/>
              <a:t>yes.addActionListener</a:t>
            </a:r>
            <a:r>
              <a:rPr lang="en-IN" dirty="0" smtClean="0"/>
              <a:t>(this);</a:t>
            </a:r>
          </a:p>
          <a:p>
            <a:pPr>
              <a:buNone/>
            </a:pPr>
            <a:r>
              <a:rPr lang="en-IN" dirty="0" err="1" smtClean="0"/>
              <a:t>no.addActionListener</a:t>
            </a:r>
            <a:r>
              <a:rPr lang="en-IN" dirty="0" smtClean="0"/>
              <a:t>(this);</a:t>
            </a:r>
          </a:p>
          <a:p>
            <a:pPr>
              <a:buNone/>
            </a:pPr>
            <a:r>
              <a:rPr lang="en-IN" dirty="0" err="1" smtClean="0"/>
              <a:t>maybe.addActionListener</a:t>
            </a:r>
            <a:r>
              <a:rPr lang="en-IN" dirty="0" smtClean="0"/>
              <a:t>(this);</a:t>
            </a:r>
          </a:p>
          <a:p>
            <a:pPr>
              <a:buNone/>
            </a:pPr>
            <a:r>
              <a:rPr lang="en-IN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7427168" cy="645333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public void </a:t>
            </a:r>
            <a:r>
              <a:rPr lang="en-IN" dirty="0" err="1" smtClean="0"/>
              <a:t>actionPerformed</a:t>
            </a:r>
            <a:r>
              <a:rPr lang="en-IN" dirty="0" smtClean="0"/>
              <a:t>(</a:t>
            </a:r>
            <a:r>
              <a:rPr lang="en-IN" dirty="0" err="1" smtClean="0"/>
              <a:t>ActionEvent</a:t>
            </a:r>
            <a:r>
              <a:rPr lang="en-IN" dirty="0" smtClean="0"/>
              <a:t> </a:t>
            </a:r>
            <a:r>
              <a:rPr lang="en-IN" dirty="0" err="1" smtClean="0"/>
              <a:t>ae</a:t>
            </a:r>
            <a:r>
              <a:rPr lang="en-IN" dirty="0" smtClean="0"/>
              <a:t>) 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String </a:t>
            </a:r>
            <a:r>
              <a:rPr lang="en-IN" dirty="0" err="1" smtClean="0"/>
              <a:t>str</a:t>
            </a:r>
            <a:r>
              <a:rPr lang="en-IN" dirty="0" smtClean="0"/>
              <a:t> = </a:t>
            </a:r>
            <a:r>
              <a:rPr lang="en-IN" dirty="0" err="1" smtClean="0"/>
              <a:t>ae.getActionCommand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if(</a:t>
            </a:r>
            <a:r>
              <a:rPr lang="en-IN" dirty="0" err="1" smtClean="0"/>
              <a:t>str.equals</a:t>
            </a:r>
            <a:r>
              <a:rPr lang="en-IN" dirty="0" smtClean="0"/>
              <a:t>("Yes")) 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err="1" smtClean="0"/>
              <a:t>msg</a:t>
            </a:r>
            <a:r>
              <a:rPr lang="en-IN" dirty="0" smtClean="0"/>
              <a:t> = "You pressed Yes.";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else if(</a:t>
            </a:r>
            <a:r>
              <a:rPr lang="en-IN" dirty="0" err="1" smtClean="0"/>
              <a:t>str.equals</a:t>
            </a:r>
            <a:r>
              <a:rPr lang="en-IN" dirty="0" smtClean="0"/>
              <a:t>("No"))</a:t>
            </a:r>
          </a:p>
          <a:p>
            <a:pPr>
              <a:buNone/>
            </a:pPr>
            <a:r>
              <a:rPr lang="en-IN" dirty="0" smtClean="0"/>
              <a:t> {</a:t>
            </a:r>
          </a:p>
          <a:p>
            <a:pPr>
              <a:buNone/>
            </a:pPr>
            <a:r>
              <a:rPr lang="en-IN" dirty="0" err="1" smtClean="0"/>
              <a:t>msg</a:t>
            </a:r>
            <a:r>
              <a:rPr lang="en-IN" dirty="0" smtClean="0"/>
              <a:t> = "You pressed No.";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else 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err="1" smtClean="0"/>
              <a:t>msg</a:t>
            </a:r>
            <a:r>
              <a:rPr lang="en-IN" dirty="0" smtClean="0"/>
              <a:t> = "You pressed Undecided.";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repaint();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public void paint(Graphics g) {</a:t>
            </a:r>
          </a:p>
          <a:p>
            <a:pPr>
              <a:buNone/>
            </a:pPr>
            <a:r>
              <a:rPr lang="en-IN" dirty="0" err="1" smtClean="0"/>
              <a:t>g.drawString</a:t>
            </a:r>
            <a:r>
              <a:rPr lang="en-IN" dirty="0" smtClean="0"/>
              <a:t>(</a:t>
            </a:r>
            <a:r>
              <a:rPr lang="en-IN" dirty="0" err="1" smtClean="0"/>
              <a:t>msg</a:t>
            </a:r>
            <a:r>
              <a:rPr lang="en-IN" dirty="0" smtClean="0"/>
              <a:t>, 6, 100);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348880"/>
            <a:ext cx="2952328" cy="256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Check Boxes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5248584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A </a:t>
            </a:r>
            <a:r>
              <a:rPr lang="en-IN" i="1" dirty="0" smtClean="0"/>
              <a:t>check box is a control that is used to turn an option on or off.</a:t>
            </a:r>
          </a:p>
          <a:p>
            <a:r>
              <a:rPr lang="en-IN" dirty="0" smtClean="0"/>
              <a:t>Check boxes can be used individually or as part of a group</a:t>
            </a:r>
          </a:p>
          <a:p>
            <a:r>
              <a:rPr lang="en-IN" b="1" dirty="0" smtClean="0"/>
              <a:t>Checkbox supports these constructors:</a:t>
            </a:r>
          </a:p>
          <a:p>
            <a:pPr lvl="1"/>
            <a:r>
              <a:rPr lang="en-IN" dirty="0" smtClean="0"/>
              <a:t>Checkbox( )</a:t>
            </a:r>
          </a:p>
          <a:p>
            <a:pPr lvl="1"/>
            <a:r>
              <a:rPr lang="en-IN" dirty="0" smtClean="0"/>
              <a:t>Checkbox(String </a:t>
            </a:r>
            <a:r>
              <a:rPr lang="en-IN" i="1" dirty="0" err="1" smtClean="0"/>
              <a:t>str</a:t>
            </a:r>
            <a:r>
              <a:rPr lang="en-IN" i="1" dirty="0" smtClean="0"/>
              <a:t>)</a:t>
            </a:r>
          </a:p>
          <a:p>
            <a:pPr lvl="1"/>
            <a:r>
              <a:rPr lang="en-IN" dirty="0" smtClean="0"/>
              <a:t>Checkbox(String </a:t>
            </a:r>
            <a:r>
              <a:rPr lang="en-IN" i="1" dirty="0" err="1" smtClean="0"/>
              <a:t>str</a:t>
            </a:r>
            <a:r>
              <a:rPr lang="en-IN" i="1" dirty="0" smtClean="0"/>
              <a:t>, </a:t>
            </a:r>
            <a:r>
              <a:rPr lang="en-IN" i="1" dirty="0" err="1" smtClean="0"/>
              <a:t>boolean</a:t>
            </a:r>
            <a:r>
              <a:rPr lang="en-IN" i="1" dirty="0" smtClean="0"/>
              <a:t> on)</a:t>
            </a:r>
          </a:p>
          <a:p>
            <a:pPr lvl="1"/>
            <a:r>
              <a:rPr lang="en-IN" dirty="0" smtClean="0"/>
              <a:t>Checkbox(String </a:t>
            </a:r>
            <a:r>
              <a:rPr lang="en-IN" i="1" dirty="0" err="1" smtClean="0"/>
              <a:t>str</a:t>
            </a:r>
            <a:r>
              <a:rPr lang="en-IN" i="1" dirty="0" smtClean="0"/>
              <a:t>, </a:t>
            </a:r>
            <a:r>
              <a:rPr lang="en-IN" i="1" dirty="0" err="1" smtClean="0"/>
              <a:t>boolean</a:t>
            </a:r>
            <a:r>
              <a:rPr lang="en-IN" i="1" dirty="0" smtClean="0"/>
              <a:t> on, </a:t>
            </a:r>
            <a:r>
              <a:rPr lang="en-IN" i="1" dirty="0" err="1" smtClean="0"/>
              <a:t>CheckboxGroup</a:t>
            </a:r>
            <a:r>
              <a:rPr lang="en-IN" i="1" dirty="0" smtClean="0"/>
              <a:t> </a:t>
            </a:r>
            <a:r>
              <a:rPr lang="en-IN" i="1" dirty="0" err="1" smtClean="0"/>
              <a:t>cbGroup</a:t>
            </a:r>
            <a:r>
              <a:rPr lang="en-IN" i="1" dirty="0" smtClean="0"/>
              <a:t>)</a:t>
            </a:r>
          </a:p>
          <a:p>
            <a:pPr lvl="1"/>
            <a:r>
              <a:rPr lang="en-IN" dirty="0" smtClean="0"/>
              <a:t>Checkbox(String </a:t>
            </a:r>
            <a:r>
              <a:rPr lang="en-IN" i="1" dirty="0" err="1" smtClean="0"/>
              <a:t>str</a:t>
            </a:r>
            <a:r>
              <a:rPr lang="en-IN" i="1" dirty="0" smtClean="0"/>
              <a:t>, </a:t>
            </a:r>
            <a:r>
              <a:rPr lang="en-IN" i="1" dirty="0" err="1" smtClean="0"/>
              <a:t>CheckboxGroup</a:t>
            </a:r>
            <a:r>
              <a:rPr lang="en-IN" i="1" dirty="0" smtClean="0"/>
              <a:t> </a:t>
            </a:r>
            <a:r>
              <a:rPr lang="en-IN" i="1" dirty="0" err="1" smtClean="0"/>
              <a:t>cbGroup</a:t>
            </a:r>
            <a:r>
              <a:rPr lang="en-IN" i="1" dirty="0" smtClean="0"/>
              <a:t>, </a:t>
            </a:r>
            <a:r>
              <a:rPr lang="en-IN" i="1" dirty="0" err="1" smtClean="0"/>
              <a:t>boolean</a:t>
            </a:r>
            <a:r>
              <a:rPr lang="en-IN" i="1" dirty="0" smtClean="0"/>
              <a:t> on)</a:t>
            </a:r>
          </a:p>
          <a:p>
            <a:r>
              <a:rPr lang="en-IN" b="1" dirty="0" err="1" smtClean="0"/>
              <a:t>getState</a:t>
            </a:r>
            <a:r>
              <a:rPr lang="en-IN" b="1" dirty="0" smtClean="0"/>
              <a:t>( ) is used to determine the current state of check box</a:t>
            </a:r>
          </a:p>
          <a:p>
            <a:r>
              <a:rPr lang="en-IN" b="1" dirty="0" err="1" smtClean="0"/>
              <a:t>setState</a:t>
            </a:r>
            <a:r>
              <a:rPr lang="en-IN" b="1" dirty="0" smtClean="0"/>
              <a:t>() is used to set the current state</a:t>
            </a:r>
          </a:p>
          <a:p>
            <a:r>
              <a:rPr lang="en-IN" b="1" dirty="0" err="1" smtClean="0"/>
              <a:t>getLabel</a:t>
            </a:r>
            <a:r>
              <a:rPr lang="en-IN" b="1" dirty="0" smtClean="0"/>
              <a:t>() and </a:t>
            </a:r>
            <a:r>
              <a:rPr lang="en-IN" b="1" dirty="0" err="1" smtClean="0"/>
              <a:t>setLabel</a:t>
            </a:r>
            <a:r>
              <a:rPr lang="en-IN" b="1" dirty="0" smtClean="0"/>
              <a:t>() are used to retrieve and set the label of the checkbox.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handling Checkbox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Each time a check box is selected or deselected, an item event is generated.</a:t>
            </a:r>
          </a:p>
          <a:p>
            <a:pPr algn="just"/>
            <a:r>
              <a:rPr lang="en-IN" dirty="0" smtClean="0"/>
              <a:t>This is sent to any listeners.</a:t>
            </a:r>
          </a:p>
          <a:p>
            <a:pPr algn="just"/>
            <a:r>
              <a:rPr lang="en-IN" dirty="0" smtClean="0"/>
              <a:t>Each listener implements the </a:t>
            </a:r>
            <a:r>
              <a:rPr lang="en-IN" dirty="0" err="1" smtClean="0"/>
              <a:t>ItemListener</a:t>
            </a:r>
            <a:r>
              <a:rPr lang="en-IN" dirty="0" smtClean="0"/>
              <a:t> interface. </a:t>
            </a:r>
          </a:p>
          <a:p>
            <a:pPr algn="just"/>
            <a:r>
              <a:rPr lang="en-IN" dirty="0" smtClean="0"/>
              <a:t>That interface defines the </a:t>
            </a:r>
            <a:r>
              <a:rPr lang="en-IN" dirty="0" err="1" smtClean="0"/>
              <a:t>itemStateChanged</a:t>
            </a:r>
            <a:r>
              <a:rPr lang="en-IN" dirty="0" smtClean="0"/>
              <a:t>( ) method. An </a:t>
            </a:r>
            <a:r>
              <a:rPr lang="en-IN" dirty="0" err="1" smtClean="0"/>
              <a:t>ItemEvent</a:t>
            </a:r>
            <a:r>
              <a:rPr lang="en-IN" dirty="0" smtClean="0"/>
              <a:t> object is supplied as the argument to this method.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0"/>
            <a:ext cx="7416824" cy="604867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public class </a:t>
            </a:r>
            <a:r>
              <a:rPr lang="en-IN" dirty="0" err="1" smtClean="0"/>
              <a:t>CheckboxDemo</a:t>
            </a:r>
            <a:r>
              <a:rPr lang="en-IN" dirty="0" smtClean="0"/>
              <a:t> extends Applet implements </a:t>
            </a:r>
            <a:r>
              <a:rPr lang="en-IN" dirty="0" err="1" smtClean="0"/>
              <a:t>ItemListener</a:t>
            </a:r>
            <a:r>
              <a:rPr lang="en-IN" dirty="0" smtClean="0"/>
              <a:t> {</a:t>
            </a:r>
          </a:p>
          <a:p>
            <a:pPr>
              <a:buNone/>
            </a:pPr>
            <a:r>
              <a:rPr lang="en-IN" dirty="0" smtClean="0"/>
              <a:t>String </a:t>
            </a:r>
            <a:r>
              <a:rPr lang="en-IN" dirty="0" err="1" smtClean="0"/>
              <a:t>msg</a:t>
            </a:r>
            <a:r>
              <a:rPr lang="en-IN" dirty="0" smtClean="0"/>
              <a:t> = "";</a:t>
            </a:r>
          </a:p>
          <a:p>
            <a:pPr>
              <a:buNone/>
            </a:pPr>
            <a:r>
              <a:rPr lang="en-IN" dirty="0" smtClean="0"/>
              <a:t>Checkbox windows, android, </a:t>
            </a:r>
            <a:r>
              <a:rPr lang="en-IN" dirty="0" err="1" smtClean="0"/>
              <a:t>solaris</a:t>
            </a:r>
            <a:r>
              <a:rPr lang="en-IN" dirty="0" smtClean="0"/>
              <a:t>, </a:t>
            </a:r>
            <a:r>
              <a:rPr lang="en-IN" dirty="0" err="1" smtClean="0"/>
              <a:t>mac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public void init() {</a:t>
            </a:r>
          </a:p>
          <a:p>
            <a:pPr>
              <a:buNone/>
            </a:pPr>
            <a:r>
              <a:rPr lang="en-IN" dirty="0" smtClean="0"/>
              <a:t>windows = new Checkbox("Windows", null, true);</a:t>
            </a:r>
          </a:p>
          <a:p>
            <a:pPr>
              <a:buNone/>
            </a:pPr>
            <a:r>
              <a:rPr lang="en-IN" dirty="0" smtClean="0"/>
              <a:t>android = new Checkbox("Android");</a:t>
            </a:r>
          </a:p>
          <a:p>
            <a:pPr>
              <a:buNone/>
            </a:pPr>
            <a:r>
              <a:rPr lang="en-IN" dirty="0" err="1" smtClean="0"/>
              <a:t>solaris</a:t>
            </a:r>
            <a:r>
              <a:rPr lang="en-IN" dirty="0" smtClean="0"/>
              <a:t> = new Checkbox("Solaris");</a:t>
            </a:r>
          </a:p>
          <a:p>
            <a:pPr>
              <a:buNone/>
            </a:pPr>
            <a:r>
              <a:rPr lang="en-IN" dirty="0" err="1" smtClean="0"/>
              <a:t>mac</a:t>
            </a:r>
            <a:r>
              <a:rPr lang="en-IN" dirty="0" smtClean="0"/>
              <a:t> = new Checkbox("Mac OS");</a:t>
            </a:r>
          </a:p>
          <a:p>
            <a:pPr>
              <a:buNone/>
            </a:pPr>
            <a:r>
              <a:rPr lang="en-IN" dirty="0" smtClean="0"/>
              <a:t>add(windows);</a:t>
            </a:r>
          </a:p>
          <a:p>
            <a:pPr>
              <a:buNone/>
            </a:pPr>
            <a:r>
              <a:rPr lang="en-IN" dirty="0" smtClean="0"/>
              <a:t>add(android);</a:t>
            </a:r>
          </a:p>
          <a:p>
            <a:pPr>
              <a:buNone/>
            </a:pPr>
            <a:r>
              <a:rPr lang="en-IN" dirty="0" smtClean="0"/>
              <a:t>add(</a:t>
            </a:r>
            <a:r>
              <a:rPr lang="en-IN" dirty="0" err="1" smtClean="0"/>
              <a:t>solaris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add(</a:t>
            </a:r>
            <a:r>
              <a:rPr lang="en-IN" dirty="0" err="1" smtClean="0"/>
              <a:t>mac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err="1" smtClean="0"/>
              <a:t>windows.addItemListener</a:t>
            </a:r>
            <a:r>
              <a:rPr lang="en-IN" dirty="0" smtClean="0"/>
              <a:t>(this);</a:t>
            </a:r>
          </a:p>
          <a:p>
            <a:pPr>
              <a:buNone/>
            </a:pPr>
            <a:r>
              <a:rPr lang="en-IN" dirty="0" err="1" smtClean="0"/>
              <a:t>android.addItemListener</a:t>
            </a:r>
            <a:r>
              <a:rPr lang="en-IN" dirty="0" smtClean="0"/>
              <a:t>(this);</a:t>
            </a:r>
          </a:p>
          <a:p>
            <a:pPr>
              <a:buNone/>
            </a:pPr>
            <a:r>
              <a:rPr lang="en-IN" dirty="0" err="1" smtClean="0"/>
              <a:t>solaris.addItemListener</a:t>
            </a:r>
            <a:r>
              <a:rPr lang="en-IN" dirty="0" smtClean="0"/>
              <a:t>(this);</a:t>
            </a:r>
          </a:p>
          <a:p>
            <a:pPr>
              <a:buNone/>
            </a:pPr>
            <a:r>
              <a:rPr lang="en-IN" dirty="0" err="1" smtClean="0"/>
              <a:t>mac.addItemListener</a:t>
            </a:r>
            <a:r>
              <a:rPr lang="en-IN" dirty="0" smtClean="0"/>
              <a:t>(this);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7239000" cy="612308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public void </a:t>
            </a:r>
            <a:r>
              <a:rPr lang="en-IN" dirty="0" err="1" smtClean="0"/>
              <a:t>itemStateChanged</a:t>
            </a:r>
            <a:r>
              <a:rPr lang="en-IN" dirty="0" smtClean="0"/>
              <a:t>(</a:t>
            </a:r>
            <a:r>
              <a:rPr lang="en-IN" dirty="0" err="1" smtClean="0"/>
              <a:t>ItemEvent</a:t>
            </a:r>
            <a:r>
              <a:rPr lang="en-IN" dirty="0" smtClean="0"/>
              <a:t> </a:t>
            </a:r>
            <a:r>
              <a:rPr lang="en-IN" dirty="0" err="1" smtClean="0"/>
              <a:t>ie</a:t>
            </a:r>
            <a:r>
              <a:rPr lang="en-IN" dirty="0" smtClean="0"/>
              <a:t>) {</a:t>
            </a:r>
          </a:p>
          <a:p>
            <a:pPr>
              <a:buNone/>
            </a:pPr>
            <a:r>
              <a:rPr lang="en-IN" dirty="0" smtClean="0"/>
              <a:t>repaint();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// Display current state of the check boxes.</a:t>
            </a:r>
          </a:p>
          <a:p>
            <a:pPr>
              <a:buNone/>
            </a:pPr>
            <a:r>
              <a:rPr lang="en-IN" dirty="0" smtClean="0"/>
              <a:t>public void paint(Graphics g) {</a:t>
            </a:r>
          </a:p>
          <a:p>
            <a:pPr>
              <a:buNone/>
            </a:pPr>
            <a:r>
              <a:rPr lang="en-IN" dirty="0" err="1" smtClean="0"/>
              <a:t>msg</a:t>
            </a:r>
            <a:r>
              <a:rPr lang="en-IN" dirty="0" smtClean="0"/>
              <a:t> = "Current state: ";</a:t>
            </a:r>
          </a:p>
          <a:p>
            <a:pPr>
              <a:buNone/>
            </a:pPr>
            <a:r>
              <a:rPr lang="en-IN" dirty="0" err="1" smtClean="0"/>
              <a:t>g.drawString</a:t>
            </a:r>
            <a:r>
              <a:rPr lang="en-IN" dirty="0" smtClean="0"/>
              <a:t>(</a:t>
            </a:r>
            <a:r>
              <a:rPr lang="en-IN" dirty="0" err="1" smtClean="0"/>
              <a:t>msg</a:t>
            </a:r>
            <a:r>
              <a:rPr lang="en-IN" dirty="0" smtClean="0"/>
              <a:t>, 6, 80);</a:t>
            </a:r>
          </a:p>
          <a:p>
            <a:pPr>
              <a:buNone/>
            </a:pPr>
            <a:r>
              <a:rPr lang="en-IN" dirty="0" err="1" smtClean="0"/>
              <a:t>msg</a:t>
            </a:r>
            <a:r>
              <a:rPr lang="en-IN" dirty="0" smtClean="0"/>
              <a:t> = " Windows: " + </a:t>
            </a:r>
            <a:r>
              <a:rPr lang="en-IN" dirty="0" err="1" smtClean="0"/>
              <a:t>windows.getState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err="1" smtClean="0"/>
              <a:t>g.drawString</a:t>
            </a:r>
            <a:r>
              <a:rPr lang="en-IN" dirty="0" smtClean="0"/>
              <a:t>(</a:t>
            </a:r>
            <a:r>
              <a:rPr lang="en-IN" dirty="0" err="1" smtClean="0"/>
              <a:t>msg</a:t>
            </a:r>
            <a:r>
              <a:rPr lang="en-IN" dirty="0" smtClean="0"/>
              <a:t>, 6, 100);</a:t>
            </a:r>
          </a:p>
          <a:p>
            <a:pPr>
              <a:buNone/>
            </a:pPr>
            <a:r>
              <a:rPr lang="en-IN" dirty="0" err="1" smtClean="0"/>
              <a:t>msg</a:t>
            </a:r>
            <a:r>
              <a:rPr lang="en-IN" dirty="0" smtClean="0"/>
              <a:t> = " Android: " + </a:t>
            </a:r>
            <a:r>
              <a:rPr lang="en-IN" dirty="0" err="1" smtClean="0"/>
              <a:t>android.getState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err="1" smtClean="0"/>
              <a:t>g.drawString</a:t>
            </a:r>
            <a:r>
              <a:rPr lang="en-IN" dirty="0" smtClean="0"/>
              <a:t>(</a:t>
            </a:r>
            <a:r>
              <a:rPr lang="en-IN" dirty="0" err="1" smtClean="0"/>
              <a:t>msg</a:t>
            </a:r>
            <a:r>
              <a:rPr lang="en-IN" dirty="0" smtClean="0"/>
              <a:t>, 6, 120);</a:t>
            </a:r>
          </a:p>
          <a:p>
            <a:pPr>
              <a:buNone/>
            </a:pPr>
            <a:r>
              <a:rPr lang="en-IN" dirty="0" err="1" smtClean="0"/>
              <a:t>msg</a:t>
            </a:r>
            <a:r>
              <a:rPr lang="en-IN" dirty="0" smtClean="0"/>
              <a:t> = " Solaris: " + </a:t>
            </a:r>
            <a:r>
              <a:rPr lang="en-IN" dirty="0" err="1" smtClean="0"/>
              <a:t>solaris.getState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err="1" smtClean="0"/>
              <a:t>g.drawString</a:t>
            </a:r>
            <a:r>
              <a:rPr lang="en-IN" dirty="0" smtClean="0"/>
              <a:t>(</a:t>
            </a:r>
            <a:r>
              <a:rPr lang="en-IN" dirty="0" err="1" smtClean="0"/>
              <a:t>msg</a:t>
            </a:r>
            <a:r>
              <a:rPr lang="en-IN" dirty="0" smtClean="0"/>
              <a:t>, 6, 140);</a:t>
            </a:r>
          </a:p>
          <a:p>
            <a:pPr>
              <a:buNone/>
            </a:pPr>
            <a:r>
              <a:rPr lang="en-IN" dirty="0" err="1" smtClean="0"/>
              <a:t>msg</a:t>
            </a:r>
            <a:r>
              <a:rPr lang="en-IN" dirty="0" smtClean="0"/>
              <a:t> = " Mac OS: " + </a:t>
            </a:r>
            <a:r>
              <a:rPr lang="en-IN" dirty="0" err="1" smtClean="0"/>
              <a:t>mac.getState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err="1" smtClean="0"/>
              <a:t>g.drawString</a:t>
            </a:r>
            <a:r>
              <a:rPr lang="en-IN" dirty="0" smtClean="0"/>
              <a:t>(</a:t>
            </a:r>
            <a:r>
              <a:rPr lang="en-IN" dirty="0" err="1" smtClean="0"/>
              <a:t>msg</a:t>
            </a:r>
            <a:r>
              <a:rPr lang="en-IN" dirty="0" smtClean="0"/>
              <a:t>, 6, 160);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3429000"/>
            <a:ext cx="2952328" cy="324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Check Box group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It is possible to create a set of mutually exclusive check boxes in which one and only one check box in the group can be checked at any one time.</a:t>
            </a:r>
          </a:p>
          <a:p>
            <a:r>
              <a:rPr lang="en-IN" dirty="0" smtClean="0"/>
              <a:t>These check boxes are often called </a:t>
            </a:r>
            <a:r>
              <a:rPr lang="en-IN" i="1" dirty="0" smtClean="0"/>
              <a:t>radio buttons.</a:t>
            </a:r>
          </a:p>
          <a:p>
            <a:r>
              <a:rPr lang="en-IN" dirty="0" smtClean="0"/>
              <a:t>Check box groups are objects of type </a:t>
            </a:r>
            <a:r>
              <a:rPr lang="en-IN" b="1" dirty="0" err="1" smtClean="0"/>
              <a:t>CheckboxGroup</a:t>
            </a:r>
            <a:r>
              <a:rPr lang="en-IN" b="1" dirty="0" smtClean="0"/>
              <a:t>. </a:t>
            </a:r>
            <a:r>
              <a:rPr lang="en-IN" dirty="0" smtClean="0"/>
              <a:t>Only default constructor is allowed.</a:t>
            </a:r>
          </a:p>
          <a:p>
            <a:r>
              <a:rPr lang="en-IN" b="1" dirty="0" err="1" smtClean="0"/>
              <a:t>getSelectedCheckbox</a:t>
            </a:r>
            <a:r>
              <a:rPr lang="en-IN" b="1" dirty="0" smtClean="0"/>
              <a:t>( ) </a:t>
            </a:r>
            <a:r>
              <a:rPr lang="en-IN" dirty="0" smtClean="0"/>
              <a:t>to determine which checkbox is selected.</a:t>
            </a:r>
          </a:p>
          <a:p>
            <a:r>
              <a:rPr lang="en-IN" b="1" dirty="0" err="1" smtClean="0"/>
              <a:t>setSelectedCheckbox</a:t>
            </a:r>
            <a:r>
              <a:rPr lang="en-IN" b="1" dirty="0" smtClean="0"/>
              <a:t>( ) </a:t>
            </a:r>
            <a:r>
              <a:rPr lang="en-IN" dirty="0" smtClean="0"/>
              <a:t>to set a checkbox selected.</a:t>
            </a:r>
          </a:p>
          <a:p>
            <a:endParaRPr lang="en-IN" b="1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7571184" cy="619268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public class </a:t>
            </a:r>
            <a:r>
              <a:rPr lang="en-IN" dirty="0" err="1" smtClean="0"/>
              <a:t>CBGroup</a:t>
            </a:r>
            <a:r>
              <a:rPr lang="en-IN" dirty="0" smtClean="0"/>
              <a:t> extends Applet implements </a:t>
            </a:r>
            <a:r>
              <a:rPr lang="en-IN" dirty="0" err="1" smtClean="0"/>
              <a:t>ItemListener</a:t>
            </a:r>
            <a:r>
              <a:rPr lang="en-IN" dirty="0" smtClean="0"/>
              <a:t> {</a:t>
            </a:r>
          </a:p>
          <a:p>
            <a:pPr>
              <a:buNone/>
            </a:pPr>
            <a:r>
              <a:rPr lang="en-IN" dirty="0" smtClean="0"/>
              <a:t>String </a:t>
            </a:r>
            <a:r>
              <a:rPr lang="en-IN" dirty="0" err="1" smtClean="0"/>
              <a:t>msg</a:t>
            </a:r>
            <a:r>
              <a:rPr lang="en-IN" dirty="0" smtClean="0"/>
              <a:t> = "";</a:t>
            </a:r>
          </a:p>
          <a:p>
            <a:pPr>
              <a:buNone/>
            </a:pPr>
            <a:r>
              <a:rPr lang="en-IN" dirty="0" smtClean="0"/>
              <a:t>Checkbox windows, android, </a:t>
            </a:r>
            <a:r>
              <a:rPr lang="en-IN" dirty="0" err="1" smtClean="0"/>
              <a:t>solaris</a:t>
            </a:r>
            <a:r>
              <a:rPr lang="en-IN" dirty="0" smtClean="0"/>
              <a:t>, </a:t>
            </a:r>
            <a:r>
              <a:rPr lang="en-IN" dirty="0" err="1" smtClean="0"/>
              <a:t>mac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err="1" smtClean="0"/>
              <a:t>CheckboxGroup</a:t>
            </a:r>
            <a:r>
              <a:rPr lang="en-IN" dirty="0" smtClean="0"/>
              <a:t> </a:t>
            </a:r>
            <a:r>
              <a:rPr lang="en-IN" dirty="0" err="1" smtClean="0"/>
              <a:t>cbg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public void init() {</a:t>
            </a:r>
          </a:p>
          <a:p>
            <a:pPr>
              <a:buNone/>
            </a:pPr>
            <a:r>
              <a:rPr lang="en-IN" dirty="0" err="1" smtClean="0"/>
              <a:t>cbg</a:t>
            </a:r>
            <a:r>
              <a:rPr lang="en-IN" dirty="0" smtClean="0"/>
              <a:t> = new </a:t>
            </a:r>
            <a:r>
              <a:rPr lang="en-IN" dirty="0" err="1" smtClean="0"/>
              <a:t>CheckboxGroup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windows = new Checkbox("Windows", </a:t>
            </a:r>
            <a:r>
              <a:rPr lang="en-IN" dirty="0" err="1" smtClean="0"/>
              <a:t>cbg</a:t>
            </a:r>
            <a:r>
              <a:rPr lang="en-IN" dirty="0" smtClean="0"/>
              <a:t>, true);</a:t>
            </a:r>
          </a:p>
          <a:p>
            <a:pPr>
              <a:buNone/>
            </a:pPr>
            <a:r>
              <a:rPr lang="en-IN" dirty="0" smtClean="0"/>
              <a:t>android = new Checkbox("Android", </a:t>
            </a:r>
            <a:r>
              <a:rPr lang="en-IN" dirty="0" err="1" smtClean="0"/>
              <a:t>cbg</a:t>
            </a:r>
            <a:r>
              <a:rPr lang="en-IN" dirty="0" smtClean="0"/>
              <a:t>, false);</a:t>
            </a:r>
          </a:p>
          <a:p>
            <a:pPr>
              <a:buNone/>
            </a:pPr>
            <a:r>
              <a:rPr lang="en-IN" dirty="0" err="1" smtClean="0"/>
              <a:t>solaris</a:t>
            </a:r>
            <a:r>
              <a:rPr lang="en-IN" dirty="0" smtClean="0"/>
              <a:t> = new Checkbox("Solaris", </a:t>
            </a:r>
            <a:r>
              <a:rPr lang="en-IN" dirty="0" err="1" smtClean="0"/>
              <a:t>cbg</a:t>
            </a:r>
            <a:r>
              <a:rPr lang="en-IN" dirty="0" smtClean="0"/>
              <a:t>, false);</a:t>
            </a:r>
          </a:p>
          <a:p>
            <a:pPr>
              <a:buNone/>
            </a:pPr>
            <a:r>
              <a:rPr lang="en-IN" dirty="0" err="1" smtClean="0"/>
              <a:t>mac</a:t>
            </a:r>
            <a:r>
              <a:rPr lang="en-IN" dirty="0" smtClean="0"/>
              <a:t> = new Checkbox("Mac OS", </a:t>
            </a:r>
            <a:r>
              <a:rPr lang="en-IN" dirty="0" err="1" smtClean="0"/>
              <a:t>cbg</a:t>
            </a:r>
            <a:r>
              <a:rPr lang="en-IN" dirty="0" smtClean="0"/>
              <a:t>, false);</a:t>
            </a:r>
          </a:p>
          <a:p>
            <a:pPr>
              <a:buNone/>
            </a:pPr>
            <a:r>
              <a:rPr lang="en-IN" dirty="0" smtClean="0"/>
              <a:t>add(windows);</a:t>
            </a:r>
          </a:p>
          <a:p>
            <a:pPr>
              <a:buNone/>
            </a:pPr>
            <a:r>
              <a:rPr lang="en-IN" dirty="0" smtClean="0"/>
              <a:t>add(android);</a:t>
            </a:r>
          </a:p>
          <a:p>
            <a:pPr>
              <a:buNone/>
            </a:pPr>
            <a:r>
              <a:rPr lang="en-IN" dirty="0" smtClean="0"/>
              <a:t>add(</a:t>
            </a:r>
            <a:r>
              <a:rPr lang="en-IN" dirty="0" err="1" smtClean="0"/>
              <a:t>solaris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add(</a:t>
            </a:r>
            <a:r>
              <a:rPr lang="en-IN" dirty="0" err="1" smtClean="0"/>
              <a:t>mac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err="1" smtClean="0"/>
              <a:t>windows.addItemListener</a:t>
            </a:r>
            <a:r>
              <a:rPr lang="en-IN" dirty="0" smtClean="0"/>
              <a:t>(this);</a:t>
            </a:r>
          </a:p>
          <a:p>
            <a:pPr>
              <a:buNone/>
            </a:pPr>
            <a:r>
              <a:rPr lang="en-IN" dirty="0" err="1" smtClean="0"/>
              <a:t>android.addItemListener</a:t>
            </a:r>
            <a:r>
              <a:rPr lang="en-IN" dirty="0" smtClean="0"/>
              <a:t>(this);</a:t>
            </a:r>
          </a:p>
          <a:p>
            <a:pPr>
              <a:buNone/>
            </a:pPr>
            <a:r>
              <a:rPr lang="en-IN" dirty="0" err="1" smtClean="0"/>
              <a:t>solaris.addItemListener</a:t>
            </a:r>
            <a:r>
              <a:rPr lang="en-IN" dirty="0" smtClean="0"/>
              <a:t>(this);</a:t>
            </a:r>
          </a:p>
          <a:p>
            <a:pPr>
              <a:buNone/>
            </a:pPr>
            <a:r>
              <a:rPr lang="en-IN" dirty="0" err="1" smtClean="0"/>
              <a:t>mac.addItemListener</a:t>
            </a:r>
            <a:r>
              <a:rPr lang="en-IN" dirty="0" smtClean="0"/>
              <a:t>(this);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Awt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Abstract Window Toolkit</a:t>
            </a:r>
          </a:p>
          <a:p>
            <a:r>
              <a:rPr lang="en-IN" dirty="0" smtClean="0"/>
              <a:t>Graphical User Interface (GUI) offers user interaction via some graphical components.</a:t>
            </a:r>
          </a:p>
          <a:p>
            <a:r>
              <a:rPr lang="en-IN" dirty="0" smtClean="0"/>
              <a:t>Components: </a:t>
            </a:r>
            <a:r>
              <a:rPr lang="en-IN" dirty="0" err="1" smtClean="0"/>
              <a:t>window,frame,Panel</a:t>
            </a:r>
            <a:r>
              <a:rPr lang="en-IN" dirty="0" smtClean="0"/>
              <a:t>, Button, </a:t>
            </a:r>
            <a:r>
              <a:rPr lang="en-IN" dirty="0" err="1" smtClean="0"/>
              <a:t>Textfield</a:t>
            </a:r>
            <a:r>
              <a:rPr lang="en-IN" dirty="0" smtClean="0"/>
              <a:t>, </a:t>
            </a:r>
            <a:r>
              <a:rPr lang="en-IN" dirty="0" err="1" smtClean="0"/>
              <a:t>TextArea</a:t>
            </a:r>
            <a:r>
              <a:rPr lang="en-IN" dirty="0" smtClean="0"/>
              <a:t>, </a:t>
            </a:r>
            <a:r>
              <a:rPr lang="en-IN" dirty="0" err="1" smtClean="0"/>
              <a:t>Listbox</a:t>
            </a:r>
            <a:r>
              <a:rPr lang="en-IN" dirty="0" smtClean="0"/>
              <a:t>, </a:t>
            </a:r>
            <a:r>
              <a:rPr lang="en-IN" dirty="0" err="1" smtClean="0"/>
              <a:t>Combobox</a:t>
            </a:r>
            <a:r>
              <a:rPr lang="en-IN" dirty="0" smtClean="0"/>
              <a:t>, Label, Checkbox etc.</a:t>
            </a:r>
          </a:p>
          <a:p>
            <a:r>
              <a:rPr lang="en-IN" dirty="0" smtClean="0"/>
              <a:t>GUI provides result to end user in response to raised events.GUI is entirely based events.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7239000" cy="59070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public void </a:t>
            </a:r>
            <a:r>
              <a:rPr lang="en-IN" dirty="0" err="1" smtClean="0"/>
              <a:t>itemStateChanged</a:t>
            </a:r>
            <a:r>
              <a:rPr lang="en-IN" dirty="0" smtClean="0"/>
              <a:t>(</a:t>
            </a:r>
            <a:r>
              <a:rPr lang="en-IN" dirty="0" err="1" smtClean="0"/>
              <a:t>ItemEvent</a:t>
            </a:r>
            <a:r>
              <a:rPr lang="en-IN" dirty="0" smtClean="0"/>
              <a:t> </a:t>
            </a:r>
            <a:r>
              <a:rPr lang="en-IN" dirty="0" err="1" smtClean="0"/>
              <a:t>ie</a:t>
            </a:r>
            <a:r>
              <a:rPr lang="en-IN" dirty="0" smtClean="0"/>
              <a:t>) {</a:t>
            </a:r>
          </a:p>
          <a:p>
            <a:pPr>
              <a:buNone/>
            </a:pPr>
            <a:r>
              <a:rPr lang="en-IN" dirty="0" smtClean="0"/>
              <a:t>repaint();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// Display current state of the check boxes.</a:t>
            </a:r>
          </a:p>
          <a:p>
            <a:pPr>
              <a:buNone/>
            </a:pPr>
            <a:r>
              <a:rPr lang="en-IN" dirty="0" smtClean="0"/>
              <a:t>public void paint(Graphics g) {</a:t>
            </a:r>
          </a:p>
          <a:p>
            <a:pPr>
              <a:buNone/>
            </a:pPr>
            <a:r>
              <a:rPr lang="en-IN" dirty="0" err="1" smtClean="0"/>
              <a:t>msg</a:t>
            </a:r>
            <a:r>
              <a:rPr lang="en-IN" dirty="0" smtClean="0"/>
              <a:t> = "Current selection: ";</a:t>
            </a:r>
          </a:p>
          <a:p>
            <a:pPr>
              <a:buNone/>
            </a:pPr>
            <a:r>
              <a:rPr lang="en-IN" dirty="0" err="1" smtClean="0"/>
              <a:t>msg</a:t>
            </a:r>
            <a:r>
              <a:rPr lang="en-IN" dirty="0" smtClean="0"/>
              <a:t> += </a:t>
            </a:r>
            <a:r>
              <a:rPr lang="en-IN" dirty="0" err="1" smtClean="0"/>
              <a:t>cbg.getSelectedCheckbox</a:t>
            </a:r>
            <a:r>
              <a:rPr lang="en-IN" dirty="0" smtClean="0"/>
              <a:t>().</a:t>
            </a:r>
            <a:r>
              <a:rPr lang="en-IN" dirty="0" err="1" smtClean="0"/>
              <a:t>getLabel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err="1" smtClean="0"/>
              <a:t>g.drawString</a:t>
            </a:r>
            <a:r>
              <a:rPr lang="en-IN" dirty="0" smtClean="0"/>
              <a:t>(</a:t>
            </a:r>
            <a:r>
              <a:rPr lang="en-IN" dirty="0" err="1" smtClean="0"/>
              <a:t>msg</a:t>
            </a:r>
            <a:r>
              <a:rPr lang="en-IN" dirty="0" smtClean="0"/>
              <a:t>, 6, 100);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4181475"/>
            <a:ext cx="24384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 smtClean="0"/>
              <a:t>CHOICE CONTROLS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 Choice class is used to create a </a:t>
            </a:r>
            <a:r>
              <a:rPr lang="en-IN" i="1" dirty="0" smtClean="0"/>
              <a:t>pop-up list of items from which the user may choose.</a:t>
            </a:r>
          </a:p>
          <a:p>
            <a:r>
              <a:rPr lang="en-IN" dirty="0" smtClean="0"/>
              <a:t>To add a selection to the list, call </a:t>
            </a:r>
            <a:r>
              <a:rPr lang="en-IN" b="1" dirty="0" smtClean="0"/>
              <a:t>add( ).</a:t>
            </a:r>
          </a:p>
          <a:p>
            <a:r>
              <a:rPr lang="en-IN" dirty="0" smtClean="0"/>
              <a:t>The </a:t>
            </a:r>
            <a:r>
              <a:rPr lang="en-IN" b="1" dirty="0" err="1" smtClean="0"/>
              <a:t>getSelectedItem</a:t>
            </a:r>
            <a:r>
              <a:rPr lang="en-IN" b="1" dirty="0" smtClean="0"/>
              <a:t>( ) method returns a string containing the name of the item.</a:t>
            </a:r>
          </a:p>
          <a:p>
            <a:r>
              <a:rPr lang="en-IN" b="1" dirty="0" err="1" smtClean="0"/>
              <a:t>getSelectedIndex</a:t>
            </a:r>
            <a:r>
              <a:rPr lang="en-IN" b="1" dirty="0" smtClean="0"/>
              <a:t>( ) returns the index of the item.</a:t>
            </a:r>
            <a:r>
              <a:rPr lang="en-IN" dirty="0" smtClean="0"/>
              <a:t> The first item is at index 0.</a:t>
            </a:r>
          </a:p>
          <a:p>
            <a:r>
              <a:rPr lang="en-IN" dirty="0" smtClean="0"/>
              <a:t>By default, the first item added to the list is selected.</a:t>
            </a:r>
          </a:p>
          <a:p>
            <a:r>
              <a:rPr lang="en-IN" dirty="0" smtClean="0"/>
              <a:t>To obtain the number of items in the list, call </a:t>
            </a:r>
            <a:r>
              <a:rPr lang="en-IN" b="1" dirty="0" err="1" smtClean="0"/>
              <a:t>getItemCount</a:t>
            </a:r>
            <a:r>
              <a:rPr lang="en-IN" b="1" dirty="0" smtClean="0"/>
              <a:t>( ).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32656"/>
            <a:ext cx="7239000" cy="619508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public class </a:t>
            </a:r>
            <a:r>
              <a:rPr lang="en-IN" dirty="0" err="1" smtClean="0"/>
              <a:t>ChoiceDemo</a:t>
            </a:r>
            <a:r>
              <a:rPr lang="en-IN" dirty="0" smtClean="0"/>
              <a:t> extends Applet implements </a:t>
            </a:r>
            <a:r>
              <a:rPr lang="en-IN" dirty="0" err="1" smtClean="0"/>
              <a:t>ItemListener</a:t>
            </a:r>
            <a:r>
              <a:rPr lang="en-IN" dirty="0" smtClean="0"/>
              <a:t> {</a:t>
            </a:r>
          </a:p>
          <a:p>
            <a:pPr>
              <a:buNone/>
            </a:pPr>
            <a:r>
              <a:rPr lang="en-IN" dirty="0" smtClean="0"/>
              <a:t>Choice </a:t>
            </a:r>
            <a:r>
              <a:rPr lang="en-IN" dirty="0" err="1" smtClean="0"/>
              <a:t>os</a:t>
            </a:r>
            <a:r>
              <a:rPr lang="en-IN" dirty="0" smtClean="0"/>
              <a:t>, browser;</a:t>
            </a:r>
          </a:p>
          <a:p>
            <a:pPr>
              <a:buNone/>
            </a:pPr>
            <a:r>
              <a:rPr lang="en-IN" dirty="0" smtClean="0"/>
              <a:t>String </a:t>
            </a:r>
            <a:r>
              <a:rPr lang="en-IN" dirty="0" err="1" smtClean="0"/>
              <a:t>msg</a:t>
            </a:r>
            <a:r>
              <a:rPr lang="en-IN" dirty="0" smtClean="0"/>
              <a:t> = "";</a:t>
            </a:r>
          </a:p>
          <a:p>
            <a:pPr>
              <a:buNone/>
            </a:pPr>
            <a:r>
              <a:rPr lang="en-IN" dirty="0" smtClean="0"/>
              <a:t>public void init() {</a:t>
            </a:r>
          </a:p>
          <a:p>
            <a:pPr>
              <a:buNone/>
            </a:pPr>
            <a:r>
              <a:rPr lang="en-IN" dirty="0" err="1" smtClean="0"/>
              <a:t>os</a:t>
            </a:r>
            <a:r>
              <a:rPr lang="en-IN" dirty="0" smtClean="0"/>
              <a:t> = new Choice();</a:t>
            </a:r>
          </a:p>
          <a:p>
            <a:pPr>
              <a:buNone/>
            </a:pPr>
            <a:r>
              <a:rPr lang="en-IN" dirty="0" smtClean="0"/>
              <a:t>browser = new Choice();</a:t>
            </a:r>
          </a:p>
          <a:p>
            <a:pPr>
              <a:buNone/>
            </a:pPr>
            <a:r>
              <a:rPr lang="en-IN" dirty="0" err="1" smtClean="0"/>
              <a:t>os.add</a:t>
            </a:r>
            <a:r>
              <a:rPr lang="en-IN" dirty="0" smtClean="0"/>
              <a:t>("Windows");</a:t>
            </a:r>
          </a:p>
          <a:p>
            <a:pPr>
              <a:buNone/>
            </a:pPr>
            <a:r>
              <a:rPr lang="en-IN" dirty="0" err="1" smtClean="0"/>
              <a:t>os.add</a:t>
            </a:r>
            <a:r>
              <a:rPr lang="en-IN" dirty="0" smtClean="0"/>
              <a:t>("Android");</a:t>
            </a:r>
          </a:p>
          <a:p>
            <a:pPr>
              <a:buNone/>
            </a:pPr>
            <a:r>
              <a:rPr lang="en-IN" dirty="0" err="1" smtClean="0"/>
              <a:t>os.add</a:t>
            </a:r>
            <a:r>
              <a:rPr lang="en-IN" dirty="0" smtClean="0"/>
              <a:t>("Solaris");</a:t>
            </a:r>
          </a:p>
          <a:p>
            <a:pPr>
              <a:buNone/>
            </a:pPr>
            <a:r>
              <a:rPr lang="en-IN" dirty="0" err="1" smtClean="0"/>
              <a:t>os.add</a:t>
            </a:r>
            <a:r>
              <a:rPr lang="en-IN" dirty="0" smtClean="0"/>
              <a:t>("Mac OS");</a:t>
            </a:r>
          </a:p>
          <a:p>
            <a:pPr>
              <a:buNone/>
            </a:pPr>
            <a:r>
              <a:rPr lang="en-IN" dirty="0" err="1" smtClean="0"/>
              <a:t>browser.add</a:t>
            </a:r>
            <a:r>
              <a:rPr lang="en-IN" dirty="0" smtClean="0"/>
              <a:t>("Internet Explorer");</a:t>
            </a:r>
          </a:p>
          <a:p>
            <a:pPr>
              <a:buNone/>
            </a:pPr>
            <a:r>
              <a:rPr lang="en-IN" dirty="0" err="1" smtClean="0"/>
              <a:t>browser.add</a:t>
            </a:r>
            <a:r>
              <a:rPr lang="en-IN" dirty="0" smtClean="0"/>
              <a:t>("Firefox");</a:t>
            </a:r>
          </a:p>
          <a:p>
            <a:pPr>
              <a:buNone/>
            </a:pPr>
            <a:r>
              <a:rPr lang="en-IN" dirty="0" err="1" smtClean="0"/>
              <a:t>browser.add</a:t>
            </a:r>
            <a:r>
              <a:rPr lang="en-IN" dirty="0" smtClean="0"/>
              <a:t>("Chrome");</a:t>
            </a:r>
          </a:p>
          <a:p>
            <a:pPr>
              <a:buNone/>
            </a:pPr>
            <a:r>
              <a:rPr lang="en-IN" dirty="0" smtClean="0"/>
              <a:t>add(</a:t>
            </a:r>
            <a:r>
              <a:rPr lang="en-IN" dirty="0" err="1" smtClean="0"/>
              <a:t>os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add(browser);</a:t>
            </a:r>
          </a:p>
          <a:p>
            <a:pPr>
              <a:buNone/>
            </a:pPr>
            <a:r>
              <a:rPr lang="en-IN" dirty="0" err="1" smtClean="0"/>
              <a:t>os.addItemListener</a:t>
            </a:r>
            <a:r>
              <a:rPr lang="en-IN" dirty="0" smtClean="0"/>
              <a:t>(this);</a:t>
            </a:r>
          </a:p>
          <a:p>
            <a:pPr>
              <a:buNone/>
            </a:pPr>
            <a:r>
              <a:rPr lang="en-IN" dirty="0" err="1" smtClean="0"/>
              <a:t>browser.addItemListener</a:t>
            </a:r>
            <a:r>
              <a:rPr lang="en-IN" dirty="0" smtClean="0"/>
              <a:t>(this);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7239000" cy="5979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public void </a:t>
            </a:r>
            <a:r>
              <a:rPr lang="en-IN" dirty="0" err="1" smtClean="0"/>
              <a:t>itemStateChanged</a:t>
            </a:r>
            <a:r>
              <a:rPr lang="en-IN" dirty="0" smtClean="0"/>
              <a:t>(</a:t>
            </a:r>
            <a:r>
              <a:rPr lang="en-IN" dirty="0" err="1" smtClean="0"/>
              <a:t>ItemEvent</a:t>
            </a:r>
            <a:r>
              <a:rPr lang="en-IN" dirty="0" smtClean="0"/>
              <a:t> </a:t>
            </a:r>
            <a:r>
              <a:rPr lang="en-IN" dirty="0" err="1" smtClean="0"/>
              <a:t>ie</a:t>
            </a:r>
            <a:r>
              <a:rPr lang="en-IN" dirty="0" smtClean="0"/>
              <a:t>) {</a:t>
            </a:r>
          </a:p>
          <a:p>
            <a:pPr>
              <a:buNone/>
            </a:pPr>
            <a:r>
              <a:rPr lang="en-IN" dirty="0" smtClean="0"/>
              <a:t>repaint();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public void paint(Graphics g) {</a:t>
            </a:r>
          </a:p>
          <a:p>
            <a:pPr>
              <a:buNone/>
            </a:pPr>
            <a:r>
              <a:rPr lang="en-IN" dirty="0" err="1" smtClean="0"/>
              <a:t>msg</a:t>
            </a:r>
            <a:r>
              <a:rPr lang="en-IN" dirty="0" smtClean="0"/>
              <a:t> = "Current OS: ";</a:t>
            </a:r>
          </a:p>
          <a:p>
            <a:pPr>
              <a:buNone/>
            </a:pPr>
            <a:r>
              <a:rPr lang="en-IN" dirty="0" err="1" smtClean="0"/>
              <a:t>msg</a:t>
            </a:r>
            <a:r>
              <a:rPr lang="en-IN" dirty="0" smtClean="0"/>
              <a:t> += </a:t>
            </a:r>
            <a:r>
              <a:rPr lang="en-IN" dirty="0" err="1" smtClean="0"/>
              <a:t>os.getSelectedItem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err="1" smtClean="0"/>
              <a:t>g.drawString</a:t>
            </a:r>
            <a:r>
              <a:rPr lang="en-IN" dirty="0" smtClean="0"/>
              <a:t>(</a:t>
            </a:r>
            <a:r>
              <a:rPr lang="en-IN" dirty="0" err="1" smtClean="0"/>
              <a:t>msg</a:t>
            </a:r>
            <a:r>
              <a:rPr lang="en-IN" dirty="0" smtClean="0"/>
              <a:t>, 6, 120);</a:t>
            </a:r>
          </a:p>
          <a:p>
            <a:pPr>
              <a:buNone/>
            </a:pPr>
            <a:r>
              <a:rPr lang="en-IN" dirty="0" err="1" smtClean="0"/>
              <a:t>msg</a:t>
            </a:r>
            <a:r>
              <a:rPr lang="en-IN" dirty="0" smtClean="0"/>
              <a:t> = "Current Browser: ";</a:t>
            </a:r>
          </a:p>
          <a:p>
            <a:pPr>
              <a:buNone/>
            </a:pPr>
            <a:r>
              <a:rPr lang="en-IN" dirty="0" err="1" smtClean="0"/>
              <a:t>msg</a:t>
            </a:r>
            <a:r>
              <a:rPr lang="en-IN" dirty="0" smtClean="0"/>
              <a:t> += </a:t>
            </a:r>
            <a:r>
              <a:rPr lang="en-IN" dirty="0" err="1" smtClean="0"/>
              <a:t>browser.getSelectedItem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err="1" smtClean="0"/>
              <a:t>g.drawString</a:t>
            </a:r>
            <a:r>
              <a:rPr lang="en-IN" dirty="0" smtClean="0"/>
              <a:t>(</a:t>
            </a:r>
            <a:r>
              <a:rPr lang="en-IN" dirty="0" err="1" smtClean="0"/>
              <a:t>msg</a:t>
            </a:r>
            <a:r>
              <a:rPr lang="en-IN" dirty="0" smtClean="0"/>
              <a:t>, 6, 140);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4149080"/>
            <a:ext cx="30099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44466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7283152" cy="583264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public class </a:t>
            </a:r>
            <a:r>
              <a:rPr lang="en-IN" dirty="0" err="1" smtClean="0"/>
              <a:t>ListDemo</a:t>
            </a:r>
            <a:r>
              <a:rPr lang="en-IN" dirty="0" smtClean="0"/>
              <a:t> extends Applet implements </a:t>
            </a:r>
            <a:r>
              <a:rPr lang="en-IN" dirty="0" err="1" smtClean="0"/>
              <a:t>ActionListener</a:t>
            </a:r>
            <a:r>
              <a:rPr lang="en-IN" dirty="0" smtClean="0"/>
              <a:t> {</a:t>
            </a:r>
          </a:p>
          <a:p>
            <a:pPr>
              <a:buNone/>
            </a:pPr>
            <a:r>
              <a:rPr lang="en-IN" dirty="0" smtClean="0"/>
              <a:t>List </a:t>
            </a:r>
            <a:r>
              <a:rPr lang="en-IN" dirty="0" err="1" smtClean="0"/>
              <a:t>os</a:t>
            </a:r>
            <a:r>
              <a:rPr lang="en-IN" dirty="0" smtClean="0"/>
              <a:t>, browser;</a:t>
            </a:r>
          </a:p>
          <a:p>
            <a:pPr>
              <a:buNone/>
            </a:pPr>
            <a:r>
              <a:rPr lang="en-IN" dirty="0" smtClean="0"/>
              <a:t>String </a:t>
            </a:r>
            <a:r>
              <a:rPr lang="en-IN" dirty="0" err="1" smtClean="0"/>
              <a:t>msg</a:t>
            </a:r>
            <a:r>
              <a:rPr lang="en-IN" dirty="0" smtClean="0"/>
              <a:t> = "";</a:t>
            </a:r>
          </a:p>
          <a:p>
            <a:pPr>
              <a:buNone/>
            </a:pPr>
            <a:r>
              <a:rPr lang="en-IN" dirty="0" smtClean="0"/>
              <a:t>public void init() {</a:t>
            </a:r>
          </a:p>
          <a:p>
            <a:pPr>
              <a:buNone/>
            </a:pPr>
            <a:r>
              <a:rPr lang="en-IN" dirty="0" err="1" smtClean="0"/>
              <a:t>os</a:t>
            </a:r>
            <a:r>
              <a:rPr lang="en-IN" dirty="0" smtClean="0"/>
              <a:t> = new List(4, true);</a:t>
            </a:r>
          </a:p>
          <a:p>
            <a:pPr>
              <a:buNone/>
            </a:pPr>
            <a:r>
              <a:rPr lang="en-IN" dirty="0" smtClean="0"/>
              <a:t>browser = new List(4, false);</a:t>
            </a:r>
          </a:p>
          <a:p>
            <a:pPr>
              <a:buNone/>
            </a:pPr>
            <a:r>
              <a:rPr lang="en-IN" dirty="0" err="1" smtClean="0"/>
              <a:t>os.add</a:t>
            </a:r>
            <a:r>
              <a:rPr lang="en-IN" dirty="0" smtClean="0"/>
              <a:t>("Windows");</a:t>
            </a:r>
          </a:p>
          <a:p>
            <a:pPr>
              <a:buNone/>
            </a:pPr>
            <a:r>
              <a:rPr lang="en-IN" dirty="0" err="1" smtClean="0"/>
              <a:t>os.add</a:t>
            </a:r>
            <a:r>
              <a:rPr lang="en-IN" dirty="0" smtClean="0"/>
              <a:t>("Android");</a:t>
            </a:r>
          </a:p>
          <a:p>
            <a:pPr>
              <a:buNone/>
            </a:pPr>
            <a:r>
              <a:rPr lang="en-IN" dirty="0" err="1" smtClean="0"/>
              <a:t>os.add</a:t>
            </a:r>
            <a:r>
              <a:rPr lang="en-IN" dirty="0" smtClean="0"/>
              <a:t>("Solaris");</a:t>
            </a:r>
          </a:p>
          <a:p>
            <a:pPr>
              <a:buNone/>
            </a:pPr>
            <a:r>
              <a:rPr lang="en-IN" dirty="0" err="1" smtClean="0"/>
              <a:t>os.add</a:t>
            </a:r>
            <a:r>
              <a:rPr lang="en-IN" dirty="0" smtClean="0"/>
              <a:t>("Mac OS");</a:t>
            </a:r>
          </a:p>
          <a:p>
            <a:pPr>
              <a:buNone/>
            </a:pPr>
            <a:r>
              <a:rPr lang="en-IN" dirty="0" err="1" smtClean="0"/>
              <a:t>browser.add</a:t>
            </a:r>
            <a:r>
              <a:rPr lang="en-IN" dirty="0" smtClean="0"/>
              <a:t>("Internet Explorer");</a:t>
            </a:r>
          </a:p>
          <a:p>
            <a:pPr>
              <a:buNone/>
            </a:pPr>
            <a:r>
              <a:rPr lang="en-IN" dirty="0" err="1" smtClean="0"/>
              <a:t>browser.add</a:t>
            </a:r>
            <a:r>
              <a:rPr lang="en-IN" dirty="0" smtClean="0"/>
              <a:t>("Firefox");</a:t>
            </a:r>
          </a:p>
          <a:p>
            <a:pPr>
              <a:buNone/>
            </a:pPr>
            <a:r>
              <a:rPr lang="en-IN" dirty="0" err="1" smtClean="0"/>
              <a:t>browser.add</a:t>
            </a:r>
            <a:r>
              <a:rPr lang="en-IN" dirty="0" smtClean="0"/>
              <a:t>("Chrome");</a:t>
            </a:r>
          </a:p>
          <a:p>
            <a:pPr>
              <a:buNone/>
            </a:pPr>
            <a:r>
              <a:rPr lang="en-IN" dirty="0" err="1" smtClean="0"/>
              <a:t>browser.select</a:t>
            </a:r>
            <a:r>
              <a:rPr lang="en-IN" dirty="0" smtClean="0"/>
              <a:t>(1);</a:t>
            </a:r>
          </a:p>
          <a:p>
            <a:pPr>
              <a:buNone/>
            </a:pPr>
            <a:r>
              <a:rPr lang="en-IN" dirty="0" smtClean="0"/>
              <a:t>add(</a:t>
            </a:r>
            <a:r>
              <a:rPr lang="en-IN" dirty="0" err="1" smtClean="0"/>
              <a:t>os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add(browser);</a:t>
            </a:r>
          </a:p>
          <a:p>
            <a:pPr>
              <a:buNone/>
            </a:pPr>
            <a:r>
              <a:rPr lang="en-IN" dirty="0" err="1" smtClean="0"/>
              <a:t>browser.addActionListener</a:t>
            </a:r>
            <a:r>
              <a:rPr lang="en-IN" dirty="0" smtClean="0"/>
              <a:t>(this);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7239000" cy="619508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public void </a:t>
            </a:r>
            <a:r>
              <a:rPr lang="en-IN" dirty="0" err="1" smtClean="0"/>
              <a:t>actionPerformed</a:t>
            </a:r>
            <a:r>
              <a:rPr lang="en-IN" dirty="0" smtClean="0"/>
              <a:t>(</a:t>
            </a:r>
            <a:r>
              <a:rPr lang="en-IN" dirty="0" err="1" smtClean="0"/>
              <a:t>ActionEvent</a:t>
            </a:r>
            <a:r>
              <a:rPr lang="en-IN" dirty="0" smtClean="0"/>
              <a:t> </a:t>
            </a:r>
            <a:r>
              <a:rPr lang="en-IN" dirty="0" err="1" smtClean="0"/>
              <a:t>ae</a:t>
            </a:r>
            <a:r>
              <a:rPr lang="en-IN" dirty="0" smtClean="0"/>
              <a:t>) 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repaint();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public void paint(Graphics g) 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idx</a:t>
            </a:r>
            <a:r>
              <a:rPr lang="en-IN" dirty="0" smtClean="0"/>
              <a:t>[];</a:t>
            </a:r>
          </a:p>
          <a:p>
            <a:pPr>
              <a:buNone/>
            </a:pPr>
            <a:r>
              <a:rPr lang="en-IN" dirty="0" err="1" smtClean="0"/>
              <a:t>msg</a:t>
            </a:r>
            <a:r>
              <a:rPr lang="en-IN" dirty="0" smtClean="0"/>
              <a:t> = "Current OS: ";</a:t>
            </a:r>
          </a:p>
          <a:p>
            <a:pPr>
              <a:buNone/>
            </a:pPr>
            <a:r>
              <a:rPr lang="en-IN" dirty="0" err="1" smtClean="0"/>
              <a:t>idx</a:t>
            </a:r>
            <a:r>
              <a:rPr lang="en-IN" dirty="0" smtClean="0"/>
              <a:t> = </a:t>
            </a:r>
            <a:r>
              <a:rPr lang="en-IN" dirty="0" err="1" smtClean="0"/>
              <a:t>os.getSelectedIndexes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=0; </a:t>
            </a:r>
            <a:r>
              <a:rPr lang="en-IN" dirty="0" err="1" smtClean="0"/>
              <a:t>i</a:t>
            </a:r>
            <a:r>
              <a:rPr lang="en-IN" dirty="0" smtClean="0"/>
              <a:t>&lt;</a:t>
            </a:r>
            <a:r>
              <a:rPr lang="en-IN" dirty="0" err="1" smtClean="0"/>
              <a:t>idx.length</a:t>
            </a:r>
            <a:r>
              <a:rPr lang="en-IN" dirty="0" smtClean="0"/>
              <a:t>; </a:t>
            </a:r>
            <a:r>
              <a:rPr lang="en-IN" dirty="0" err="1" smtClean="0"/>
              <a:t>i</a:t>
            </a:r>
            <a:r>
              <a:rPr lang="en-IN" dirty="0" smtClean="0"/>
              <a:t>++)</a:t>
            </a:r>
          </a:p>
          <a:p>
            <a:pPr>
              <a:buNone/>
            </a:pPr>
            <a:r>
              <a:rPr lang="en-IN" dirty="0" err="1" smtClean="0"/>
              <a:t>msg</a:t>
            </a:r>
            <a:r>
              <a:rPr lang="en-IN" dirty="0" smtClean="0"/>
              <a:t> += </a:t>
            </a:r>
            <a:r>
              <a:rPr lang="en-IN" dirty="0" err="1" smtClean="0"/>
              <a:t>os.getItem</a:t>
            </a:r>
            <a:r>
              <a:rPr lang="en-IN" dirty="0" smtClean="0"/>
              <a:t>(</a:t>
            </a:r>
            <a:r>
              <a:rPr lang="en-IN" dirty="0" err="1" smtClean="0"/>
              <a:t>idx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]) + " ";</a:t>
            </a:r>
          </a:p>
          <a:p>
            <a:pPr>
              <a:buNone/>
            </a:pPr>
            <a:r>
              <a:rPr lang="en-IN" dirty="0" err="1" smtClean="0"/>
              <a:t>g.drawString</a:t>
            </a:r>
            <a:r>
              <a:rPr lang="en-IN" dirty="0" smtClean="0"/>
              <a:t>(</a:t>
            </a:r>
            <a:r>
              <a:rPr lang="en-IN" dirty="0" err="1" smtClean="0"/>
              <a:t>msg</a:t>
            </a:r>
            <a:r>
              <a:rPr lang="en-IN" dirty="0" smtClean="0"/>
              <a:t>, 6, 120);</a:t>
            </a:r>
          </a:p>
          <a:p>
            <a:pPr>
              <a:buNone/>
            </a:pPr>
            <a:r>
              <a:rPr lang="en-IN" dirty="0" err="1" smtClean="0"/>
              <a:t>msg</a:t>
            </a:r>
            <a:r>
              <a:rPr lang="en-IN" dirty="0" smtClean="0"/>
              <a:t> = "Current Browser: ";</a:t>
            </a:r>
          </a:p>
          <a:p>
            <a:pPr>
              <a:buNone/>
            </a:pPr>
            <a:r>
              <a:rPr lang="en-IN" dirty="0" err="1" smtClean="0"/>
              <a:t>msg</a:t>
            </a:r>
            <a:r>
              <a:rPr lang="en-IN" dirty="0" smtClean="0"/>
              <a:t> += </a:t>
            </a:r>
            <a:r>
              <a:rPr lang="en-IN" dirty="0" err="1" smtClean="0"/>
              <a:t>browser.getSelectedItem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err="1" smtClean="0"/>
              <a:t>g.drawString</a:t>
            </a:r>
            <a:r>
              <a:rPr lang="en-IN" dirty="0" smtClean="0"/>
              <a:t>(</a:t>
            </a:r>
            <a:r>
              <a:rPr lang="en-IN" dirty="0" err="1" smtClean="0"/>
              <a:t>msg</a:t>
            </a:r>
            <a:r>
              <a:rPr lang="en-IN" dirty="0" smtClean="0"/>
              <a:t>, 6, 140);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2996952"/>
            <a:ext cx="30099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Layout managers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Each Container object has a layout manager associated with it. </a:t>
            </a:r>
          </a:p>
          <a:p>
            <a:r>
              <a:rPr lang="en-IN" dirty="0" smtClean="0"/>
              <a:t>A layout manager is an instance of any class that implements the </a:t>
            </a:r>
            <a:r>
              <a:rPr lang="en-IN" dirty="0" err="1" smtClean="0"/>
              <a:t>LayoutManager</a:t>
            </a:r>
            <a:r>
              <a:rPr lang="en-IN" dirty="0" smtClean="0"/>
              <a:t> interface. </a:t>
            </a:r>
          </a:p>
          <a:p>
            <a:r>
              <a:rPr lang="en-IN" dirty="0" smtClean="0"/>
              <a:t>The layout manager is set by the </a:t>
            </a:r>
            <a:r>
              <a:rPr lang="en-IN" dirty="0" err="1" smtClean="0"/>
              <a:t>setLayout</a:t>
            </a:r>
            <a:r>
              <a:rPr lang="en-IN" dirty="0" smtClean="0"/>
              <a:t>( ) method. If no call to </a:t>
            </a:r>
            <a:r>
              <a:rPr lang="en-IN" dirty="0" err="1" smtClean="0"/>
              <a:t>setLayout</a:t>
            </a:r>
            <a:r>
              <a:rPr lang="en-IN" dirty="0" smtClean="0"/>
              <a:t>( ) is made, then the default layout manager is used. </a:t>
            </a:r>
          </a:p>
          <a:p>
            <a:r>
              <a:rPr lang="en-IN" dirty="0" smtClean="0"/>
              <a:t>If you wish to disable the layout manager and position components manually, pass </a:t>
            </a:r>
            <a:r>
              <a:rPr lang="en-IN" b="1" dirty="0" smtClean="0"/>
              <a:t>null. </a:t>
            </a:r>
            <a:r>
              <a:rPr lang="en-IN" dirty="0" smtClean="0"/>
              <a:t>Determine the shape and position of each component manually using </a:t>
            </a:r>
            <a:r>
              <a:rPr lang="en-IN" dirty="0" err="1" smtClean="0"/>
              <a:t>setBounds</a:t>
            </a:r>
            <a:r>
              <a:rPr lang="en-IN" dirty="0" smtClean="0"/>
              <a:t>() method. </a:t>
            </a:r>
          </a:p>
          <a:p>
            <a:r>
              <a:rPr lang="en-IN" dirty="0" smtClean="0"/>
              <a:t>Whenever a container is resized (or sized for the first time), the layout manager is used to position each of the components within it.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Flow layout</a:t>
            </a:r>
          </a:p>
          <a:p>
            <a:r>
              <a:rPr lang="en-IN" dirty="0" smtClean="0"/>
              <a:t>Border </a:t>
            </a:r>
          </a:p>
          <a:p>
            <a:r>
              <a:rPr lang="en-IN" dirty="0" smtClean="0"/>
              <a:t>using inset</a:t>
            </a:r>
          </a:p>
          <a:p>
            <a:r>
              <a:rPr lang="en-IN" dirty="0" smtClean="0"/>
              <a:t>Grid LAYOUT</a:t>
            </a:r>
          </a:p>
          <a:p>
            <a:r>
              <a:rPr lang="en-IN" dirty="0" smtClean="0"/>
              <a:t>Card layout</a:t>
            </a:r>
          </a:p>
          <a:p>
            <a:r>
              <a:rPr lang="en-IN" dirty="0" smtClean="0"/>
              <a:t>Grid </a:t>
            </a:r>
            <a:r>
              <a:rPr lang="en-IN" smtClean="0"/>
              <a:t>Bag layout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 LAYOUT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Flow Layout: This is default layout.</a:t>
            </a:r>
          </a:p>
          <a:p>
            <a:r>
              <a:rPr lang="en-IN" dirty="0" smtClean="0"/>
              <a:t>the constructors for </a:t>
            </a:r>
            <a:r>
              <a:rPr lang="en-IN" b="1" dirty="0" err="1" smtClean="0"/>
              <a:t>FlowLayout</a:t>
            </a:r>
            <a:r>
              <a:rPr lang="en-IN" b="1" dirty="0" smtClean="0"/>
              <a:t>:</a:t>
            </a:r>
          </a:p>
          <a:p>
            <a:pPr lvl="1"/>
            <a:r>
              <a:rPr lang="en-IN" dirty="0" err="1" smtClean="0"/>
              <a:t>FlowLayout</a:t>
            </a:r>
            <a:r>
              <a:rPr lang="en-IN" dirty="0" smtClean="0"/>
              <a:t>( )</a:t>
            </a:r>
          </a:p>
          <a:p>
            <a:pPr lvl="1"/>
            <a:r>
              <a:rPr lang="en-IN" dirty="0" err="1" smtClean="0"/>
              <a:t>FlowLayout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i="1" dirty="0" smtClean="0"/>
              <a:t>how)</a:t>
            </a:r>
          </a:p>
          <a:p>
            <a:pPr lvl="1"/>
            <a:r>
              <a:rPr lang="en-IN" dirty="0" err="1" smtClean="0"/>
              <a:t>FlowLayout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i="1" dirty="0" smtClean="0"/>
              <a:t>how, </a:t>
            </a:r>
            <a:r>
              <a:rPr lang="en-IN" i="1" dirty="0" err="1" smtClean="0"/>
              <a:t>int</a:t>
            </a:r>
            <a:r>
              <a:rPr lang="en-IN" i="1" dirty="0" smtClean="0"/>
              <a:t> </a:t>
            </a:r>
            <a:r>
              <a:rPr lang="en-IN" i="1" dirty="0" err="1" smtClean="0"/>
              <a:t>horz</a:t>
            </a:r>
            <a:r>
              <a:rPr lang="en-IN" i="1" dirty="0" smtClean="0"/>
              <a:t>, </a:t>
            </a:r>
            <a:r>
              <a:rPr lang="en-IN" i="1" dirty="0" err="1" smtClean="0"/>
              <a:t>int</a:t>
            </a:r>
            <a:r>
              <a:rPr lang="en-IN" i="1" dirty="0" smtClean="0"/>
              <a:t> </a:t>
            </a:r>
            <a:r>
              <a:rPr lang="en-IN" i="1" dirty="0" err="1" smtClean="0"/>
              <a:t>vert</a:t>
            </a:r>
            <a:r>
              <a:rPr lang="en-IN" i="1" dirty="0" smtClean="0"/>
              <a:t>)</a:t>
            </a:r>
            <a:endParaRPr lang="en-IN" dirty="0" smtClean="0"/>
          </a:p>
          <a:p>
            <a:r>
              <a:rPr lang="en-IN" dirty="0" err="1" smtClean="0"/>
              <a:t>FlowLayout.LEFT</a:t>
            </a:r>
            <a:endParaRPr lang="en-IN" dirty="0" smtClean="0"/>
          </a:p>
          <a:p>
            <a:r>
              <a:rPr lang="en-IN" dirty="0" err="1" smtClean="0"/>
              <a:t>FlowLayout.CENTER</a:t>
            </a:r>
            <a:endParaRPr lang="en-IN" dirty="0" smtClean="0"/>
          </a:p>
          <a:p>
            <a:r>
              <a:rPr lang="en-IN" dirty="0" err="1" smtClean="0"/>
              <a:t>FlowLayout.RIGHT</a:t>
            </a:r>
            <a:endParaRPr lang="en-IN" dirty="0" smtClean="0"/>
          </a:p>
          <a:p>
            <a:r>
              <a:rPr lang="en-IN" dirty="0" err="1" smtClean="0"/>
              <a:t>FlowLayout.LEADING</a:t>
            </a:r>
            <a:endParaRPr lang="en-IN" dirty="0" smtClean="0"/>
          </a:p>
          <a:p>
            <a:r>
              <a:rPr lang="en-IN" dirty="0" err="1" smtClean="0"/>
              <a:t>FlowLayout.TRAILING</a:t>
            </a:r>
            <a:endParaRPr lang="en-IN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3789040"/>
            <a:ext cx="24384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Border layout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</a:t>
            </a:r>
            <a:r>
              <a:rPr lang="en-IN" b="1" dirty="0" err="1" smtClean="0"/>
              <a:t>BorderLayout</a:t>
            </a:r>
            <a:r>
              <a:rPr lang="en-IN" b="1" dirty="0" smtClean="0"/>
              <a:t> class implements a common layout style </a:t>
            </a:r>
            <a:r>
              <a:rPr lang="en-IN" dirty="0" smtClean="0"/>
              <a:t>for top-level windows.</a:t>
            </a:r>
          </a:p>
          <a:p>
            <a:r>
              <a:rPr lang="en-IN" dirty="0" smtClean="0"/>
              <a:t>It has four narrow, fixed-width components at the edges and one large area in the </a:t>
            </a:r>
            <a:r>
              <a:rPr lang="en-IN" dirty="0" err="1" smtClean="0"/>
              <a:t>center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four sides are referred to as north, south, east, and west. The middle area is called the </a:t>
            </a:r>
            <a:r>
              <a:rPr lang="en-IN" dirty="0" err="1" smtClean="0"/>
              <a:t>center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constructors defined by </a:t>
            </a:r>
            <a:r>
              <a:rPr lang="en-IN" b="1" dirty="0" err="1" smtClean="0"/>
              <a:t>BorderLayout</a:t>
            </a:r>
            <a:r>
              <a:rPr lang="en-IN" b="1" dirty="0" smtClean="0"/>
              <a:t>:</a:t>
            </a:r>
          </a:p>
          <a:p>
            <a:pPr lvl="1"/>
            <a:r>
              <a:rPr lang="en-IN" dirty="0" err="1" smtClean="0"/>
              <a:t>BorderLayout</a:t>
            </a:r>
            <a:r>
              <a:rPr lang="en-IN" dirty="0" smtClean="0"/>
              <a:t>( )</a:t>
            </a:r>
          </a:p>
          <a:p>
            <a:pPr lvl="1"/>
            <a:r>
              <a:rPr lang="en-IN" dirty="0" err="1" smtClean="0"/>
              <a:t>BorderLayout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i="1" dirty="0" err="1" smtClean="0"/>
              <a:t>horz</a:t>
            </a:r>
            <a:r>
              <a:rPr lang="en-IN" i="1" dirty="0" smtClean="0"/>
              <a:t>, </a:t>
            </a:r>
            <a:r>
              <a:rPr lang="en-IN" i="1" dirty="0" err="1" smtClean="0"/>
              <a:t>int</a:t>
            </a:r>
            <a:r>
              <a:rPr lang="en-IN" i="1" dirty="0" smtClean="0"/>
              <a:t> </a:t>
            </a:r>
            <a:r>
              <a:rPr lang="en-IN" i="1" dirty="0" err="1" smtClean="0"/>
              <a:t>vert</a:t>
            </a:r>
            <a:r>
              <a:rPr lang="en-IN" i="1" dirty="0" smtClean="0"/>
              <a:t>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</a:t>
            </a:r>
            <a:r>
              <a:rPr lang="en-IN" dirty="0" err="1" smtClean="0"/>
              <a:t>awt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create simple </a:t>
            </a:r>
            <a:r>
              <a:rPr lang="en-IN" dirty="0" err="1" smtClean="0"/>
              <a:t>awt</a:t>
            </a:r>
            <a:r>
              <a:rPr lang="en-IN" dirty="0" smtClean="0"/>
              <a:t> example, you need a frame. There are two ways to create a frame in AWT.</a:t>
            </a:r>
          </a:p>
          <a:p>
            <a:pPr lvl="1"/>
            <a:r>
              <a:rPr lang="en-IN" dirty="0" smtClean="0"/>
              <a:t>By extending Frame class (inheritance)</a:t>
            </a:r>
          </a:p>
          <a:p>
            <a:pPr lvl="1"/>
            <a:r>
              <a:rPr lang="en-IN" dirty="0" smtClean="0"/>
              <a:t>By creating the object of Frame class (association)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7239000" cy="583504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public class </a:t>
            </a:r>
            <a:r>
              <a:rPr lang="en-IN" dirty="0" err="1" smtClean="0"/>
              <a:t>BorderLayoutDemo</a:t>
            </a:r>
            <a:r>
              <a:rPr lang="en-IN" dirty="0" smtClean="0"/>
              <a:t> extends Applet {</a:t>
            </a:r>
          </a:p>
          <a:p>
            <a:pPr>
              <a:buNone/>
            </a:pPr>
            <a:r>
              <a:rPr lang="en-IN" dirty="0" smtClean="0"/>
              <a:t>public void init() {</a:t>
            </a:r>
          </a:p>
          <a:p>
            <a:pPr>
              <a:buNone/>
            </a:pPr>
            <a:r>
              <a:rPr lang="en-IN" dirty="0" err="1" smtClean="0"/>
              <a:t>setLayout</a:t>
            </a:r>
            <a:r>
              <a:rPr lang="en-IN" dirty="0" smtClean="0"/>
              <a:t>(new </a:t>
            </a:r>
            <a:r>
              <a:rPr lang="en-IN" dirty="0" err="1" smtClean="0"/>
              <a:t>BorderLayout</a:t>
            </a:r>
            <a:r>
              <a:rPr lang="en-IN" dirty="0" smtClean="0"/>
              <a:t>());</a:t>
            </a:r>
          </a:p>
          <a:p>
            <a:pPr>
              <a:buNone/>
            </a:pPr>
            <a:r>
              <a:rPr lang="en-IN" dirty="0" smtClean="0"/>
              <a:t>add(new Button("This is across the top."),</a:t>
            </a:r>
          </a:p>
          <a:p>
            <a:pPr>
              <a:buNone/>
            </a:pPr>
            <a:r>
              <a:rPr lang="en-IN" dirty="0" err="1" smtClean="0"/>
              <a:t>BorderLayout.NORTH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add(new Label("The footer message might go here."),</a:t>
            </a:r>
          </a:p>
          <a:p>
            <a:pPr>
              <a:buNone/>
            </a:pPr>
            <a:r>
              <a:rPr lang="en-IN" dirty="0" err="1" smtClean="0"/>
              <a:t>BorderLayout.SOUTH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add(new Button("Right"), </a:t>
            </a:r>
            <a:r>
              <a:rPr lang="en-IN" dirty="0" err="1" smtClean="0"/>
              <a:t>BorderLayout.EAST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add(new Button("Left"), </a:t>
            </a:r>
            <a:r>
              <a:rPr lang="en-IN" dirty="0" err="1" smtClean="0"/>
              <a:t>BorderLayout.WEST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String </a:t>
            </a:r>
            <a:r>
              <a:rPr lang="en-IN" dirty="0" err="1" smtClean="0"/>
              <a:t>msg</a:t>
            </a:r>
            <a:r>
              <a:rPr lang="en-IN" dirty="0" smtClean="0"/>
              <a:t> = "The reasonable man adapts " +</a:t>
            </a:r>
          </a:p>
          <a:p>
            <a:pPr>
              <a:buNone/>
            </a:pPr>
            <a:r>
              <a:rPr lang="en-IN" dirty="0" smtClean="0"/>
              <a:t>"himself to the world;\n" +</a:t>
            </a:r>
          </a:p>
          <a:p>
            <a:pPr>
              <a:buNone/>
            </a:pPr>
            <a:r>
              <a:rPr lang="en-IN" dirty="0" smtClean="0"/>
              <a:t>"the unreasonable one persists in " +</a:t>
            </a:r>
          </a:p>
          <a:p>
            <a:pPr>
              <a:buNone/>
            </a:pPr>
            <a:r>
              <a:rPr lang="en-IN" dirty="0" smtClean="0"/>
              <a:t>"trying to adapt the world to himself.\n" +</a:t>
            </a:r>
          </a:p>
          <a:p>
            <a:pPr>
              <a:buNone/>
            </a:pPr>
            <a:r>
              <a:rPr lang="en-IN" dirty="0" smtClean="0"/>
              <a:t>"Therefore all progress depends " +</a:t>
            </a:r>
          </a:p>
          <a:p>
            <a:pPr>
              <a:buNone/>
            </a:pPr>
            <a:r>
              <a:rPr lang="en-IN" dirty="0" smtClean="0"/>
              <a:t>"on the unreasonable man.\n\n" +</a:t>
            </a:r>
          </a:p>
          <a:p>
            <a:pPr>
              <a:buNone/>
            </a:pPr>
            <a:r>
              <a:rPr lang="en-IN" dirty="0" smtClean="0"/>
              <a:t>" - George Bernard Shaw\n\n";</a:t>
            </a:r>
          </a:p>
          <a:p>
            <a:pPr>
              <a:buNone/>
            </a:pPr>
            <a:r>
              <a:rPr lang="en-IN" dirty="0" smtClean="0"/>
              <a:t>add(new </a:t>
            </a:r>
            <a:r>
              <a:rPr lang="en-IN" dirty="0" err="1" smtClean="0"/>
              <a:t>TextArea</a:t>
            </a:r>
            <a:r>
              <a:rPr lang="en-IN" dirty="0" smtClean="0"/>
              <a:t>(</a:t>
            </a:r>
            <a:r>
              <a:rPr lang="en-IN" dirty="0" err="1" smtClean="0"/>
              <a:t>msg</a:t>
            </a:r>
            <a:r>
              <a:rPr lang="en-IN" dirty="0" smtClean="0"/>
              <a:t>), </a:t>
            </a:r>
            <a:r>
              <a:rPr lang="en-IN" dirty="0" err="1" smtClean="0"/>
              <a:t>BorderLayout.CENTER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0" y="2500306"/>
            <a:ext cx="395287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INSET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Sometimes you will want to leave a small amount of space between the container that holds your components and the window that contains it.</a:t>
            </a:r>
          </a:p>
          <a:p>
            <a:r>
              <a:rPr lang="en-IN" dirty="0" smtClean="0"/>
              <a:t>The constructor for </a:t>
            </a:r>
            <a:r>
              <a:rPr lang="en-IN" b="1" dirty="0" smtClean="0"/>
              <a:t>Insets is shown here:</a:t>
            </a:r>
          </a:p>
          <a:p>
            <a:pPr lvl="1"/>
            <a:r>
              <a:rPr lang="en-IN" dirty="0" smtClean="0"/>
              <a:t>Insets(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i="1" dirty="0" smtClean="0"/>
              <a:t>top, </a:t>
            </a:r>
            <a:r>
              <a:rPr lang="en-IN" i="1" dirty="0" err="1" smtClean="0"/>
              <a:t>int</a:t>
            </a:r>
            <a:r>
              <a:rPr lang="en-IN" i="1" dirty="0" smtClean="0"/>
              <a:t> left, </a:t>
            </a:r>
            <a:r>
              <a:rPr lang="en-IN" i="1" dirty="0" err="1" smtClean="0"/>
              <a:t>int</a:t>
            </a:r>
            <a:r>
              <a:rPr lang="en-IN" i="1" dirty="0" smtClean="0"/>
              <a:t> bottom, </a:t>
            </a:r>
            <a:r>
              <a:rPr lang="en-IN" i="1" dirty="0" err="1" smtClean="0"/>
              <a:t>int</a:t>
            </a:r>
            <a:r>
              <a:rPr lang="en-IN" i="1" dirty="0" smtClean="0"/>
              <a:t> right)</a:t>
            </a:r>
          </a:p>
          <a:p>
            <a:r>
              <a:rPr lang="en-IN" sz="2800" dirty="0" smtClean="0"/>
              <a:t>To do this, override the </a:t>
            </a:r>
            <a:r>
              <a:rPr lang="en-IN" sz="2800" b="1" dirty="0" err="1" smtClean="0"/>
              <a:t>getInsets</a:t>
            </a:r>
            <a:r>
              <a:rPr lang="en-IN" sz="2800" b="1" dirty="0" smtClean="0"/>
              <a:t>( ) </a:t>
            </a:r>
            <a:r>
              <a:rPr lang="en-IN" sz="2800" dirty="0" smtClean="0"/>
              <a:t>method that is defined by </a:t>
            </a:r>
            <a:r>
              <a:rPr lang="en-IN" sz="2800" b="1" dirty="0" smtClean="0"/>
              <a:t>Container. This method returns an Insets object that contains </a:t>
            </a:r>
            <a:r>
              <a:rPr lang="en-IN" sz="2800" dirty="0" smtClean="0"/>
              <a:t>the top, bottom, left, and right inset to be used when the container is displayed.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public Insets </a:t>
            </a:r>
            <a:r>
              <a:rPr lang="en-IN" dirty="0" err="1" smtClean="0"/>
              <a:t>getInsets</a:t>
            </a:r>
            <a:r>
              <a:rPr lang="en-IN" dirty="0" smtClean="0"/>
              <a:t>() {</a:t>
            </a:r>
          </a:p>
          <a:p>
            <a:r>
              <a:rPr lang="en-IN" dirty="0" smtClean="0"/>
              <a:t>return new Insets(10, 10, 10, 10);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852936"/>
            <a:ext cx="395287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GRID LAYOUT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 smtClean="0"/>
              <a:t>GridLayout</a:t>
            </a:r>
            <a:r>
              <a:rPr lang="en-IN" b="1" dirty="0" smtClean="0"/>
              <a:t> lays out components in a two-dimensional grid.</a:t>
            </a:r>
          </a:p>
          <a:p>
            <a:r>
              <a:rPr lang="en-IN" dirty="0" smtClean="0"/>
              <a:t>Constructors:</a:t>
            </a:r>
          </a:p>
          <a:p>
            <a:pPr lvl="1"/>
            <a:r>
              <a:rPr lang="en-IN" dirty="0" err="1" smtClean="0"/>
              <a:t>GridLayout</a:t>
            </a:r>
            <a:r>
              <a:rPr lang="en-IN" dirty="0" smtClean="0"/>
              <a:t>( )</a:t>
            </a:r>
          </a:p>
          <a:p>
            <a:pPr lvl="1"/>
            <a:r>
              <a:rPr lang="en-IN" dirty="0" err="1" smtClean="0"/>
              <a:t>GridLayout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i="1" dirty="0" err="1" smtClean="0"/>
              <a:t>numRows</a:t>
            </a:r>
            <a:r>
              <a:rPr lang="en-IN" i="1" dirty="0" smtClean="0"/>
              <a:t>, </a:t>
            </a:r>
            <a:r>
              <a:rPr lang="en-IN" i="1" dirty="0" err="1" smtClean="0"/>
              <a:t>int</a:t>
            </a:r>
            <a:r>
              <a:rPr lang="en-IN" i="1" dirty="0" smtClean="0"/>
              <a:t> </a:t>
            </a:r>
            <a:r>
              <a:rPr lang="en-IN" i="1" dirty="0" err="1" smtClean="0"/>
              <a:t>numColumns</a:t>
            </a:r>
            <a:r>
              <a:rPr lang="en-IN" i="1" dirty="0" smtClean="0"/>
              <a:t>)</a:t>
            </a:r>
          </a:p>
          <a:p>
            <a:pPr lvl="1"/>
            <a:r>
              <a:rPr lang="en-IN" dirty="0" err="1" smtClean="0"/>
              <a:t>GridLayout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i="1" dirty="0" err="1" smtClean="0"/>
              <a:t>numRows</a:t>
            </a:r>
            <a:r>
              <a:rPr lang="en-IN" i="1" dirty="0" smtClean="0"/>
              <a:t>, </a:t>
            </a:r>
            <a:r>
              <a:rPr lang="en-IN" i="1" dirty="0" err="1" smtClean="0"/>
              <a:t>int</a:t>
            </a:r>
            <a:r>
              <a:rPr lang="en-IN" i="1" dirty="0" smtClean="0"/>
              <a:t> </a:t>
            </a:r>
            <a:r>
              <a:rPr lang="en-IN" i="1" dirty="0" err="1" smtClean="0"/>
              <a:t>numColumns</a:t>
            </a:r>
            <a:r>
              <a:rPr lang="en-IN" i="1" dirty="0" smtClean="0"/>
              <a:t>, </a:t>
            </a:r>
            <a:r>
              <a:rPr lang="en-IN" i="1" dirty="0" err="1" smtClean="0"/>
              <a:t>int</a:t>
            </a:r>
            <a:r>
              <a:rPr lang="en-IN" i="1" dirty="0" smtClean="0"/>
              <a:t> </a:t>
            </a:r>
            <a:r>
              <a:rPr lang="en-IN" i="1" dirty="0" err="1" smtClean="0"/>
              <a:t>horz</a:t>
            </a:r>
            <a:r>
              <a:rPr lang="en-IN" i="1" dirty="0" smtClean="0"/>
              <a:t>, </a:t>
            </a:r>
            <a:r>
              <a:rPr lang="en-IN" i="1" dirty="0" err="1" smtClean="0"/>
              <a:t>int</a:t>
            </a:r>
            <a:r>
              <a:rPr lang="en-IN" i="1" dirty="0" smtClean="0"/>
              <a:t> </a:t>
            </a:r>
            <a:r>
              <a:rPr lang="en-IN" i="1" dirty="0" err="1" smtClean="0"/>
              <a:t>vert</a:t>
            </a:r>
            <a:r>
              <a:rPr lang="en-IN" i="1" dirty="0" smtClean="0"/>
              <a:t>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7239000" cy="590705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public class </a:t>
            </a:r>
            <a:r>
              <a:rPr lang="en-IN" dirty="0" err="1" smtClean="0"/>
              <a:t>GridLayoutDemo</a:t>
            </a:r>
            <a:r>
              <a:rPr lang="en-IN" dirty="0" smtClean="0"/>
              <a:t> extends Applet {</a:t>
            </a:r>
          </a:p>
          <a:p>
            <a:pPr>
              <a:buNone/>
            </a:pPr>
            <a:r>
              <a:rPr lang="en-IN" dirty="0" smtClean="0"/>
              <a:t>static final </a:t>
            </a:r>
            <a:r>
              <a:rPr lang="en-IN" dirty="0" err="1" smtClean="0"/>
              <a:t>int</a:t>
            </a:r>
            <a:r>
              <a:rPr lang="en-IN" dirty="0" smtClean="0"/>
              <a:t> n = 4;</a:t>
            </a:r>
          </a:p>
          <a:p>
            <a:pPr>
              <a:buNone/>
            </a:pPr>
            <a:r>
              <a:rPr lang="en-IN" dirty="0" smtClean="0"/>
              <a:t>public void init() {</a:t>
            </a:r>
          </a:p>
          <a:p>
            <a:pPr>
              <a:buNone/>
            </a:pPr>
            <a:r>
              <a:rPr lang="en-IN" dirty="0" err="1" smtClean="0"/>
              <a:t>setLayout</a:t>
            </a:r>
            <a:r>
              <a:rPr lang="en-IN" dirty="0" smtClean="0"/>
              <a:t>(new </a:t>
            </a:r>
            <a:r>
              <a:rPr lang="en-IN" dirty="0" err="1" smtClean="0"/>
              <a:t>GridLayout</a:t>
            </a:r>
            <a:r>
              <a:rPr lang="en-IN" dirty="0" smtClean="0"/>
              <a:t>(n, n));</a:t>
            </a:r>
          </a:p>
          <a:p>
            <a:pPr>
              <a:buNone/>
            </a:pPr>
            <a:r>
              <a:rPr lang="fr-FR" dirty="0" err="1" smtClean="0"/>
              <a:t>setFont</a:t>
            </a:r>
            <a:r>
              <a:rPr lang="fr-FR" dirty="0" smtClean="0"/>
              <a:t>(new Font("</a:t>
            </a:r>
            <a:r>
              <a:rPr lang="fr-FR" dirty="0" err="1" smtClean="0"/>
              <a:t>SansSerif</a:t>
            </a:r>
            <a:r>
              <a:rPr lang="fr-FR" dirty="0" smtClean="0"/>
              <a:t>", </a:t>
            </a:r>
            <a:r>
              <a:rPr lang="fr-FR" dirty="0" err="1" smtClean="0"/>
              <a:t>Font.BOLD</a:t>
            </a:r>
            <a:r>
              <a:rPr lang="fr-FR" dirty="0" smtClean="0"/>
              <a:t>, 24));</a:t>
            </a:r>
          </a:p>
          <a:p>
            <a:pPr>
              <a:buNone/>
            </a:pPr>
            <a:r>
              <a:rPr lang="nn-NO" dirty="0" smtClean="0"/>
              <a:t>for(int i = 0; i &lt; n; i++) {</a:t>
            </a:r>
          </a:p>
          <a:p>
            <a:pPr>
              <a:buNone/>
            </a:pPr>
            <a:r>
              <a:rPr lang="en-IN" dirty="0" smtClean="0"/>
              <a:t>for(</a:t>
            </a:r>
            <a:r>
              <a:rPr lang="en-IN" dirty="0" err="1" smtClean="0"/>
              <a:t>int</a:t>
            </a:r>
            <a:r>
              <a:rPr lang="en-IN" dirty="0" smtClean="0"/>
              <a:t> j = 0; j &lt; n; j++) {</a:t>
            </a:r>
          </a:p>
          <a:p>
            <a:pPr>
              <a:buNone/>
            </a:pPr>
            <a:r>
              <a:rPr lang="en-IN" dirty="0" err="1" smtClean="0"/>
              <a:t>int</a:t>
            </a:r>
            <a:r>
              <a:rPr lang="en-IN" dirty="0" smtClean="0"/>
              <a:t> k = </a:t>
            </a:r>
            <a:r>
              <a:rPr lang="en-IN" dirty="0" err="1" smtClean="0"/>
              <a:t>i</a:t>
            </a:r>
            <a:r>
              <a:rPr lang="en-IN" dirty="0" smtClean="0"/>
              <a:t> * n + j;</a:t>
            </a:r>
          </a:p>
          <a:p>
            <a:pPr>
              <a:buNone/>
            </a:pPr>
            <a:r>
              <a:rPr lang="en-IN" dirty="0" smtClean="0"/>
              <a:t>if(k &gt; 0)</a:t>
            </a:r>
          </a:p>
          <a:p>
            <a:pPr>
              <a:buNone/>
            </a:pPr>
            <a:r>
              <a:rPr lang="en-IN" dirty="0" smtClean="0"/>
              <a:t>add(new Button("" + k));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3501008"/>
            <a:ext cx="30099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60688"/>
          </a:xfrm>
        </p:spPr>
        <p:txBody>
          <a:bodyPr/>
          <a:lstStyle/>
          <a:p>
            <a:r>
              <a:rPr lang="en-IN" dirty="0" smtClean="0"/>
              <a:t>Extending Frame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239000" cy="5733256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 smtClean="0"/>
              <a:t>import</a:t>
            </a:r>
            <a:r>
              <a:rPr lang="en-IN" dirty="0" smtClean="0"/>
              <a:t> java.awt.*;  </a:t>
            </a:r>
          </a:p>
          <a:p>
            <a:pPr>
              <a:buNone/>
            </a:pPr>
            <a:r>
              <a:rPr lang="en-IN" b="1" dirty="0" smtClean="0"/>
              <a:t>class</a:t>
            </a:r>
            <a:r>
              <a:rPr lang="en-IN" dirty="0" smtClean="0"/>
              <a:t> First </a:t>
            </a:r>
            <a:r>
              <a:rPr lang="en-IN" b="1" dirty="0" smtClean="0"/>
              <a:t>extends</a:t>
            </a:r>
            <a:r>
              <a:rPr lang="en-IN" dirty="0" smtClean="0"/>
              <a:t> Frame</a:t>
            </a:r>
          </a:p>
          <a:p>
            <a:pPr>
              <a:buNone/>
            </a:pPr>
            <a:r>
              <a:rPr lang="en-IN" dirty="0" smtClean="0"/>
              <a:t>{  </a:t>
            </a:r>
          </a:p>
          <a:p>
            <a:pPr>
              <a:buNone/>
            </a:pPr>
            <a:r>
              <a:rPr lang="en-IN" dirty="0" smtClean="0"/>
              <a:t>First()</a:t>
            </a:r>
          </a:p>
          <a:p>
            <a:pPr>
              <a:buNone/>
            </a:pPr>
            <a:r>
              <a:rPr lang="en-IN" dirty="0" smtClean="0"/>
              <a:t>{  </a:t>
            </a:r>
          </a:p>
          <a:p>
            <a:pPr>
              <a:buNone/>
            </a:pPr>
            <a:r>
              <a:rPr lang="en-IN" dirty="0" smtClean="0"/>
              <a:t>Button b=</a:t>
            </a:r>
            <a:r>
              <a:rPr lang="en-IN" b="1" dirty="0" smtClean="0"/>
              <a:t>new</a:t>
            </a:r>
            <a:r>
              <a:rPr lang="en-IN" dirty="0" smtClean="0"/>
              <a:t> Button("click me");  </a:t>
            </a:r>
          </a:p>
          <a:p>
            <a:pPr>
              <a:buNone/>
            </a:pPr>
            <a:r>
              <a:rPr lang="en-IN" dirty="0" err="1" smtClean="0"/>
              <a:t>b.setBounds</a:t>
            </a:r>
            <a:r>
              <a:rPr lang="en-IN" dirty="0" smtClean="0"/>
              <a:t>(30,100,80,30);  </a:t>
            </a:r>
          </a:p>
          <a:p>
            <a:pPr>
              <a:buNone/>
            </a:pPr>
            <a:r>
              <a:rPr lang="en-IN" dirty="0" smtClean="0"/>
              <a:t>add(b);</a:t>
            </a:r>
          </a:p>
          <a:p>
            <a:pPr>
              <a:buNone/>
            </a:pPr>
            <a:r>
              <a:rPr lang="en-IN" dirty="0" err="1" smtClean="0"/>
              <a:t>setSize</a:t>
            </a:r>
            <a:r>
              <a:rPr lang="en-IN" dirty="0" smtClean="0"/>
              <a:t>(300,300);   </a:t>
            </a:r>
          </a:p>
          <a:p>
            <a:pPr>
              <a:buNone/>
            </a:pPr>
            <a:r>
              <a:rPr lang="en-IN" dirty="0" err="1" smtClean="0"/>
              <a:t>setLayout</a:t>
            </a:r>
            <a:r>
              <a:rPr lang="en-IN" dirty="0" smtClean="0"/>
              <a:t>(</a:t>
            </a:r>
            <a:r>
              <a:rPr lang="en-IN" b="1" dirty="0" smtClean="0"/>
              <a:t>null</a:t>
            </a:r>
            <a:r>
              <a:rPr lang="en-IN" dirty="0" smtClean="0"/>
              <a:t>);  </a:t>
            </a:r>
          </a:p>
          <a:p>
            <a:pPr>
              <a:buNone/>
            </a:pPr>
            <a:r>
              <a:rPr lang="en-IN" dirty="0" err="1" smtClean="0"/>
              <a:t>setVisible</a:t>
            </a:r>
            <a:r>
              <a:rPr lang="en-IN" dirty="0" smtClean="0"/>
              <a:t>(</a:t>
            </a:r>
            <a:r>
              <a:rPr lang="en-IN" b="1" dirty="0" smtClean="0"/>
              <a:t>true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}  </a:t>
            </a:r>
          </a:p>
          <a:p>
            <a:pPr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main(String </a:t>
            </a:r>
            <a:r>
              <a:rPr lang="en-IN" dirty="0" err="1" smtClean="0"/>
              <a:t>args</a:t>
            </a:r>
            <a:r>
              <a:rPr lang="en-IN" dirty="0" smtClean="0"/>
              <a:t>[])</a:t>
            </a:r>
          </a:p>
          <a:p>
            <a:pPr>
              <a:buNone/>
            </a:pPr>
            <a:r>
              <a:rPr lang="en-IN" dirty="0" smtClean="0"/>
              <a:t>{  </a:t>
            </a:r>
          </a:p>
          <a:p>
            <a:pPr>
              <a:buNone/>
            </a:pPr>
            <a:r>
              <a:rPr lang="en-IN" dirty="0" smtClean="0"/>
              <a:t>First f=</a:t>
            </a:r>
            <a:r>
              <a:rPr lang="en-IN" b="1" dirty="0" smtClean="0"/>
              <a:t>new</a:t>
            </a:r>
            <a:r>
              <a:rPr lang="en-IN" dirty="0" smtClean="0"/>
              <a:t> First();  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166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Frame class association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7560840" cy="576064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 smtClean="0"/>
              <a:t>import</a:t>
            </a:r>
            <a:r>
              <a:rPr lang="en-IN" dirty="0" smtClean="0"/>
              <a:t> java.awt.*;  </a:t>
            </a:r>
          </a:p>
          <a:p>
            <a:pPr>
              <a:buNone/>
            </a:pPr>
            <a:r>
              <a:rPr lang="en-IN" b="1" dirty="0" smtClean="0"/>
              <a:t>class</a:t>
            </a:r>
            <a:r>
              <a:rPr lang="en-IN" dirty="0" smtClean="0"/>
              <a:t> First2</a:t>
            </a:r>
          </a:p>
          <a:p>
            <a:pPr>
              <a:buNone/>
            </a:pPr>
            <a:r>
              <a:rPr lang="en-IN" dirty="0" smtClean="0"/>
              <a:t>{  </a:t>
            </a:r>
          </a:p>
          <a:p>
            <a:pPr>
              <a:buNone/>
            </a:pPr>
            <a:r>
              <a:rPr lang="en-IN" dirty="0" smtClean="0"/>
              <a:t>First2()</a:t>
            </a:r>
            <a:br>
              <a:rPr lang="en-IN" dirty="0" smtClean="0"/>
            </a:br>
            <a:r>
              <a:rPr lang="en-IN" dirty="0" smtClean="0"/>
              <a:t>{  </a:t>
            </a:r>
          </a:p>
          <a:p>
            <a:pPr>
              <a:buNone/>
            </a:pPr>
            <a:r>
              <a:rPr lang="en-IN" dirty="0" smtClean="0"/>
              <a:t>Frame f=</a:t>
            </a:r>
            <a:r>
              <a:rPr lang="en-IN" b="1" dirty="0" smtClean="0"/>
              <a:t>new</a:t>
            </a:r>
            <a:r>
              <a:rPr lang="en-IN" dirty="0" smtClean="0"/>
              <a:t> Frame();  </a:t>
            </a:r>
          </a:p>
          <a:p>
            <a:pPr>
              <a:buNone/>
            </a:pPr>
            <a:r>
              <a:rPr lang="en-IN" dirty="0" smtClean="0"/>
              <a:t>Button b=</a:t>
            </a:r>
            <a:r>
              <a:rPr lang="en-IN" b="1" dirty="0" smtClean="0"/>
              <a:t>new</a:t>
            </a:r>
            <a:r>
              <a:rPr lang="en-IN" dirty="0" smtClean="0"/>
              <a:t> Button("click me");  </a:t>
            </a:r>
          </a:p>
          <a:p>
            <a:pPr>
              <a:buNone/>
            </a:pPr>
            <a:r>
              <a:rPr lang="en-IN" dirty="0" err="1" smtClean="0"/>
              <a:t>b.setBounds</a:t>
            </a:r>
            <a:r>
              <a:rPr lang="en-IN" dirty="0" smtClean="0"/>
              <a:t>(30,50,80,30);   </a:t>
            </a:r>
          </a:p>
          <a:p>
            <a:pPr>
              <a:buNone/>
            </a:pPr>
            <a:r>
              <a:rPr lang="en-IN" dirty="0" err="1" smtClean="0"/>
              <a:t>f.add</a:t>
            </a:r>
            <a:r>
              <a:rPr lang="en-IN" dirty="0" smtClean="0"/>
              <a:t>(b);  </a:t>
            </a:r>
          </a:p>
          <a:p>
            <a:pPr>
              <a:buNone/>
            </a:pPr>
            <a:r>
              <a:rPr lang="en-IN" dirty="0" err="1" smtClean="0"/>
              <a:t>f.setSize</a:t>
            </a:r>
            <a:r>
              <a:rPr lang="en-IN" dirty="0" smtClean="0"/>
              <a:t>(300,300);  </a:t>
            </a:r>
          </a:p>
          <a:p>
            <a:pPr>
              <a:buNone/>
            </a:pPr>
            <a:r>
              <a:rPr lang="en-IN" dirty="0" err="1" smtClean="0"/>
              <a:t>f.setLayout</a:t>
            </a:r>
            <a:r>
              <a:rPr lang="en-IN" dirty="0" smtClean="0"/>
              <a:t>(</a:t>
            </a:r>
            <a:r>
              <a:rPr lang="en-IN" b="1" dirty="0" smtClean="0"/>
              <a:t>null</a:t>
            </a:r>
            <a:r>
              <a:rPr lang="en-IN" dirty="0" smtClean="0"/>
              <a:t>);  </a:t>
            </a:r>
          </a:p>
          <a:p>
            <a:pPr>
              <a:buNone/>
            </a:pPr>
            <a:r>
              <a:rPr lang="en-IN" dirty="0" err="1" smtClean="0"/>
              <a:t>f.setVisible</a:t>
            </a:r>
            <a:r>
              <a:rPr lang="en-IN" dirty="0" smtClean="0"/>
              <a:t>(</a:t>
            </a:r>
            <a:r>
              <a:rPr lang="en-IN" b="1" dirty="0" smtClean="0"/>
              <a:t>true</a:t>
            </a:r>
            <a:r>
              <a:rPr lang="en-IN" dirty="0" smtClean="0"/>
              <a:t>);  </a:t>
            </a:r>
          </a:p>
          <a:p>
            <a:pPr>
              <a:buNone/>
            </a:pPr>
            <a:r>
              <a:rPr lang="en-IN" dirty="0" smtClean="0"/>
              <a:t>}  </a:t>
            </a:r>
          </a:p>
          <a:p>
            <a:pPr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main(String </a:t>
            </a:r>
            <a:r>
              <a:rPr lang="en-IN" dirty="0" err="1" smtClean="0"/>
              <a:t>args</a:t>
            </a:r>
            <a:r>
              <a:rPr lang="en-IN" dirty="0" smtClean="0"/>
              <a:t>[])</a:t>
            </a:r>
          </a:p>
          <a:p>
            <a:pPr>
              <a:buNone/>
            </a:pPr>
            <a:r>
              <a:rPr lang="en-IN" dirty="0" smtClean="0"/>
              <a:t>{  </a:t>
            </a:r>
          </a:p>
          <a:p>
            <a:pPr>
              <a:buNone/>
            </a:pPr>
            <a:r>
              <a:rPr lang="en-IN" dirty="0" smtClean="0"/>
              <a:t>First2 f=</a:t>
            </a:r>
            <a:r>
              <a:rPr lang="en-IN" b="1" dirty="0" smtClean="0"/>
              <a:t>new</a:t>
            </a:r>
            <a:r>
              <a:rPr lang="en-IN" dirty="0" smtClean="0"/>
              <a:t> First2();  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awt</a:t>
            </a:r>
            <a:r>
              <a:rPr lang="en-IN" dirty="0" smtClean="0"/>
              <a:t> controls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AWT supports following types of controls:</a:t>
            </a:r>
          </a:p>
          <a:p>
            <a:pPr lvl="1"/>
            <a:r>
              <a:rPr lang="en-IN" dirty="0" smtClean="0"/>
              <a:t>Labels</a:t>
            </a:r>
          </a:p>
          <a:p>
            <a:pPr lvl="1"/>
            <a:r>
              <a:rPr lang="en-IN" dirty="0" smtClean="0"/>
              <a:t>Push Buttons</a:t>
            </a:r>
          </a:p>
          <a:p>
            <a:pPr lvl="1"/>
            <a:r>
              <a:rPr lang="en-IN" dirty="0" smtClean="0"/>
              <a:t>Check Boxes</a:t>
            </a:r>
          </a:p>
          <a:p>
            <a:pPr lvl="1"/>
            <a:r>
              <a:rPr lang="en-IN" dirty="0" smtClean="0"/>
              <a:t>Choice List</a:t>
            </a:r>
          </a:p>
          <a:p>
            <a:pPr lvl="1"/>
            <a:r>
              <a:rPr lang="en-IN" dirty="0" smtClean="0"/>
              <a:t>Lists</a:t>
            </a:r>
          </a:p>
          <a:p>
            <a:pPr lvl="1"/>
            <a:r>
              <a:rPr lang="en-IN" dirty="0" smtClean="0"/>
              <a:t>scroll bars</a:t>
            </a:r>
          </a:p>
          <a:p>
            <a:pPr lvl="1"/>
            <a:r>
              <a:rPr lang="en-IN" dirty="0" smtClean="0"/>
              <a:t>text editing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Adding and removing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add() method is used to add a control to a window.</a:t>
            </a:r>
          </a:p>
          <a:p>
            <a:pPr lvl="1"/>
            <a:r>
              <a:rPr lang="en-IN" dirty="0" smtClean="0"/>
              <a:t>component add(component </a:t>
            </a:r>
            <a:r>
              <a:rPr lang="en-IN" dirty="0" err="1" smtClean="0"/>
              <a:t>obj</a:t>
            </a:r>
            <a:r>
              <a:rPr lang="en-IN" dirty="0" smtClean="0"/>
              <a:t>);</a:t>
            </a:r>
          </a:p>
          <a:p>
            <a:r>
              <a:rPr lang="en-IN" dirty="0" smtClean="0"/>
              <a:t>remove() is used to remove a control from the window.</a:t>
            </a:r>
          </a:p>
          <a:p>
            <a:pPr lvl="1"/>
            <a:r>
              <a:rPr lang="en-IN" dirty="0" smtClean="0"/>
              <a:t>void remove(Component </a:t>
            </a:r>
            <a:r>
              <a:rPr lang="en-IN" dirty="0" err="1" smtClean="0"/>
              <a:t>obj</a:t>
            </a:r>
            <a:r>
              <a:rPr lang="en-IN" dirty="0" smtClean="0"/>
              <a:t>);</a:t>
            </a:r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labels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a label is an object of type Label and it contains a string which it displays.</a:t>
            </a:r>
          </a:p>
          <a:p>
            <a:r>
              <a:rPr lang="en-IN" dirty="0" smtClean="0"/>
              <a:t>They do not support any interaction with the user.</a:t>
            </a:r>
          </a:p>
          <a:p>
            <a:r>
              <a:rPr lang="en-IN" dirty="0" smtClean="0"/>
              <a:t>Constructor: </a:t>
            </a:r>
          </a:p>
          <a:p>
            <a:pPr lvl="1"/>
            <a:r>
              <a:rPr lang="en-IN" dirty="0" smtClean="0"/>
              <a:t>Label()</a:t>
            </a:r>
          </a:p>
          <a:p>
            <a:pPr lvl="1"/>
            <a:r>
              <a:rPr lang="en-IN" dirty="0" smtClean="0"/>
              <a:t>Label(String </a:t>
            </a:r>
            <a:r>
              <a:rPr lang="en-IN" dirty="0" err="1" smtClean="0"/>
              <a:t>str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Label(String </a:t>
            </a:r>
            <a:r>
              <a:rPr lang="en-IN" dirty="0" err="1" smtClean="0"/>
              <a:t>str</a:t>
            </a:r>
            <a:r>
              <a:rPr lang="en-IN" dirty="0" smtClean="0"/>
              <a:t>, </a:t>
            </a:r>
            <a:r>
              <a:rPr lang="en-IN" dirty="0" err="1" smtClean="0"/>
              <a:t>Int</a:t>
            </a:r>
            <a:r>
              <a:rPr lang="en-IN" dirty="0" smtClean="0"/>
              <a:t> how)</a:t>
            </a:r>
          </a:p>
          <a:p>
            <a:r>
              <a:rPr lang="en-IN" dirty="0" smtClean="0"/>
              <a:t>how must be one of these constants : </a:t>
            </a:r>
            <a:r>
              <a:rPr lang="en-IN" dirty="0" err="1" smtClean="0"/>
              <a:t>Label.LEFT</a:t>
            </a:r>
            <a:r>
              <a:rPr lang="en-IN" dirty="0" smtClean="0"/>
              <a:t>, </a:t>
            </a:r>
            <a:r>
              <a:rPr lang="en-IN" dirty="0" err="1" smtClean="0"/>
              <a:t>Label.RIGHT</a:t>
            </a:r>
            <a:r>
              <a:rPr lang="en-IN" dirty="0" smtClean="0"/>
              <a:t>, </a:t>
            </a:r>
            <a:r>
              <a:rPr lang="en-IN" dirty="0" err="1" smtClean="0"/>
              <a:t>Label.CENTER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setText</a:t>
            </a:r>
            <a:r>
              <a:rPr lang="en-IN" dirty="0" smtClean="0"/>
              <a:t>() method is used to change or set the Text of Label.</a:t>
            </a:r>
          </a:p>
          <a:p>
            <a:r>
              <a:rPr lang="en-IN" dirty="0" err="1" smtClean="0"/>
              <a:t>getText</a:t>
            </a:r>
            <a:r>
              <a:rPr lang="en-IN" dirty="0" smtClean="0"/>
              <a:t>() method is used to get the current label.</a:t>
            </a:r>
          </a:p>
          <a:p>
            <a:r>
              <a:rPr lang="en-IN" dirty="0" err="1" smtClean="0"/>
              <a:t>setAlignment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how) </a:t>
            </a:r>
          </a:p>
          <a:p>
            <a:r>
              <a:rPr lang="en-IN" dirty="0" err="1" smtClean="0"/>
              <a:t>getAlignment</a:t>
            </a:r>
            <a:r>
              <a:rPr lang="en-IN" dirty="0" smtClean="0"/>
              <a:t>()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import java.awt.*;</a:t>
            </a:r>
          </a:p>
          <a:p>
            <a:pPr>
              <a:buNone/>
            </a:pPr>
            <a:r>
              <a:rPr lang="en-IN" dirty="0" smtClean="0"/>
              <a:t>import </a:t>
            </a:r>
            <a:r>
              <a:rPr lang="en-IN" dirty="0" err="1" smtClean="0"/>
              <a:t>java.applet</a:t>
            </a:r>
            <a:r>
              <a:rPr lang="en-IN" dirty="0" smtClean="0"/>
              <a:t>.*;</a:t>
            </a:r>
          </a:p>
          <a:p>
            <a:pPr>
              <a:buNone/>
            </a:pPr>
            <a:r>
              <a:rPr lang="en-IN" dirty="0" smtClean="0"/>
              <a:t>public class </a:t>
            </a:r>
            <a:r>
              <a:rPr lang="en-IN" dirty="0" err="1" smtClean="0"/>
              <a:t>LabelDemo</a:t>
            </a:r>
            <a:r>
              <a:rPr lang="en-IN" dirty="0" smtClean="0"/>
              <a:t> extends Applet {</a:t>
            </a:r>
          </a:p>
          <a:p>
            <a:pPr>
              <a:buNone/>
            </a:pPr>
            <a:r>
              <a:rPr lang="en-IN" dirty="0" smtClean="0"/>
              <a:t>public void init() {</a:t>
            </a:r>
          </a:p>
          <a:p>
            <a:pPr>
              <a:buNone/>
            </a:pPr>
            <a:r>
              <a:rPr lang="en-IN" dirty="0" smtClean="0"/>
              <a:t>Label one = new Label("One");</a:t>
            </a:r>
          </a:p>
          <a:p>
            <a:pPr>
              <a:buNone/>
            </a:pPr>
            <a:r>
              <a:rPr lang="en-IN" dirty="0" smtClean="0"/>
              <a:t>Label two = new Label("Two");</a:t>
            </a:r>
          </a:p>
          <a:p>
            <a:pPr>
              <a:buNone/>
            </a:pPr>
            <a:r>
              <a:rPr lang="en-IN" dirty="0" smtClean="0"/>
              <a:t>Label three = new Label("Three");</a:t>
            </a:r>
          </a:p>
          <a:p>
            <a:pPr>
              <a:buNone/>
            </a:pPr>
            <a:r>
              <a:rPr lang="en-IN" dirty="0" smtClean="0"/>
              <a:t>add(one);</a:t>
            </a:r>
          </a:p>
          <a:p>
            <a:pPr>
              <a:buNone/>
            </a:pPr>
            <a:r>
              <a:rPr lang="en-IN" dirty="0" smtClean="0"/>
              <a:t>add(two);</a:t>
            </a:r>
          </a:p>
          <a:p>
            <a:pPr>
              <a:buNone/>
            </a:pPr>
            <a:r>
              <a:rPr lang="en-IN" dirty="0" smtClean="0"/>
              <a:t>add(three);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4437112"/>
            <a:ext cx="3600400" cy="190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152</TotalTime>
  <Words>2039</Words>
  <Application>Microsoft Office PowerPoint</Application>
  <PresentationFormat>On-screen Show (4:3)</PresentationFormat>
  <Paragraphs>377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Opulent</vt:lpstr>
      <vt:lpstr>Java AWT</vt:lpstr>
      <vt:lpstr>Awt</vt:lpstr>
      <vt:lpstr>Creating awt</vt:lpstr>
      <vt:lpstr>Extending Frame class</vt:lpstr>
      <vt:lpstr>Frame class association</vt:lpstr>
      <vt:lpstr>awt controls</vt:lpstr>
      <vt:lpstr> Adding and removing control</vt:lpstr>
      <vt:lpstr>labels</vt:lpstr>
      <vt:lpstr>Example</vt:lpstr>
      <vt:lpstr>Buttons</vt:lpstr>
      <vt:lpstr>handling button</vt:lpstr>
      <vt:lpstr>Example</vt:lpstr>
      <vt:lpstr>Slide 13</vt:lpstr>
      <vt:lpstr>Check Boxes</vt:lpstr>
      <vt:lpstr>handling Checkbox</vt:lpstr>
      <vt:lpstr>Slide 16</vt:lpstr>
      <vt:lpstr>Slide 17</vt:lpstr>
      <vt:lpstr>Check Box group </vt:lpstr>
      <vt:lpstr>Slide 19</vt:lpstr>
      <vt:lpstr>Slide 20</vt:lpstr>
      <vt:lpstr>CHOICE CONTROLS</vt:lpstr>
      <vt:lpstr>Slide 22</vt:lpstr>
      <vt:lpstr>Slide 23</vt:lpstr>
      <vt:lpstr>List</vt:lpstr>
      <vt:lpstr>Slide 25</vt:lpstr>
      <vt:lpstr>Layout managers</vt:lpstr>
      <vt:lpstr>TYPES</vt:lpstr>
      <vt:lpstr>FLOW LAYOUT</vt:lpstr>
      <vt:lpstr>Border layout</vt:lpstr>
      <vt:lpstr>Slide 30</vt:lpstr>
      <vt:lpstr>USING INSET</vt:lpstr>
      <vt:lpstr>Slide 32</vt:lpstr>
      <vt:lpstr>GRID LAYOUT</vt:lpstr>
      <vt:lpstr>Slide 34</vt:lpstr>
      <vt:lpstr>Slide 35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AWT</dc:title>
  <dc:creator>Supreet</dc:creator>
  <cp:lastModifiedBy>User</cp:lastModifiedBy>
  <cp:revision>18</cp:revision>
  <dcterms:created xsi:type="dcterms:W3CDTF">2016-04-12T06:16:08Z</dcterms:created>
  <dcterms:modified xsi:type="dcterms:W3CDTF">2016-04-12T18:50:19Z</dcterms:modified>
</cp:coreProperties>
</file>