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6" r:id="rId24"/>
    <p:sldId id="4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8" autoAdjust="0"/>
    <p:restoredTop sz="88582" autoAdjust="0"/>
  </p:normalViewPr>
  <p:slideViewPr>
    <p:cSldViewPr snapToGrid="0">
      <p:cViewPr>
        <p:scale>
          <a:sx n="85" d="100"/>
          <a:sy n="85" d="100"/>
        </p:scale>
        <p:origin x="-1614" y="-420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yinxiang.com/client/web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shuningzhang/article/details/8944541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https://ap</a:t>
            </a:r>
          </a:p>
          <a:p>
            <a:r>
              <a:rPr lang="en-US" smtClean="0">
                <a:hlinkClick r:id="rId3"/>
              </a:rPr>
              <a:t>p.yinxiang.com/client/web#?n=786b93cf-bf54-4dad-af1d-94c81e093fba&amp;s=s39&amp;</a:t>
            </a:r>
            <a:endParaRPr lang="en-US" smtClean="0"/>
          </a:p>
          <a:p>
            <a:r>
              <a:rPr lang="en-US" smtClean="0">
                <a:hlinkClick r:id="rId4"/>
              </a:rPr>
              <a:t>https://blog.csdn.net/shuningzhang/article/details/89445417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rPr/>
              <a:t>来解决这个问题</a:t>
            </a:r>
          </a:p>
          <a:p>
            <a:pPr lvl="2"/>
            <a:r>
              <a:rPr/>
              <a:t>每个</a:t>
            </a:r>
            <a:r>
              <a:rPr lang="en-US" altLang="zh-CN"/>
              <a:t>option </a:t>
            </a:r>
            <a:r>
              <a:rPr/>
              <a:t>的成本，收益，风险，可行性</a:t>
            </a:r>
          </a:p>
          <a:p>
            <a:pPr lvl="2"/>
            <a:r>
              <a:rPr/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rPr/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rPr/>
              <a:t>开发</a:t>
            </a:r>
          </a:p>
          <a:p>
            <a:endParaRPr/>
          </a:p>
          <a:p>
            <a:r>
              <a:rPr/>
              <a:t>自动化是必由之路</a:t>
            </a:r>
          </a:p>
          <a:p>
            <a:r>
              <a:rPr/>
              <a:t>消灭重复工作（</a:t>
            </a:r>
            <a:r>
              <a:rPr lang="en-US" altLang="zh-CN"/>
              <a:t>IT </a:t>
            </a:r>
            <a:r>
              <a:rPr/>
              <a:t>报表， </a:t>
            </a:r>
            <a:r>
              <a:rPr lang="en-US" altLang="zh-CN"/>
              <a:t>Self-Service</a:t>
            </a:r>
            <a:r>
              <a:rPr/>
              <a:t>），消除手工工作</a:t>
            </a:r>
          </a:p>
          <a:p>
            <a:r>
              <a:rPr/>
              <a:t>打造技术工具，堆积成为平台（有难度）</a:t>
            </a:r>
          </a:p>
          <a:p>
            <a:r>
              <a:rPr/>
              <a:t>打造技术平台，而不是做</a:t>
            </a:r>
            <a:r>
              <a:rPr lang="en-US" altLang="zh-CN"/>
              <a:t>“</a:t>
            </a:r>
            <a:r>
              <a:rPr/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rPr/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rPr/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rPr/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rPr/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rPr/>
              <a:t>一下自己的</a:t>
            </a:r>
            <a:r>
              <a:rPr lang="en-US" altLang="zh-CN"/>
              <a:t>todo list</a:t>
            </a:r>
            <a:r>
              <a:rPr/>
              <a:t>；</a:t>
            </a:r>
          </a:p>
          <a:p>
            <a:pPr lvl="1"/>
            <a:r>
              <a:rPr/>
              <a:t>有哪些会；</a:t>
            </a:r>
          </a:p>
          <a:p>
            <a:r>
              <a:rPr/>
              <a:t>准时，答应交付的时间点，就在那一天交付</a:t>
            </a:r>
          </a:p>
          <a:p>
            <a:pPr lvl="1"/>
            <a:r>
              <a:rPr/>
              <a:t>就算真的交付不了，和承诺方打个招呼</a:t>
            </a:r>
          </a:p>
          <a:p>
            <a:endParaRPr/>
          </a:p>
          <a:p>
            <a:r>
              <a:rPr/>
              <a:t>睡觉前；</a:t>
            </a:r>
          </a:p>
          <a:p>
            <a:pPr lvl="1"/>
            <a:r>
              <a:rPr/>
              <a:t>把一天的邮件，全部通读一遍，有什么忘了响应的；</a:t>
            </a:r>
          </a:p>
          <a:p>
            <a:pPr lvl="1"/>
            <a:r>
              <a:rPr/>
              <a:t>把一天的</a:t>
            </a:r>
            <a:r>
              <a:rPr lang="en-US" altLang="zh-CN"/>
              <a:t>tasklist</a:t>
            </a:r>
            <a:r>
              <a:rPr/>
              <a:t>，重新看一遍，有什么没搞完的；</a:t>
            </a:r>
          </a:p>
          <a:p>
            <a:pPr lvl="0"/>
            <a:r>
              <a:rPr/>
              <a:t>一天学习了什么新的知识点？</a:t>
            </a:r>
          </a:p>
          <a:p>
            <a:pPr lvl="1"/>
            <a:r>
              <a:rPr/>
              <a:t>每天进步一点点</a:t>
            </a:r>
          </a:p>
          <a:p>
            <a:pPr lvl="1"/>
            <a:r>
              <a:rPr/>
              <a:t>文档，</a:t>
            </a:r>
            <a:r>
              <a:rPr lang="en-US" altLang="zh-CN"/>
              <a:t>wiki</a:t>
            </a:r>
            <a:r>
              <a:rPr/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rPr/>
              <a:t>和</a:t>
            </a:r>
            <a:r>
              <a:rPr lang="en-US" altLang="zh-CN"/>
              <a:t>cc </a:t>
            </a:r>
            <a:r>
              <a:rPr/>
              <a:t>要分开</a:t>
            </a:r>
          </a:p>
          <a:p>
            <a:r>
              <a:rPr lang="en-US" altLang="zh-CN"/>
              <a:t>to </a:t>
            </a:r>
            <a:r>
              <a:rPr/>
              <a:t>表示需要这个人读</a:t>
            </a:r>
          </a:p>
          <a:p>
            <a:r>
              <a:rPr lang="en-US" altLang="zh-CN"/>
              <a:t>cc </a:t>
            </a:r>
            <a:r>
              <a:rPr/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rPr/>
              <a:t>需要谁，做什么事情，请在邮件里面说明</a:t>
            </a:r>
          </a:p>
          <a:p>
            <a:r>
              <a:rPr/>
              <a:t>期望什么时候可以得到答复</a:t>
            </a:r>
          </a:p>
          <a:p>
            <a:r>
              <a:rPr/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rPr/>
              <a:t>参加？</a:t>
            </a:r>
          </a:p>
          <a:p>
            <a:pPr lvl="1"/>
            <a:r>
              <a:rPr/>
              <a:t>不参加？待定？</a:t>
            </a:r>
          </a:p>
          <a:p>
            <a:pPr lvl="0"/>
            <a:r>
              <a:rPr/>
              <a:t>会议前：</a:t>
            </a:r>
          </a:p>
          <a:p>
            <a:pPr lvl="1"/>
            <a:r>
              <a:rPr/>
              <a:t>主要讨论的纲要</a:t>
            </a:r>
          </a:p>
          <a:p>
            <a:pPr lvl="1"/>
            <a:r>
              <a:rPr/>
              <a:t>有备而来</a:t>
            </a:r>
          </a:p>
          <a:p>
            <a:pPr lvl="1"/>
            <a:r>
              <a:rPr/>
              <a:t>不需要说话的，发表意见的，原则上不需要参加，控制会议规模</a:t>
            </a:r>
          </a:p>
          <a:p>
            <a:pPr lvl="0"/>
            <a:r>
              <a:rPr/>
              <a:t>会议中：</a:t>
            </a:r>
          </a:p>
          <a:p>
            <a:pPr lvl="1"/>
            <a:r>
              <a:rPr/>
              <a:t>紧凑点</a:t>
            </a:r>
          </a:p>
          <a:p>
            <a:pPr lvl="0"/>
            <a:r>
              <a:rPr/>
              <a:t>会议结束：</a:t>
            </a:r>
          </a:p>
          <a:p>
            <a:pPr lvl="1"/>
            <a:r>
              <a:rPr/>
              <a:t>清晰观点，会议讨论的纲要是否达成；</a:t>
            </a:r>
          </a:p>
          <a:p>
            <a:pPr lvl="1"/>
            <a:r>
              <a:rPr/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rPr/>
              <a:t>不要直接说，这件事情我搞不了，</a:t>
            </a:r>
          </a:p>
          <a:p>
            <a:r>
              <a:rPr/>
              <a:t>首先要确认，这个是不是我们长期要做的事情 </a:t>
            </a:r>
            <a:r>
              <a:rPr lang="en-US" altLang="zh-CN"/>
              <a:t>--</a:t>
            </a:r>
            <a:r>
              <a:rPr/>
              <a:t>这个是最重要的</a:t>
            </a:r>
          </a:p>
          <a:p>
            <a:r>
              <a:rPr/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rPr/>
              <a:t>为什么做不了，有什么难点</a:t>
            </a:r>
          </a:p>
          <a:p>
            <a:pPr lvl="1"/>
            <a:r>
              <a:rPr/>
              <a:t>需要什么支持，</a:t>
            </a:r>
          </a:p>
          <a:p>
            <a:pPr lvl="1"/>
            <a:r>
              <a:rPr/>
              <a:t>需要多久，</a:t>
            </a:r>
          </a:p>
          <a:p>
            <a:pPr lvl="1"/>
            <a:r>
              <a:rPr/>
              <a:t>可能的风险是什么</a:t>
            </a:r>
          </a:p>
          <a:p>
            <a:pPr lvl="1"/>
            <a:r>
              <a:rPr/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每个人都要有自己的职业发展计划</a:t>
            </a:r>
          </a:p>
          <a:p>
            <a:r>
              <a:rPr/>
              <a:t>人无远虑，必有近忧</a:t>
            </a:r>
          </a:p>
          <a:p>
            <a:r>
              <a:rPr/>
              <a:t>学而优则仕</a:t>
            </a:r>
          </a:p>
          <a:p>
            <a:r>
              <a:rPr/>
              <a:t>请先学而优</a:t>
            </a:r>
          </a:p>
          <a:p>
            <a:r>
              <a:rPr/>
              <a:t>什么叫做学而优：</a:t>
            </a:r>
          </a:p>
          <a:p>
            <a:pPr lvl="1"/>
            <a:r>
              <a:rPr/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rPr/>
              <a:t>的水平</a:t>
            </a:r>
          </a:p>
          <a:p>
            <a:pPr lvl="0"/>
            <a:r>
              <a:rPr/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Task01</a:t>
            </a:r>
            <a:r>
              <a:rPr lang="en-US" altLang="zh-CN" smtClean="0"/>
              <a:t>- </a:t>
            </a:r>
            <a:r>
              <a:rPr smtClean="0"/>
              <a:t>请你开发一个</a:t>
            </a:r>
            <a:r>
              <a:rPr lang="en-US" altLang="zh-CN" smtClean="0"/>
              <a:t>redis</a:t>
            </a:r>
            <a:r>
              <a:rPr smtClean="0"/>
              <a:t>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smtClean="0"/>
              <a:t>为什么不直接使用</a:t>
            </a:r>
            <a:r>
              <a:rPr lang="en-US" altLang="zh-CN" smtClean="0"/>
              <a:t>redis</a:t>
            </a:r>
            <a:r>
              <a:rPr smtClean="0"/>
              <a:t>，而是开发</a:t>
            </a:r>
            <a:r>
              <a:rPr lang="en-US" altLang="zh-CN" smtClean="0"/>
              <a:t>cache</a:t>
            </a:r>
            <a:r>
              <a:rPr smtClean="0"/>
              <a:t>？   用户隔离</a:t>
            </a:r>
            <a:endParaRPr lang="en-US" altLang="zh-CN" smtClean="0"/>
          </a:p>
          <a:p>
            <a:r>
              <a:rPr smtClean="0"/>
              <a:t>我需要关注那些基本概念</a:t>
            </a:r>
            <a:endParaRPr lang="en-US" smtClean="0"/>
          </a:p>
          <a:p>
            <a:pPr>
              <a:buNone/>
            </a:pPr>
            <a:r>
              <a:rPr lang="en-US" smtClean="0"/>
              <a:t>1. </a:t>
            </a:r>
            <a:r>
              <a:rPr lang="en-US" altLang="zh-CN" smtClean="0"/>
              <a:t>Reids</a:t>
            </a:r>
            <a:r>
              <a:rPr smtClean="0"/>
              <a:t>协议 </a:t>
            </a:r>
            <a:r>
              <a:rPr lang="en-US" b="1" smtClean="0"/>
              <a:t>RESP protocol </a:t>
            </a:r>
            <a:r>
              <a:rPr lang="en-US" b="1" smtClean="0"/>
              <a:t>description </a:t>
            </a:r>
            <a:endParaRPr lang="en-US" smtClean="0"/>
          </a:p>
          <a:p>
            <a:pPr>
              <a:buNone/>
            </a:pPr>
            <a:r>
              <a:rPr lang="en-US" altLang="zh-CN" sz="1400" smtClean="0">
                <a:solidFill>
                  <a:srgbClr val="0070C0"/>
                </a:solidFill>
              </a:rPr>
              <a:t>   eg sadd database mysql redis</a:t>
            </a:r>
          </a:p>
          <a:p>
            <a:pPr>
              <a:buNone/>
            </a:pPr>
            <a:r>
              <a:rPr lang="en-US" altLang="zh-CN" smtClean="0"/>
              <a:t> </a:t>
            </a:r>
            <a:r>
              <a:rPr lang="en-US" altLang="zh-CN" smtClean="0"/>
              <a:t> Redis AOF</a:t>
            </a:r>
            <a:r>
              <a:rPr smtClean="0"/>
              <a:t>重写过程。更好这个协议。 </a:t>
            </a:r>
            <a:endParaRPr lang="en-US" smtClean="0"/>
          </a:p>
          <a:p>
            <a:pPr>
              <a:buNone/>
            </a:pPr>
            <a:r>
              <a:rPr lang="en-US" altLang="zh-CN" smtClean="0"/>
              <a:t>2. </a:t>
            </a:r>
            <a:r>
              <a:rPr smtClean="0"/>
              <a:t>集群概念。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Task01-</a:t>
            </a:r>
            <a:r>
              <a:rPr altLang="en-US" smtClean="0"/>
              <a:t>补充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8272" y="1629358"/>
            <a:ext cx="4278904" cy="21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32390" y="1493838"/>
            <a:ext cx="2647873" cy="26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rPr/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rPr/>
              <a:t>本</a:t>
            </a:r>
            <a:r>
              <a:rPr lang="en-US" altLang="zh-CN"/>
              <a:t>,500</a:t>
            </a:r>
            <a:r>
              <a:rPr/>
              <a:t>页</a:t>
            </a:r>
            <a:r>
              <a:rPr lang="en-US" altLang="zh-CN"/>
              <a:t>),7/8i, </a:t>
            </a:r>
            <a:r>
              <a:rPr lang="en-US" altLang="zh-CN" err="1"/>
              <a:t>OCP</a:t>
            </a:r>
            <a:r>
              <a:rPr lang="en-US" altLang="zh-CN"/>
              <a:t> 5</a:t>
            </a:r>
            <a:r>
              <a:rPr/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rPr/>
              <a:t>， </a:t>
            </a:r>
            <a:r>
              <a:rPr lang="en-US" altLang="zh-CN"/>
              <a:t>Network, </a:t>
            </a:r>
          </a:p>
          <a:p>
            <a:r>
              <a:rPr/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rPr/>
              <a:t>多看别人的问题</a:t>
            </a:r>
          </a:p>
          <a:p>
            <a:pPr lvl="1"/>
            <a:r>
              <a:rPr/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rPr/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rPr/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 err="1"/>
              <a:t>iaas</a:t>
            </a:r>
            <a:r>
              <a:rPr/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 err="1"/>
              <a:t>io</a:t>
            </a:r>
            <a:r>
              <a:rPr/>
              <a:t>：</a:t>
            </a:r>
            <a:r>
              <a:rPr lang="en-US" altLang="zh-CN"/>
              <a:t>8-</a:t>
            </a:r>
            <a:r>
              <a:rPr lang="en-US" altLang="zh-CN" err="1"/>
              <a:t>10ms</a:t>
            </a:r>
            <a:r>
              <a:rPr lang="en-US" altLang="zh-CN"/>
              <a:t>/150 </a:t>
            </a:r>
            <a:r>
              <a:rPr lang="en-US" altLang="zh-CN" err="1"/>
              <a:t>IOPS</a:t>
            </a:r>
            <a:r>
              <a:rPr lang="en-US" altLang="zh-CN"/>
              <a:t> per Disk</a:t>
            </a:r>
          </a:p>
          <a:p>
            <a:pPr lvl="1"/>
            <a:r>
              <a:rPr lang="en-US" altLang="zh-CN"/>
              <a:t>flash/</a:t>
            </a:r>
            <a:r>
              <a:rPr lang="en-US" altLang="zh-CN" err="1"/>
              <a:t>ssd</a:t>
            </a:r>
            <a:r>
              <a:rPr lang="en-US" altLang="zh-CN"/>
              <a:t>:  &lt;</a:t>
            </a:r>
            <a:r>
              <a:rPr lang="en-US" altLang="zh-CN" err="1"/>
              <a:t>0.1ms</a:t>
            </a:r>
            <a:r>
              <a:rPr lang="en-US" altLang="zh-CN"/>
              <a:t>, </a:t>
            </a:r>
            <a:r>
              <a:rPr lang="en-US" altLang="zh-CN" err="1"/>
              <a:t>10w</a:t>
            </a:r>
            <a:r>
              <a:rPr lang="en-US" altLang="zh-CN"/>
              <a:t>+ </a:t>
            </a:r>
            <a:r>
              <a:rPr lang="en-US" altLang="zh-CN" err="1"/>
              <a:t>IOPS</a:t>
            </a:r>
            <a:endParaRPr lang="en-US" altLang="zh-CN"/>
          </a:p>
          <a:p>
            <a:pPr lvl="1"/>
            <a:r>
              <a:rPr/>
              <a:t>局域网内延迟：</a:t>
            </a:r>
            <a:r>
              <a:rPr lang="en-US" altLang="zh-CN"/>
              <a:t>&lt;</a:t>
            </a:r>
            <a:r>
              <a:rPr lang="en-US" altLang="zh-CN" err="1"/>
              <a:t>1ms</a:t>
            </a:r>
            <a:r>
              <a:rPr/>
              <a:t>， 万兆</a:t>
            </a:r>
            <a:endParaRPr lang="en-US" altLang="zh-CN"/>
          </a:p>
          <a:p>
            <a:pPr lvl="1"/>
            <a:r>
              <a:rPr/>
              <a:t>同城跨</a:t>
            </a:r>
            <a:r>
              <a:rPr lang="en-US" altLang="zh-CN"/>
              <a:t>IDC</a:t>
            </a:r>
            <a:r>
              <a:rPr/>
              <a:t>：</a:t>
            </a:r>
            <a:r>
              <a:rPr lang="en-US" altLang="zh-CN"/>
              <a:t>&lt;</a:t>
            </a:r>
            <a:r>
              <a:rPr lang="en-US" altLang="zh-CN" err="1"/>
              <a:t>2ms</a:t>
            </a:r>
            <a:r>
              <a:rPr/>
              <a:t>，</a:t>
            </a:r>
            <a:r>
              <a:rPr lang="en-US" altLang="zh-CN"/>
              <a:t>20-</a:t>
            </a:r>
            <a:r>
              <a:rPr lang="en-US" altLang="zh-CN" err="1"/>
              <a:t>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rPr/>
              <a:t>：</a:t>
            </a:r>
            <a:r>
              <a:rPr lang="en-US" altLang="zh-CN" err="1"/>
              <a:t>5w</a:t>
            </a:r>
            <a:r>
              <a:rPr lang="en-US" altLang="zh-CN"/>
              <a:t> </a:t>
            </a:r>
            <a:r>
              <a:rPr lang="en-US" altLang="zh-CN" err="1"/>
              <a:t>qps</a:t>
            </a:r>
            <a:r>
              <a:rPr lang="en-US" altLang="zh-CN"/>
              <a:t> (key based, MySQL 5.6)</a:t>
            </a:r>
          </a:p>
          <a:p>
            <a:pPr lvl="1"/>
            <a:r>
              <a:rPr lang="en-US" altLang="zh-CN"/>
              <a:t>Redis</a:t>
            </a:r>
            <a:r>
              <a:rPr/>
              <a:t>：</a:t>
            </a:r>
            <a:r>
              <a:rPr lang="en-US" altLang="zh-CN"/>
              <a:t>8-</a:t>
            </a:r>
            <a:r>
              <a:rPr lang="en-US" altLang="zh-CN" err="1"/>
              <a:t>10w</a:t>
            </a:r>
            <a:r>
              <a:rPr lang="en-US" altLang="zh-CN"/>
              <a:t> </a:t>
            </a:r>
            <a:r>
              <a:rPr lang="en-US" altLang="zh-CN" err="1"/>
              <a:t>QPS</a:t>
            </a:r>
            <a:r>
              <a:rPr lang="en-US" altLang="zh-CN"/>
              <a:t>/per instance(per CPU)</a:t>
            </a:r>
          </a:p>
          <a:p>
            <a:pPr lvl="1"/>
            <a:r>
              <a:rPr/>
              <a:t>单</a:t>
            </a:r>
            <a:r>
              <a:rPr lang="en-US" altLang="zh-CN" err="1"/>
              <a:t>JVM</a:t>
            </a:r>
            <a:r>
              <a:rPr/>
              <a:t>：简单</a:t>
            </a:r>
            <a:r>
              <a:rPr lang="en-US" altLang="zh-CN"/>
              <a:t>query  </a:t>
            </a:r>
            <a:r>
              <a:rPr/>
              <a:t>可以到几千，复杂</a:t>
            </a:r>
            <a:r>
              <a:rPr lang="en-US" altLang="zh-CN"/>
              <a:t>query </a:t>
            </a:r>
            <a:r>
              <a:rPr/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rPr/>
              <a:t>：</a:t>
            </a:r>
          </a:p>
          <a:p>
            <a:pPr lvl="1"/>
            <a:r>
              <a:rPr/>
              <a:t>底层</a:t>
            </a:r>
            <a:r>
              <a:rPr lang="en-US" altLang="zh-CN"/>
              <a:t>API</a:t>
            </a:r>
            <a:r>
              <a:rPr/>
              <a:t>：</a:t>
            </a:r>
            <a:r>
              <a:rPr lang="en-US" altLang="zh-CN"/>
              <a:t>&lt;5-</a:t>
            </a:r>
            <a:r>
              <a:rPr lang="en-US" altLang="zh-CN" err="1"/>
              <a:t>10ms</a:t>
            </a:r>
            <a:endParaRPr lang="en-US" altLang="zh-CN"/>
          </a:p>
          <a:p>
            <a:pPr lvl="1"/>
            <a:r>
              <a:rPr/>
              <a:t>聚合层</a:t>
            </a:r>
            <a:r>
              <a:rPr lang="en-US" altLang="zh-CN"/>
              <a:t>API: ~50-</a:t>
            </a:r>
            <a:r>
              <a:rPr lang="en-US" altLang="zh-CN" err="1"/>
              <a:t>100ms</a:t>
            </a:r>
            <a:endParaRPr lang="en-US" altLang="zh-CN"/>
          </a:p>
          <a:p>
            <a:pPr lvl="1"/>
            <a:r>
              <a:rPr/>
              <a:t>上层</a:t>
            </a:r>
            <a:r>
              <a:rPr lang="en-US" altLang="zh-CN"/>
              <a:t>API(</a:t>
            </a:r>
            <a:r>
              <a:rPr/>
              <a:t>接入层</a:t>
            </a:r>
            <a:r>
              <a:rPr lang="en-US" altLang="zh-CN"/>
              <a:t>API</a:t>
            </a:r>
            <a:r>
              <a:rPr/>
              <a:t>）：</a:t>
            </a:r>
            <a:r>
              <a:rPr lang="en-US" altLang="zh-CN"/>
              <a:t>&lt;</a:t>
            </a:r>
            <a:r>
              <a:rPr lang="en-US" altLang="zh-CN" err="1"/>
              <a:t>200ms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rPr/>
              <a:t>都是数据可以计算的</a:t>
            </a:r>
          </a:p>
          <a:p>
            <a:r>
              <a:rPr/>
              <a:t>内网</a:t>
            </a:r>
            <a:r>
              <a:rPr lang="en-US" altLang="zh-CN"/>
              <a:t>LVS</a:t>
            </a:r>
            <a:r>
              <a:rPr/>
              <a:t>，外网</a:t>
            </a:r>
            <a:r>
              <a:rPr lang="en-US" altLang="zh-CN"/>
              <a:t>LVS</a:t>
            </a:r>
            <a:r>
              <a:rPr/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rPr/>
              <a:t>入口流量，高峰每分钟订单，核心集群</a:t>
            </a:r>
            <a:r>
              <a:rPr lang="en-US" altLang="zh-CN"/>
              <a:t>QPS</a:t>
            </a:r>
            <a:r>
              <a:rPr/>
              <a:t>）</a:t>
            </a:r>
          </a:p>
          <a:p>
            <a:pPr lvl="1"/>
            <a:r>
              <a:rPr/>
              <a:t>业务数据的沉淀</a:t>
            </a:r>
          </a:p>
          <a:p>
            <a:pPr lvl="1"/>
            <a:r>
              <a:rPr/>
              <a:t>技术数据的沉淀</a:t>
            </a:r>
          </a:p>
          <a:p>
            <a:pPr lvl="1"/>
            <a:r>
              <a:rPr/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1193</Words>
  <Application>Microsoft Office PowerPoint</Application>
  <PresentationFormat>自定义</PresentationFormat>
  <Paragraphs>205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Task01- 请你开发一个redis代理</vt:lpstr>
      <vt:lpstr>Task01-补充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347</cp:revision>
  <dcterms:created xsi:type="dcterms:W3CDTF">2019-06-19T02:08:00Z</dcterms:created>
  <dcterms:modified xsi:type="dcterms:W3CDTF">2020-10-27T07:20:04Z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