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4" r:id="rId24"/>
    <p:sldId id="45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82844" autoAdjust="0"/>
  </p:normalViewPr>
  <p:slideViewPr>
    <p:cSldViewPr snapToGrid="0">
      <p:cViewPr varScale="1">
        <p:scale>
          <a:sx n="114" d="100"/>
          <a:sy n="114" d="100"/>
        </p:scale>
        <p:origin x="-546" y="-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stCoRoutine_t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co_create_env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stCoRoutine_t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co_create_env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2020/9/28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-share.com/detail/2626679397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19424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yahui/AnnotatedCode/blob/master/libco/co_routine.cpp" TargetMode="External"/><Relationship Id="rId5" Type="http://schemas.openxmlformats.org/officeDocument/2006/relationships/hyperlink" Target="https://www.cyhone.com/articles/analysis-of-cloudwu-coroutine/" TargetMode="External"/><Relationship Id="rId4" Type="http://schemas.openxmlformats.org/officeDocument/2006/relationships/hyperlink" Target="https://www.geek-share.com/detail/2626679397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有欲望（想更好）</a:t>
            </a:r>
          </a:p>
          <a:p>
            <a:r>
              <a:rPr lang="zh-CN" altLang="en-US" dirty="0"/>
              <a:t>用行动（用心，有执行力，自律）</a:t>
            </a:r>
          </a:p>
          <a:p>
            <a:r>
              <a:rPr lang="zh-CN" altLang="en-US" dirty="0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</a:t>
            </a:r>
            <a:r>
              <a:rPr dirty="0" smtClean="0"/>
              <a:t>与</a:t>
            </a:r>
            <a:r>
              <a:rPr lang="en-US" altLang="zh-CN" dirty="0" err="1" smtClean="0"/>
              <a:t>epoll</a:t>
            </a:r>
            <a:r>
              <a:rPr lang="en-US" altLang="zh-CN" dirty="0" err="1" smtClean="0"/>
              <a:t>_wait</a:t>
            </a:r>
            <a:r>
              <a:rPr dirty="0" smtClean="0"/>
              <a:t>如何结合的？</a:t>
            </a:r>
            <a:r>
              <a:rPr dirty="0" smtClean="0">
                <a:solidFill>
                  <a:srgbClr val="FF0000"/>
                </a:solidFill>
              </a:rPr>
              <a:t>一个月之后你有忘记了</a:t>
            </a:r>
            <a:r>
              <a:rPr dirty="0" smtClean="0"/>
              <a:t>。</a:t>
            </a:r>
            <a:endParaRPr lang="en-US" dirty="0" smtClean="0"/>
          </a:p>
          <a:p>
            <a:pPr marL="342900" indent="-342900">
              <a:buNone/>
            </a:pPr>
            <a:r>
              <a:rPr dirty="0" smtClean="0"/>
              <a:t>阅读 </a:t>
            </a:r>
            <a:r>
              <a:rPr lang="en-US" dirty="0" err="1" smtClean="0"/>
              <a:t>reading_code_note</a:t>
            </a:r>
            <a:r>
              <a:rPr lang="en-US" dirty="0" smtClean="0"/>
              <a:t>\c++\</a:t>
            </a:r>
            <a:r>
              <a:rPr lang="en-US" dirty="0" err="1" smtClean="0"/>
              <a:t>3part</a:t>
            </a:r>
            <a:r>
              <a:rPr lang="en-US" dirty="0" smtClean="0"/>
              <a:t>\</a:t>
            </a:r>
            <a:r>
              <a:rPr lang="en-US" dirty="0" err="1" smtClean="0"/>
              <a:t>st</a:t>
            </a:r>
            <a:r>
              <a:rPr lang="en-US" dirty="0" smtClean="0"/>
              <a:t>\examples\ </a:t>
            </a:r>
            <a:r>
              <a:rPr lang="en-US" dirty="0" err="1" smtClean="0"/>
              <a:t>server.c</a:t>
            </a:r>
            <a:r>
              <a:rPr lang="en-US" dirty="0" smtClean="0"/>
              <a:t> </a:t>
            </a:r>
          </a:p>
          <a:p>
            <a:pPr marL="342900" indent="-342900">
              <a:buNone/>
            </a:pPr>
            <a:r>
              <a:rPr lang="en-US" dirty="0" smtClean="0"/>
              <a:t>_</a:t>
            </a:r>
            <a:r>
              <a:rPr lang="en-US" dirty="0" err="1" smtClean="0"/>
              <a:t>st_vp_t</a:t>
            </a:r>
            <a:r>
              <a:rPr lang="en-US" dirty="0" smtClean="0"/>
              <a:t>   </a:t>
            </a:r>
            <a:r>
              <a:rPr lang="en-US" dirty="0" err="1" smtClean="0"/>
              <a:t>st_init</a:t>
            </a:r>
            <a:endParaRPr lang="en-US" dirty="0" smtClean="0"/>
          </a:p>
          <a:p>
            <a:pPr marL="342900" indent="-342900">
              <a:buNone/>
            </a:pPr>
            <a:endParaRPr lang="en-US" dirty="0" smtClean="0"/>
          </a:p>
          <a:p>
            <a:pPr marL="342900" indent="-342900">
              <a:buNone/>
            </a:pPr>
            <a:r>
              <a:rPr lang="en-US" dirty="0" err="1" smtClean="0">
                <a:hlinkClick r:id="rId3"/>
              </a:rPr>
              <a:t>https://www.geek-share.com/detail/2626679397.html</a:t>
            </a: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r>
              <a:rPr dirty="0" smtClean="0"/>
              <a:t>一个</a:t>
            </a:r>
            <a:r>
              <a:rPr lang="en-US" altLang="zh-CN" dirty="0" err="1" smtClean="0"/>
              <a:t>st</a:t>
            </a:r>
            <a:r>
              <a:rPr dirty="0" smtClean="0"/>
              <a:t>占用多大内存 </a:t>
            </a:r>
            <a:r>
              <a:rPr lang="en-US" dirty="0" smtClean="0"/>
              <a:t>?  </a:t>
            </a:r>
            <a:r>
              <a:rPr lang="en-US" dirty="0" err="1" smtClean="0"/>
              <a:t>128k</a:t>
            </a:r>
            <a:endParaRPr lang="en-US" dirty="0" smtClean="0"/>
          </a:p>
          <a:p>
            <a:pPr marL="342900" indent="-342900">
              <a:buNone/>
            </a:pPr>
            <a:endParaRPr lang="en-US" dirty="0" smtClean="0"/>
          </a:p>
          <a:p>
            <a:r>
              <a:rPr dirty="0" smtClean="0"/>
              <a:t>线程安全解决方案。读写安全。陈硕服务端，</a:t>
            </a:r>
            <a:r>
              <a:rPr dirty="0" smtClean="0">
                <a:solidFill>
                  <a:srgbClr val="FF0000"/>
                </a:solidFill>
              </a:rPr>
              <a:t>一个月之后你有忘记了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</a:t>
            </a:r>
            <a:r>
              <a:rPr dirty="0" smtClean="0"/>
              <a:t>与</a:t>
            </a:r>
            <a:r>
              <a:rPr lang="en-US" altLang="zh-CN" dirty="0" err="1" smtClean="0"/>
              <a:t>epoll</a:t>
            </a:r>
            <a:r>
              <a:rPr lang="en-US" altLang="zh-CN" dirty="0" err="1" smtClean="0"/>
              <a:t>_wait</a:t>
            </a:r>
            <a:r>
              <a:rPr dirty="0" smtClean="0"/>
              <a:t>如何结合的？</a:t>
            </a:r>
            <a:r>
              <a:rPr dirty="0" smtClean="0">
                <a:solidFill>
                  <a:srgbClr val="FF0000"/>
                </a:solidFill>
              </a:rPr>
              <a:t>一个月之后你有忘记了</a:t>
            </a:r>
            <a:r>
              <a:rPr dirty="0" smtClean="0"/>
              <a:t>。</a:t>
            </a:r>
            <a:endParaRPr lang="en-US" dirty="0" smtClean="0"/>
          </a:p>
          <a:p>
            <a:pPr marL="342900" indent="-342900">
              <a:buNone/>
            </a:pPr>
            <a:r>
              <a:rPr dirty="0" smtClean="0"/>
              <a:t>阅读 </a:t>
            </a:r>
            <a:r>
              <a:rPr lang="en-US" dirty="0" err="1" smtClean="0"/>
              <a:t>reading_code_note</a:t>
            </a:r>
            <a:r>
              <a:rPr lang="en-US" dirty="0" smtClean="0"/>
              <a:t>\c++\</a:t>
            </a:r>
            <a:r>
              <a:rPr lang="en-US" dirty="0" err="1" smtClean="0"/>
              <a:t>3part</a:t>
            </a:r>
            <a:r>
              <a:rPr lang="en-US" dirty="0" smtClean="0"/>
              <a:t>\</a:t>
            </a:r>
            <a:r>
              <a:rPr lang="en-US" dirty="0" err="1" smtClean="0"/>
              <a:t>st</a:t>
            </a:r>
            <a:r>
              <a:rPr lang="en-US" dirty="0" smtClean="0"/>
              <a:t>\examples\ </a:t>
            </a:r>
            <a:r>
              <a:rPr lang="en-US" dirty="0" err="1" smtClean="0"/>
              <a:t>server.c</a:t>
            </a:r>
            <a:r>
              <a:rPr lang="en-US" dirty="0" smtClean="0"/>
              <a:t> </a:t>
            </a:r>
          </a:p>
          <a:p>
            <a:pPr marL="342900" indent="-342900">
              <a:buNone/>
            </a:pPr>
            <a:r>
              <a:rPr lang="en-US" dirty="0" smtClean="0"/>
              <a:t>_</a:t>
            </a:r>
            <a:r>
              <a:rPr lang="en-US" dirty="0" err="1" smtClean="0"/>
              <a:t>st_vp_t</a:t>
            </a:r>
            <a:r>
              <a:rPr lang="en-US" dirty="0" smtClean="0"/>
              <a:t>   </a:t>
            </a:r>
            <a:r>
              <a:rPr lang="en-US" dirty="0" err="1" smtClean="0"/>
              <a:t>st_init</a:t>
            </a:r>
            <a:endParaRPr lang="en-US" dirty="0" smtClean="0"/>
          </a:p>
          <a:p>
            <a:pPr marL="342900" indent="-342900">
              <a:buNone/>
            </a:pPr>
            <a:r>
              <a:rPr lang="en-US" dirty="0" err="1" smtClean="0">
                <a:hlinkClick r:id="rId3"/>
              </a:rPr>
              <a:t>https://cloud.tencent.com/developer/article/1194247</a:t>
            </a:r>
            <a:endParaRPr lang="en-US" dirty="0" smtClean="0"/>
          </a:p>
          <a:p>
            <a:pPr marL="342900" indent="-342900">
              <a:buNone/>
            </a:pPr>
            <a:r>
              <a:rPr lang="en-US" dirty="0" err="1" smtClean="0">
                <a:hlinkClick r:id="rId4"/>
              </a:rPr>
              <a:t>https://www.geek-share.com/detail/2626679397.html</a:t>
            </a: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r>
              <a:rPr dirty="0" smtClean="0"/>
              <a:t>一个</a:t>
            </a:r>
            <a:r>
              <a:rPr lang="en-US" altLang="zh-CN" dirty="0" err="1" smtClean="0"/>
              <a:t>st</a:t>
            </a:r>
            <a:r>
              <a:rPr dirty="0" smtClean="0"/>
              <a:t>占用多大内存 </a:t>
            </a:r>
            <a:r>
              <a:rPr lang="en-US" dirty="0" err="1" smtClean="0"/>
              <a:t>128k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>
                <a:hlinkClick r:id="rId5"/>
              </a:rPr>
              <a:t>https://</a:t>
            </a:r>
            <a:r>
              <a:rPr lang="en-US" dirty="0" err="1" smtClean="0">
                <a:hlinkClick r:id="rId5"/>
              </a:rPr>
              <a:t>www.cyhone.com</a:t>
            </a:r>
            <a:r>
              <a:rPr lang="en-US" dirty="0" smtClean="0">
                <a:hlinkClick r:id="rId5"/>
              </a:rPr>
              <a:t>/articles/analysis-of-</a:t>
            </a:r>
            <a:r>
              <a:rPr lang="en-US" dirty="0" err="1" smtClean="0">
                <a:hlinkClick r:id="rId5"/>
              </a:rPr>
              <a:t>cloudwu</a:t>
            </a:r>
            <a:r>
              <a:rPr lang="en-US" dirty="0" smtClean="0">
                <a:hlinkClick r:id="rId5"/>
              </a:rPr>
              <a:t>-</a:t>
            </a:r>
            <a:r>
              <a:rPr lang="en-US" dirty="0" err="1" smtClean="0">
                <a:hlinkClick r:id="rId5"/>
              </a:rPr>
              <a:t>coroutine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 </a:t>
            </a:r>
            <a:r>
              <a:rPr lang="en-US" dirty="0" err="1" smtClean="0"/>
              <a:t>ST_DEFAULT_STACK_SIZE</a:t>
            </a:r>
            <a:r>
              <a:rPr lang="en-US" dirty="0" smtClean="0"/>
              <a:t> (128 * 1024) </a:t>
            </a:r>
            <a:r>
              <a:rPr lang="en-US" dirty="0" smtClean="0"/>
              <a:t>/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hlinkClick r:id="rId6"/>
              </a:rPr>
              <a:t>https://github.com/chenyahui/AnnotatedCode/blob/master/libco/co_routine.cpp</a:t>
            </a:r>
            <a:endParaRPr lang="en-US" dirty="0" smtClean="0"/>
          </a:p>
          <a:p>
            <a:r>
              <a:rPr dirty="0" smtClean="0"/>
              <a:t>线程安全解决方案。读写安全。陈硕服务端，</a:t>
            </a:r>
            <a:r>
              <a:rPr dirty="0" smtClean="0">
                <a:solidFill>
                  <a:srgbClr val="FF0000"/>
                </a:solidFill>
              </a:rPr>
              <a:t>一个月之后你有忘记了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基本功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1600" dirty="0"/>
              <a:t>AIX/Solaris/Linux Admin/performance/security</a:t>
            </a:r>
          </a:p>
          <a:p>
            <a:pPr lvl="1"/>
            <a:r>
              <a:rPr lang="en-US" altLang="zh-CN" dirty="0"/>
              <a:t>Oracle books(5</a:t>
            </a:r>
            <a:r>
              <a:rPr dirty="0"/>
              <a:t>本</a:t>
            </a:r>
            <a:r>
              <a:rPr lang="en-US" altLang="zh-CN" dirty="0"/>
              <a:t>,500</a:t>
            </a:r>
            <a:r>
              <a:rPr dirty="0"/>
              <a:t>页</a:t>
            </a:r>
            <a:r>
              <a:rPr lang="en-US" altLang="zh-CN" dirty="0"/>
              <a:t>),7/</a:t>
            </a:r>
            <a:r>
              <a:rPr lang="en-US" altLang="zh-CN" dirty="0" err="1"/>
              <a:t>8i</a:t>
            </a:r>
            <a:r>
              <a:rPr lang="en-US" altLang="zh-CN" dirty="0"/>
              <a:t>, </a:t>
            </a:r>
            <a:r>
              <a:rPr lang="en-US" altLang="zh-CN" dirty="0" err="1"/>
              <a:t>OCP</a:t>
            </a:r>
            <a:r>
              <a:rPr lang="en-US" altLang="zh-CN" dirty="0"/>
              <a:t> 5</a:t>
            </a:r>
            <a:r>
              <a:rPr dirty="0"/>
              <a:t>本</a:t>
            </a:r>
            <a:r>
              <a:rPr lang="en-US" altLang="zh-CN" dirty="0"/>
              <a:t>, ... </a:t>
            </a:r>
          </a:p>
          <a:p>
            <a:pPr lvl="1"/>
            <a:r>
              <a:rPr lang="en-US" altLang="zh-CN" dirty="0"/>
              <a:t>SAN</a:t>
            </a:r>
            <a:r>
              <a:rPr dirty="0"/>
              <a:t>， </a:t>
            </a:r>
            <a:r>
              <a:rPr lang="en-US" altLang="zh-CN" dirty="0"/>
              <a:t>Network, </a:t>
            </a:r>
          </a:p>
          <a:p>
            <a:r>
              <a:rPr dirty="0"/>
              <a:t>总结，复盘，每天进步一点点</a:t>
            </a:r>
          </a:p>
          <a:p>
            <a:pPr lvl="1"/>
            <a:r>
              <a:rPr sz="1600" dirty="0"/>
              <a:t>笔记（</a:t>
            </a:r>
            <a:r>
              <a:rPr lang="en-US" altLang="zh-CN" sz="1600" dirty="0"/>
              <a:t>wiki</a:t>
            </a:r>
            <a:r>
              <a:rPr sz="1600" dirty="0"/>
              <a:t>，</a:t>
            </a:r>
            <a:r>
              <a:rPr lang="en-US" altLang="zh-CN" sz="1600" dirty="0"/>
              <a:t>blog</a:t>
            </a:r>
            <a:r>
              <a:rPr sz="1600" dirty="0"/>
              <a:t>，有道笔记）</a:t>
            </a:r>
          </a:p>
          <a:p>
            <a:pPr lvl="1"/>
            <a:r>
              <a:rPr sz="1600" dirty="0"/>
              <a:t>分享</a:t>
            </a:r>
          </a:p>
          <a:p>
            <a:pPr lvl="2"/>
            <a:r>
              <a:rPr sz="1600" dirty="0"/>
              <a:t>看过，懂了</a:t>
            </a:r>
            <a:r>
              <a:rPr lang="en-US" altLang="zh-CN" sz="1600" dirty="0"/>
              <a:t>10%</a:t>
            </a:r>
            <a:r>
              <a:rPr sz="1600" dirty="0"/>
              <a:t>，</a:t>
            </a:r>
          </a:p>
          <a:p>
            <a:pPr lvl="2"/>
            <a:r>
              <a:rPr sz="1600" dirty="0"/>
              <a:t>干过，懂了</a:t>
            </a:r>
            <a:r>
              <a:rPr lang="en-US" altLang="zh-CN" sz="1600" dirty="0"/>
              <a:t>50%</a:t>
            </a:r>
            <a:endParaRPr sz="1600" dirty="0"/>
          </a:p>
          <a:p>
            <a:pPr lvl="2"/>
            <a:r>
              <a:rPr sz="1600" dirty="0"/>
              <a:t>写下来，懂了</a:t>
            </a:r>
            <a:r>
              <a:rPr lang="en-US" altLang="zh-CN" sz="1600" dirty="0"/>
              <a:t>70%</a:t>
            </a:r>
            <a:r>
              <a:rPr sz="1600" dirty="0"/>
              <a:t>（思路的沉淀和总结）</a:t>
            </a:r>
            <a:endParaRPr lang="en-US" altLang="zh-CN" sz="1600" dirty="0"/>
          </a:p>
          <a:p>
            <a:pPr lvl="2"/>
            <a:r>
              <a:rPr sz="1600" dirty="0"/>
              <a:t>给人分享，懂了</a:t>
            </a:r>
            <a:r>
              <a:rPr lang="en-US" altLang="zh-CN" sz="1600" dirty="0"/>
              <a:t>80%</a:t>
            </a:r>
            <a:r>
              <a:rPr sz="1600" dirty="0"/>
              <a:t>（讲得清楚，接受</a:t>
            </a:r>
            <a:r>
              <a:rPr lang="en-US" altLang="zh-CN" sz="1600" dirty="0"/>
              <a:t>question</a:t>
            </a:r>
            <a:r>
              <a:rPr sz="1600" dirty="0"/>
              <a:t>，挑战）</a:t>
            </a:r>
            <a:endParaRPr lang="en-US" altLang="zh-CN" sz="1600" dirty="0"/>
          </a:p>
          <a:p>
            <a:pPr lvl="1"/>
            <a:r>
              <a:rPr dirty="0"/>
              <a:t>多看别人的问题</a:t>
            </a:r>
          </a:p>
          <a:p>
            <a:pPr lvl="1"/>
            <a:r>
              <a:rPr dirty="0"/>
              <a:t>多解决实际问题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了解用户的具体业务目的是什么，他究竟要解决什么问题；</a:t>
            </a:r>
          </a:p>
          <a:p>
            <a:pPr lvl="1"/>
            <a:r>
              <a:rPr lang="zh-CN" altLang="en-US" sz="1600" dirty="0"/>
              <a:t>用户说我想要访问公网：你给他开防火墙策略</a:t>
            </a:r>
          </a:p>
          <a:p>
            <a:pPr lvl="2"/>
            <a:r>
              <a:rPr lang="zh-CN" altLang="en-US" dirty="0"/>
              <a:t>正确方案应该是什么？</a:t>
            </a:r>
            <a:endParaRPr lang="zh-CN" altLang="en-US" sz="1600" dirty="0"/>
          </a:p>
          <a:p>
            <a:pPr lvl="1"/>
            <a:r>
              <a:rPr lang="zh-CN" altLang="en-US" sz="1600" dirty="0"/>
              <a:t>用户说我想要搬一个机柜进来，你给他安排一个机柜</a:t>
            </a:r>
          </a:p>
          <a:p>
            <a:pPr lvl="2"/>
            <a:r>
              <a:rPr lang="zh-CN" altLang="en-US" sz="1600" dirty="0"/>
              <a:t>他究竟要什么？</a:t>
            </a:r>
          </a:p>
          <a:p>
            <a:pPr lvl="1"/>
            <a:r>
              <a:rPr lang="zh-CN" altLang="en-US" sz="1600" dirty="0"/>
              <a:t>用户说我想要一个数据？</a:t>
            </a:r>
          </a:p>
          <a:p>
            <a:pPr lvl="2"/>
            <a:r>
              <a:rPr lang="zh-CN" altLang="en-US" dirty="0"/>
              <a:t>口径是什么？</a:t>
            </a:r>
          </a:p>
          <a:p>
            <a:pPr lvl="2"/>
            <a:r>
              <a:rPr lang="zh-CN" altLang="en-US" dirty="0"/>
              <a:t>他要看这个数据干什么？</a:t>
            </a:r>
          </a:p>
          <a:p>
            <a:pPr lvl="2"/>
            <a:r>
              <a:rPr lang="zh-CN" altLang="en-US" dirty="0"/>
              <a:t>是否提供了正确的他要的数据？</a:t>
            </a:r>
          </a:p>
          <a:p>
            <a:pPr lvl="2"/>
            <a:r>
              <a:rPr lang="zh-CN" altLang="en-US" dirty="0"/>
              <a:t>是否可以向前面看一部，直接提供数据后面的更多决策依据？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iaas</a:t>
            </a:r>
            <a:r>
              <a:rPr dirty="0"/>
              <a:t>资源的能力</a:t>
            </a:r>
            <a:endParaRPr sz="1600" dirty="0"/>
          </a:p>
          <a:p>
            <a:pPr lvl="1"/>
            <a:r>
              <a:rPr lang="zh-CN" altLang="en-US" dirty="0"/>
              <a:t>磁盘</a:t>
            </a:r>
            <a:r>
              <a:rPr lang="en-US" altLang="zh-CN" dirty="0" err="1"/>
              <a:t>io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10ms</a:t>
            </a:r>
            <a:r>
              <a:rPr lang="en-US" altLang="zh-CN" dirty="0"/>
              <a:t>/150 </a:t>
            </a:r>
            <a:r>
              <a:rPr lang="en-US" altLang="zh-CN" dirty="0" err="1"/>
              <a:t>IOPS</a:t>
            </a:r>
            <a:r>
              <a:rPr lang="en-US" altLang="zh-CN" dirty="0"/>
              <a:t> per Disk</a:t>
            </a:r>
          </a:p>
          <a:p>
            <a:pPr lvl="1"/>
            <a:r>
              <a:rPr lang="en-US" altLang="zh-CN" dirty="0"/>
              <a:t>flash/</a:t>
            </a:r>
            <a:r>
              <a:rPr lang="en-US" altLang="zh-CN" dirty="0" err="1"/>
              <a:t>ssd</a:t>
            </a:r>
            <a:r>
              <a:rPr lang="en-US" altLang="zh-CN" dirty="0"/>
              <a:t>:  &lt;</a:t>
            </a:r>
            <a:r>
              <a:rPr lang="en-US" altLang="zh-CN" dirty="0" err="1"/>
              <a:t>0.1ms</a:t>
            </a:r>
            <a:r>
              <a:rPr lang="en-US" altLang="zh-CN" dirty="0"/>
              <a:t>, </a:t>
            </a:r>
            <a:r>
              <a:rPr lang="en-US" altLang="zh-CN" dirty="0" err="1"/>
              <a:t>10w</a:t>
            </a:r>
            <a:r>
              <a:rPr lang="en-US" altLang="zh-CN" dirty="0"/>
              <a:t>+ </a:t>
            </a:r>
            <a:r>
              <a:rPr lang="en-US" altLang="zh-CN" dirty="0" err="1"/>
              <a:t>IOPS</a:t>
            </a:r>
            <a:endParaRPr lang="en-US" altLang="zh-CN" dirty="0"/>
          </a:p>
          <a:p>
            <a:pPr lvl="1"/>
            <a:r>
              <a:rPr dirty="0"/>
              <a:t>局域网内延迟：</a:t>
            </a:r>
            <a:r>
              <a:rPr lang="en-US" altLang="zh-CN" dirty="0"/>
              <a:t>&lt;</a:t>
            </a:r>
            <a:r>
              <a:rPr lang="en-US" altLang="zh-CN" dirty="0" err="1"/>
              <a:t>1ms</a:t>
            </a:r>
            <a:r>
              <a:rPr dirty="0"/>
              <a:t>， 万兆</a:t>
            </a:r>
            <a:endParaRPr lang="en-US" altLang="zh-CN" dirty="0"/>
          </a:p>
          <a:p>
            <a:pPr lvl="1"/>
            <a:r>
              <a:rPr dirty="0"/>
              <a:t>同城跨</a:t>
            </a:r>
            <a:r>
              <a:rPr lang="en-US" altLang="zh-CN" dirty="0"/>
              <a:t>IDC</a:t>
            </a:r>
            <a:r>
              <a:rPr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2ms</a:t>
            </a:r>
            <a:r>
              <a:rPr dirty="0"/>
              <a:t>，</a:t>
            </a:r>
            <a:r>
              <a:rPr lang="en-US" altLang="zh-CN" dirty="0"/>
              <a:t>20-</a:t>
            </a:r>
            <a:r>
              <a:rPr lang="en-US" altLang="zh-CN" dirty="0" err="1"/>
              <a:t>100gb</a:t>
            </a:r>
            <a:endParaRPr lang="zh-CN" altLang="en-US" dirty="0"/>
          </a:p>
          <a:p>
            <a:r>
              <a:rPr lang="zh-CN" altLang="en-US" dirty="0"/>
              <a:t>每一种解决方案的大概优点，缺点，瓶颈，合适的场景</a:t>
            </a:r>
          </a:p>
          <a:p>
            <a:pPr lvl="1"/>
            <a:r>
              <a:rPr lang="en-US" altLang="zh-CN" dirty="0"/>
              <a:t>MySQL</a:t>
            </a:r>
            <a:r>
              <a:rPr dirty="0"/>
              <a:t>：</a:t>
            </a:r>
            <a:r>
              <a:rPr lang="en-US" altLang="zh-CN" dirty="0" err="1"/>
              <a:t>5w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 (key based, MySQL 5.6)</a:t>
            </a:r>
          </a:p>
          <a:p>
            <a:pPr lvl="1"/>
            <a:r>
              <a:rPr lang="en-US" altLang="zh-CN" dirty="0" err="1"/>
              <a:t>Redis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/per instance(per CPU)</a:t>
            </a:r>
          </a:p>
          <a:p>
            <a:pPr lvl="1"/>
            <a:r>
              <a:rPr dirty="0"/>
              <a:t>单</a:t>
            </a:r>
            <a:r>
              <a:rPr lang="en-US" altLang="zh-CN" dirty="0" err="1"/>
              <a:t>JVM</a:t>
            </a:r>
            <a:r>
              <a:rPr dirty="0"/>
              <a:t>：简单</a:t>
            </a:r>
            <a:r>
              <a:rPr lang="en-US" altLang="zh-CN" dirty="0"/>
              <a:t>query  </a:t>
            </a:r>
            <a:r>
              <a:rPr dirty="0"/>
              <a:t>可以到几千，复杂</a:t>
            </a:r>
            <a:r>
              <a:rPr lang="en-US" altLang="zh-CN" dirty="0"/>
              <a:t>query </a:t>
            </a:r>
            <a:r>
              <a:rPr dirty="0"/>
              <a:t>可以到两三百</a:t>
            </a:r>
            <a:endParaRPr lang="zh-CN" altLang="en-US" dirty="0"/>
          </a:p>
          <a:p>
            <a:r>
              <a:rPr lang="en-US" altLang="zh-CN" dirty="0"/>
              <a:t>API</a:t>
            </a:r>
            <a:r>
              <a:rPr dirty="0"/>
              <a:t>：</a:t>
            </a:r>
          </a:p>
          <a:p>
            <a:pPr lvl="1"/>
            <a:r>
              <a:rPr dirty="0"/>
              <a:t>底层</a:t>
            </a:r>
            <a:r>
              <a:rPr lang="en-US" altLang="zh-CN" dirty="0"/>
              <a:t>API</a:t>
            </a:r>
            <a:r>
              <a:rPr dirty="0"/>
              <a:t>：</a:t>
            </a:r>
            <a:r>
              <a:rPr lang="en-US" altLang="zh-CN" dirty="0"/>
              <a:t>&lt;5-</a:t>
            </a:r>
            <a:r>
              <a:rPr lang="en-US" altLang="zh-CN" dirty="0" err="1"/>
              <a:t>10ms</a:t>
            </a:r>
            <a:endParaRPr lang="en-US" altLang="zh-CN" dirty="0"/>
          </a:p>
          <a:p>
            <a:pPr lvl="1"/>
            <a:r>
              <a:rPr dirty="0"/>
              <a:t>聚合层</a:t>
            </a:r>
            <a:r>
              <a:rPr lang="en-US" altLang="zh-CN" dirty="0"/>
              <a:t>API: ~50-</a:t>
            </a:r>
            <a:r>
              <a:rPr lang="en-US" altLang="zh-CN" dirty="0" err="1"/>
              <a:t>100ms</a:t>
            </a:r>
            <a:endParaRPr lang="en-US" altLang="zh-CN" dirty="0"/>
          </a:p>
          <a:p>
            <a:pPr lvl="1"/>
            <a:r>
              <a:rPr dirty="0"/>
              <a:t>上层</a:t>
            </a:r>
            <a:r>
              <a:rPr lang="en-US" altLang="zh-CN" dirty="0"/>
              <a:t>API(</a:t>
            </a:r>
            <a:r>
              <a:rPr dirty="0"/>
              <a:t>接入层</a:t>
            </a:r>
            <a:r>
              <a:rPr lang="en-US" altLang="zh-CN" dirty="0"/>
              <a:t>API</a:t>
            </a:r>
            <a:r>
              <a:rPr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200ms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1221</Words>
  <Application>Microsoft Office PowerPoint</Application>
  <PresentationFormat>自定义</PresentationFormat>
  <Paragraphs>217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 st</vt:lpstr>
      <vt:lpstr> 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295</cp:revision>
  <dcterms:created xsi:type="dcterms:W3CDTF">2019-06-19T02:08:00Z</dcterms:created>
  <dcterms:modified xsi:type="dcterms:W3CDTF">2020-09-28T06:44:58Z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