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60" r:id="rId2"/>
    <p:sldId id="261" r:id="rId3"/>
    <p:sldId id="262" r:id="rId4"/>
    <p:sldId id="264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2" autoAdjust="0"/>
    <p:restoredTop sz="94647" autoAdjust="0"/>
  </p:normalViewPr>
  <p:slideViewPr>
    <p:cSldViewPr snapToGrid="0" snapToObjects="1">
      <p:cViewPr>
        <p:scale>
          <a:sx n="66" d="100"/>
          <a:sy n="66" d="100"/>
        </p:scale>
        <p:origin x="-227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-rotated-sorted-array-i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89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81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     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500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滑动窗口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std::unique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[80]  </a:t>
            </a:r>
            <a:r>
              <a:rPr lang="zh-CN" altLang="en-US" sz="2400" b="1" dirty="0" smtClean="0"/>
              <a:t>删除排序数组中的重复项 </a:t>
            </a:r>
            <a:r>
              <a:rPr lang="en-US" altLang="zh-CN" sz="2400" b="1" dirty="0" smtClean="0"/>
              <a:t>II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50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80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：“删除重复元素”题解配图（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：滑动窗口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96" y="1593908"/>
            <a:ext cx="5308225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解题思路：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算法描述：</a:t>
            </a:r>
          </a:p>
          <a:p>
            <a:r>
              <a:rPr lang="zh-CN" altLang="en-US" dirty="0" smtClean="0"/>
              <a:t>      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复杂度分析：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005" y="1324315"/>
            <a:ext cx="37623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2812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最坏情况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</a:t>
            </a:r>
            <a:r>
              <a:rPr lang="zh-CN" altLang="en-US" b="1" smtClean="0"/>
              <a:t>折半查找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</a:t>
            </a:r>
            <a:r>
              <a:rPr lang="en-US" altLang="zh-CN" sz="2400" dirty="0" smtClean="0">
                <a:hlinkClick r:id="rId3"/>
              </a:rPr>
              <a:t>81. </a:t>
            </a:r>
            <a:r>
              <a:rPr lang="zh-CN" altLang="en-US" sz="2400" dirty="0" smtClean="0">
                <a:hlinkClick r:id="rId3"/>
              </a:rPr>
              <a:t>搜索旋转排序数组 </a:t>
            </a:r>
            <a:r>
              <a:rPr lang="en-US" altLang="zh-CN" sz="2400" dirty="0" smtClean="0">
                <a:hlinkClick r:id="rId3"/>
              </a:rPr>
              <a:t>II</a:t>
            </a:r>
            <a:endParaRPr lang="zh-CN" altLang="en-US" sz="2400" dirty="0" smtClean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50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1305</TotalTime>
  <Words>154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86</cp:revision>
  <dcterms:created xsi:type="dcterms:W3CDTF">2019-06-28T08:05:15Z</dcterms:created>
  <dcterms:modified xsi:type="dcterms:W3CDTF">2020-05-08T11:18:11Z</dcterms:modified>
</cp:coreProperties>
</file>