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>
        <p:scale>
          <a:sx n="85" d="100"/>
          <a:sy n="85" d="100"/>
        </p:scale>
        <p:origin x="-1626" y="-708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smtClean="0"/>
              <a:t>第一天：学会编译和运行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mtClean="0"/>
              <a:t>陈咬金的三板斧</a:t>
            </a:r>
          </a:p>
          <a:p>
            <a:r>
              <a:rPr smtClean="0"/>
              <a:t>第一斧：为什么这么做，帮助解决了什么问题</a:t>
            </a:r>
            <a:r>
              <a:rPr lang="en-US" altLang="zh-CN" smtClean="0"/>
              <a:t>(Why)</a:t>
            </a:r>
            <a:r>
              <a:rPr smtClean="0"/>
              <a:t>，</a:t>
            </a:r>
          </a:p>
          <a:p>
            <a:r>
              <a:rPr smtClean="0"/>
              <a:t>第二斧：原理是什么，分析技术本质</a:t>
            </a:r>
            <a:r>
              <a:rPr lang="en-US" altLang="zh-CN" smtClean="0"/>
              <a:t>(What)</a:t>
            </a:r>
            <a:r>
              <a:rPr smtClean="0"/>
              <a:t>。</a:t>
            </a:r>
          </a:p>
          <a:p>
            <a:r>
              <a:rPr smtClean="0"/>
              <a:t>第三斧：技术场景是什么，发挥优势</a:t>
            </a:r>
            <a:r>
              <a:rPr lang="en-US" altLang="zh-CN" smtClean="0"/>
              <a:t>(how)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smtClean="0"/>
              <a:t>一、这个技术出现的背景、初衷和要达到什么样的目标或是要解决什么样的问题</a:t>
            </a:r>
          </a:p>
          <a:p>
            <a:r>
              <a:rPr smtClean="0"/>
              <a:t>二、这个技术的优势和劣势分别是什么 </a:t>
            </a:r>
          </a:p>
          <a:p>
            <a:r>
              <a:rPr smtClean="0"/>
              <a:t>三、这个技术适用的场景。任何技术都有其适用的场景，离开了这个场景</a:t>
            </a:r>
          </a:p>
          <a:p>
            <a:r>
              <a:rPr smtClean="0"/>
              <a:t>四、技术的组成部分和关键点。</a:t>
            </a:r>
          </a:p>
          <a:p>
            <a:r>
              <a:rPr smtClean="0"/>
              <a:t>五、技术的底层原理和关键实现</a:t>
            </a:r>
          </a:p>
          <a:p>
            <a:r>
              <a:rPr smtClean="0"/>
              <a:t>六、已有的实现和它之间的对比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t>本</a:t>
            </a:r>
            <a:r>
              <a:rPr lang="en-US" altLang="zh-CN"/>
              <a:t>,500</a:t>
            </a:r>
            <a:r>
              <a:t>页</a:t>
            </a:r>
            <a:r>
              <a:rPr lang="en-US" altLang="zh-CN"/>
              <a:t>),7/8i, OCP 5</a:t>
            </a:r>
            <a:r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t>， </a:t>
            </a:r>
            <a:r>
              <a:rPr lang="en-US" altLang="zh-CN"/>
              <a:t>Network, </a:t>
            </a:r>
          </a:p>
          <a:p>
            <a:r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t>多看别人的问题</a:t>
            </a:r>
          </a:p>
          <a:p>
            <a:pPr lvl="1"/>
            <a:r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/>
              <a:t>iaas</a:t>
            </a:r>
            <a:r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/>
              <a:t>io</a:t>
            </a:r>
            <a:r>
              <a:t>：</a:t>
            </a:r>
            <a:r>
              <a:rPr lang="en-US" altLang="zh-CN"/>
              <a:t>8-10ms/150 IOPS per Disk</a:t>
            </a:r>
          </a:p>
          <a:p>
            <a:pPr lvl="1"/>
            <a:r>
              <a:rPr lang="en-US" altLang="zh-CN"/>
              <a:t>flash/ssd:  &lt;0.1ms, 10w+ IOPS</a:t>
            </a:r>
          </a:p>
          <a:p>
            <a:pPr lvl="1"/>
            <a:r>
              <a:t>局域网内延迟：</a:t>
            </a:r>
            <a:r>
              <a:rPr lang="en-US" altLang="zh-CN"/>
              <a:t>&lt;1ms</a:t>
            </a:r>
            <a:r>
              <a:t>， 万兆</a:t>
            </a:r>
            <a:endParaRPr lang="en-US" altLang="zh-CN"/>
          </a:p>
          <a:p>
            <a:pPr lvl="1"/>
            <a:r>
              <a:t>同城跨</a:t>
            </a:r>
            <a:r>
              <a:rPr lang="en-US" altLang="zh-CN"/>
              <a:t>IDC</a:t>
            </a:r>
            <a:r>
              <a:t>：</a:t>
            </a:r>
            <a:r>
              <a:rPr lang="en-US" altLang="zh-CN"/>
              <a:t>&lt;2ms</a:t>
            </a:r>
            <a:r>
              <a:t>，</a:t>
            </a:r>
            <a:r>
              <a:rPr lang="en-US" altLang="zh-CN"/>
              <a:t>20-100gb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t>：</a:t>
            </a:r>
            <a:r>
              <a:rPr lang="en-US" altLang="zh-CN"/>
              <a:t>5w qps (key based, MySQL 5.6)</a:t>
            </a:r>
          </a:p>
          <a:p>
            <a:pPr lvl="1"/>
            <a:r>
              <a:rPr lang="en-US" altLang="zh-CN"/>
              <a:t>Redis</a:t>
            </a:r>
            <a:r>
              <a:t>：</a:t>
            </a:r>
            <a:r>
              <a:rPr lang="en-US" altLang="zh-CN"/>
              <a:t>8-10w QPS/per instance(per CPU)</a:t>
            </a:r>
          </a:p>
          <a:p>
            <a:pPr lvl="1"/>
            <a:r>
              <a:t>单</a:t>
            </a:r>
            <a:r>
              <a:rPr lang="en-US" altLang="zh-CN"/>
              <a:t>JVM</a:t>
            </a:r>
            <a:r>
              <a:t>：简单</a:t>
            </a:r>
            <a:r>
              <a:rPr lang="en-US" altLang="zh-CN"/>
              <a:t>query  </a:t>
            </a:r>
            <a:r>
              <a:t>可以到几千，复杂</a:t>
            </a:r>
            <a:r>
              <a:rPr lang="en-US" altLang="zh-CN"/>
              <a:t>query </a:t>
            </a:r>
            <a:r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t>：</a:t>
            </a:r>
          </a:p>
          <a:p>
            <a:pPr lvl="1"/>
            <a:r>
              <a:t>底层</a:t>
            </a:r>
            <a:r>
              <a:rPr lang="en-US" altLang="zh-CN"/>
              <a:t>API</a:t>
            </a:r>
            <a:r>
              <a:t>：</a:t>
            </a:r>
            <a:r>
              <a:rPr lang="en-US" altLang="zh-CN"/>
              <a:t>&lt;5-10ms</a:t>
            </a:r>
          </a:p>
          <a:p>
            <a:pPr lvl="1"/>
            <a:r>
              <a:t>聚合层</a:t>
            </a:r>
            <a:r>
              <a:rPr lang="en-US" altLang="zh-CN"/>
              <a:t>API: ~50-100ms</a:t>
            </a:r>
          </a:p>
          <a:p>
            <a:pPr lvl="1"/>
            <a:r>
              <a:t>上层</a:t>
            </a:r>
            <a:r>
              <a:rPr lang="en-US" altLang="zh-CN"/>
              <a:t>API(</a:t>
            </a:r>
            <a:r>
              <a:t>接入层</a:t>
            </a:r>
            <a:r>
              <a:rPr lang="en-US" altLang="zh-CN"/>
              <a:t>API</a:t>
            </a:r>
            <a:r>
              <a:t>）：</a:t>
            </a:r>
            <a:r>
              <a:rPr lang="en-US" altLang="zh-CN"/>
              <a:t>&lt;200ms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1201</Words>
  <Application>Microsoft Office PowerPoint</Application>
  <PresentationFormat>自定义</PresentationFormat>
  <Paragraphs>207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第一天：学会编译和运行demo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253</cp:revision>
  <dcterms:created xsi:type="dcterms:W3CDTF">2019-06-19T02:08:00Z</dcterms:created>
  <dcterms:modified xsi:type="dcterms:W3CDTF">2021-04-28T02:58:36Z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