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  <p:sldId id="454" r:id="rId25"/>
    <p:sldId id="455" r:id="rId26"/>
    <p:sldId id="456" r:id="rId27"/>
    <p:sldId id="458" r:id="rId28"/>
    <p:sldId id="457" r:id="rId29"/>
    <p:sldId id="459" r:id="rId30"/>
    <p:sldId id="460" r:id="rId31"/>
    <p:sldId id="46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8" autoAdjust="0"/>
    <p:restoredTop sz="88582" autoAdjust="0"/>
  </p:normalViewPr>
  <p:slideViewPr>
    <p:cSldViewPr snapToGrid="0">
      <p:cViewPr>
        <p:scale>
          <a:sx n="85" d="100"/>
          <a:sy n="85" d="100"/>
        </p:scale>
        <p:origin x="-1626" y="-420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acun.com/article/e8dc63c56bf36d90a86ba538d0360023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zhihu.com/question/302440083" TargetMode="External"/><Relationship Id="rId4" Type="http://schemas.openxmlformats.org/officeDocument/2006/relationships/hyperlink" Target="http://blog.sina.com.cn/s/blog_4aebc38c0102vkdm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4</a:t>
            </a:r>
          </a:p>
          <a:p>
            <a:r>
              <a:rPr lang="en-US" altLang="zh-CN" smtClean="0"/>
              <a:t>http://mysql.taobao.org/monthly/2018/12/06/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986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tech.meituan.com</a:t>
            </a:r>
            <a:r>
              <a:rPr lang="en-US" altLang="zh-CN" dirty="0" smtClean="0"/>
              <a:t>/2019/12/05/</a:t>
            </a:r>
            <a:r>
              <a:rPr lang="en-US" altLang="zh-CN" dirty="0" err="1" smtClean="0"/>
              <a:t>aqs</a:t>
            </a:r>
            <a:r>
              <a:rPr lang="en-US" altLang="zh-CN" dirty="0" smtClean="0"/>
              <a:t>-theory-and-</a:t>
            </a:r>
            <a:r>
              <a:rPr lang="en-US" altLang="zh-CN" dirty="0" err="1" smtClean="0"/>
              <a:t>apply.html</a:t>
            </a:r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blogs.360.cn</a:t>
            </a:r>
            <a:r>
              <a:rPr lang="en-US" altLang="zh-CN" dirty="0" smtClean="0"/>
              <a:t>/post/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-string-in-</a:t>
            </a:r>
            <a:r>
              <a:rPr lang="en-US" altLang="zh-CN" dirty="0" err="1" smtClean="0"/>
              <a:t>depth.html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523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https://www.douyacun.com/article/e8dc63c56bf36d90a86ba538d0360023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http://blog.sina.com.cn/s/blog_4aebc38c0102vkdm.html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https://www.zhihu.com/question/302440083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6ed6755268f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olshell.cn/articles/12199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1.Time:1.6</a:t>
            </a:r>
            <a:r>
              <a:rPr lang="en-US" altLang="zh-CN" dirty="0" smtClean="0"/>
              <a:t>-3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碰到哪些技术难点？怎么解决？有没有参考其他大</a:t>
            </a:r>
            <a:r>
              <a:rPr lang="zh-CN" altLang="en-US" dirty="0" smtClean="0"/>
              <a:t>厂</a:t>
            </a:r>
            <a:endParaRPr lang="en-US" altLang="zh-CN" dirty="0" smtClean="0"/>
          </a:p>
          <a:p>
            <a:r>
              <a:rPr lang="en-US" altLang="zh-CN" dirty="0" err="1"/>
              <a:t>MQ</a:t>
            </a:r>
            <a:r>
              <a:rPr lang="zh-CN" altLang="en-US" dirty="0"/>
              <a:t>相关（</a:t>
            </a:r>
            <a:r>
              <a:rPr lang="en-US" altLang="zh-CN" dirty="0" err="1"/>
              <a:t>RocketMQ</a:t>
            </a:r>
            <a:r>
              <a:rPr lang="zh-CN" altLang="en-US" dirty="0"/>
              <a:t>、</a:t>
            </a:r>
            <a:r>
              <a:rPr lang="en-US" altLang="zh-CN" dirty="0" err="1"/>
              <a:t>kafaka</a:t>
            </a:r>
            <a:r>
              <a:rPr lang="zh-CN" altLang="en-US" dirty="0"/>
              <a:t>奇怪的是</a:t>
            </a:r>
            <a:r>
              <a:rPr lang="zh-CN" altLang="en-US" dirty="0" smtClean="0"/>
              <a:t>你写啥面试官问啥，面试官啥都会，技术广度深度令人发指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）多线程（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（问了父子线程怎么共享数据 </a:t>
            </a:r>
            <a:r>
              <a:rPr lang="en-US" altLang="zh-CN" dirty="0" err="1" smtClean="0"/>
              <a:t>interitableThreadLocals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区别（问</a:t>
            </a:r>
            <a:r>
              <a:rPr lang="en-US" altLang="zh-CN" dirty="0" err="1" smtClean="0"/>
              <a:t>HashMap1.7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1.8</a:t>
            </a:r>
            <a:r>
              <a:rPr lang="zh-CN" altLang="en-US" dirty="0" smtClean="0"/>
              <a:t>区别时带出）、</a:t>
            </a:r>
            <a:r>
              <a:rPr lang="en-US" altLang="zh-CN" dirty="0" err="1" smtClean="0"/>
              <a:t>AQS</a:t>
            </a:r>
            <a:r>
              <a:rPr lang="zh-CN" altLang="en-US" dirty="0" smtClean="0"/>
              <a:t>原理（执行过程源码，入队出队的细节，源码细节）、</a:t>
            </a:r>
            <a:r>
              <a:rPr lang="en-US" altLang="zh-CN" dirty="0" err="1" smtClean="0"/>
              <a:t>CountDownLatch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CyclicBarrier</a:t>
            </a:r>
            <a:r>
              <a:rPr lang="zh-CN" altLang="en-US" dirty="0" smtClean="0"/>
              <a:t>的区别是什么源码级别、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从指令重排序，内存屏障，聊到总线风暴）所占比重较大</a:t>
            </a:r>
          </a:p>
          <a:p>
            <a:r>
              <a:rPr lang="zh-CN" altLang="en-US" dirty="0" smtClean="0"/>
              <a:t>​ </a:t>
            </a:r>
            <a:r>
              <a:rPr lang="en-US" altLang="zh-CN" dirty="0"/>
              <a:t>2</a:t>
            </a:r>
            <a:r>
              <a:rPr lang="zh-CN" altLang="en-US" dirty="0"/>
              <a:t>）数据库（</a:t>
            </a:r>
            <a:r>
              <a:rPr lang="en-US" altLang="zh-CN" dirty="0" err="1"/>
              <a:t>mysql</a:t>
            </a:r>
            <a:r>
              <a:rPr lang="zh-CN" altLang="en-US" dirty="0"/>
              <a:t>索引（聚集索引、非聚集索引、索引结构（顺带会问各种树的特性）、执行计划、</a:t>
            </a:r>
            <a:r>
              <a:rPr lang="en-US" altLang="zh-CN" dirty="0" err="1"/>
              <a:t>count1</a:t>
            </a:r>
            <a:r>
              <a:rPr lang="en-US" altLang="zh-CN" dirty="0"/>
              <a:t>*</a:t>
            </a:r>
            <a:r>
              <a:rPr lang="zh-CN" altLang="en-US" dirty="0"/>
              <a:t>区别、举例优化</a:t>
            </a:r>
            <a:r>
              <a:rPr lang="en-US" altLang="zh-CN" dirty="0" err="1"/>
              <a:t>sql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MVCC</a:t>
            </a:r>
            <a:r>
              <a:rPr lang="zh-CN" altLang="en-US" dirty="0">
                <a:solidFill>
                  <a:srgbClr val="FF0000"/>
                </a:solidFill>
              </a:rPr>
              <a:t>和事务隔离级别的关系</a:t>
            </a:r>
            <a:r>
              <a:rPr lang="zh-CN" altLang="en-US" dirty="0"/>
              <a:t>、间隙锁、行锁（和多线程混合问的，乐观锁悲观锁等）、唯一索引和普通索引的区别聊到了</a:t>
            </a:r>
            <a:r>
              <a:rPr lang="en-US" altLang="zh-CN" dirty="0" err="1"/>
              <a:t>changeBuffer</a:t>
            </a:r>
            <a:r>
              <a:rPr lang="zh-CN" altLang="en-US" dirty="0"/>
              <a:t>，聊了页分裂合页合并）比重</a:t>
            </a:r>
            <a:r>
              <a:rPr lang="zh-CN" altLang="en-US" dirty="0" smtClean="0"/>
              <a:t>较大 </a:t>
            </a:r>
            <a:r>
              <a:rPr lang="en-US" altLang="zh-CN" dirty="0" err="1" smtClean="0"/>
              <a:t>F:\doc\book\mysql</a:t>
            </a:r>
            <a:endParaRPr lang="zh-CN" altLang="en-US" dirty="0"/>
          </a:p>
          <a:p>
            <a:r>
              <a:rPr lang="zh-CN" altLang="en-US" dirty="0"/>
              <a:t>​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jvm</a:t>
            </a:r>
            <a:r>
              <a:rPr lang="zh-CN" altLang="en-US" dirty="0"/>
              <a:t>调优（可达性分析算法中根节点有哪些、</a:t>
            </a:r>
            <a:r>
              <a:rPr lang="en-US" altLang="zh-CN" dirty="0" err="1"/>
              <a:t>cms</a:t>
            </a:r>
            <a:r>
              <a:rPr lang="zh-CN" altLang="en-US" dirty="0"/>
              <a:t>和</a:t>
            </a:r>
            <a:r>
              <a:rPr lang="en-US" altLang="zh-CN" dirty="0" err="1"/>
              <a:t>G1</a:t>
            </a:r>
            <a:r>
              <a:rPr lang="zh-CN" altLang="en-US" dirty="0"/>
              <a:t>区别、怎样</a:t>
            </a:r>
            <a:r>
              <a:rPr lang="en-US" altLang="zh-CN" dirty="0"/>
              <a:t>GC</a:t>
            </a:r>
            <a:r>
              <a:rPr lang="zh-CN" altLang="en-US" dirty="0"/>
              <a:t>调优、</a:t>
            </a:r>
            <a:r>
              <a:rPr lang="zh-CN" altLang="en-US" dirty="0">
                <a:solidFill>
                  <a:srgbClr val="FF0000"/>
                </a:solidFill>
              </a:rPr>
              <a:t>怎样排查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彪高、内存彪高、逃逸分析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,crash [ </a:t>
            </a:r>
            <a:r>
              <a:rPr dirty="0" smtClean="0">
                <a:solidFill>
                  <a:srgbClr val="FF0000"/>
                </a:solidFill>
              </a:rPr>
              <a:t>案例分享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​ 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redis</a:t>
            </a:r>
            <a:r>
              <a:rPr lang="zh-CN" altLang="en-US" dirty="0"/>
              <a:t>数据结构、跳跃表、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zh-CN" altLang="en-US" dirty="0"/>
              <a:t>能上多少，怎么知道的、</a:t>
            </a:r>
            <a:r>
              <a:rPr lang="en-US" altLang="zh-CN" dirty="0"/>
              <a:t>sentinel</a:t>
            </a:r>
            <a:r>
              <a:rPr lang="zh-CN" altLang="en-US" dirty="0"/>
              <a:t>和</a:t>
            </a:r>
            <a:r>
              <a:rPr lang="en-US" altLang="zh-CN" dirty="0"/>
              <a:t>cluster</a:t>
            </a:r>
            <a:r>
              <a:rPr lang="zh-CN" altLang="en-US" dirty="0"/>
              <a:t>区别和各自适用场景、</a:t>
            </a:r>
            <a:r>
              <a:rPr lang="en-US" altLang="zh-CN" dirty="0" err="1"/>
              <a:t>redis</a:t>
            </a:r>
            <a:r>
              <a:rPr lang="en-US" altLang="zh-CN" dirty="0"/>
              <a:t> cluster</a:t>
            </a:r>
            <a:r>
              <a:rPr lang="zh-CN" altLang="en-US" dirty="0"/>
              <a:t>集群同步过程、</a:t>
            </a:r>
            <a:r>
              <a:rPr lang="en-US" altLang="zh-CN" dirty="0" err="1"/>
              <a:t>redis</a:t>
            </a:r>
            <a:r>
              <a:rPr lang="zh-CN" altLang="en-US" dirty="0"/>
              <a:t>单线程为什么快、多大叫大</a:t>
            </a:r>
            <a:r>
              <a:rPr lang="en-US" altLang="zh-CN" dirty="0"/>
              <a:t>key</a:t>
            </a:r>
            <a:r>
              <a:rPr lang="zh-CN" altLang="en-US" dirty="0"/>
              <a:t>、热</a:t>
            </a:r>
            <a:r>
              <a:rPr lang="en-US" altLang="zh-CN" dirty="0"/>
              <a:t>key</a:t>
            </a:r>
            <a:r>
              <a:rPr lang="zh-CN" altLang="en-US" dirty="0"/>
              <a:t>产生原因和后果以及怎么解决、本地缓存需要高时效性怎么办</a:t>
            </a:r>
            <a:r>
              <a:rPr lang="en-US" altLang="zh-CN" dirty="0"/>
              <a:t>.....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9313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1.A</a:t>
            </a:r>
            <a:r>
              <a:rPr lang="zh-CN" altLang="en-US" smtClean="0"/>
              <a:t>线程安全：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9661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不同线程操作不同数据  场景：</a:t>
            </a:r>
            <a:r>
              <a:rPr lang="en-US" altLang="zh-CN" dirty="0" smtClean="0"/>
              <a:t>hash </a:t>
            </a:r>
            <a:r>
              <a:rPr lang="zh-CN" altLang="en-US" dirty="0"/>
              <a:t> </a:t>
            </a:r>
            <a:r>
              <a:rPr lang="zh-CN" altLang="en-US" dirty="0" smtClean="0"/>
              <a:t>没有讨论余地</a:t>
            </a:r>
            <a:endParaRPr lang="en-US" altLang="zh-CN" dirty="0"/>
          </a:p>
          <a:p>
            <a:r>
              <a:rPr lang="zh-CN" altLang="en-US" dirty="0" smtClean="0"/>
              <a:t>不同线程操作只读数据：场景：</a:t>
            </a:r>
            <a:r>
              <a:rPr lang="zh-CN" altLang="en-US" dirty="0"/>
              <a:t>因为</a:t>
            </a:r>
            <a:r>
              <a:rPr lang="en-US" altLang="zh-CN" dirty="0"/>
              <a:t>string</a:t>
            </a:r>
            <a:r>
              <a:rPr lang="zh-CN" altLang="en-US" dirty="0"/>
              <a:t>类是</a:t>
            </a:r>
            <a:r>
              <a:rPr lang="en-US" altLang="zh-CN" dirty="0"/>
              <a:t>final</a:t>
            </a:r>
            <a:r>
              <a:rPr lang="zh-CN" altLang="en-US" dirty="0" smtClean="0"/>
              <a:t>的。没</a:t>
            </a:r>
            <a:r>
              <a:rPr lang="zh-CN" altLang="en-US" dirty="0"/>
              <a:t>有讨论余地</a:t>
            </a:r>
            <a:endParaRPr lang="en-US" altLang="zh-CN" dirty="0" smtClean="0"/>
          </a:p>
          <a:p>
            <a:r>
              <a:rPr lang="en-US" altLang="zh-CN" dirty="0" smtClean="0"/>
              <a:t>Volatile </a:t>
            </a:r>
            <a:r>
              <a:rPr lang="zh-CN" altLang="en-US" dirty="0" smtClean="0"/>
              <a:t>修饰：场景 一读一写 </a:t>
            </a:r>
            <a:endParaRPr lang="en-US" altLang="zh-CN" dirty="0" smtClean="0"/>
          </a:p>
          <a:p>
            <a:r>
              <a:rPr lang="en-US" altLang="zh-CN" dirty="0" smtClean="0"/>
              <a:t>Clone </a:t>
            </a:r>
            <a:r>
              <a:rPr lang="zh-CN" altLang="en-US" dirty="0" smtClean="0"/>
              <a:t>技术：场景 </a:t>
            </a:r>
            <a:r>
              <a:rPr lang="en-US" altLang="zh-CN" dirty="0" smtClean="0"/>
              <a:t>fork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String</a:t>
            </a:r>
            <a:r>
              <a:rPr lang="zh-CN" altLang="en-US" b="1" dirty="0" smtClean="0">
                <a:hlinkClick r:id="rId3"/>
              </a:rPr>
              <a:t>类</a:t>
            </a:r>
            <a:r>
              <a:rPr lang="en-US" altLang="zh-CN" dirty="0">
                <a:hlinkClick r:id="rId4"/>
              </a:rPr>
              <a:t>Copy-On-Write</a:t>
            </a:r>
            <a:r>
              <a:rPr lang="zh-CN" altLang="en-US" dirty="0"/>
              <a:t>技</a:t>
            </a:r>
            <a:r>
              <a:rPr lang="zh-CN" altLang="en-US" dirty="0" smtClean="0"/>
              <a:t>术通过是引用计数实现的。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相</a:t>
            </a:r>
            <a:r>
              <a:rPr lang="zh-CN" altLang="en-US" dirty="0" smtClean="0"/>
              <a:t>关问题：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b="1" dirty="0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smtClean="0"/>
              <a:t>string</a:t>
            </a:r>
            <a:r>
              <a:rPr lang="zh-CN" altLang="en-US" b="1" dirty="0"/>
              <a:t>占</a:t>
            </a:r>
            <a:r>
              <a:rPr lang="zh-CN" altLang="en-US" b="1" dirty="0" smtClean="0"/>
              <a:t>用内存大小。</a:t>
            </a:r>
            <a:r>
              <a:rPr lang="en-US" altLang="zh-CN" b="1" dirty="0" smtClean="0"/>
              <a:t>32 </a:t>
            </a:r>
          </a:p>
          <a:p>
            <a:pPr marL="342900" indent="-342900">
              <a:buAutoNum type="arabicPeriod"/>
            </a:pPr>
            <a:r>
              <a:rPr lang="zh-CN" altLang="en-US" b="1" dirty="0">
                <a:hlinkClick r:id="rId3"/>
              </a:rPr>
              <a:t>构</a:t>
            </a:r>
            <a:r>
              <a:rPr lang="zh-CN" altLang="en-US" b="1" dirty="0" smtClean="0">
                <a:hlinkClick r:id="rId3"/>
              </a:rPr>
              <a:t>造函数</a:t>
            </a:r>
            <a:r>
              <a:rPr lang="en-US" altLang="zh-CN" b="1" dirty="0" smtClean="0">
                <a:hlinkClick r:id="rId3"/>
              </a:rPr>
              <a:t> </a:t>
            </a:r>
            <a:r>
              <a:rPr lang="zh-CN" altLang="en-US" b="1" dirty="0" smtClean="0"/>
              <a:t>过程 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string</a:t>
            </a:r>
            <a:r>
              <a:rPr lang="zh-CN" altLang="en-US" dirty="0"/>
              <a:t>由于使用引用计数和</a:t>
            </a:r>
            <a:r>
              <a:rPr lang="en-US" altLang="zh-CN" dirty="0"/>
              <a:t>Copy-On-Write</a:t>
            </a:r>
            <a:r>
              <a:rPr lang="zh-CN" altLang="en-US" dirty="0"/>
              <a:t>技术，相对于</a:t>
            </a:r>
            <a:r>
              <a:rPr lang="en-US" altLang="zh-CN" dirty="0" err="1"/>
              <a:t>strcpy</a:t>
            </a:r>
            <a:r>
              <a:rPr lang="zh-CN" altLang="en-US" dirty="0"/>
              <a:t>，</a:t>
            </a:r>
            <a:r>
              <a:rPr lang="en-US" altLang="zh-CN" dirty="0"/>
              <a:t>string copy</a:t>
            </a:r>
            <a:r>
              <a:rPr lang="zh-CN" altLang="en-US" dirty="0"/>
              <a:t>的性能提升非</a:t>
            </a:r>
            <a:r>
              <a:rPr lang="zh-CN" altLang="en-US" dirty="0" smtClean="0"/>
              <a:t>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CAS</a:t>
            </a:r>
            <a:r>
              <a:rPr lang="zh-CN" altLang="en-US" dirty="0"/>
              <a:t>全称 </a:t>
            </a:r>
            <a:r>
              <a:rPr lang="en-US" altLang="zh-CN" dirty="0"/>
              <a:t>Compare And Swap</a:t>
            </a:r>
            <a:r>
              <a:rPr lang="zh-CN" altLang="en-US" dirty="0"/>
              <a:t>（比较与交换），是一种无锁算法。在不使用锁（没有线程被阻塞）的情况下实现多线程之间的变量同步。</a:t>
            </a:r>
            <a:r>
              <a:rPr lang="en-US" altLang="zh-CN" dirty="0" err="1"/>
              <a:t>java.util.concurrent</a:t>
            </a:r>
            <a:r>
              <a:rPr lang="zh-CN" altLang="en-US" dirty="0"/>
              <a:t>包中的原子类就是通过</a:t>
            </a:r>
            <a:r>
              <a:rPr lang="en-US" altLang="zh-CN" dirty="0" err="1"/>
              <a:t>CAS</a:t>
            </a:r>
            <a:r>
              <a:rPr lang="zh-CN" altLang="en-US" dirty="0"/>
              <a:t>来实现了乐观锁。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532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08 </a:t>
            </a:r>
            <a:r>
              <a:rPr dirty="0" smtClean="0"/>
              <a:t>事务到底是隔离的还是不隔离的？</a:t>
            </a:r>
            <a:endParaRPr lang="en-US" altLang="zh-CN" dirty="0" smtClean="0"/>
          </a:p>
          <a:p>
            <a:r>
              <a:rPr lang="en-US" altLang="zh-CN" dirty="0" smtClean="0"/>
              <a:t>14 count </a:t>
            </a:r>
            <a:r>
              <a:rPr dirty="0" smtClean="0"/>
              <a:t>这么慢，我该怎么办？重要</a:t>
            </a:r>
            <a:endParaRPr lang="en-US" altLang="zh-CN" dirty="0" smtClean="0"/>
          </a:p>
          <a:p>
            <a:r>
              <a:rPr lang="en-US" altLang="zh-CN" dirty="0" smtClean="0"/>
              <a:t>16 “order by”</a:t>
            </a:r>
            <a:r>
              <a:rPr dirty="0" smtClean="0"/>
              <a:t>是怎么工作的？</a:t>
            </a:r>
            <a:endParaRPr lang="en-US" altLang="zh-CN" dirty="0" smtClean="0"/>
          </a:p>
          <a:p>
            <a:r>
              <a:rPr lang="en-US" altLang="zh-CN" dirty="0" smtClean="0"/>
              <a:t>19 </a:t>
            </a:r>
            <a:r>
              <a:rPr dirty="0" smtClean="0"/>
              <a:t>为什么我只查一行的语句，也执行这么慢？</a:t>
            </a:r>
            <a:r>
              <a:rPr lang="en-US" altLang="zh-CN" dirty="0" smtClean="0"/>
              <a:t>. ok</a:t>
            </a:r>
          </a:p>
          <a:p>
            <a:r>
              <a:rPr lang="en-US" altLang="zh-CN" dirty="0" smtClean="0"/>
              <a:t>33 </a:t>
            </a:r>
            <a:r>
              <a:rPr dirty="0" smtClean="0"/>
              <a:t>我查这么多数据，会不会把数据库内存打爆？</a:t>
            </a:r>
            <a:r>
              <a:rPr lang="en-US" dirty="0" smtClean="0"/>
              <a:t>ok</a:t>
            </a:r>
            <a:endParaRPr lang="en-US" altLang="zh-CN" dirty="0" smtClean="0"/>
          </a:p>
          <a:p>
            <a:r>
              <a:rPr lang="en-US" altLang="zh-CN" dirty="0" smtClean="0"/>
              <a:t>34 </a:t>
            </a:r>
            <a:r>
              <a:rPr dirty="0" smtClean="0"/>
              <a:t>到底可不可以使用</a:t>
            </a:r>
            <a:r>
              <a:rPr lang="en-US" altLang="zh-CN" dirty="0" smtClean="0"/>
              <a:t>join</a:t>
            </a:r>
            <a:r>
              <a:rPr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35 join</a:t>
            </a:r>
            <a:r>
              <a:rPr dirty="0" smtClean="0"/>
              <a:t>语句怎么优化？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768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案例分析</a:t>
            </a:r>
            <a:r>
              <a:rPr lang="en-US" dirty="0" smtClean="0"/>
              <a:t>01</a:t>
            </a:r>
            <a:r>
              <a:rPr lang="en-US" altLang="zh-CN" dirty="0" smtClean="0"/>
              <a:t>-  tcmalloc</a:t>
            </a:r>
            <a:r>
              <a:rPr dirty="0" smtClean="0"/>
              <a:t>原理为什么节省内存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rgbClr val="FF0000"/>
                </a:solidFill>
              </a:rPr>
              <a:t>案例分享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tcmalloc（</a:t>
            </a:r>
            <a:r>
              <a:rPr dirty="0" smtClean="0"/>
              <a:t>即</a:t>
            </a:r>
            <a:r>
              <a:rPr lang="en-US" dirty="0" smtClean="0"/>
              <a:t>Thread-Cache Malloc）</a:t>
            </a:r>
            <a:r>
              <a:rPr dirty="0" smtClean="0"/>
              <a:t>是一个通用的内存分配器</a:t>
            </a:r>
            <a:endParaRPr lang="en-US" dirty="0" smtClean="0"/>
          </a:p>
          <a:p>
            <a:r>
              <a:rPr dirty="0" smtClean="0"/>
              <a:t>为什么要使用</a:t>
            </a:r>
            <a:r>
              <a:rPr lang="en-US" dirty="0" smtClean="0"/>
              <a:t>tcmalloc</a:t>
            </a:r>
          </a:p>
          <a:p>
            <a:pPr>
              <a:buNone/>
            </a:pPr>
            <a:r>
              <a:rPr dirty="0" smtClean="0"/>
              <a:t> 主要是因为性能，</a:t>
            </a:r>
            <a:r>
              <a:rPr lang="en-US" altLang="zh-CN" dirty="0" smtClean="0"/>
              <a:t>tcmalloc</a:t>
            </a:r>
            <a:r>
              <a:rPr dirty="0" smtClean="0"/>
              <a:t>能提供更快的申请</a:t>
            </a:r>
            <a:r>
              <a:rPr lang="en-US" altLang="zh-CN" dirty="0" smtClean="0"/>
              <a:t>/</a:t>
            </a:r>
            <a:r>
              <a:rPr dirty="0" smtClean="0"/>
              <a:t>释放速度，而且内存利用率更高，</a:t>
            </a:r>
            <a:endParaRPr lang="en-US" dirty="0" smtClean="0"/>
          </a:p>
          <a:p>
            <a:pPr>
              <a:buNone/>
            </a:pPr>
            <a:r>
              <a:rPr dirty="0" smtClean="0">
                <a:solidFill>
                  <a:srgbClr val="FF0000"/>
                </a:solidFill>
              </a:rPr>
              <a:t> 产生更少的内存碎片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6072" y="1598850"/>
            <a:ext cx="10969625" cy="416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FQA4-android10</a:t>
            </a:r>
            <a:r>
              <a:rPr dirty="0" smtClean="0"/>
              <a:t>手机</a:t>
            </a:r>
            <a:r>
              <a:rPr lang="en-US" altLang="zh-CN" smtClean="0"/>
              <a:t>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rgbClr val="FF0000"/>
                </a:solidFill>
              </a:rPr>
              <a:t>案例分享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013" y="1575344"/>
            <a:ext cx="10969625" cy="458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t>本</a:t>
            </a:r>
            <a:r>
              <a:rPr lang="en-US" altLang="zh-CN"/>
              <a:t>,500</a:t>
            </a:r>
            <a:r>
              <a:t>页</a:t>
            </a:r>
            <a:r>
              <a:rPr lang="en-US" altLang="zh-CN"/>
              <a:t>),7/8i, OCP 5</a:t>
            </a:r>
            <a:r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t>， </a:t>
            </a:r>
            <a:r>
              <a:rPr lang="en-US" altLang="zh-CN"/>
              <a:t>Network, </a:t>
            </a:r>
          </a:p>
          <a:p>
            <a:r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t>多看别人的问题</a:t>
            </a:r>
          </a:p>
          <a:p>
            <a:pPr lvl="1"/>
            <a:r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案例分析</a:t>
            </a:r>
            <a:r>
              <a:rPr lang="en-US" altLang="zh-CN" dirty="0" smtClean="0"/>
              <a:t>02-1.0 </a:t>
            </a:r>
            <a:r>
              <a:rPr dirty="0" smtClean="0"/>
              <a:t>进程 线程 协程区别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案例分析</a:t>
            </a:r>
            <a:r>
              <a:rPr lang="en-US" altLang="zh-CN" smtClean="0"/>
              <a:t>02-2.0- </a:t>
            </a:r>
            <a:r>
              <a:rPr dirty="0" smtClean="0"/>
              <a:t>进程 线程 协程区别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常用</a:t>
            </a:r>
            <a:r>
              <a:rPr lang="en-US" altLang="zh-CN"/>
              <a:t>iaas</a:t>
            </a:r>
            <a:r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/>
              <a:t>io</a:t>
            </a:r>
            <a:r>
              <a:t>：</a:t>
            </a:r>
            <a:r>
              <a:rPr lang="en-US" altLang="zh-CN"/>
              <a:t>8-10ms/150 IOPS per Disk</a:t>
            </a:r>
          </a:p>
          <a:p>
            <a:pPr lvl="1"/>
            <a:r>
              <a:rPr lang="en-US" altLang="zh-CN"/>
              <a:t>flash/ssd:  &lt;0.1ms, 10w+ IOPS</a:t>
            </a:r>
          </a:p>
          <a:p>
            <a:pPr lvl="1"/>
            <a:r>
              <a:t>局域网内延迟：</a:t>
            </a:r>
            <a:r>
              <a:rPr lang="en-US" altLang="zh-CN"/>
              <a:t>&lt;1ms</a:t>
            </a:r>
            <a:r>
              <a:t>， 万兆</a:t>
            </a:r>
            <a:endParaRPr lang="en-US" altLang="zh-CN"/>
          </a:p>
          <a:p>
            <a:pPr lvl="1"/>
            <a:r>
              <a:t>同城跨</a:t>
            </a:r>
            <a:r>
              <a:rPr lang="en-US" altLang="zh-CN"/>
              <a:t>IDC</a:t>
            </a:r>
            <a:r>
              <a:t>：</a:t>
            </a:r>
            <a:r>
              <a:rPr lang="en-US" altLang="zh-CN"/>
              <a:t>&lt;2ms</a:t>
            </a:r>
            <a:r>
              <a:t>，</a:t>
            </a:r>
            <a:r>
              <a:rPr lang="en-US" altLang="zh-CN"/>
              <a:t>20-100gb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t>：</a:t>
            </a:r>
            <a:r>
              <a:rPr lang="en-US" altLang="zh-CN"/>
              <a:t>5w qps (key based, MySQL 5.6)</a:t>
            </a:r>
          </a:p>
          <a:p>
            <a:pPr lvl="1"/>
            <a:r>
              <a:rPr lang="en-US" altLang="zh-CN"/>
              <a:t>Redis</a:t>
            </a:r>
            <a:r>
              <a:t>：</a:t>
            </a:r>
            <a:r>
              <a:rPr lang="en-US" altLang="zh-CN"/>
              <a:t>8-10w QPS/per instance(per CPU)</a:t>
            </a:r>
          </a:p>
          <a:p>
            <a:pPr lvl="1"/>
            <a:r>
              <a:t>单</a:t>
            </a:r>
            <a:r>
              <a:rPr lang="en-US" altLang="zh-CN"/>
              <a:t>JVM</a:t>
            </a:r>
            <a:r>
              <a:t>：简单</a:t>
            </a:r>
            <a:r>
              <a:rPr lang="en-US" altLang="zh-CN"/>
              <a:t>query  </a:t>
            </a:r>
            <a:r>
              <a:t>可以到几千，复杂</a:t>
            </a:r>
            <a:r>
              <a:rPr lang="en-US" altLang="zh-CN"/>
              <a:t>query </a:t>
            </a:r>
            <a:r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t>：</a:t>
            </a:r>
          </a:p>
          <a:p>
            <a:pPr lvl="1"/>
            <a:r>
              <a:t>底层</a:t>
            </a:r>
            <a:r>
              <a:rPr lang="en-US" altLang="zh-CN"/>
              <a:t>API</a:t>
            </a:r>
            <a:r>
              <a:t>：</a:t>
            </a:r>
            <a:r>
              <a:rPr lang="en-US" altLang="zh-CN"/>
              <a:t>&lt;5-10ms</a:t>
            </a:r>
          </a:p>
          <a:p>
            <a:pPr lvl="1"/>
            <a:r>
              <a:t>聚合层</a:t>
            </a:r>
            <a:r>
              <a:rPr lang="en-US" altLang="zh-CN"/>
              <a:t>API: ~50-100ms</a:t>
            </a:r>
          </a:p>
          <a:p>
            <a:pPr lvl="1"/>
            <a:r>
              <a:t>上层</a:t>
            </a:r>
            <a:r>
              <a:rPr lang="en-US" altLang="zh-CN"/>
              <a:t>API(</a:t>
            </a:r>
            <a:r>
              <a:t>接入层</a:t>
            </a:r>
            <a:r>
              <a:rPr lang="en-US" altLang="zh-CN"/>
              <a:t>API</a:t>
            </a:r>
            <a:r>
              <a:t>）：</a:t>
            </a:r>
            <a:r>
              <a:rPr lang="en-US" altLang="zh-CN"/>
              <a:t>&lt;200ms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1707</Words>
  <Application>Microsoft Office PowerPoint</Application>
  <PresentationFormat>自定义</PresentationFormat>
  <Paragraphs>242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1.Time:1.6-3 </vt:lpstr>
      <vt:lpstr>1.A线程安全：</vt:lpstr>
      <vt:lpstr>db</vt:lpstr>
      <vt:lpstr>案例分析01-  tcmalloc原理为什么节省内存</vt:lpstr>
      <vt:lpstr>幻灯片 27</vt:lpstr>
      <vt:lpstr>FQA4-android10手机core</vt:lpstr>
      <vt:lpstr>幻灯片 29</vt:lpstr>
      <vt:lpstr>案例分析02-1.0 进程 线程 协程区别</vt:lpstr>
      <vt:lpstr>案例分析02-2.0- 进程 线程 协程区别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328</cp:revision>
  <dcterms:created xsi:type="dcterms:W3CDTF">2019-06-19T02:08:00Z</dcterms:created>
  <dcterms:modified xsi:type="dcterms:W3CDTF">2020-10-26T03:46:03Z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