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60" r:id="rId2"/>
    <p:sldId id="261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 autoAdjust="0"/>
    <p:restoredTop sz="94647" autoAdjust="0"/>
  </p:normalViewPr>
  <p:slideViewPr>
    <p:cSldViewPr snapToGrid="0" snapToObjects="1">
      <p:cViewPr varScale="1">
        <p:scale>
          <a:sx n="71" d="100"/>
          <a:sy n="71" d="100"/>
        </p:scale>
        <p:origin x="-67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A5EB3-50EE-4F69-B93A-7859079E8380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AB30-BAC2-430E-834C-64B96DB0F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8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pPr/>
              <a:t>2020/5/17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描述：  给定一个整数 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，返回 </a:t>
            </a:r>
            <a:r>
              <a:rPr lang="en-US" altLang="zh-CN" dirty="0" smtClean="0"/>
              <a:t>n! </a:t>
            </a:r>
            <a:r>
              <a:rPr lang="zh-CN" altLang="en-US" dirty="0" smtClean="0"/>
              <a:t>结果尾数中零的数量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LeetCode 172. Factorial Trailing Zeroes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8699" y="4784871"/>
            <a:ext cx="38957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31" y="2155971"/>
            <a:ext cx="28860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6344" y="2612384"/>
            <a:ext cx="38766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719" y="4784871"/>
            <a:ext cx="39243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8719" y="3784832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3845223" y="2363596"/>
            <a:ext cx="4778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11! = 11 * 10 * 9 * 8 * 7 * 6 * 5 * 4 * 3 * 2 * 1</a:t>
            </a:r>
          </a:p>
          <a:p>
            <a:r>
              <a:rPr lang="en-US" altLang="zh-CN" dirty="0" smtClean="0"/>
              <a:t> 5 * 4 * 3 * 2 * 1 = 120</a:t>
            </a:r>
          </a:p>
          <a:p>
            <a:endParaRPr lang="en-US" altLang="zh-CN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45223" y="3145739"/>
            <a:ext cx="2686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 描述：给定一个数组，将数组中的元素向右移动 </a:t>
            </a:r>
            <a:r>
              <a:rPr lang="en-US" altLang="zh-CN" dirty="0" smtClean="0"/>
              <a:t>k </a:t>
            </a:r>
            <a:r>
              <a:rPr lang="zh-CN" altLang="en-US" dirty="0" smtClean="0"/>
              <a:t>个位置</a:t>
            </a:r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189]  	</a:t>
            </a:r>
            <a:r>
              <a:rPr lang="zh-CN" altLang="en-US" dirty="0" smtClean="0">
                <a:solidFill>
                  <a:srgbClr val="FF0000"/>
                </a:solidFill>
              </a:rPr>
              <a:t>旋转数组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45223" y="2363596"/>
            <a:ext cx="4778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680" y="3824284"/>
            <a:ext cx="60388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31" y="1795459"/>
            <a:ext cx="55340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中等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重复元素快速排序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54500" y="1968500"/>
            <a:ext cx="37973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smtClean="0"/>
          </a:p>
          <a:p>
            <a:r>
              <a:rPr lang="en-US" altLang="zh-CN" sz="4000" smtClean="0"/>
              <a:t>  [</a:t>
            </a:r>
            <a:r>
              <a:rPr lang="en-US" altLang="zh-CN" sz="4000"/>
              <a:t>75] </a:t>
            </a:r>
            <a:r>
              <a:rPr lang="en-US" altLang="zh-CN" sz="4000" smtClean="0"/>
              <a:t>  </a:t>
            </a:r>
            <a:r>
              <a:rPr lang="zh-CN" altLang="en-US" sz="4000" smtClean="0"/>
              <a:t>颜</a:t>
            </a:r>
            <a:r>
              <a:rPr lang="zh-CN" altLang="en-US" sz="4000"/>
              <a:t>色分</a:t>
            </a:r>
            <a:r>
              <a:rPr lang="zh-CN" altLang="en-US" sz="4000" smtClean="0"/>
              <a:t>类</a:t>
            </a:r>
            <a:endParaRPr lang="en-US" altLang="zh-CN" sz="4000" smtClean="0"/>
          </a:p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</a:t>
            </a:r>
            <a:r>
              <a:rPr lang="zh-CN" altLang="en-US" smtClean="0"/>
              <a:t>学归纳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3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45059F00-28CC-4349-974C-B53D3988E15E}"/>
              </a:ext>
            </a:extLst>
          </p:cNvPr>
          <p:cNvSpPr/>
          <p:nvPr/>
        </p:nvSpPr>
        <p:spPr>
          <a:xfrm>
            <a:off x="2161880" y="102000"/>
            <a:ext cx="533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75</a:t>
            </a:r>
            <a:r>
              <a:rPr kumimoji="1" lang="zh-CN" altLang="en-US" sz="240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题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zh-CN" altLang="en-US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颜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色分类”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BFD41FFF-6E2A-B240-965E-C4B5BC26BD49}"/>
              </a:ext>
            </a:extLst>
          </p:cNvPr>
          <p:cNvSpPr txBox="1"/>
          <p:nvPr/>
        </p:nvSpPr>
        <p:spPr>
          <a:xfrm flipH="1">
            <a:off x="85896" y="713798"/>
            <a:ext cx="2859009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想</a:t>
            </a:r>
            <a:r>
              <a:rPr kumimoji="1" lang="zh-CN" altLang="en-US" sz="2400" b="1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：一次快排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91" y="1316131"/>
            <a:ext cx="67913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91" y="3402105"/>
            <a:ext cx="66389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12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  </a:t>
            </a:r>
            <a:r>
              <a:rPr lang="en-US" altLang="zh-CN" smtClean="0">
                <a:solidFill>
                  <a:srgbClr val="FF0000"/>
                </a:solidFill>
              </a:rPr>
              <a:t>Medium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重复元素快速排序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54500" y="1968500"/>
            <a:ext cx="37973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smtClean="0"/>
          </a:p>
          <a:p>
            <a:r>
              <a:rPr lang="en-US" altLang="zh-CN" sz="4000" b="1" smtClean="0"/>
              <a:t>       [</a:t>
            </a:r>
            <a:r>
              <a:rPr lang="en-US" altLang="zh-CN" sz="4000" b="1"/>
              <a:t>78] </a:t>
            </a:r>
            <a:r>
              <a:rPr lang="zh-CN" altLang="en-US" sz="4000" b="1"/>
              <a:t>子集</a:t>
            </a:r>
          </a:p>
          <a:p>
            <a:endParaRPr lang="en-US" altLang="zh-CN" sz="4000" smtClean="0"/>
          </a:p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</a:t>
            </a:r>
            <a:r>
              <a:rPr lang="zh-CN" altLang="en-US" smtClean="0"/>
              <a:t>学归纳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  </a:t>
            </a:r>
            <a:r>
              <a:rPr lang="en-US" altLang="zh-CN" smtClean="0">
                <a:solidFill>
                  <a:srgbClr val="FF0000"/>
                </a:solidFill>
              </a:rPr>
              <a:t>Medium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重复元素快速排序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48125" y="1073140"/>
            <a:ext cx="63955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smtClean="0"/>
          </a:p>
          <a:p>
            <a:r>
              <a:rPr lang="en-US" altLang="zh-CN" sz="4000"/>
              <a:t>5412. </a:t>
            </a:r>
            <a:r>
              <a:rPr lang="zh-CN" altLang="en-US" sz="4000"/>
              <a:t>在既定时间做作业的学生</a:t>
            </a:r>
            <a:r>
              <a:rPr lang="zh-CN" altLang="en-US" sz="4000"/>
              <a:t>人</a:t>
            </a:r>
            <a:r>
              <a:rPr lang="zh-CN" altLang="en-US" sz="4000" smtClean="0"/>
              <a:t>数 </a:t>
            </a:r>
            <a:endParaRPr lang="en-US" altLang="zh-CN" sz="4000" smtClean="0"/>
          </a:p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145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0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1141</TotalTime>
  <Words>168</Words>
  <Application>Microsoft Office PowerPoint</Application>
  <PresentationFormat>自定义</PresentationFormat>
  <Paragraphs>27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wangchuanyi</cp:lastModifiedBy>
  <cp:revision>64</cp:revision>
  <dcterms:created xsi:type="dcterms:W3CDTF">2019-06-28T08:05:15Z</dcterms:created>
  <dcterms:modified xsi:type="dcterms:W3CDTF">2020-05-17T09:55:31Z</dcterms:modified>
</cp:coreProperties>
</file>