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7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2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E429-A41F-4292-B7FA-C05C2B301670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7483-3D65-4002-9A80-C20AC4453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8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0088"/>
            <a:ext cx="9144000" cy="518057"/>
          </a:xfrm>
        </p:spPr>
        <p:txBody>
          <a:bodyPr>
            <a:normAutofit/>
          </a:bodyPr>
          <a:lstStyle/>
          <a:p>
            <a:r>
              <a:rPr lang="en-US" altLang="zh-CN" sz="2000" b="1" smtClean="0"/>
              <a:t>2024</a:t>
            </a:r>
            <a:r>
              <a:rPr lang="zh-CN" altLang="en-US" sz="2000" b="1" smtClean="0"/>
              <a:t>年</a:t>
            </a:r>
            <a:r>
              <a:rPr lang="zh-CN" altLang="en-US" sz="2000" b="1" smtClean="0"/>
              <a:t>第</a:t>
            </a:r>
            <a:r>
              <a:rPr lang="en-US" altLang="zh-CN" sz="2000" b="1" smtClean="0"/>
              <a:t>11</a:t>
            </a:r>
            <a:r>
              <a:rPr lang="zh-CN" altLang="en-US" sz="2000" b="1" smtClean="0"/>
              <a:t>周  </a:t>
            </a:r>
            <a:r>
              <a:rPr lang="en-US" altLang="zh-CN" sz="2000" b="1" smtClean="0"/>
              <a:t>3</a:t>
            </a:r>
            <a:r>
              <a:rPr lang="zh-CN" altLang="en-US" sz="2000" b="1" smtClean="0"/>
              <a:t>月第</a:t>
            </a:r>
            <a:r>
              <a:rPr lang="en-US" altLang="zh-CN" sz="2000" b="1" smtClean="0"/>
              <a:t>3</a:t>
            </a:r>
            <a:r>
              <a:rPr lang="zh-CN" altLang="en-US" sz="2000" b="1" smtClean="0"/>
              <a:t>周</a:t>
            </a:r>
            <a:endParaRPr lang="zh-CN" altLang="en-US" sz="20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036" y="861059"/>
            <a:ext cx="9845964" cy="5271885"/>
          </a:xfrm>
        </p:spPr>
        <p:txBody>
          <a:bodyPr>
            <a:normAutofit/>
          </a:bodyPr>
          <a:lstStyle/>
          <a:p>
            <a:pPr algn="l"/>
            <a:endParaRPr lang="en-US" altLang="zh-CN" sz="1800"/>
          </a:p>
          <a:p>
            <a:pPr marL="342900" indent="-342900" algn="l">
              <a:buAutoNum type="arabicPeriod"/>
            </a:pPr>
            <a:r>
              <a:rPr lang="zh-CN" altLang="en-US" sz="1800" smtClean="0"/>
              <a:t>回顾当前正在处理项目：</a:t>
            </a:r>
            <a:r>
              <a:rPr lang="en-US" altLang="zh-CN" sz="1800" smtClean="0">
                <a:solidFill>
                  <a:srgbClr val="FF0000"/>
                </a:solidFill>
              </a:rPr>
              <a:t>7</a:t>
            </a:r>
            <a:r>
              <a:rPr lang="zh-CN" altLang="en-US" sz="1800" smtClean="0">
                <a:solidFill>
                  <a:srgbClr val="FF0000"/>
                </a:solidFill>
              </a:rPr>
              <a:t>个</a:t>
            </a:r>
            <a:endParaRPr lang="en-US" altLang="zh-CN" sz="1800"/>
          </a:p>
          <a:p>
            <a:pPr algn="l"/>
            <a:r>
              <a:rPr lang="en-US" altLang="zh-CN" sz="1800" smtClean="0"/>
              <a:t>2.  </a:t>
            </a:r>
            <a:r>
              <a:rPr lang="zh-CN" altLang="en-US" sz="1800" smtClean="0"/>
              <a:t>当前需要你处理任务：</a:t>
            </a:r>
            <a:r>
              <a:rPr lang="en-US" altLang="zh-CN" sz="1800" smtClean="0">
                <a:solidFill>
                  <a:srgbClr val="FF0000"/>
                </a:solidFill>
              </a:rPr>
              <a:t>400</a:t>
            </a:r>
            <a:r>
              <a:rPr lang="zh-CN" altLang="en-US" sz="1800" smtClean="0">
                <a:solidFill>
                  <a:srgbClr val="FF0000"/>
                </a:solidFill>
              </a:rPr>
              <a:t>个</a:t>
            </a:r>
            <a:endParaRPr lang="en-US" altLang="zh-CN" sz="1800" smtClean="0"/>
          </a:p>
          <a:p>
            <a:pPr algn="l"/>
            <a:r>
              <a:rPr lang="en-US" altLang="zh-CN" sz="1800" smtClean="0"/>
              <a:t>3. </a:t>
            </a:r>
            <a:r>
              <a:rPr lang="zh-CN" altLang="en-US" sz="1800" smtClean="0"/>
              <a:t>本周持续累计投入时间：</a:t>
            </a:r>
            <a:r>
              <a:rPr lang="en-US" altLang="zh-CN" sz="1800" smtClean="0"/>
              <a:t>14</a:t>
            </a:r>
            <a:r>
              <a:rPr lang="zh-CN" altLang="en-US" sz="1800" smtClean="0"/>
              <a:t>小时</a:t>
            </a:r>
            <a:endParaRPr lang="en-US" altLang="zh-CN" sz="1800" smtClean="0"/>
          </a:p>
          <a:p>
            <a:pPr algn="l"/>
            <a:r>
              <a:rPr lang="en-US" altLang="zh-CN" sz="1800" smtClean="0"/>
              <a:t>4. </a:t>
            </a:r>
            <a:r>
              <a:rPr lang="zh-CN" altLang="en-US" sz="1800" smtClean="0"/>
              <a:t>预计还需要 </a:t>
            </a:r>
            <a:r>
              <a:rPr lang="en-US" altLang="zh-CN" sz="1800" smtClean="0">
                <a:solidFill>
                  <a:srgbClr val="FF0000"/>
                </a:solidFill>
              </a:rPr>
              <a:t>1000</a:t>
            </a:r>
            <a:r>
              <a:rPr lang="zh-CN" altLang="en-US" sz="1800" smtClean="0">
                <a:solidFill>
                  <a:srgbClr val="FF0000"/>
                </a:solidFill>
              </a:rPr>
              <a:t>个小时</a:t>
            </a:r>
            <a:endParaRPr lang="en-US" altLang="zh-CN" sz="180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smtClean="0"/>
              <a:t>5. </a:t>
            </a:r>
            <a:r>
              <a:rPr lang="zh-CN" altLang="en-US" sz="1800" smtClean="0"/>
              <a:t>核心目标需求</a:t>
            </a:r>
            <a:endParaRPr lang="en-US" altLang="zh-CN" sz="1800"/>
          </a:p>
          <a:p>
            <a:pPr algn="l"/>
            <a:r>
              <a:rPr lang="en-US" altLang="zh-CN" sz="1800" smtClean="0"/>
              <a:t>   </a:t>
            </a:r>
            <a:r>
              <a:rPr lang="zh-CN" altLang="en-US" sz="1800" smtClean="0"/>
              <a:t>成为技术专家，成为打造</a:t>
            </a:r>
            <a:r>
              <a:rPr lang="en-US" altLang="zh-CN" sz="1800" smtClean="0"/>
              <a:t>ip</a:t>
            </a:r>
          </a:p>
          <a:p>
            <a:pPr algn="l"/>
            <a:r>
              <a:rPr lang="en-US" altLang="zh-CN" sz="1800" smtClean="0"/>
              <a:t>6. </a:t>
            </a:r>
            <a:r>
              <a:rPr lang="zh-CN" altLang="en-US" sz="1800" smtClean="0"/>
              <a:t>干扰事情是什么</a:t>
            </a:r>
            <a:r>
              <a:rPr lang="en-US" altLang="zh-CN" sz="1800" smtClean="0"/>
              <a:t>  </a:t>
            </a:r>
            <a:endParaRPr lang="en-US" altLang="zh-CN" sz="1800"/>
          </a:p>
          <a:p>
            <a:pPr algn="l"/>
            <a:r>
              <a:rPr lang="en-US" altLang="zh-CN" sz="1800" smtClean="0"/>
              <a:t>    </a:t>
            </a:r>
            <a:r>
              <a:rPr lang="zh-CN" altLang="en-US" sz="1800" smtClean="0">
                <a:solidFill>
                  <a:srgbClr val="FF0000"/>
                </a:solidFill>
              </a:rPr>
              <a:t>不停看别人售卖他们</a:t>
            </a:r>
            <a:r>
              <a:rPr lang="zh-CN" altLang="en-US" sz="1800" smtClean="0"/>
              <a:t>产品</a:t>
            </a:r>
            <a:endParaRPr lang="en-US" altLang="zh-CN" sz="1800"/>
          </a:p>
          <a:p>
            <a:pPr algn="l"/>
            <a:r>
              <a:rPr lang="en-US" altLang="zh-CN" sz="1800" smtClean="0"/>
              <a:t>7 . </a:t>
            </a:r>
            <a:r>
              <a:rPr lang="zh-CN" altLang="en-US" sz="1800" smtClean="0">
                <a:solidFill>
                  <a:srgbClr val="FF0000"/>
                </a:solidFill>
              </a:rPr>
              <a:t>针对问题下一步计划</a:t>
            </a:r>
            <a:endParaRPr lang="en-US" altLang="zh-CN" sz="180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smtClean="0"/>
              <a:t> </a:t>
            </a:r>
            <a:r>
              <a:rPr lang="zh-CN" altLang="en-US" sz="1800" smtClean="0"/>
              <a:t>设定年度目标，月目标 ，执行过程中 </a:t>
            </a:r>
            <a:endParaRPr lang="en-US" altLang="zh-CN" sz="1800" smtClean="0"/>
          </a:p>
          <a:p>
            <a:pPr algn="l"/>
            <a:r>
              <a:rPr lang="zh-CN" altLang="en-US" sz="1800" smtClean="0"/>
              <a:t>其实事情耽误，根本没时间参与，动力不够</a:t>
            </a:r>
            <a:endParaRPr lang="en-US" altLang="zh-CN" sz="1800" smtClean="0"/>
          </a:p>
          <a:p>
            <a:pPr algn="l"/>
            <a:r>
              <a:rPr lang="zh-CN" altLang="en-US" sz="1800" smtClean="0">
                <a:solidFill>
                  <a:srgbClr val="FF0000"/>
                </a:solidFill>
              </a:rPr>
              <a:t>开始整理落实行动的</a:t>
            </a:r>
            <a:r>
              <a:rPr lang="en-US" altLang="zh-CN" sz="1800" smtClean="0">
                <a:solidFill>
                  <a:srgbClr val="FF0000"/>
                </a:solidFill>
              </a:rPr>
              <a:t>sop</a:t>
            </a:r>
            <a:r>
              <a:rPr lang="zh-CN" altLang="en-US" sz="1800">
                <a:solidFill>
                  <a:srgbClr val="FF0000"/>
                </a:solidFill>
              </a:rPr>
              <a:t>。</a:t>
            </a:r>
            <a:endParaRPr lang="en-US" altLang="zh-CN" sz="1800" smtClean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592" y="646545"/>
            <a:ext cx="2850815" cy="4819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24" y="748145"/>
            <a:ext cx="3004668" cy="63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105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2024年第11周  3月第3周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troy wang (王传义)</dc:creator>
  <cp:lastModifiedBy>troy wang (王传义)</cp:lastModifiedBy>
  <cp:revision>38</cp:revision>
  <dcterms:created xsi:type="dcterms:W3CDTF">2024-03-16T02:39:05Z</dcterms:created>
  <dcterms:modified xsi:type="dcterms:W3CDTF">2024-03-16T03:53:02Z</dcterms:modified>
</cp:coreProperties>
</file>