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58" r:id="rId3"/>
    <p:sldId id="260" r:id="rId4"/>
    <p:sldId id="29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15:guide id="1" orient="horz" pos="4343"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Avenir Next Demi Bold"/>
          <a:ea typeface="Avenir Next Demi Bold"/>
          <a:cs typeface="Avenir Next Demi 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Avenir Next Demi Bold"/>
          <a:ea typeface="Avenir Next Demi Bold"/>
          <a:cs typeface="Avenir Next Demi 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Avenir Next Demi Bold"/>
          <a:ea typeface="Avenir Next Demi Bold"/>
          <a:cs typeface="Avenir Next Demi 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6" d="100"/>
          <a:sy n="76" d="100"/>
        </p:scale>
        <p:origin x="576" y="108"/>
      </p:cViewPr>
      <p:guideLst>
        <p:guide orient="horz" pos="4343"/>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BFBFBF"/>
            </a:solidFill>
            <a:ln w="12700" cap="flat">
              <a:noFill/>
              <a:miter lim="400000"/>
            </a:ln>
            <a:effectLst/>
          </c:spPr>
          <c:dPt>
            <c:idx val="0"/>
            <c:bubble3D val="0"/>
            <c:extLst>
              <c:ext xmlns:c16="http://schemas.microsoft.com/office/drawing/2014/chart" uri="{C3380CC4-5D6E-409C-BE32-E72D297353CC}">
                <c16:uniqueId val="{00000001-D2E5-459B-85C6-80E1094B49AE}"/>
              </c:ext>
            </c:extLst>
          </c:dPt>
          <c:dPt>
            <c:idx val="1"/>
            <c:bubble3D val="0"/>
            <c:spPr>
              <a:solidFill>
                <a:srgbClr val="F1C05A"/>
              </a:solidFill>
              <a:ln w="12700" cap="flat">
                <a:noFill/>
                <a:miter lim="400000"/>
              </a:ln>
              <a:effectLst/>
            </c:spPr>
            <c:extLst>
              <c:ext xmlns:c16="http://schemas.microsoft.com/office/drawing/2014/chart" uri="{C3380CC4-5D6E-409C-BE32-E72D297353CC}">
                <c16:uniqueId val="{00000003-D2E5-459B-85C6-80E1094B49AE}"/>
              </c:ext>
            </c:extLst>
          </c:dPt>
          <c:dPt>
            <c:idx val="2"/>
            <c:bubble3D val="0"/>
            <c:spPr>
              <a:solidFill>
                <a:srgbClr val="2BB294"/>
              </a:solidFill>
              <a:ln w="12700" cap="flat">
                <a:noFill/>
                <a:miter lim="400000"/>
              </a:ln>
              <a:effectLst/>
            </c:spPr>
            <c:extLst>
              <c:ext xmlns:c16="http://schemas.microsoft.com/office/drawing/2014/chart" uri="{C3380CC4-5D6E-409C-BE32-E72D297353CC}">
                <c16:uniqueId val="{00000005-D2E5-459B-85C6-80E1094B49AE}"/>
              </c:ext>
            </c:extLst>
          </c:dPt>
          <c:dPt>
            <c:idx val="3"/>
            <c:bubble3D val="0"/>
            <c:spPr>
              <a:solidFill>
                <a:srgbClr val="135D9A"/>
              </a:solidFill>
              <a:ln w="12700" cap="flat">
                <a:noFill/>
                <a:miter lim="400000"/>
              </a:ln>
              <a:effectLst/>
            </c:spPr>
            <c:extLst>
              <c:ext xmlns:c16="http://schemas.microsoft.com/office/drawing/2014/chart" uri="{C3380CC4-5D6E-409C-BE32-E72D297353CC}">
                <c16:uniqueId val="{00000007-D2E5-459B-85C6-80E1094B49AE}"/>
              </c:ext>
            </c:extLst>
          </c:dPt>
          <c:cat>
            <c:strRef>
              <c:f>Sheet1!$B$1:$E$1</c:f>
              <c:strCache>
                <c:ptCount val="4"/>
                <c:pt idx="0">
                  <c:v>1st Qtr</c:v>
                </c:pt>
                <c:pt idx="1">
                  <c:v>2nd Qtr</c:v>
                </c:pt>
                <c:pt idx="2">
                  <c:v>3rd Qtr</c:v>
                </c:pt>
                <c:pt idx="3">
                  <c:v>4th Qtr</c:v>
                </c:pt>
              </c:strCache>
            </c:strRef>
          </c:cat>
          <c:val>
            <c:numRef>
              <c:f>Sheet1!$B$2:$E$2</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2E5-459B-85C6-80E1094B49AE}"/>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xfrm>
            <a:off x="1143000" y="685800"/>
            <a:ext cx="4572000" cy="3429000"/>
          </a:xfrm>
          <a:prstGeom prst="rect">
            <a:avLst/>
          </a:prstGeom>
        </p:spPr>
        <p:txBody>
          <a:bodyPr/>
          <a:lstStyle/>
          <a:p>
            <a:endParaRPr/>
          </a:p>
        </p:txBody>
      </p:sp>
      <p:sp>
        <p:nvSpPr>
          <p:cNvPr id="210" name="Shape 2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381000" y="685800"/>
            <a:ext cx="6096000" cy="3429000"/>
          </a:xfrm>
          <a:prstGeom prst="rect">
            <a:avLst/>
          </a:prstGeom>
        </p:spPr>
        <p:txBody>
          <a:bodyPr/>
          <a:lstStyle/>
          <a:p>
            <a:endParaRPr/>
          </a:p>
        </p:txBody>
      </p:sp>
      <p:sp>
        <p:nvSpPr>
          <p:cNvPr id="515" name="Shape 515"/>
          <p:cNvSpPr>
            <a:spLocks noGrp="1"/>
          </p:cNvSpPr>
          <p:nvPr>
            <p:ph type="body" sz="quarter" idx="1"/>
          </p:nvPr>
        </p:nvSpPr>
        <p:spPr>
          <a:prstGeom prst="rect">
            <a:avLst/>
          </a:prstGeom>
        </p:spPr>
        <p:txBody>
          <a:bodyPr/>
          <a:lstStyle/>
          <a:p>
            <a:pPr marL="228600" indent="-228600" defTabSz="914216">
              <a:lnSpc>
                <a:spcPct val="100000"/>
              </a:lnSpc>
              <a:buSzPct val="100000"/>
              <a:buAutoNum type="arabicParenR"/>
              <a:defRPr sz="1200">
                <a:latin typeface="Calibri Light"/>
                <a:ea typeface="Calibri Light"/>
                <a:cs typeface="Calibri Light"/>
                <a:sym typeface="Calibri Light"/>
              </a:defRPr>
            </a:pPr>
            <a:r>
              <a:t>Delete pictures</a:t>
            </a:r>
          </a:p>
          <a:p>
            <a:pPr marL="228600" indent="-228600" defTabSz="914216">
              <a:lnSpc>
                <a:spcPct val="100000"/>
              </a:lnSpc>
              <a:buSzPct val="100000"/>
              <a:buAutoNum type="arabicParenR"/>
              <a:defRPr sz="1200">
                <a:latin typeface="Calibri Light"/>
                <a:ea typeface="Calibri Light"/>
                <a:cs typeface="Calibri Light"/>
                <a:sym typeface="Calibri Light"/>
              </a:defRPr>
            </a:pPr>
            <a:r>
              <a:t>Drag and Drop your images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Shape 573"/>
          <p:cNvSpPr>
            <a:spLocks noGrp="1" noRot="1" noChangeAspect="1"/>
          </p:cNvSpPr>
          <p:nvPr>
            <p:ph type="sldImg"/>
          </p:nvPr>
        </p:nvSpPr>
        <p:spPr>
          <a:xfrm>
            <a:off x="381000" y="685800"/>
            <a:ext cx="6096000" cy="3429000"/>
          </a:xfrm>
          <a:prstGeom prst="rect">
            <a:avLst/>
          </a:prstGeom>
        </p:spPr>
        <p:txBody>
          <a:bodyPr/>
          <a:lstStyle/>
          <a:p>
            <a:endParaRPr/>
          </a:p>
        </p:txBody>
      </p:sp>
      <p:sp>
        <p:nvSpPr>
          <p:cNvPr id="574" name="Shape 574"/>
          <p:cNvSpPr>
            <a:spLocks noGrp="1"/>
          </p:cNvSpPr>
          <p:nvPr>
            <p:ph type="body" sz="quarter" idx="1"/>
          </p:nvPr>
        </p:nvSpPr>
        <p:spPr>
          <a:prstGeom prst="rect">
            <a:avLst/>
          </a:prstGeom>
        </p:spPr>
        <p:txBody>
          <a:bodyPr/>
          <a:lstStyle/>
          <a:p>
            <a:pPr defTabSz="914216">
              <a:lnSpc>
                <a:spcPct val="100000"/>
              </a:lnSpc>
              <a:defRPr sz="2400">
                <a:latin typeface="Calibri Light"/>
                <a:ea typeface="Calibri Light"/>
                <a:cs typeface="Calibri Light"/>
                <a:sym typeface="Calibri Light"/>
              </a:defRPr>
            </a:pPr>
            <a:r>
              <a:t>To change the image behind the Mock up.</a:t>
            </a:r>
          </a:p>
          <a:p>
            <a:pPr defTabSz="914216">
              <a:lnSpc>
                <a:spcPct val="100000"/>
              </a:lnSpc>
              <a:defRPr sz="2400">
                <a:latin typeface="Calibri Light"/>
                <a:ea typeface="Calibri Light"/>
                <a:cs typeface="Calibri Light"/>
                <a:sym typeface="Calibri Light"/>
              </a:defRPr>
            </a:pPr>
            <a:r>
              <a:t>Select the layer - &gt; Right Click -&gt; Send to Back -&gt; Delete the image -&gt; Drag &amp; Drop your Own Picture -&gt; Send to Back (again)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784225">
              <a:lnSpc>
                <a:spcPct val="100000"/>
              </a:lnSpc>
              <a:spcBef>
                <a:spcPts val="0"/>
              </a:spcBef>
              <a:buSzTx/>
              <a:buNone/>
              <a:defRPr sz="2850" spc="-28">
                <a:latin typeface="Avenir Next Medium"/>
                <a:ea typeface="Avenir Next Medium"/>
                <a:cs typeface="Avenir Next Medium"/>
                <a:sym typeface="Avenir Next Medium"/>
              </a:defRPr>
            </a:lvl1pPr>
          </a:lstStyle>
          <a:p>
            <a:r>
              <a:t>作者和日期</a:t>
            </a:r>
          </a:p>
        </p:txBody>
      </p:sp>
      <p:sp>
        <p:nvSpPr>
          <p:cNvPr id="12" name="演示文稿标题"/>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演示文稿标题</a:t>
            </a:r>
          </a:p>
        </p:txBody>
      </p:sp>
      <p:sp>
        <p:nvSpPr>
          <p:cNvPr id="13" name="正文级别 1…"/>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z="6000" spc="-59">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z="6000" spc="-59">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z="6000" spc="-59">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z="6000" spc="-59">
                <a:latin typeface="Avenir Next Demi Bold"/>
                <a:ea typeface="Avenir Next Demi Bold"/>
                <a:cs typeface="Avenir Next Demi Bold"/>
                <a:sym typeface="Avenir Next Demi Bold"/>
              </a:defRPr>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说明</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事实信息"/>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事实信息</a:t>
            </a:r>
          </a:p>
        </p:txBody>
      </p:sp>
      <p:sp>
        <p:nvSpPr>
          <p:cNvPr id="107" name="正文级别 1…"/>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属性</a:t>
            </a:r>
          </a:p>
        </p:txBody>
      </p:sp>
      <p:sp>
        <p:nvSpPr>
          <p:cNvPr id="116" name="正文级别 1…"/>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“著名引文”</a:t>
            </a:r>
          </a:p>
          <a:p>
            <a:pPr lvl="1"/>
            <a:endParaRPr/>
          </a:p>
          <a:p>
            <a:pPr lvl="2"/>
            <a:endParaRPr/>
          </a:p>
          <a:p>
            <a:pPr lvl="3"/>
            <a:endParaRPr/>
          </a:p>
          <a:p>
            <a:pPr lvl="4"/>
            <a:endParaRPr/>
          </a:p>
        </p:txBody>
      </p:sp>
      <p:sp>
        <p:nvSpPr>
          <p:cNvPr id="117"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bg>
      <p:bgPr>
        <a:solidFill>
          <a:srgbClr val="19242F"/>
        </a:solidFill>
        <a:effectLst/>
      </p:bgPr>
    </p:bg>
    <p:spTree>
      <p:nvGrpSpPr>
        <p:cNvPr id="1" name=""/>
        <p:cNvGrpSpPr/>
        <p:nvPr/>
      </p:nvGrpSpPr>
      <p:grpSpPr>
        <a:xfrm>
          <a:off x="0" y="0"/>
          <a:ext cx="0" cy="0"/>
          <a:chOff x="0" y="0"/>
          <a:chExt cx="0" cy="0"/>
        </a:xfrm>
      </p:grpSpPr>
      <p:sp>
        <p:nvSpPr>
          <p:cNvPr id="149" name="INVESTOR  PITCH DECK"/>
          <p:cNvSpPr txBox="1"/>
          <p:nvPr/>
        </p:nvSpPr>
        <p:spPr>
          <a:xfrm>
            <a:off x="1631730" y="12478821"/>
            <a:ext cx="3655098"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b="1">
                <a:solidFill>
                  <a:srgbClr val="FFFFFF"/>
                </a:solidFill>
                <a:latin typeface="Lato Black"/>
                <a:ea typeface="Lato Black"/>
                <a:cs typeface="Lato Black"/>
                <a:sym typeface="Lato Black"/>
              </a:defRPr>
            </a:pPr>
            <a:r>
              <a:t>INVESTOR  </a:t>
            </a:r>
            <a:r>
              <a:rPr b="0">
                <a:latin typeface="Helvetica"/>
                <a:ea typeface="Helvetica"/>
                <a:cs typeface="Helvetica"/>
                <a:sym typeface="Helvetica"/>
              </a:rPr>
              <a:t>PITCH DECK</a:t>
            </a:r>
          </a:p>
        </p:txBody>
      </p:sp>
      <p:sp>
        <p:nvSpPr>
          <p:cNvPr id="150" name="线条"/>
          <p:cNvSpPr/>
          <p:nvPr/>
        </p:nvSpPr>
        <p:spPr>
          <a:xfrm>
            <a:off x="5286828" y="12724517"/>
            <a:ext cx="17529118" cy="1"/>
          </a:xfrm>
          <a:prstGeom prst="line">
            <a:avLst/>
          </a:prstGeom>
          <a:ln w="12700">
            <a:solidFill>
              <a:srgbClr val="808080"/>
            </a:solidFill>
            <a:miter/>
          </a:ln>
        </p:spPr>
        <p:txBody>
          <a:bodyPr lIns="45719" rIns="45719"/>
          <a:lstStyle/>
          <a:p>
            <a:pPr algn="l" defTabSz="1828433">
              <a:lnSpc>
                <a:spcPct val="100000"/>
              </a:lnSpc>
              <a:defRPr sz="3600">
                <a:solidFill>
                  <a:srgbClr val="FFFFFF"/>
                </a:solidFill>
                <a:latin typeface="Helvetica"/>
                <a:ea typeface="Helvetica"/>
                <a:cs typeface="Helvetica"/>
                <a:sym typeface="Helvetica"/>
              </a:defRPr>
            </a:pPr>
            <a:endParaRPr/>
          </a:p>
        </p:txBody>
      </p:sp>
      <p:sp>
        <p:nvSpPr>
          <p:cNvPr id="151"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FFFFFF"/>
                </a:solidFill>
                <a:latin typeface="Lato Light"/>
                <a:ea typeface="Lato Light"/>
                <a:cs typeface="Lato Light"/>
                <a:sym typeface="Lato Light"/>
              </a:defRPr>
            </a:lvl1pPr>
          </a:lstStyle>
          <a:p>
            <a:fld id="{86CB4B4D-7CA3-9044-876B-883B54F8677D}" type="slidenum">
              <a:t>‹#›</a:t>
            </a:fld>
            <a:endParaRPr/>
          </a:p>
        </p:txBody>
      </p:sp>
      <p:sp>
        <p:nvSpPr>
          <p:cNvPr id="152" name="圆形"/>
          <p:cNvSpPr/>
          <p:nvPr/>
        </p:nvSpPr>
        <p:spPr>
          <a:xfrm>
            <a:off x="22714987" y="751013"/>
            <a:ext cx="687535" cy="687535"/>
          </a:xfrm>
          <a:prstGeom prst="ellipse">
            <a:avLst/>
          </a:prstGeom>
          <a:ln w="12700">
            <a:solidFill>
              <a:srgbClr val="FFFFFF"/>
            </a:solidFill>
            <a:miter/>
          </a:ln>
        </p:spPr>
        <p:txBody>
          <a:bodyPr lIns="45719" rIns="45719" anchor="ctr"/>
          <a:lstStyle/>
          <a:p>
            <a:pPr defTabSz="1828433">
              <a:lnSpc>
                <a:spcPct val="100000"/>
              </a:lnSpc>
              <a:defRPr sz="4400">
                <a:solidFill>
                  <a:srgbClr val="FFFFFF"/>
                </a:solidFill>
                <a:latin typeface="Helvetica"/>
                <a:ea typeface="Helvetica"/>
                <a:cs typeface="Helvetica"/>
                <a:sym typeface="Helvetica"/>
              </a:defRPr>
            </a:pPr>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159" name="圆形"/>
          <p:cNvSpPr/>
          <p:nvPr/>
        </p:nvSpPr>
        <p:spPr>
          <a:xfrm>
            <a:off x="21978498" y="12133994"/>
            <a:ext cx="675307" cy="675307"/>
          </a:xfrm>
          <a:prstGeom prst="ellipse">
            <a:avLst/>
          </a:prstGeom>
          <a:solidFill>
            <a:srgbClr val="1EA185"/>
          </a:solidFill>
          <a:ln w="12700">
            <a:miter lim="400000"/>
          </a:ln>
        </p:spPr>
        <p:txBody>
          <a:bodyPr lIns="45719" rIns="45719" anchor="ctr"/>
          <a:lstStyle/>
          <a:p>
            <a:pPr defTabSz="1219261">
              <a:lnSpc>
                <a:spcPct val="100000"/>
              </a:lnSpc>
              <a:defRPr sz="4800">
                <a:solidFill>
                  <a:srgbClr val="FFFFFF"/>
                </a:solidFill>
                <a:latin typeface="Calibri"/>
                <a:ea typeface="Calibri"/>
                <a:cs typeface="Calibri"/>
                <a:sym typeface="Calibri"/>
              </a:defRPr>
            </a:pPr>
            <a:endParaRPr/>
          </a:p>
        </p:txBody>
      </p:sp>
      <p:sp>
        <p:nvSpPr>
          <p:cNvPr id="160" name="CORPORATE…"/>
          <p:cNvSpPr txBox="1"/>
          <p:nvPr/>
        </p:nvSpPr>
        <p:spPr>
          <a:xfrm>
            <a:off x="3133244" y="12191424"/>
            <a:ext cx="3651443" cy="815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219261">
              <a:lnSpc>
                <a:spcPct val="100000"/>
              </a:lnSpc>
              <a:defRPr sz="4800">
                <a:solidFill>
                  <a:srgbClr val="737572"/>
                </a:solidFill>
                <a:latin typeface="Calibri"/>
                <a:ea typeface="Calibri"/>
                <a:cs typeface="Calibri"/>
                <a:sym typeface="Calibri"/>
              </a:defRPr>
            </a:pPr>
            <a:r>
              <a:rPr sz="3200" b="1">
                <a:latin typeface="Helvetica"/>
                <a:ea typeface="Helvetica"/>
                <a:cs typeface="Helvetica"/>
                <a:sym typeface="Helvetica"/>
              </a:rPr>
              <a:t>CORPORATE</a:t>
            </a:r>
          </a:p>
          <a:p>
            <a:pPr algn="l" defTabSz="1219261">
              <a:lnSpc>
                <a:spcPct val="100000"/>
              </a:lnSpc>
              <a:defRPr sz="4800">
                <a:solidFill>
                  <a:srgbClr val="737572"/>
                </a:solidFill>
                <a:latin typeface="Calibri"/>
                <a:ea typeface="Calibri"/>
                <a:cs typeface="Calibri"/>
                <a:sym typeface="Calibri"/>
              </a:defRPr>
            </a:pPr>
            <a:r>
              <a:rPr sz="1600">
                <a:latin typeface="Helvetica"/>
                <a:ea typeface="Helvetica"/>
                <a:cs typeface="Helvetica"/>
                <a:sym typeface="Helvetica"/>
              </a:rPr>
              <a:t>MADE BY: LOUIS TWELVE</a:t>
            </a:r>
          </a:p>
        </p:txBody>
      </p:sp>
      <p:sp>
        <p:nvSpPr>
          <p:cNvPr id="161" name="线条"/>
          <p:cNvSpPr/>
          <p:nvPr/>
        </p:nvSpPr>
        <p:spPr>
          <a:xfrm>
            <a:off x="5958899" y="1255606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sp>
        <p:nvSpPr>
          <p:cNvPr id="162" name="幻灯片编号"/>
          <p:cNvSpPr txBox="1">
            <a:spLocks noGrp="1"/>
          </p:cNvSpPr>
          <p:nvPr>
            <p:ph type="sldNum" sz="quarter" idx="2"/>
          </p:nvPr>
        </p:nvSpPr>
        <p:spPr>
          <a:xfrm>
            <a:off x="21851571" y="12180141"/>
            <a:ext cx="929156" cy="548653"/>
          </a:xfrm>
          <a:prstGeom prst="rect">
            <a:avLst/>
          </a:prstGeom>
        </p:spPr>
        <p:txBody>
          <a:bodyPr wrap="square" lIns="121926" tIns="121926" rIns="121926" bIns="121926" anchor="ctr"/>
          <a:lstStyle>
            <a:lvl1pPr defTabSz="1219261">
              <a:defRPr>
                <a:solidFill>
                  <a:srgbClr val="FFFFFF"/>
                </a:solidFill>
                <a:latin typeface="Helvetica"/>
                <a:ea typeface="Helvetica"/>
                <a:cs typeface="Helvetica"/>
                <a:sym typeface="Helvetica"/>
              </a:defRPr>
            </a:lvl1pPr>
          </a:lstStyle>
          <a:p>
            <a:fld id="{86CB4B4D-7CA3-9044-876B-883B54F8677D}" type="slidenum">
              <a:t>‹#›</a:t>
            </a:fld>
            <a:endParaRPr/>
          </a:p>
        </p:txBody>
      </p:sp>
      <p:grpSp>
        <p:nvGrpSpPr>
          <p:cNvPr id="181" name="成组"/>
          <p:cNvGrpSpPr/>
          <p:nvPr/>
        </p:nvGrpSpPr>
        <p:grpSpPr>
          <a:xfrm>
            <a:off x="1962635" y="12119133"/>
            <a:ext cx="1268241" cy="946169"/>
            <a:chOff x="0" y="0"/>
            <a:chExt cx="1268240" cy="946168"/>
          </a:xfrm>
        </p:grpSpPr>
        <p:sp>
          <p:nvSpPr>
            <p:cNvPr id="163" name="形状"/>
            <p:cNvSpPr/>
            <p:nvPr/>
          </p:nvSpPr>
          <p:spPr>
            <a:xfrm>
              <a:off x="-1" y="865672"/>
              <a:ext cx="1268242" cy="80497"/>
            </a:xfrm>
            <a:custGeom>
              <a:avLst/>
              <a:gdLst/>
              <a:ahLst/>
              <a:cxnLst>
                <a:cxn ang="0">
                  <a:pos x="wd2" y="hd2"/>
                </a:cxn>
                <a:cxn ang="5400000">
                  <a:pos x="wd2" y="hd2"/>
                </a:cxn>
                <a:cxn ang="10800000">
                  <a:pos x="wd2" y="hd2"/>
                </a:cxn>
                <a:cxn ang="16200000">
                  <a:pos x="wd2" y="hd2"/>
                </a:cxn>
              </a:cxnLst>
              <a:rect l="0" t="0" r="r" b="b"/>
              <a:pathLst>
                <a:path w="21600" h="20112" extrusionOk="0">
                  <a:moveTo>
                    <a:pt x="0" y="17461"/>
                  </a:moveTo>
                  <a:cubicBezTo>
                    <a:pt x="0" y="17461"/>
                    <a:pt x="4125" y="177"/>
                    <a:pt x="10427" y="177"/>
                  </a:cubicBezTo>
                  <a:cubicBezTo>
                    <a:pt x="14212" y="-1488"/>
                    <a:pt x="19538" y="8811"/>
                    <a:pt x="21600" y="20112"/>
                  </a:cubicBezTo>
                  <a:cubicBezTo>
                    <a:pt x="21600" y="20112"/>
                    <a:pt x="16931" y="8487"/>
                    <a:pt x="10449" y="9150"/>
                  </a:cubicBezTo>
                  <a:cubicBezTo>
                    <a:pt x="5576" y="9490"/>
                    <a:pt x="0" y="17461"/>
                    <a:pt x="0" y="17461"/>
                  </a:cubicBez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4" name="形状"/>
            <p:cNvSpPr/>
            <p:nvPr/>
          </p:nvSpPr>
          <p:spPr>
            <a:xfrm>
              <a:off x="336634" y="374038"/>
              <a:ext cx="129280" cy="504461"/>
            </a:xfrm>
            <a:custGeom>
              <a:avLst/>
              <a:gdLst/>
              <a:ahLst/>
              <a:cxnLst>
                <a:cxn ang="0">
                  <a:pos x="wd2" y="hd2"/>
                </a:cxn>
                <a:cxn ang="5400000">
                  <a:pos x="wd2" y="hd2"/>
                </a:cxn>
                <a:cxn ang="10800000">
                  <a:pos x="wd2" y="hd2"/>
                </a:cxn>
                <a:cxn ang="16200000">
                  <a:pos x="wd2" y="hd2"/>
                </a:cxn>
              </a:cxnLst>
              <a:rect l="0" t="0" r="r" b="b"/>
              <a:pathLst>
                <a:path w="21600" h="21600" extrusionOk="0">
                  <a:moveTo>
                    <a:pt x="21373" y="910"/>
                  </a:moveTo>
                  <a:lnTo>
                    <a:pt x="21600" y="21600"/>
                  </a:lnTo>
                  <a:lnTo>
                    <a:pt x="455" y="21600"/>
                  </a:lnTo>
                  <a:lnTo>
                    <a:pt x="0" y="4218"/>
                  </a:lnTo>
                  <a:lnTo>
                    <a:pt x="18698" y="0"/>
                  </a:lnTo>
                  <a:lnTo>
                    <a:pt x="21373" y="91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5" name="线条"/>
            <p:cNvSpPr/>
            <p:nvPr/>
          </p:nvSpPr>
          <p:spPr>
            <a:xfrm>
              <a:off x="336634" y="374038"/>
              <a:ext cx="129280" cy="504461"/>
            </a:xfrm>
            <a:custGeom>
              <a:avLst/>
              <a:gdLst/>
              <a:ahLst/>
              <a:cxnLst>
                <a:cxn ang="0">
                  <a:pos x="wd2" y="hd2"/>
                </a:cxn>
                <a:cxn ang="5400000">
                  <a:pos x="wd2" y="hd2"/>
                </a:cxn>
                <a:cxn ang="10800000">
                  <a:pos x="wd2" y="hd2"/>
                </a:cxn>
                <a:cxn ang="16200000">
                  <a:pos x="wd2" y="hd2"/>
                </a:cxn>
              </a:cxnLst>
              <a:rect l="0" t="0" r="r" b="b"/>
              <a:pathLst>
                <a:path w="21600" h="21600" extrusionOk="0">
                  <a:moveTo>
                    <a:pt x="21373" y="910"/>
                  </a:moveTo>
                  <a:lnTo>
                    <a:pt x="21600" y="21600"/>
                  </a:lnTo>
                  <a:lnTo>
                    <a:pt x="455" y="21600"/>
                  </a:lnTo>
                  <a:lnTo>
                    <a:pt x="0" y="4218"/>
                  </a:lnTo>
                  <a:lnTo>
                    <a:pt x="18698" y="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6" name="形状"/>
            <p:cNvSpPr/>
            <p:nvPr/>
          </p:nvSpPr>
          <p:spPr>
            <a:xfrm>
              <a:off x="841158" y="500526"/>
              <a:ext cx="91876" cy="37797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3881"/>
                  </a:lnTo>
                  <a:lnTo>
                    <a:pt x="21600" y="2160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7" name="形状"/>
            <p:cNvSpPr/>
            <p:nvPr/>
          </p:nvSpPr>
          <p:spPr>
            <a:xfrm>
              <a:off x="419151" y="258400"/>
              <a:ext cx="182387" cy="620099"/>
            </a:xfrm>
            <a:custGeom>
              <a:avLst/>
              <a:gdLst/>
              <a:ahLst/>
              <a:cxnLst>
                <a:cxn ang="0">
                  <a:pos x="wd2" y="hd2"/>
                </a:cxn>
                <a:cxn ang="5400000">
                  <a:pos x="wd2" y="hd2"/>
                </a:cxn>
                <a:cxn ang="10800000">
                  <a:pos x="wd2" y="hd2"/>
                </a:cxn>
                <a:cxn ang="16200000">
                  <a:pos x="wd2" y="hd2"/>
                </a:cxn>
              </a:cxnLst>
              <a:rect l="0" t="0" r="r" b="b"/>
              <a:pathLst>
                <a:path w="21600" h="21600" extrusionOk="0">
                  <a:moveTo>
                    <a:pt x="161" y="21555"/>
                  </a:moveTo>
                  <a:lnTo>
                    <a:pt x="0" y="2641"/>
                  </a:lnTo>
                  <a:lnTo>
                    <a:pt x="9772" y="0"/>
                  </a:lnTo>
                  <a:lnTo>
                    <a:pt x="21600" y="2224"/>
                  </a:lnTo>
                  <a:lnTo>
                    <a:pt x="21600" y="17475"/>
                  </a:lnTo>
                  <a:lnTo>
                    <a:pt x="19866" y="17892"/>
                  </a:lnTo>
                  <a:lnTo>
                    <a:pt x="19705" y="2641"/>
                  </a:lnTo>
                  <a:lnTo>
                    <a:pt x="10570" y="927"/>
                  </a:lnTo>
                  <a:lnTo>
                    <a:pt x="10723" y="21600"/>
                  </a:lnTo>
                  <a:lnTo>
                    <a:pt x="161" y="21555"/>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8" name="形状"/>
            <p:cNvSpPr/>
            <p:nvPr/>
          </p:nvSpPr>
          <p:spPr>
            <a:xfrm>
              <a:off x="419151" y="258400"/>
              <a:ext cx="90448" cy="620099"/>
            </a:xfrm>
            <a:custGeom>
              <a:avLst/>
              <a:gdLst/>
              <a:ahLst/>
              <a:cxnLst>
                <a:cxn ang="0">
                  <a:pos x="wd2" y="hd2"/>
                </a:cxn>
                <a:cxn ang="5400000">
                  <a:pos x="wd2" y="hd2"/>
                </a:cxn>
                <a:cxn ang="10800000">
                  <a:pos x="wd2" y="hd2"/>
                </a:cxn>
                <a:cxn ang="16200000">
                  <a:pos x="wd2" y="hd2"/>
                </a:cxn>
              </a:cxnLst>
              <a:rect l="0" t="0" r="r" b="b"/>
              <a:pathLst>
                <a:path w="21600" h="21600" extrusionOk="0">
                  <a:moveTo>
                    <a:pt x="21291" y="927"/>
                  </a:moveTo>
                  <a:lnTo>
                    <a:pt x="21600" y="21600"/>
                  </a:lnTo>
                  <a:lnTo>
                    <a:pt x="324" y="21555"/>
                  </a:lnTo>
                  <a:lnTo>
                    <a:pt x="0" y="2641"/>
                  </a:lnTo>
                  <a:lnTo>
                    <a:pt x="19684" y="0"/>
                  </a:lnTo>
                  <a:lnTo>
                    <a:pt x="21291" y="927"/>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9" name="线条"/>
            <p:cNvSpPr/>
            <p:nvPr/>
          </p:nvSpPr>
          <p:spPr>
            <a:xfrm>
              <a:off x="419151" y="258400"/>
              <a:ext cx="90448" cy="620099"/>
            </a:xfrm>
            <a:custGeom>
              <a:avLst/>
              <a:gdLst/>
              <a:ahLst/>
              <a:cxnLst>
                <a:cxn ang="0">
                  <a:pos x="wd2" y="hd2"/>
                </a:cxn>
                <a:cxn ang="5400000">
                  <a:pos x="wd2" y="hd2"/>
                </a:cxn>
                <a:cxn ang="10800000">
                  <a:pos x="wd2" y="hd2"/>
                </a:cxn>
                <a:cxn ang="16200000">
                  <a:pos x="wd2" y="hd2"/>
                </a:cxn>
              </a:cxnLst>
              <a:rect l="0" t="0" r="r" b="b"/>
              <a:pathLst>
                <a:path w="21600" h="21600" extrusionOk="0">
                  <a:moveTo>
                    <a:pt x="21291" y="927"/>
                  </a:moveTo>
                  <a:lnTo>
                    <a:pt x="21600" y="21600"/>
                  </a:lnTo>
                  <a:lnTo>
                    <a:pt x="324" y="21555"/>
                  </a:lnTo>
                  <a:lnTo>
                    <a:pt x="0" y="2641"/>
                  </a:lnTo>
                  <a:lnTo>
                    <a:pt x="19684" y="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0" name="形状"/>
            <p:cNvSpPr/>
            <p:nvPr/>
          </p:nvSpPr>
          <p:spPr>
            <a:xfrm>
              <a:off x="665560" y="382033"/>
              <a:ext cx="183815" cy="500463"/>
            </a:xfrm>
            <a:custGeom>
              <a:avLst/>
              <a:gdLst/>
              <a:ahLst/>
              <a:cxnLst>
                <a:cxn ang="0">
                  <a:pos x="wd2" y="hd2"/>
                </a:cxn>
                <a:cxn ang="5400000">
                  <a:pos x="wd2" y="hd2"/>
                </a:cxn>
                <a:cxn ang="10800000">
                  <a:pos x="wd2" y="hd2"/>
                </a:cxn>
                <a:cxn ang="16200000">
                  <a:pos x="wd2" y="hd2"/>
                </a:cxn>
              </a:cxnLst>
              <a:rect l="0" t="0" r="r" b="b"/>
              <a:pathLst>
                <a:path w="21600" h="21600" extrusionOk="0">
                  <a:moveTo>
                    <a:pt x="21440" y="21427"/>
                  </a:moveTo>
                  <a:lnTo>
                    <a:pt x="21600" y="2641"/>
                  </a:lnTo>
                  <a:lnTo>
                    <a:pt x="11740" y="0"/>
                  </a:lnTo>
                  <a:lnTo>
                    <a:pt x="0" y="2242"/>
                  </a:lnTo>
                  <a:lnTo>
                    <a:pt x="0" y="16658"/>
                  </a:lnTo>
                  <a:lnTo>
                    <a:pt x="1873" y="17061"/>
                  </a:lnTo>
                  <a:lnTo>
                    <a:pt x="1873" y="2641"/>
                  </a:lnTo>
                  <a:lnTo>
                    <a:pt x="10956" y="978"/>
                  </a:lnTo>
                  <a:lnTo>
                    <a:pt x="10956" y="21600"/>
                  </a:lnTo>
                  <a:lnTo>
                    <a:pt x="21440" y="21427"/>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1" name="三角形"/>
            <p:cNvSpPr/>
            <p:nvPr/>
          </p:nvSpPr>
          <p:spPr>
            <a:xfrm>
              <a:off x="604457" y="0"/>
              <a:ext cx="58469" cy="2329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788" y="0"/>
                  </a:lnTo>
                  <a:lnTo>
                    <a:pt x="21600" y="2160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2" name="矩形"/>
            <p:cNvSpPr/>
            <p:nvPr/>
          </p:nvSpPr>
          <p:spPr>
            <a:xfrm>
              <a:off x="597605" y="154469"/>
              <a:ext cx="74458" cy="140986"/>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3" name="形状"/>
            <p:cNvSpPr/>
            <p:nvPr/>
          </p:nvSpPr>
          <p:spPr>
            <a:xfrm>
              <a:off x="665560" y="382033"/>
              <a:ext cx="99870" cy="3939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773"/>
                  </a:lnTo>
                  <a:lnTo>
                    <a:pt x="0" y="21089"/>
                  </a:lnTo>
                  <a:lnTo>
                    <a:pt x="3446" y="21600"/>
                  </a:lnTo>
                  <a:lnTo>
                    <a:pt x="3446" y="3285"/>
                  </a:lnTo>
                  <a:lnTo>
                    <a:pt x="20157" y="1168"/>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4" name="线条"/>
            <p:cNvSpPr/>
            <p:nvPr/>
          </p:nvSpPr>
          <p:spPr>
            <a:xfrm>
              <a:off x="665560" y="382033"/>
              <a:ext cx="99870" cy="3939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773"/>
                  </a:lnTo>
                  <a:lnTo>
                    <a:pt x="0" y="21089"/>
                  </a:lnTo>
                  <a:lnTo>
                    <a:pt x="3446" y="21600"/>
                  </a:lnTo>
                  <a:lnTo>
                    <a:pt x="3446" y="3285"/>
                  </a:lnTo>
                  <a:lnTo>
                    <a:pt x="20157" y="1168"/>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5" name="矩形"/>
            <p:cNvSpPr/>
            <p:nvPr/>
          </p:nvSpPr>
          <p:spPr>
            <a:xfrm>
              <a:off x="585613" y="202437"/>
              <a:ext cx="95872" cy="676062"/>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6" name="矩形"/>
            <p:cNvSpPr/>
            <p:nvPr/>
          </p:nvSpPr>
          <p:spPr>
            <a:xfrm>
              <a:off x="585613" y="202437"/>
              <a:ext cx="95872" cy="676062"/>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7" name="形状"/>
            <p:cNvSpPr/>
            <p:nvPr/>
          </p:nvSpPr>
          <p:spPr>
            <a:xfrm>
              <a:off x="585613" y="-1"/>
              <a:ext cx="47904" cy="8782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610" y="3796"/>
                  </a:lnTo>
                  <a:lnTo>
                    <a:pt x="5400" y="3796"/>
                  </a:lnTo>
                  <a:lnTo>
                    <a:pt x="5400" y="4974"/>
                  </a:lnTo>
                  <a:lnTo>
                    <a:pt x="0" y="4974"/>
                  </a:lnTo>
                  <a:lnTo>
                    <a:pt x="0" y="21600"/>
                  </a:lnTo>
                  <a:lnTo>
                    <a:pt x="19819" y="21600"/>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8" name="线条"/>
            <p:cNvSpPr/>
            <p:nvPr/>
          </p:nvSpPr>
          <p:spPr>
            <a:xfrm>
              <a:off x="585613" y="-1"/>
              <a:ext cx="47904" cy="8782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610" y="3796"/>
                  </a:lnTo>
                  <a:lnTo>
                    <a:pt x="5400" y="3796"/>
                  </a:lnTo>
                  <a:lnTo>
                    <a:pt x="5400" y="4974"/>
                  </a:lnTo>
                  <a:lnTo>
                    <a:pt x="0" y="4974"/>
                  </a:lnTo>
                  <a:lnTo>
                    <a:pt x="0" y="21600"/>
                  </a:lnTo>
                  <a:lnTo>
                    <a:pt x="19819" y="2160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9" name="形状"/>
            <p:cNvSpPr/>
            <p:nvPr/>
          </p:nvSpPr>
          <p:spPr>
            <a:xfrm>
              <a:off x="541642" y="336920"/>
              <a:ext cx="7931" cy="5430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65"/>
                  </a:lnTo>
                  <a:lnTo>
                    <a:pt x="21600" y="21600"/>
                  </a:lnTo>
                  <a:lnTo>
                    <a:pt x="0" y="21600"/>
                  </a:lnTo>
                  <a:lnTo>
                    <a:pt x="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80" name="形状"/>
            <p:cNvSpPr/>
            <p:nvPr/>
          </p:nvSpPr>
          <p:spPr>
            <a:xfrm>
              <a:off x="710673" y="444563"/>
              <a:ext cx="7931" cy="4350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31"/>
                  </a:lnTo>
                  <a:lnTo>
                    <a:pt x="0" y="21600"/>
                  </a:lnTo>
                  <a:lnTo>
                    <a:pt x="21600" y="21600"/>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gr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bg>
      <p:bgPr>
        <a:solidFill>
          <a:srgbClr val="F6F7FA"/>
        </a:solidFill>
        <a:effectLst/>
      </p:bgPr>
    </p:bg>
    <p:spTree>
      <p:nvGrpSpPr>
        <p:cNvPr id="1" name=""/>
        <p:cNvGrpSpPr/>
        <p:nvPr/>
      </p:nvGrpSpPr>
      <p:grpSpPr>
        <a:xfrm>
          <a:off x="0" y="0"/>
          <a:ext cx="0" cy="0"/>
          <a:chOff x="0" y="0"/>
          <a:chExt cx="0" cy="0"/>
        </a:xfrm>
      </p:grpSpPr>
      <p:sp>
        <p:nvSpPr>
          <p:cNvPr id="188"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737572"/>
                </a:solidFill>
                <a:latin typeface="Lato Light"/>
                <a:ea typeface="Lato Light"/>
                <a:cs typeface="Lato Light"/>
                <a:sym typeface="Lato Light"/>
              </a:defRPr>
            </a:lvl1pPr>
          </a:lstStyle>
          <a:p>
            <a:fld id="{86CB4B4D-7CA3-9044-876B-883B54F8677D}" type="slidenum">
              <a:t>‹#›</a:t>
            </a:fld>
            <a:endParaRPr/>
          </a:p>
        </p:txBody>
      </p:sp>
      <p:sp>
        <p:nvSpPr>
          <p:cNvPr id="189" name="圆形"/>
          <p:cNvSpPr/>
          <p:nvPr/>
        </p:nvSpPr>
        <p:spPr>
          <a:xfrm>
            <a:off x="22714987" y="751013"/>
            <a:ext cx="687535" cy="687535"/>
          </a:xfrm>
          <a:prstGeom prst="ellipse">
            <a:avLst/>
          </a:prstGeom>
          <a:ln w="12700">
            <a:solidFill>
              <a:srgbClr val="737572"/>
            </a:solidFill>
            <a:miter/>
          </a:ln>
        </p:spPr>
        <p:txBody>
          <a:bodyPr lIns="45719" rIns="45719" anchor="ctr"/>
          <a:lstStyle/>
          <a:p>
            <a:pPr defTabSz="1828433">
              <a:lnSpc>
                <a:spcPct val="100000"/>
              </a:lnSpc>
              <a:defRPr sz="4400">
                <a:solidFill>
                  <a:srgbClr val="737572"/>
                </a:solidFill>
                <a:latin typeface="Helvetica"/>
                <a:ea typeface="Helvetica"/>
                <a:cs typeface="Helvetica"/>
                <a:sym typeface="Helvetica"/>
              </a:defRPr>
            </a:pPr>
            <a:endParaRPr/>
          </a:p>
        </p:txBody>
      </p:sp>
      <p:sp>
        <p:nvSpPr>
          <p:cNvPr id="190" name="只管去做…"/>
          <p:cNvSpPr txBox="1"/>
          <p:nvPr/>
        </p:nvSpPr>
        <p:spPr>
          <a:xfrm>
            <a:off x="3133244" y="12191424"/>
            <a:ext cx="3651443" cy="904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219261">
              <a:lnSpc>
                <a:spcPct val="100000"/>
              </a:lnSpc>
              <a:defRPr sz="4800">
                <a:solidFill>
                  <a:srgbClr val="5B5B5B"/>
                </a:solidFill>
                <a:latin typeface="Calibri"/>
                <a:ea typeface="Calibri"/>
                <a:cs typeface="Calibri"/>
                <a:sym typeface="Calibri"/>
              </a:defRPr>
            </a:pPr>
            <a:r>
              <a:rPr sz="3200" b="1">
                <a:latin typeface="Helvetica"/>
                <a:ea typeface="Helvetica"/>
                <a:cs typeface="Helvetica"/>
                <a:sym typeface="Helvetica"/>
              </a:rPr>
              <a:t>只管去做</a:t>
            </a:r>
          </a:p>
          <a:p>
            <a:pPr algn="l" defTabSz="1219261">
              <a:lnSpc>
                <a:spcPct val="100000"/>
              </a:lnSpc>
              <a:defRPr sz="1600">
                <a:solidFill>
                  <a:srgbClr val="5B5B5B"/>
                </a:solidFill>
                <a:latin typeface="Helvetica"/>
                <a:ea typeface="Helvetica"/>
                <a:cs typeface="Helvetica"/>
                <a:sym typeface="Helvetica"/>
              </a:defRPr>
            </a:pPr>
            <a:r>
              <a:rPr b="1"/>
              <a:t>DON’T WORRY, JUST TRY</a:t>
            </a:r>
          </a:p>
        </p:txBody>
      </p:sp>
      <p:sp>
        <p:nvSpPr>
          <p:cNvPr id="191" name="线条"/>
          <p:cNvSpPr/>
          <p:nvPr/>
        </p:nvSpPr>
        <p:spPr>
          <a:xfrm>
            <a:off x="5958899" y="1247164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pic>
        <p:nvPicPr>
          <p:cNvPr id="192" name="WechatIMG2707.jpeg" descr="WechatIMG2707.jpeg"/>
          <p:cNvPicPr>
            <a:picLocks noChangeAspect="1"/>
          </p:cNvPicPr>
          <p:nvPr/>
        </p:nvPicPr>
        <p:blipFill>
          <a:blip r:embed="rId2">
            <a:extLst/>
          </a:blip>
          <a:srcRect l="21" t="21" r="19" b="19"/>
          <a:stretch>
            <a:fillRect/>
          </a:stretch>
        </p:blipFill>
        <p:spPr>
          <a:xfrm>
            <a:off x="2172447" y="12191503"/>
            <a:ext cx="904082" cy="904082"/>
          </a:xfrm>
          <a:custGeom>
            <a:avLst/>
            <a:gdLst/>
            <a:ahLst/>
            <a:cxnLst>
              <a:cxn ang="0">
                <a:pos x="wd2" y="hd2"/>
              </a:cxn>
              <a:cxn ang="5400000">
                <a:pos x="wd2" y="hd2"/>
              </a:cxn>
              <a:cxn ang="10800000">
                <a:pos x="wd2" y="hd2"/>
              </a:cxn>
              <a:cxn ang="16200000">
                <a:pos x="wd2" y="hd2"/>
              </a:cxn>
            </a:cxnLst>
            <a:rect l="0" t="0" r="r" b="b"/>
            <a:pathLst>
              <a:path w="21600" h="21600" extrusionOk="0">
                <a:moveTo>
                  <a:pt x="9103" y="0"/>
                </a:moveTo>
                <a:cubicBezTo>
                  <a:pt x="6887" y="346"/>
                  <a:pt x="4760" y="1346"/>
                  <a:pt x="3053" y="3053"/>
                </a:cubicBezTo>
                <a:cubicBezTo>
                  <a:pt x="1346" y="4760"/>
                  <a:pt x="346" y="6887"/>
                  <a:pt x="0" y="9103"/>
                </a:cubicBezTo>
                <a:lnTo>
                  <a:pt x="0" y="12497"/>
                </a:lnTo>
                <a:cubicBezTo>
                  <a:pt x="346" y="14713"/>
                  <a:pt x="1346" y="16840"/>
                  <a:pt x="3053" y="18547"/>
                </a:cubicBezTo>
                <a:cubicBezTo>
                  <a:pt x="4760" y="20254"/>
                  <a:pt x="6887" y="21254"/>
                  <a:pt x="9103" y="21600"/>
                </a:cubicBezTo>
                <a:lnTo>
                  <a:pt x="12497" y="21600"/>
                </a:lnTo>
                <a:cubicBezTo>
                  <a:pt x="14713" y="21254"/>
                  <a:pt x="16840" y="20254"/>
                  <a:pt x="18547" y="18547"/>
                </a:cubicBezTo>
                <a:cubicBezTo>
                  <a:pt x="20254" y="16840"/>
                  <a:pt x="21254" y="14713"/>
                  <a:pt x="21600" y="12497"/>
                </a:cubicBezTo>
                <a:lnTo>
                  <a:pt x="21600" y="9103"/>
                </a:lnTo>
                <a:cubicBezTo>
                  <a:pt x="21254" y="6887"/>
                  <a:pt x="20254" y="4760"/>
                  <a:pt x="18547" y="3053"/>
                </a:cubicBezTo>
                <a:cubicBezTo>
                  <a:pt x="16840" y="1346"/>
                  <a:pt x="14713" y="346"/>
                  <a:pt x="12497" y="0"/>
                </a:cubicBezTo>
                <a:lnTo>
                  <a:pt x="9103" y="0"/>
                </a:lnTo>
                <a:close/>
              </a:path>
            </a:pathLst>
          </a:custGeom>
          <a:ln w="12700">
            <a:miter lim="400000"/>
          </a:ln>
        </p:spPr>
      </p:pic>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p:bg>
      <p:bgPr>
        <a:solidFill>
          <a:srgbClr val="F6F7FA"/>
        </a:solidFill>
        <a:effectLst/>
      </p:bgPr>
    </p:bg>
    <p:spTree>
      <p:nvGrpSpPr>
        <p:cNvPr id="1" name=""/>
        <p:cNvGrpSpPr/>
        <p:nvPr/>
      </p:nvGrpSpPr>
      <p:grpSpPr>
        <a:xfrm>
          <a:off x="0" y="0"/>
          <a:ext cx="0" cy="0"/>
          <a:chOff x="0" y="0"/>
          <a:chExt cx="0" cy="0"/>
        </a:xfrm>
      </p:grpSpPr>
      <p:sp>
        <p:nvSpPr>
          <p:cNvPr id="199"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737572"/>
                </a:solidFill>
                <a:latin typeface="Lato Light"/>
                <a:ea typeface="Lato Light"/>
                <a:cs typeface="Lato Light"/>
                <a:sym typeface="Lato Light"/>
              </a:defRPr>
            </a:lvl1pPr>
          </a:lstStyle>
          <a:p>
            <a:fld id="{86CB4B4D-7CA3-9044-876B-883B54F8677D}" type="slidenum">
              <a:t>‹#›</a:t>
            </a:fld>
            <a:endParaRPr/>
          </a:p>
        </p:txBody>
      </p:sp>
      <p:sp>
        <p:nvSpPr>
          <p:cNvPr id="200" name="圆形"/>
          <p:cNvSpPr/>
          <p:nvPr/>
        </p:nvSpPr>
        <p:spPr>
          <a:xfrm>
            <a:off x="22714987" y="751013"/>
            <a:ext cx="687535" cy="687535"/>
          </a:xfrm>
          <a:prstGeom prst="ellipse">
            <a:avLst/>
          </a:prstGeom>
          <a:ln w="12700">
            <a:solidFill>
              <a:srgbClr val="737572"/>
            </a:solidFill>
            <a:miter/>
          </a:ln>
        </p:spPr>
        <p:txBody>
          <a:bodyPr lIns="45719" rIns="45719" anchor="ctr"/>
          <a:lstStyle/>
          <a:p>
            <a:pPr defTabSz="1828433">
              <a:lnSpc>
                <a:spcPct val="100000"/>
              </a:lnSpc>
              <a:defRPr sz="4400">
                <a:solidFill>
                  <a:srgbClr val="737572"/>
                </a:solidFill>
                <a:latin typeface="Helvetica"/>
                <a:ea typeface="Helvetica"/>
                <a:cs typeface="Helvetica"/>
                <a:sym typeface="Helvetica"/>
              </a:defRPr>
            </a:pPr>
            <a:endParaRPr/>
          </a:p>
        </p:txBody>
      </p:sp>
      <p:sp>
        <p:nvSpPr>
          <p:cNvPr id="201" name="只管去做…"/>
          <p:cNvSpPr txBox="1"/>
          <p:nvPr/>
        </p:nvSpPr>
        <p:spPr>
          <a:xfrm>
            <a:off x="3139594" y="12191424"/>
            <a:ext cx="3651443" cy="904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219261">
              <a:lnSpc>
                <a:spcPct val="100000"/>
              </a:lnSpc>
              <a:defRPr sz="4800">
                <a:solidFill>
                  <a:srgbClr val="5B5B5B"/>
                </a:solidFill>
                <a:latin typeface="Calibri"/>
                <a:ea typeface="Calibri"/>
                <a:cs typeface="Calibri"/>
                <a:sym typeface="Calibri"/>
              </a:defRPr>
            </a:pPr>
            <a:r>
              <a:rPr sz="3200" b="1">
                <a:latin typeface="Helvetica"/>
                <a:ea typeface="Helvetica"/>
                <a:cs typeface="Helvetica"/>
                <a:sym typeface="Helvetica"/>
              </a:rPr>
              <a:t>只管去做</a:t>
            </a:r>
          </a:p>
          <a:p>
            <a:pPr algn="l" defTabSz="1219261">
              <a:lnSpc>
                <a:spcPct val="100000"/>
              </a:lnSpc>
              <a:defRPr sz="1600">
                <a:solidFill>
                  <a:srgbClr val="5B5B5B"/>
                </a:solidFill>
                <a:latin typeface="Helvetica"/>
                <a:ea typeface="Helvetica"/>
                <a:cs typeface="Helvetica"/>
                <a:sym typeface="Helvetica"/>
              </a:defRPr>
            </a:pPr>
            <a:r>
              <a:rPr b="1"/>
              <a:t>DON’T WORRY, JUST TRY</a:t>
            </a:r>
          </a:p>
        </p:txBody>
      </p:sp>
      <p:sp>
        <p:nvSpPr>
          <p:cNvPr id="202" name="线条"/>
          <p:cNvSpPr/>
          <p:nvPr/>
        </p:nvSpPr>
        <p:spPr>
          <a:xfrm>
            <a:off x="5965249" y="1247164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pic>
        <p:nvPicPr>
          <p:cNvPr id="203" name="WechatIMG2707.jpeg" descr="WechatIMG2707.jpeg"/>
          <p:cNvPicPr>
            <a:picLocks noChangeAspect="1"/>
          </p:cNvPicPr>
          <p:nvPr/>
        </p:nvPicPr>
        <p:blipFill>
          <a:blip r:embed="rId2">
            <a:extLst/>
          </a:blip>
          <a:srcRect l="21" t="21" r="19" b="19"/>
          <a:stretch>
            <a:fillRect/>
          </a:stretch>
        </p:blipFill>
        <p:spPr>
          <a:xfrm>
            <a:off x="2178797" y="12191503"/>
            <a:ext cx="904082" cy="904082"/>
          </a:xfrm>
          <a:custGeom>
            <a:avLst/>
            <a:gdLst/>
            <a:ahLst/>
            <a:cxnLst>
              <a:cxn ang="0">
                <a:pos x="wd2" y="hd2"/>
              </a:cxn>
              <a:cxn ang="5400000">
                <a:pos x="wd2" y="hd2"/>
              </a:cxn>
              <a:cxn ang="10800000">
                <a:pos x="wd2" y="hd2"/>
              </a:cxn>
              <a:cxn ang="16200000">
                <a:pos x="wd2" y="hd2"/>
              </a:cxn>
            </a:cxnLst>
            <a:rect l="0" t="0" r="r" b="b"/>
            <a:pathLst>
              <a:path w="21600" h="21600" extrusionOk="0">
                <a:moveTo>
                  <a:pt x="9103" y="0"/>
                </a:moveTo>
                <a:cubicBezTo>
                  <a:pt x="6887" y="346"/>
                  <a:pt x="4760" y="1346"/>
                  <a:pt x="3053" y="3053"/>
                </a:cubicBezTo>
                <a:cubicBezTo>
                  <a:pt x="1346" y="4760"/>
                  <a:pt x="346" y="6887"/>
                  <a:pt x="0" y="9103"/>
                </a:cubicBezTo>
                <a:lnTo>
                  <a:pt x="0" y="12497"/>
                </a:lnTo>
                <a:cubicBezTo>
                  <a:pt x="346" y="14713"/>
                  <a:pt x="1346" y="16840"/>
                  <a:pt x="3053" y="18547"/>
                </a:cubicBezTo>
                <a:cubicBezTo>
                  <a:pt x="4760" y="20254"/>
                  <a:pt x="6887" y="21254"/>
                  <a:pt x="9103" y="21600"/>
                </a:cubicBezTo>
                <a:lnTo>
                  <a:pt x="12497" y="21600"/>
                </a:lnTo>
                <a:cubicBezTo>
                  <a:pt x="14713" y="21254"/>
                  <a:pt x="16840" y="20254"/>
                  <a:pt x="18547" y="18547"/>
                </a:cubicBezTo>
                <a:cubicBezTo>
                  <a:pt x="20254" y="16840"/>
                  <a:pt x="21254" y="14713"/>
                  <a:pt x="21600" y="12497"/>
                </a:cubicBezTo>
                <a:lnTo>
                  <a:pt x="21600" y="9103"/>
                </a:lnTo>
                <a:cubicBezTo>
                  <a:pt x="21254" y="6887"/>
                  <a:pt x="20254" y="4760"/>
                  <a:pt x="18547" y="3053"/>
                </a:cubicBezTo>
                <a:cubicBezTo>
                  <a:pt x="16840" y="1346"/>
                  <a:pt x="14713" y="346"/>
                  <a:pt x="12497" y="0"/>
                </a:cubicBezTo>
                <a:lnTo>
                  <a:pt x="9103" y="0"/>
                </a:lnTo>
                <a:close/>
              </a:path>
            </a:pathLst>
          </a:custGeom>
          <a:ln w="12700">
            <a:miter lim="400000"/>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演示文稿标题"/>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演示文稿标题</a:t>
            </a:r>
          </a:p>
        </p:txBody>
      </p:sp>
      <p:sp>
        <p:nvSpPr>
          <p:cNvPr id="23" name="正文级别 1…"/>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5pPr>
          </a:lstStyle>
          <a:p>
            <a:r>
              <a:t>演示文稿副标题</a:t>
            </a:r>
          </a:p>
          <a:p>
            <a:pPr lvl="1"/>
            <a:endParaRPr/>
          </a:p>
          <a:p>
            <a:pPr lvl="2"/>
            <a:endParaRPr/>
          </a:p>
          <a:p>
            <a:pPr lvl="3"/>
            <a:endParaRPr/>
          </a:p>
          <a:p>
            <a:pPr lvl="4"/>
            <a:endParaRPr/>
          </a:p>
        </p:txBody>
      </p:sp>
      <p:sp>
        <p:nvSpPr>
          <p:cNvPr id="24" name="作者和日期"/>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784225">
              <a:lnSpc>
                <a:spcPct val="100000"/>
              </a:lnSpc>
              <a:spcBef>
                <a:spcPts val="0"/>
              </a:spcBef>
              <a:buSzTx/>
              <a:buNone/>
              <a:defRPr sz="2850" spc="-28">
                <a:solidFill>
                  <a:srgbClr val="FFFFFF"/>
                </a:solidFill>
                <a:latin typeface="Avenir Next Medium"/>
                <a:ea typeface="Avenir Next Medium"/>
                <a:cs typeface="Avenir Next Medium"/>
                <a:sym typeface="Avenir Next Medium"/>
              </a:defRPr>
            </a:lvl1pPr>
          </a:lstStyle>
          <a:p>
            <a:r>
              <a:t>作者和日期</a:t>
            </a:r>
          </a:p>
        </p:txBody>
      </p:sp>
      <p:sp>
        <p:nvSpPr>
          <p:cNvPr id="2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幻灯片标题"/>
          <p:cNvSpPr txBox="1">
            <a:spLocks noGrp="1"/>
          </p:cNvSpPr>
          <p:nvPr>
            <p:ph type="title" hasCustomPrompt="1"/>
          </p:nvPr>
        </p:nvSpPr>
        <p:spPr>
          <a:xfrm>
            <a:off x="1215495" y="4585102"/>
            <a:ext cx="9757338" cy="2540001"/>
          </a:xfrm>
          <a:prstGeom prst="rect">
            <a:avLst/>
          </a:prstGeom>
        </p:spPr>
        <p:txBody>
          <a:bodyPr anchor="b"/>
          <a:lstStyle/>
          <a:p>
            <a:r>
              <a:t>幻灯片标题</a:t>
            </a:r>
          </a:p>
        </p:txBody>
      </p:sp>
      <p:sp>
        <p:nvSpPr>
          <p:cNvPr id="33" name="图像"/>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正文级别 1…"/>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44">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44">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44">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44">
                <a:latin typeface="Avenir Next Demi Bold"/>
                <a:ea typeface="Avenir Next Demi Bold"/>
                <a:cs typeface="Avenir Next Demi Bold"/>
                <a:sym typeface="Avenir Next Demi Bold"/>
              </a:defRPr>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4" name="幻灯片副标题"/>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xfrm>
            <a:off x="1219200" y="4013200"/>
            <a:ext cx="21945600" cy="8487148"/>
          </a:xfrm>
          <a:prstGeom prst="rect">
            <a:avLst/>
          </a:prstGeom>
        </p:spPr>
        <p:txBody>
          <a:bodyPr numCol="2" spcCol="2558384"/>
          <a:lstStyle/>
          <a:p>
            <a:r>
              <a:t>幻灯片项目符号文本</a:t>
            </a:r>
          </a:p>
          <a:p>
            <a:pPr lvl="1"/>
            <a:endParaRPr/>
          </a:p>
          <a:p>
            <a:pPr lvl="2"/>
            <a:endParaRPr/>
          </a:p>
          <a:p>
            <a:pPr lvl="3"/>
            <a:endParaRPr/>
          </a:p>
          <a:p>
            <a:pPr lvl="4"/>
            <a:endParaRPr/>
          </a:p>
        </p:txBody>
      </p:sp>
      <p:sp>
        <p:nvSpPr>
          <p:cNvPr id="53"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标题"/>
          <p:cNvSpPr txBox="1">
            <a:spLocks noGrp="1"/>
          </p:cNvSpPr>
          <p:nvPr>
            <p:ph type="title" hasCustomPrompt="1"/>
          </p:nvPr>
        </p:nvSpPr>
        <p:spPr>
          <a:xfrm>
            <a:off x="1219200" y="774700"/>
            <a:ext cx="9753600" cy="1600200"/>
          </a:xfrm>
          <a:prstGeom prst="rect">
            <a:avLst/>
          </a:prstGeom>
        </p:spPr>
        <p:txBody>
          <a:bodyPr/>
          <a:lstStyle/>
          <a:p>
            <a:r>
              <a:t>幻灯片标题</a:t>
            </a:r>
          </a:p>
        </p:txBody>
      </p:sp>
      <p:sp>
        <p:nvSpPr>
          <p:cNvPr id="61" name="图像"/>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幻灯片副标题"/>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63" name="正文级别 1…"/>
          <p:cNvSpPr txBox="1">
            <a:spLocks noGrp="1"/>
          </p:cNvSpPr>
          <p:nvPr>
            <p:ph type="body" sz="half" idx="1" hasCustomPrompt="1"/>
          </p:nvPr>
        </p:nvSpPr>
        <p:spPr>
          <a:xfrm>
            <a:off x="1219200" y="4023221"/>
            <a:ext cx="9757569" cy="8384679"/>
          </a:xfrm>
          <a:prstGeom prst="rect">
            <a:avLst/>
          </a:prstGeom>
        </p:spPr>
        <p:txBody>
          <a:bodyPr/>
          <a:lstStyle/>
          <a:p>
            <a:r>
              <a:t>幻灯片项目符号文本</a:t>
            </a:r>
          </a:p>
          <a:p>
            <a:pPr lvl="1"/>
            <a:endParaRPr/>
          </a:p>
          <a:p>
            <a:pPr lvl="2"/>
            <a:endParaRPr/>
          </a:p>
          <a:p>
            <a:pPr lvl="3"/>
            <a:endParaRPr/>
          </a:p>
          <a:p>
            <a:pPr lvl="4"/>
            <a:endParaRPr/>
          </a:p>
        </p:txBody>
      </p:sp>
      <p:sp>
        <p:nvSpPr>
          <p:cNvPr id="64" name="幻灯片编号"/>
          <p:cNvSpPr txBox="1">
            <a:spLocks noGrp="1"/>
          </p:cNvSpPr>
          <p:nvPr>
            <p:ph type="sldNum" sz="quarter" idx="2"/>
          </p:nvPr>
        </p:nvSpPr>
        <p:spPr>
          <a:xfrm>
            <a:off x="11993880"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章节标题</a:t>
            </a:r>
          </a:p>
        </p:txBody>
      </p:sp>
      <p:sp>
        <p:nvSpPr>
          <p:cNvPr id="72"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prstGeom prst="rect">
            <a:avLst/>
          </a:prstGeom>
        </p:spPr>
        <p:txBody>
          <a:bodyPr/>
          <a:lstStyle/>
          <a:p>
            <a:r>
              <a:t>幻灯片标题</a:t>
            </a:r>
          </a:p>
        </p:txBody>
      </p:sp>
      <p:sp>
        <p:nvSpPr>
          <p:cNvPr id="80" name="幻灯片副标题"/>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81"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prstGeom prst="rect">
            <a:avLst/>
          </a:prstGeom>
        </p:spPr>
        <p:txBody>
          <a:bodyPr/>
          <a:lstStyle/>
          <a:p>
            <a:r>
              <a:t>议程标题</a:t>
            </a:r>
          </a:p>
        </p:txBody>
      </p:sp>
      <p:sp>
        <p:nvSpPr>
          <p:cNvPr id="89" name="正文级别 1…"/>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议程主题</a:t>
            </a:r>
          </a:p>
          <a:p>
            <a:pPr lvl="1"/>
            <a:endParaRPr/>
          </a:p>
          <a:p>
            <a:pPr lvl="2"/>
            <a:endParaRPr/>
          </a:p>
          <a:p>
            <a:pPr lvl="3"/>
            <a:endParaRPr/>
          </a:p>
          <a:p>
            <a:pPr lvl="4"/>
            <a:endParaRPr/>
          </a:p>
        </p:txBody>
      </p:sp>
      <p:sp>
        <p:nvSpPr>
          <p:cNvPr id="90" name="议程副标题"/>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议程副标题</a:t>
            </a:r>
          </a:p>
        </p:txBody>
      </p:sp>
      <p:sp>
        <p:nvSpPr>
          <p:cNvPr id="91"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幻灯片项目符号文本</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1987530" y="12684760"/>
            <a:ext cx="408941" cy="44450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Avenir Next Regular"/>
                <a:ea typeface="Avenir Next Regular"/>
                <a:cs typeface="Avenir Next Regular"/>
                <a:sym typeface="Avenir Next Regular"/>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pic>
        <p:nvPicPr>
          <p:cNvPr id="213" name="image1.jpg" descr="image1.jpg"/>
          <p:cNvPicPr>
            <a:picLocks noChangeAspect="1"/>
          </p:cNvPicPr>
          <p:nvPr/>
        </p:nvPicPr>
        <p:blipFill>
          <a:blip r:embed="rId2">
            <a:extLst/>
          </a:blip>
          <a:srcRect t="5079" b="5078"/>
          <a:stretch>
            <a:fillRect/>
          </a:stretch>
        </p:blipFill>
        <p:spPr>
          <a:xfrm>
            <a:off x="-2859" y="0"/>
            <a:ext cx="24426547" cy="13716001"/>
          </a:xfrm>
          <a:prstGeom prst="rect">
            <a:avLst/>
          </a:prstGeom>
          <a:ln w="12700">
            <a:miter lim="400000"/>
          </a:ln>
        </p:spPr>
      </p:pic>
      <p:sp>
        <p:nvSpPr>
          <p:cNvPr id="214" name="矩形"/>
          <p:cNvSpPr/>
          <p:nvPr/>
        </p:nvSpPr>
        <p:spPr>
          <a:xfrm>
            <a:off x="3173" y="0"/>
            <a:ext cx="24380828" cy="13716000"/>
          </a:xfrm>
          <a:prstGeom prst="rect">
            <a:avLst/>
          </a:prstGeom>
          <a:solidFill>
            <a:srgbClr val="192129">
              <a:alpha val="79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215" name="INVESTOR"/>
          <p:cNvSpPr txBox="1"/>
          <p:nvPr/>
        </p:nvSpPr>
        <p:spPr>
          <a:xfrm>
            <a:off x="5736530" y="5852941"/>
            <a:ext cx="12914113" cy="311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828433">
              <a:lnSpc>
                <a:spcPct val="80000"/>
              </a:lnSpc>
              <a:defRPr sz="19800" b="1">
                <a:solidFill>
                  <a:srgbClr val="FFFFFF"/>
                </a:solidFill>
                <a:latin typeface="Helvetica"/>
                <a:ea typeface="Helvetica"/>
                <a:cs typeface="Helvetica"/>
                <a:sym typeface="Helvetica"/>
              </a:defRPr>
            </a:lvl1pPr>
          </a:lstStyle>
          <a:p>
            <a:r>
              <a:t>INVESTOR</a:t>
            </a:r>
          </a:p>
        </p:txBody>
      </p:sp>
      <p:sp>
        <p:nvSpPr>
          <p:cNvPr id="216" name="PITCH DECK PRESENTATION"/>
          <p:cNvSpPr txBox="1"/>
          <p:nvPr/>
        </p:nvSpPr>
        <p:spPr>
          <a:xfrm>
            <a:off x="6311505" y="8416811"/>
            <a:ext cx="11809883" cy="1094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828433">
              <a:lnSpc>
                <a:spcPct val="80000"/>
              </a:lnSpc>
              <a:defRPr sz="6600">
                <a:solidFill>
                  <a:srgbClr val="FFFFFF"/>
                </a:solidFill>
                <a:latin typeface="Helvetica"/>
                <a:ea typeface="Helvetica"/>
                <a:cs typeface="Helvetica"/>
                <a:sym typeface="Helvetica"/>
              </a:defRPr>
            </a:lvl1pPr>
          </a:lstStyle>
          <a:p>
            <a:r>
              <a:t>PITCH DECK PRESENTATION</a:t>
            </a:r>
          </a:p>
        </p:txBody>
      </p:sp>
      <p:grpSp>
        <p:nvGrpSpPr>
          <p:cNvPr id="219" name="成组"/>
          <p:cNvGrpSpPr/>
          <p:nvPr/>
        </p:nvGrpSpPr>
        <p:grpSpPr>
          <a:xfrm>
            <a:off x="11422328" y="3095205"/>
            <a:ext cx="1594307" cy="2626255"/>
            <a:chOff x="0" y="0"/>
            <a:chExt cx="1594305" cy="2626253"/>
          </a:xfrm>
        </p:grpSpPr>
        <p:sp>
          <p:nvSpPr>
            <p:cNvPr id="217" name="形状"/>
            <p:cNvSpPr/>
            <p:nvPr/>
          </p:nvSpPr>
          <p:spPr>
            <a:xfrm>
              <a:off x="-1" y="0"/>
              <a:ext cx="1512237" cy="2109213"/>
            </a:xfrm>
            <a:custGeom>
              <a:avLst/>
              <a:gdLst/>
              <a:ahLst/>
              <a:cxnLst>
                <a:cxn ang="0">
                  <a:pos x="wd2" y="hd2"/>
                </a:cxn>
                <a:cxn ang="5400000">
                  <a:pos x="wd2" y="hd2"/>
                </a:cxn>
                <a:cxn ang="10800000">
                  <a:pos x="wd2" y="hd2"/>
                </a:cxn>
                <a:cxn ang="16200000">
                  <a:pos x="wd2" y="hd2"/>
                </a:cxn>
              </a:cxnLst>
              <a:rect l="0" t="0" r="r" b="b"/>
              <a:pathLst>
                <a:path w="21514" h="21600" extrusionOk="0">
                  <a:moveTo>
                    <a:pt x="19028" y="21600"/>
                  </a:moveTo>
                  <a:cubicBezTo>
                    <a:pt x="18406" y="21035"/>
                    <a:pt x="18561" y="19225"/>
                    <a:pt x="18561" y="19225"/>
                  </a:cubicBezTo>
                  <a:cubicBezTo>
                    <a:pt x="18561" y="19225"/>
                    <a:pt x="19960" y="14928"/>
                    <a:pt x="20737" y="14023"/>
                  </a:cubicBezTo>
                  <a:cubicBezTo>
                    <a:pt x="21514" y="13005"/>
                    <a:pt x="21514" y="10178"/>
                    <a:pt x="21514" y="10178"/>
                  </a:cubicBezTo>
                  <a:cubicBezTo>
                    <a:pt x="21514" y="10178"/>
                    <a:pt x="21359" y="8482"/>
                    <a:pt x="20271" y="6333"/>
                  </a:cubicBezTo>
                  <a:cubicBezTo>
                    <a:pt x="19183" y="4184"/>
                    <a:pt x="15609" y="2488"/>
                    <a:pt x="13123" y="2149"/>
                  </a:cubicBezTo>
                  <a:cubicBezTo>
                    <a:pt x="12967" y="1131"/>
                    <a:pt x="10792" y="0"/>
                    <a:pt x="10792" y="0"/>
                  </a:cubicBezTo>
                  <a:cubicBezTo>
                    <a:pt x="10792" y="0"/>
                    <a:pt x="11102" y="2149"/>
                    <a:pt x="10636" y="2149"/>
                  </a:cubicBezTo>
                  <a:cubicBezTo>
                    <a:pt x="10326" y="2149"/>
                    <a:pt x="8616" y="2601"/>
                    <a:pt x="8616" y="2601"/>
                  </a:cubicBezTo>
                  <a:cubicBezTo>
                    <a:pt x="9082" y="3393"/>
                    <a:pt x="9082" y="3393"/>
                    <a:pt x="9082" y="3393"/>
                  </a:cubicBezTo>
                  <a:cubicBezTo>
                    <a:pt x="6907" y="3845"/>
                    <a:pt x="6130" y="4297"/>
                    <a:pt x="6130" y="4297"/>
                  </a:cubicBezTo>
                  <a:cubicBezTo>
                    <a:pt x="6130" y="4297"/>
                    <a:pt x="5974" y="4410"/>
                    <a:pt x="5664" y="4976"/>
                  </a:cubicBezTo>
                  <a:cubicBezTo>
                    <a:pt x="5197" y="5541"/>
                    <a:pt x="536" y="8369"/>
                    <a:pt x="225" y="8482"/>
                  </a:cubicBezTo>
                  <a:cubicBezTo>
                    <a:pt x="69" y="8708"/>
                    <a:pt x="225" y="9047"/>
                    <a:pt x="225" y="9047"/>
                  </a:cubicBezTo>
                  <a:cubicBezTo>
                    <a:pt x="225" y="9047"/>
                    <a:pt x="69" y="9726"/>
                    <a:pt x="69" y="9839"/>
                  </a:cubicBezTo>
                  <a:cubicBezTo>
                    <a:pt x="69" y="9839"/>
                    <a:pt x="-86" y="10404"/>
                    <a:pt x="69" y="10630"/>
                  </a:cubicBezTo>
                  <a:cubicBezTo>
                    <a:pt x="380" y="10857"/>
                    <a:pt x="536" y="11196"/>
                    <a:pt x="1157" y="11422"/>
                  </a:cubicBezTo>
                  <a:cubicBezTo>
                    <a:pt x="1623" y="11761"/>
                    <a:pt x="1779" y="11535"/>
                    <a:pt x="1779" y="11535"/>
                  </a:cubicBezTo>
                  <a:cubicBezTo>
                    <a:pt x="1779" y="11535"/>
                    <a:pt x="1779" y="11648"/>
                    <a:pt x="3177" y="11874"/>
                  </a:cubicBezTo>
                  <a:cubicBezTo>
                    <a:pt x="5042" y="11874"/>
                    <a:pt x="5664" y="10857"/>
                    <a:pt x="5664" y="10857"/>
                  </a:cubicBezTo>
                  <a:cubicBezTo>
                    <a:pt x="5664" y="10857"/>
                    <a:pt x="6130" y="10291"/>
                    <a:pt x="7528" y="10404"/>
                  </a:cubicBezTo>
                  <a:cubicBezTo>
                    <a:pt x="10326" y="11535"/>
                    <a:pt x="12190" y="10743"/>
                    <a:pt x="12190" y="10743"/>
                  </a:cubicBezTo>
                  <a:cubicBezTo>
                    <a:pt x="12190" y="10743"/>
                    <a:pt x="9859" y="12101"/>
                    <a:pt x="6596" y="15606"/>
                  </a:cubicBezTo>
                  <a:cubicBezTo>
                    <a:pt x="3177" y="19225"/>
                    <a:pt x="5664" y="21600"/>
                    <a:pt x="5664" y="21600"/>
                  </a:cubicBezTo>
                  <a:lnTo>
                    <a:pt x="19028" y="21600"/>
                  </a:lnTo>
                  <a:close/>
                  <a:moveTo>
                    <a:pt x="19028" y="21600"/>
                  </a:moveTo>
                  <a:cubicBezTo>
                    <a:pt x="19028" y="21600"/>
                    <a:pt x="19028" y="21600"/>
                    <a:pt x="19028"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FFFFFF"/>
                  </a:solidFill>
                  <a:latin typeface="Helvetica"/>
                  <a:ea typeface="Helvetica"/>
                  <a:cs typeface="Helvetica"/>
                  <a:sym typeface="Helvetica"/>
                </a:defRPr>
              </a:pPr>
              <a:endParaRPr/>
            </a:p>
          </p:txBody>
        </p:sp>
        <p:sp>
          <p:nvSpPr>
            <p:cNvPr id="218" name="形状"/>
            <p:cNvSpPr/>
            <p:nvPr/>
          </p:nvSpPr>
          <p:spPr>
            <a:xfrm>
              <a:off x="158072" y="2142035"/>
              <a:ext cx="1436234" cy="484219"/>
            </a:xfrm>
            <a:custGeom>
              <a:avLst/>
              <a:gdLst/>
              <a:ahLst/>
              <a:cxnLst>
                <a:cxn ang="0">
                  <a:pos x="wd2" y="hd2"/>
                </a:cxn>
                <a:cxn ang="5400000">
                  <a:pos x="wd2" y="hd2"/>
                </a:cxn>
                <a:cxn ang="10800000">
                  <a:pos x="wd2" y="hd2"/>
                </a:cxn>
                <a:cxn ang="16200000">
                  <a:pos x="wd2" y="hd2"/>
                </a:cxn>
              </a:cxnLst>
              <a:rect l="0" t="0" r="r" b="b"/>
              <a:pathLst>
                <a:path w="21600" h="21600" extrusionOk="0">
                  <a:moveTo>
                    <a:pt x="21600" y="19145"/>
                  </a:moveTo>
                  <a:cubicBezTo>
                    <a:pt x="21600" y="20618"/>
                    <a:pt x="21270" y="21600"/>
                    <a:pt x="20776" y="21600"/>
                  </a:cubicBezTo>
                  <a:cubicBezTo>
                    <a:pt x="660" y="21600"/>
                    <a:pt x="660" y="21600"/>
                    <a:pt x="660" y="21600"/>
                  </a:cubicBezTo>
                  <a:cubicBezTo>
                    <a:pt x="330" y="21600"/>
                    <a:pt x="0" y="20618"/>
                    <a:pt x="0" y="19145"/>
                  </a:cubicBezTo>
                  <a:cubicBezTo>
                    <a:pt x="0" y="2455"/>
                    <a:pt x="0" y="2455"/>
                    <a:pt x="0" y="2455"/>
                  </a:cubicBezTo>
                  <a:cubicBezTo>
                    <a:pt x="0" y="982"/>
                    <a:pt x="330" y="0"/>
                    <a:pt x="660" y="0"/>
                  </a:cubicBezTo>
                  <a:cubicBezTo>
                    <a:pt x="20776" y="0"/>
                    <a:pt x="20776" y="0"/>
                    <a:pt x="20776" y="0"/>
                  </a:cubicBezTo>
                  <a:cubicBezTo>
                    <a:pt x="21270" y="0"/>
                    <a:pt x="21600" y="982"/>
                    <a:pt x="21600" y="2455"/>
                  </a:cubicBezTo>
                  <a:lnTo>
                    <a:pt x="21600" y="19145"/>
                  </a:lnTo>
                  <a:close/>
                  <a:moveTo>
                    <a:pt x="21600" y="19145"/>
                  </a:moveTo>
                  <a:cubicBezTo>
                    <a:pt x="21600" y="19145"/>
                    <a:pt x="21600" y="19145"/>
                    <a:pt x="21600" y="19145"/>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FFFFFF"/>
                  </a:solidFill>
                  <a:latin typeface="Helvetica"/>
                  <a:ea typeface="Helvetica"/>
                  <a:cs typeface="Helvetica"/>
                  <a:sym typeface="Helvetica"/>
                </a:defRPr>
              </a:pPr>
              <a:endParaRPr/>
            </a:p>
          </p:txBody>
        </p:sp>
      </p:grpSp>
      <p:grpSp>
        <p:nvGrpSpPr>
          <p:cNvPr id="226" name="成组"/>
          <p:cNvGrpSpPr/>
          <p:nvPr/>
        </p:nvGrpSpPr>
        <p:grpSpPr>
          <a:xfrm>
            <a:off x="7706222" y="9511821"/>
            <a:ext cx="8991525" cy="73576"/>
            <a:chOff x="0" y="0"/>
            <a:chExt cx="8991523" cy="73575"/>
          </a:xfrm>
        </p:grpSpPr>
        <p:sp>
          <p:nvSpPr>
            <p:cNvPr id="220" name="矩形"/>
            <p:cNvSpPr/>
            <p:nvPr/>
          </p:nvSpPr>
          <p:spPr>
            <a:xfrm>
              <a:off x="0" y="-1"/>
              <a:ext cx="1514055" cy="73577"/>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1" name="矩形"/>
            <p:cNvSpPr/>
            <p:nvPr/>
          </p:nvSpPr>
          <p:spPr>
            <a:xfrm>
              <a:off x="1482511" y="-1"/>
              <a:ext cx="1514055" cy="73577"/>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2" name="矩形"/>
            <p:cNvSpPr/>
            <p:nvPr/>
          </p:nvSpPr>
          <p:spPr>
            <a:xfrm>
              <a:off x="2996566" y="-1"/>
              <a:ext cx="1514055" cy="73577"/>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3" name="矩形"/>
            <p:cNvSpPr/>
            <p:nvPr/>
          </p:nvSpPr>
          <p:spPr>
            <a:xfrm>
              <a:off x="4479077" y="-1"/>
              <a:ext cx="1514055" cy="73577"/>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4" name="矩形"/>
            <p:cNvSpPr/>
            <p:nvPr/>
          </p:nvSpPr>
          <p:spPr>
            <a:xfrm>
              <a:off x="5994958" y="-1"/>
              <a:ext cx="1514055" cy="73577"/>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5" name="矩形"/>
            <p:cNvSpPr/>
            <p:nvPr/>
          </p:nvSpPr>
          <p:spPr>
            <a:xfrm>
              <a:off x="7477469" y="-1"/>
              <a:ext cx="1514055" cy="73577"/>
            </a:xfrm>
            <a:prstGeom prst="rect">
              <a:avLst/>
            </a:prstGeom>
            <a:solidFill>
              <a:srgbClr val="BFBFBF"/>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19"/>
                                        </p:tgtEl>
                                        <p:attrNameLst>
                                          <p:attrName>style.visibility</p:attrName>
                                        </p:attrNameLst>
                                      </p:cBhvr>
                                      <p:to>
                                        <p:strVal val="visible"/>
                                      </p:to>
                                    </p:set>
                                    <p:animEffect transition="in" filter="fade">
                                      <p:cBhvr>
                                        <p:cTn id="7" dur="500"/>
                                        <p:tgtEl>
                                          <p:spTgt spid="2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15"/>
                                        </p:tgtEl>
                                        <p:attrNameLst>
                                          <p:attrName>style.visibility</p:attrName>
                                        </p:attrNameLst>
                                      </p:cBhvr>
                                      <p:to>
                                        <p:strVal val="visible"/>
                                      </p:to>
                                    </p:set>
                                    <p:animEffect transition="in" filter="fade">
                                      <p:cBhvr>
                                        <p:cTn id="12" dur="5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16"/>
                                        </p:tgtEl>
                                        <p:attrNameLst>
                                          <p:attrName>style.visibility</p:attrName>
                                        </p:attrNameLst>
                                      </p:cBhvr>
                                      <p:to>
                                        <p:strVal val="visible"/>
                                      </p:to>
                                    </p:set>
                                    <p:animEffect transition="in" filter="fade">
                                      <p:cBhvr>
                                        <p:cTn id="17" dur="500"/>
                                        <p:tgtEl>
                                          <p:spTgt spid="2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26"/>
                                        </p:tgtEl>
                                        <p:attrNameLst>
                                          <p:attrName>style.visibility</p:attrName>
                                        </p:attrNameLst>
                                      </p:cBhvr>
                                      <p:to>
                                        <p:strVal val="visible"/>
                                      </p:to>
                                    </p:set>
                                    <p:animEffect transition="in" filter="fade">
                                      <p:cBhvr>
                                        <p:cTn id="22"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2" animBg="1" advAuto="0"/>
      <p:bldP spid="216" grpId="3" animBg="1" advAuto="0"/>
      <p:bldP spid="219" grpId="1" animBg="1" advAuto="0"/>
      <p:bldP spid="226" grpId="4"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幻灯片编号"/>
          <p:cNvSpPr txBox="1">
            <a:spLocks noGrp="1"/>
          </p:cNvSpPr>
          <p:nvPr>
            <p:ph type="sldNum" sz="quarter" idx="2"/>
          </p:nvPr>
        </p:nvSpPr>
        <p:spPr>
          <a:xfrm>
            <a:off x="22798670" y="818651"/>
            <a:ext cx="512103"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pic>
        <p:nvPicPr>
          <p:cNvPr id="547" name="photo-1437422061949-f6efbde0a471.jpeg" descr="photo-1437422061949-f6efbde0a471.jpeg"/>
          <p:cNvPicPr>
            <a:picLocks noChangeAspect="1"/>
          </p:cNvPicPr>
          <p:nvPr/>
        </p:nvPicPr>
        <p:blipFill>
          <a:blip r:embed="rId3">
            <a:extLst/>
          </a:blip>
          <a:srcRect t="18208" b="18208"/>
          <a:stretch>
            <a:fillRect/>
          </a:stretch>
        </p:blipFill>
        <p:spPr>
          <a:xfrm>
            <a:off x="6350" y="-69850"/>
            <a:ext cx="24418925" cy="10623550"/>
          </a:xfrm>
          <a:prstGeom prst="rect">
            <a:avLst/>
          </a:prstGeom>
          <a:ln w="12700">
            <a:miter lim="400000"/>
          </a:ln>
        </p:spPr>
      </p:pic>
      <p:sp>
        <p:nvSpPr>
          <p:cNvPr id="548" name="矩形"/>
          <p:cNvSpPr/>
          <p:nvPr/>
        </p:nvSpPr>
        <p:spPr>
          <a:xfrm>
            <a:off x="-16731" y="-69284"/>
            <a:ext cx="24417468" cy="10623440"/>
          </a:xfrm>
          <a:prstGeom prst="rect">
            <a:avLst/>
          </a:prstGeom>
          <a:solidFill>
            <a:srgbClr val="242C34">
              <a:alpha val="58000"/>
            </a:srgbClr>
          </a:solidFill>
          <a:ln w="12700">
            <a:miter lim="400000"/>
          </a:ln>
        </p:spPr>
        <p:txBody>
          <a:bodyPr lIns="45719" rIns="45719" anchor="ctr"/>
          <a:lstStyle/>
          <a:p>
            <a:pPr defTabSz="1828433">
              <a:lnSpc>
                <a:spcPct val="100000"/>
              </a:lnSpc>
              <a:defRPr sz="3600">
                <a:solidFill>
                  <a:srgbClr val="063959"/>
                </a:solidFill>
                <a:latin typeface="Calibri Light"/>
                <a:ea typeface="Calibri Light"/>
                <a:cs typeface="Calibri Light"/>
                <a:sym typeface="Calibri Light"/>
              </a:defRPr>
            </a:pPr>
            <a:endParaRPr/>
          </a:p>
        </p:txBody>
      </p:sp>
      <p:pic>
        <p:nvPicPr>
          <p:cNvPr id="549" name="iPhone6_mockup_front_white.png" descr="iPhone6_mockup_front_white.png"/>
          <p:cNvPicPr>
            <a:picLocks noChangeAspect="1"/>
          </p:cNvPicPr>
          <p:nvPr/>
        </p:nvPicPr>
        <p:blipFill>
          <a:blip r:embed="rId4">
            <a:extLst/>
          </a:blip>
          <a:stretch>
            <a:fillRect/>
          </a:stretch>
        </p:blipFill>
        <p:spPr>
          <a:xfrm>
            <a:off x="8451023" y="1715498"/>
            <a:ext cx="7480598" cy="11705601"/>
          </a:xfrm>
          <a:prstGeom prst="rect">
            <a:avLst/>
          </a:prstGeom>
          <a:ln w="12700">
            <a:miter lim="400000"/>
          </a:ln>
        </p:spPr>
      </p:pic>
      <p:sp>
        <p:nvSpPr>
          <p:cNvPr id="550" name="圆形"/>
          <p:cNvSpPr/>
          <p:nvPr/>
        </p:nvSpPr>
        <p:spPr>
          <a:xfrm>
            <a:off x="7343917" y="3962400"/>
            <a:ext cx="1522333" cy="1522728"/>
          </a:xfrm>
          <a:prstGeom prst="ellipse">
            <a:avLst/>
          </a:prstGeom>
          <a:solidFill>
            <a:srgbClr val="F1C05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51" name="圆形"/>
          <p:cNvSpPr/>
          <p:nvPr/>
        </p:nvSpPr>
        <p:spPr>
          <a:xfrm>
            <a:off x="7371056" y="7086600"/>
            <a:ext cx="1522333" cy="1522728"/>
          </a:xfrm>
          <a:prstGeom prst="ellipse">
            <a:avLst/>
          </a:prstGeom>
          <a:solidFill>
            <a:srgbClr val="BFBFBF"/>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554" name="成组"/>
          <p:cNvGrpSpPr/>
          <p:nvPr/>
        </p:nvGrpSpPr>
        <p:grpSpPr>
          <a:xfrm>
            <a:off x="17572097" y="3965375"/>
            <a:ext cx="5134921" cy="2517563"/>
            <a:chOff x="0" y="0"/>
            <a:chExt cx="5134919" cy="2517561"/>
          </a:xfrm>
        </p:grpSpPr>
        <p:sp>
          <p:nvSpPr>
            <p:cNvPr id="552" name="Feature Three"/>
            <p:cNvSpPr txBox="1"/>
            <p:nvPr/>
          </p:nvSpPr>
          <p:spPr>
            <a:xfrm>
              <a:off x="0" y="0"/>
              <a:ext cx="5134920"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l" defTabSz="457200">
                <a:lnSpc>
                  <a:spcPct val="100000"/>
                </a:lnSpc>
                <a:defRPr sz="4000">
                  <a:solidFill>
                    <a:srgbClr val="FFFFFF"/>
                  </a:solidFill>
                  <a:latin typeface="Lato Light"/>
                  <a:ea typeface="Lato Light"/>
                  <a:cs typeface="Lato Light"/>
                  <a:sym typeface="Lato Light"/>
                </a:defRPr>
              </a:lvl1pPr>
            </a:lstStyle>
            <a:p>
              <a:r>
                <a:t>Feature Three</a:t>
              </a:r>
            </a:p>
          </p:txBody>
        </p:sp>
        <p:sp>
          <p:nvSpPr>
            <p:cNvPr id="553" name="Lorem ipsum dolor sit amet, consectetur adipiscing elit. Aliquam tincidunt ante nec sem congue"/>
            <p:cNvSpPr txBox="1"/>
            <p:nvPr/>
          </p:nvSpPr>
          <p:spPr>
            <a:xfrm>
              <a:off x="2380" y="621451"/>
              <a:ext cx="4796347" cy="1896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l" defTabSz="457200">
                <a:lnSpc>
                  <a:spcPct val="130000"/>
                </a:lnSpc>
                <a:defRPr>
                  <a:solidFill>
                    <a:srgbClr val="FFFFFF"/>
                  </a:solidFill>
                  <a:latin typeface="Helvetica"/>
                  <a:ea typeface="Helvetica"/>
                  <a:cs typeface="Helvetica"/>
                  <a:sym typeface="Helvetica"/>
                </a:defRPr>
              </a:lvl1pPr>
            </a:lstStyle>
            <a:p>
              <a:r>
                <a:t>Lorem ipsum dolor sit amet, consectetur adipiscing elit. Aliquam tincidunt ante nec sem congue</a:t>
              </a:r>
            </a:p>
          </p:txBody>
        </p:sp>
      </p:grpSp>
      <p:sp>
        <p:nvSpPr>
          <p:cNvPr id="555" name="圆形"/>
          <p:cNvSpPr/>
          <p:nvPr/>
        </p:nvSpPr>
        <p:spPr>
          <a:xfrm>
            <a:off x="15572058" y="3978314"/>
            <a:ext cx="1522333" cy="1522729"/>
          </a:xfrm>
          <a:prstGeom prst="ellipse">
            <a:avLst/>
          </a:prstGeom>
          <a:solidFill>
            <a:srgbClr val="2BB294"/>
          </a:solidFill>
          <a:ln w="12700">
            <a:miter lim="400000"/>
          </a:ln>
        </p:spPr>
        <p:txBody>
          <a:bodyPr lIns="45719" rIns="45719" anchor="ctr"/>
          <a:lstStyle/>
          <a:p>
            <a:pPr algn="l" defTabSz="1828433">
              <a:lnSpc>
                <a:spcPct val="100000"/>
              </a:lnSpc>
              <a:defRPr sz="3600">
                <a:solidFill>
                  <a:srgbClr val="FFFFFF"/>
                </a:solidFill>
                <a:latin typeface="Helvetica"/>
                <a:ea typeface="Helvetica"/>
                <a:cs typeface="Helvetica"/>
                <a:sym typeface="Helvetica"/>
              </a:defRPr>
            </a:pPr>
            <a:endParaRPr/>
          </a:p>
        </p:txBody>
      </p:sp>
      <p:sp>
        <p:nvSpPr>
          <p:cNvPr id="556" name="圆形"/>
          <p:cNvSpPr/>
          <p:nvPr/>
        </p:nvSpPr>
        <p:spPr>
          <a:xfrm>
            <a:off x="15572058" y="7010400"/>
            <a:ext cx="1522333" cy="1522728"/>
          </a:xfrm>
          <a:prstGeom prst="ellipse">
            <a:avLst/>
          </a:prstGeom>
          <a:solidFill>
            <a:srgbClr val="F19A14"/>
          </a:solidFill>
          <a:ln w="12700">
            <a:miter lim="400000"/>
          </a:ln>
        </p:spPr>
        <p:txBody>
          <a:bodyPr lIns="45719" rIns="45719" anchor="ctr"/>
          <a:lstStyle/>
          <a:p>
            <a:pPr algn="l" defTabSz="1828433">
              <a:lnSpc>
                <a:spcPct val="100000"/>
              </a:lnSpc>
              <a:defRPr sz="3600">
                <a:solidFill>
                  <a:srgbClr val="FFFFFF"/>
                </a:solidFill>
                <a:latin typeface="Helvetica"/>
                <a:ea typeface="Helvetica"/>
                <a:cs typeface="Helvetica"/>
                <a:sym typeface="Helvetica"/>
              </a:defRPr>
            </a:pPr>
            <a:endParaRPr/>
          </a:p>
        </p:txBody>
      </p:sp>
      <p:grpSp>
        <p:nvGrpSpPr>
          <p:cNvPr id="559" name="成组"/>
          <p:cNvGrpSpPr/>
          <p:nvPr/>
        </p:nvGrpSpPr>
        <p:grpSpPr>
          <a:xfrm>
            <a:off x="17581098" y="6937666"/>
            <a:ext cx="5134921" cy="2517563"/>
            <a:chOff x="0" y="0"/>
            <a:chExt cx="5134919" cy="2517561"/>
          </a:xfrm>
        </p:grpSpPr>
        <p:sp>
          <p:nvSpPr>
            <p:cNvPr id="557" name="Feature Four"/>
            <p:cNvSpPr txBox="1"/>
            <p:nvPr/>
          </p:nvSpPr>
          <p:spPr>
            <a:xfrm>
              <a:off x="0" y="0"/>
              <a:ext cx="5134920"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l" defTabSz="457200">
                <a:lnSpc>
                  <a:spcPct val="100000"/>
                </a:lnSpc>
                <a:defRPr sz="4000">
                  <a:solidFill>
                    <a:srgbClr val="FFFFFF"/>
                  </a:solidFill>
                  <a:latin typeface="Lato Light"/>
                  <a:ea typeface="Lato Light"/>
                  <a:cs typeface="Lato Light"/>
                  <a:sym typeface="Lato Light"/>
                </a:defRPr>
              </a:lvl1pPr>
            </a:lstStyle>
            <a:p>
              <a:r>
                <a:t>Feature Four</a:t>
              </a:r>
            </a:p>
          </p:txBody>
        </p:sp>
        <p:sp>
          <p:nvSpPr>
            <p:cNvPr id="558" name="Lorem ipsum dolor sit amet, consectetur adipiscing elit. Aliquam tincidunt ante nec sem congue"/>
            <p:cNvSpPr txBox="1"/>
            <p:nvPr/>
          </p:nvSpPr>
          <p:spPr>
            <a:xfrm>
              <a:off x="2380" y="621451"/>
              <a:ext cx="4796347" cy="1896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l" defTabSz="457200">
                <a:lnSpc>
                  <a:spcPct val="130000"/>
                </a:lnSpc>
                <a:defRPr>
                  <a:solidFill>
                    <a:srgbClr val="FFFFFF"/>
                  </a:solidFill>
                  <a:latin typeface="Helvetica"/>
                  <a:ea typeface="Helvetica"/>
                  <a:cs typeface="Helvetica"/>
                  <a:sym typeface="Helvetica"/>
                </a:defRPr>
              </a:lvl1pPr>
            </a:lstStyle>
            <a:p>
              <a:r>
                <a:t>Lorem ipsum dolor sit amet, consectetur adipiscing elit. Aliquam tincidunt ante nec sem congue</a:t>
              </a:r>
            </a:p>
          </p:txBody>
        </p:sp>
      </p:grpSp>
      <p:grpSp>
        <p:nvGrpSpPr>
          <p:cNvPr id="562" name="成组"/>
          <p:cNvGrpSpPr/>
          <p:nvPr/>
        </p:nvGrpSpPr>
        <p:grpSpPr>
          <a:xfrm>
            <a:off x="2024211" y="3736775"/>
            <a:ext cx="5134921" cy="2517563"/>
            <a:chOff x="0" y="0"/>
            <a:chExt cx="5134920" cy="2517561"/>
          </a:xfrm>
        </p:grpSpPr>
        <p:sp>
          <p:nvSpPr>
            <p:cNvPr id="560" name="Feature One"/>
            <p:cNvSpPr txBox="1"/>
            <p:nvPr/>
          </p:nvSpPr>
          <p:spPr>
            <a:xfrm>
              <a:off x="0" y="0"/>
              <a:ext cx="5134920"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r" defTabSz="457200">
                <a:lnSpc>
                  <a:spcPct val="100000"/>
                </a:lnSpc>
                <a:defRPr sz="4000">
                  <a:solidFill>
                    <a:srgbClr val="FFFFFF"/>
                  </a:solidFill>
                  <a:latin typeface="Lato Light"/>
                  <a:ea typeface="Lato Light"/>
                  <a:cs typeface="Lato Light"/>
                  <a:sym typeface="Lato Light"/>
                </a:defRPr>
              </a:lvl1pPr>
            </a:lstStyle>
            <a:p>
              <a:r>
                <a:t>Feature One</a:t>
              </a:r>
            </a:p>
          </p:txBody>
        </p:sp>
        <p:sp>
          <p:nvSpPr>
            <p:cNvPr id="561" name="Lorem ipsum dolor sit amet, consectetur adipiscing elit. Aliquam tincidunt ante nec sem congue"/>
            <p:cNvSpPr txBox="1"/>
            <p:nvPr/>
          </p:nvSpPr>
          <p:spPr>
            <a:xfrm>
              <a:off x="338573" y="621451"/>
              <a:ext cx="4796348" cy="1896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defTabSz="457200">
                <a:lnSpc>
                  <a:spcPct val="130000"/>
                </a:lnSpc>
                <a:defRPr>
                  <a:solidFill>
                    <a:srgbClr val="FFFFFF"/>
                  </a:solidFill>
                  <a:latin typeface="Helvetica"/>
                  <a:ea typeface="Helvetica"/>
                  <a:cs typeface="Helvetica"/>
                  <a:sym typeface="Helvetica"/>
                </a:defRPr>
              </a:lvl1pPr>
            </a:lstStyle>
            <a:p>
              <a:r>
                <a:t>Lorem ipsum dolor sit amet, consectetur adipiscing elit. Aliquam tincidunt ante nec sem congue</a:t>
              </a:r>
            </a:p>
          </p:txBody>
        </p:sp>
      </p:grpSp>
      <p:grpSp>
        <p:nvGrpSpPr>
          <p:cNvPr id="565" name="成组"/>
          <p:cNvGrpSpPr/>
          <p:nvPr/>
        </p:nvGrpSpPr>
        <p:grpSpPr>
          <a:xfrm>
            <a:off x="2024211" y="6855021"/>
            <a:ext cx="5134921" cy="2544641"/>
            <a:chOff x="0" y="0"/>
            <a:chExt cx="5134920" cy="2544639"/>
          </a:xfrm>
        </p:grpSpPr>
        <p:sp>
          <p:nvSpPr>
            <p:cNvPr id="563" name="Feature Two"/>
            <p:cNvSpPr txBox="1"/>
            <p:nvPr/>
          </p:nvSpPr>
          <p:spPr>
            <a:xfrm>
              <a:off x="0" y="0"/>
              <a:ext cx="5134920"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r" defTabSz="457200">
                <a:lnSpc>
                  <a:spcPct val="100000"/>
                </a:lnSpc>
                <a:defRPr sz="4000">
                  <a:solidFill>
                    <a:srgbClr val="FFFFFF"/>
                  </a:solidFill>
                  <a:latin typeface="Lato Light"/>
                  <a:ea typeface="Lato Light"/>
                  <a:cs typeface="Lato Light"/>
                  <a:sym typeface="Lato Light"/>
                </a:defRPr>
              </a:lvl1pPr>
            </a:lstStyle>
            <a:p>
              <a:r>
                <a:t>Feature Two</a:t>
              </a:r>
            </a:p>
          </p:txBody>
        </p:sp>
        <p:sp>
          <p:nvSpPr>
            <p:cNvPr id="564" name="Lorem ipsum dolor sit amet, consectetur adipiscing elit. Aliquam tincidunt ante nec sem congue"/>
            <p:cNvSpPr txBox="1"/>
            <p:nvPr/>
          </p:nvSpPr>
          <p:spPr>
            <a:xfrm>
              <a:off x="338573" y="648529"/>
              <a:ext cx="4796348" cy="1896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defTabSz="457200">
                <a:lnSpc>
                  <a:spcPct val="130000"/>
                </a:lnSpc>
                <a:defRPr>
                  <a:solidFill>
                    <a:srgbClr val="FFFFFF"/>
                  </a:solidFill>
                  <a:latin typeface="Helvetica"/>
                  <a:ea typeface="Helvetica"/>
                  <a:cs typeface="Helvetica"/>
                  <a:sym typeface="Helvetica"/>
                </a:defRPr>
              </a:lvl1pPr>
            </a:lstStyle>
            <a:p>
              <a:r>
                <a:t>Lorem ipsum dolor sit amet, consectetur adipiscing elit. Aliquam tincidunt ante nec sem congue</a:t>
              </a:r>
            </a:p>
          </p:txBody>
        </p:sp>
      </p:grpSp>
      <p:sp>
        <p:nvSpPr>
          <p:cNvPr id="566" name="形状"/>
          <p:cNvSpPr/>
          <p:nvPr/>
        </p:nvSpPr>
        <p:spPr>
          <a:xfrm>
            <a:off x="7709323" y="4404698"/>
            <a:ext cx="796472" cy="645015"/>
          </a:xfrm>
          <a:custGeom>
            <a:avLst/>
            <a:gdLst/>
            <a:ahLst/>
            <a:cxnLst>
              <a:cxn ang="0">
                <a:pos x="wd2" y="hd2"/>
              </a:cxn>
              <a:cxn ang="5400000">
                <a:pos x="wd2" y="hd2"/>
              </a:cxn>
              <a:cxn ang="10800000">
                <a:pos x="wd2" y="hd2"/>
              </a:cxn>
              <a:cxn ang="16200000">
                <a:pos x="wd2" y="hd2"/>
              </a:cxn>
            </a:cxnLst>
            <a:rect l="0" t="0" r="r" b="b"/>
            <a:pathLst>
              <a:path w="21600" h="21600" extrusionOk="0">
                <a:moveTo>
                  <a:pt x="21600" y="19244"/>
                </a:moveTo>
                <a:cubicBezTo>
                  <a:pt x="21600" y="20815"/>
                  <a:pt x="20965" y="21600"/>
                  <a:pt x="20012" y="21600"/>
                </a:cubicBezTo>
                <a:cubicBezTo>
                  <a:pt x="1588" y="21600"/>
                  <a:pt x="1588" y="21600"/>
                  <a:pt x="1588" y="21600"/>
                </a:cubicBezTo>
                <a:cubicBezTo>
                  <a:pt x="635" y="21600"/>
                  <a:pt x="0" y="20815"/>
                  <a:pt x="0" y="19244"/>
                </a:cubicBezTo>
                <a:cubicBezTo>
                  <a:pt x="0" y="2356"/>
                  <a:pt x="0" y="2356"/>
                  <a:pt x="0" y="2356"/>
                </a:cubicBezTo>
                <a:cubicBezTo>
                  <a:pt x="0" y="1178"/>
                  <a:pt x="635" y="0"/>
                  <a:pt x="1588" y="0"/>
                </a:cubicBezTo>
                <a:cubicBezTo>
                  <a:pt x="20012" y="0"/>
                  <a:pt x="20012" y="0"/>
                  <a:pt x="20012" y="0"/>
                </a:cubicBezTo>
                <a:cubicBezTo>
                  <a:pt x="20965" y="0"/>
                  <a:pt x="21600" y="1178"/>
                  <a:pt x="21600" y="2356"/>
                </a:cubicBezTo>
                <a:lnTo>
                  <a:pt x="21600" y="19244"/>
                </a:lnTo>
                <a:close/>
                <a:moveTo>
                  <a:pt x="1588" y="1964"/>
                </a:moveTo>
                <a:cubicBezTo>
                  <a:pt x="1588" y="1964"/>
                  <a:pt x="1271" y="1964"/>
                  <a:pt x="1271" y="2356"/>
                </a:cubicBezTo>
                <a:cubicBezTo>
                  <a:pt x="1271" y="19244"/>
                  <a:pt x="1271" y="19244"/>
                  <a:pt x="1271" y="19244"/>
                </a:cubicBezTo>
                <a:cubicBezTo>
                  <a:pt x="1271" y="19636"/>
                  <a:pt x="1588" y="20029"/>
                  <a:pt x="1588" y="20029"/>
                </a:cubicBezTo>
                <a:cubicBezTo>
                  <a:pt x="20012" y="20029"/>
                  <a:pt x="20012" y="20029"/>
                  <a:pt x="20012" y="20029"/>
                </a:cubicBezTo>
                <a:cubicBezTo>
                  <a:pt x="20012" y="20029"/>
                  <a:pt x="20329" y="19636"/>
                  <a:pt x="20329" y="19244"/>
                </a:cubicBezTo>
                <a:cubicBezTo>
                  <a:pt x="20329" y="2356"/>
                  <a:pt x="20329" y="2356"/>
                  <a:pt x="20329" y="2356"/>
                </a:cubicBezTo>
                <a:cubicBezTo>
                  <a:pt x="20329" y="1964"/>
                  <a:pt x="20012" y="1964"/>
                  <a:pt x="20012" y="1964"/>
                </a:cubicBezTo>
                <a:lnTo>
                  <a:pt x="1588" y="1964"/>
                </a:lnTo>
                <a:close/>
                <a:moveTo>
                  <a:pt x="5082" y="9033"/>
                </a:moveTo>
                <a:cubicBezTo>
                  <a:pt x="3812" y="9033"/>
                  <a:pt x="2859" y="7855"/>
                  <a:pt x="2859" y="6284"/>
                </a:cubicBezTo>
                <a:cubicBezTo>
                  <a:pt x="2859" y="5105"/>
                  <a:pt x="3812" y="3535"/>
                  <a:pt x="5082" y="3535"/>
                </a:cubicBezTo>
                <a:cubicBezTo>
                  <a:pt x="6353" y="3535"/>
                  <a:pt x="7306" y="5105"/>
                  <a:pt x="7306" y="6284"/>
                </a:cubicBezTo>
                <a:cubicBezTo>
                  <a:pt x="7306" y="7855"/>
                  <a:pt x="6353" y="9033"/>
                  <a:pt x="5082" y="9033"/>
                </a:cubicBezTo>
                <a:close/>
                <a:moveTo>
                  <a:pt x="18741" y="18065"/>
                </a:moveTo>
                <a:cubicBezTo>
                  <a:pt x="2859" y="18065"/>
                  <a:pt x="2859" y="18065"/>
                  <a:pt x="2859" y="18065"/>
                </a:cubicBezTo>
                <a:cubicBezTo>
                  <a:pt x="2859" y="15316"/>
                  <a:pt x="2859" y="15316"/>
                  <a:pt x="2859" y="15316"/>
                </a:cubicBezTo>
                <a:cubicBezTo>
                  <a:pt x="6353" y="10996"/>
                  <a:pt x="6353" y="10996"/>
                  <a:pt x="6353" y="10996"/>
                </a:cubicBezTo>
                <a:cubicBezTo>
                  <a:pt x="8259" y="12960"/>
                  <a:pt x="8259" y="12960"/>
                  <a:pt x="8259" y="12960"/>
                </a:cubicBezTo>
                <a:cubicBezTo>
                  <a:pt x="13976" y="5891"/>
                  <a:pt x="13976" y="5891"/>
                  <a:pt x="13976" y="5891"/>
                </a:cubicBezTo>
                <a:cubicBezTo>
                  <a:pt x="18741" y="11782"/>
                  <a:pt x="18741" y="11782"/>
                  <a:pt x="18741" y="11782"/>
                </a:cubicBezTo>
                <a:lnTo>
                  <a:pt x="18741" y="18065"/>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67" name="形状"/>
          <p:cNvSpPr/>
          <p:nvPr/>
        </p:nvSpPr>
        <p:spPr>
          <a:xfrm>
            <a:off x="7737534" y="7426187"/>
            <a:ext cx="804614" cy="804928"/>
          </a:xfrm>
          <a:custGeom>
            <a:avLst/>
            <a:gdLst/>
            <a:ahLst/>
            <a:cxnLst>
              <a:cxn ang="0">
                <a:pos x="wd2" y="hd2"/>
              </a:cxn>
              <a:cxn ang="5400000">
                <a:pos x="wd2" y="hd2"/>
              </a:cxn>
              <a:cxn ang="10800000">
                <a:pos x="wd2" y="hd2"/>
              </a:cxn>
              <a:cxn ang="16200000">
                <a:pos x="wd2" y="hd2"/>
              </a:cxn>
            </a:cxnLst>
            <a:rect l="0" t="0" r="r" b="b"/>
            <a:pathLst>
              <a:path w="21600" h="21600" extrusionOk="0">
                <a:moveTo>
                  <a:pt x="21600" y="12175"/>
                </a:moveTo>
                <a:cubicBezTo>
                  <a:pt x="21600" y="12567"/>
                  <a:pt x="21207" y="12960"/>
                  <a:pt x="21207" y="12960"/>
                </a:cubicBezTo>
                <a:cubicBezTo>
                  <a:pt x="18458" y="13353"/>
                  <a:pt x="18458" y="13353"/>
                  <a:pt x="18458" y="13353"/>
                </a:cubicBezTo>
                <a:cubicBezTo>
                  <a:pt x="18458" y="13745"/>
                  <a:pt x="18065" y="14138"/>
                  <a:pt x="18065" y="14531"/>
                </a:cubicBezTo>
                <a:cubicBezTo>
                  <a:pt x="18458" y="15316"/>
                  <a:pt x="18851" y="15709"/>
                  <a:pt x="19244" y="16495"/>
                </a:cubicBezTo>
                <a:cubicBezTo>
                  <a:pt x="19636" y="16495"/>
                  <a:pt x="19636" y="16495"/>
                  <a:pt x="19636" y="16887"/>
                </a:cubicBezTo>
                <a:cubicBezTo>
                  <a:pt x="19636" y="16887"/>
                  <a:pt x="19636" y="16887"/>
                  <a:pt x="19244" y="17280"/>
                </a:cubicBezTo>
                <a:cubicBezTo>
                  <a:pt x="19244" y="17673"/>
                  <a:pt x="17280" y="19636"/>
                  <a:pt x="16887" y="19636"/>
                </a:cubicBezTo>
                <a:cubicBezTo>
                  <a:pt x="16495" y="19636"/>
                  <a:pt x="16495" y="19636"/>
                  <a:pt x="16495" y="19636"/>
                </a:cubicBezTo>
                <a:cubicBezTo>
                  <a:pt x="14531" y="18065"/>
                  <a:pt x="14531" y="18065"/>
                  <a:pt x="14531" y="18065"/>
                </a:cubicBezTo>
                <a:cubicBezTo>
                  <a:pt x="14138" y="18065"/>
                  <a:pt x="13745" y="18458"/>
                  <a:pt x="12960" y="18458"/>
                </a:cubicBezTo>
                <a:cubicBezTo>
                  <a:pt x="12960" y="19244"/>
                  <a:pt x="12960" y="20422"/>
                  <a:pt x="12567" y="21207"/>
                </a:cubicBezTo>
                <a:cubicBezTo>
                  <a:pt x="12567" y="21207"/>
                  <a:pt x="12567" y="21600"/>
                  <a:pt x="12175" y="21600"/>
                </a:cubicBezTo>
                <a:cubicBezTo>
                  <a:pt x="9033" y="21600"/>
                  <a:pt x="9033" y="21600"/>
                  <a:pt x="9033" y="21600"/>
                </a:cubicBezTo>
                <a:cubicBezTo>
                  <a:pt x="9033" y="21600"/>
                  <a:pt x="8640" y="21207"/>
                  <a:pt x="8640" y="21207"/>
                </a:cubicBezTo>
                <a:cubicBezTo>
                  <a:pt x="8247" y="18458"/>
                  <a:pt x="8247" y="18458"/>
                  <a:pt x="8247" y="18458"/>
                </a:cubicBezTo>
                <a:cubicBezTo>
                  <a:pt x="7855" y="18458"/>
                  <a:pt x="7462" y="18065"/>
                  <a:pt x="7069" y="18065"/>
                </a:cubicBezTo>
                <a:cubicBezTo>
                  <a:pt x="5105" y="19636"/>
                  <a:pt x="5105" y="19636"/>
                  <a:pt x="5105" y="19636"/>
                </a:cubicBezTo>
                <a:cubicBezTo>
                  <a:pt x="4713" y="19636"/>
                  <a:pt x="4713" y="19636"/>
                  <a:pt x="4713" y="19636"/>
                </a:cubicBezTo>
                <a:cubicBezTo>
                  <a:pt x="4320" y="19636"/>
                  <a:pt x="4320" y="19636"/>
                  <a:pt x="4320" y="19636"/>
                </a:cubicBezTo>
                <a:cubicBezTo>
                  <a:pt x="3535" y="18851"/>
                  <a:pt x="2749" y="18065"/>
                  <a:pt x="1964" y="17280"/>
                </a:cubicBezTo>
                <a:cubicBezTo>
                  <a:pt x="1964" y="16887"/>
                  <a:pt x="1964" y="16887"/>
                  <a:pt x="1964" y="16887"/>
                </a:cubicBezTo>
                <a:cubicBezTo>
                  <a:pt x="1964" y="16495"/>
                  <a:pt x="1964" y="16495"/>
                  <a:pt x="1964" y="16495"/>
                </a:cubicBezTo>
                <a:cubicBezTo>
                  <a:pt x="2356" y="15709"/>
                  <a:pt x="3142" y="15316"/>
                  <a:pt x="3535" y="14531"/>
                </a:cubicBezTo>
                <a:cubicBezTo>
                  <a:pt x="3142" y="14138"/>
                  <a:pt x="3142" y="13745"/>
                  <a:pt x="2749" y="12960"/>
                </a:cubicBezTo>
                <a:cubicBezTo>
                  <a:pt x="393" y="12960"/>
                  <a:pt x="393" y="12960"/>
                  <a:pt x="393" y="12960"/>
                </a:cubicBezTo>
                <a:cubicBezTo>
                  <a:pt x="0" y="12567"/>
                  <a:pt x="0" y="12567"/>
                  <a:pt x="0" y="12175"/>
                </a:cubicBezTo>
                <a:cubicBezTo>
                  <a:pt x="0" y="9033"/>
                  <a:pt x="0" y="9033"/>
                  <a:pt x="0" y="9033"/>
                </a:cubicBezTo>
                <a:cubicBezTo>
                  <a:pt x="0" y="9033"/>
                  <a:pt x="0" y="8640"/>
                  <a:pt x="393" y="8640"/>
                </a:cubicBezTo>
                <a:cubicBezTo>
                  <a:pt x="2749" y="8247"/>
                  <a:pt x="2749" y="8247"/>
                  <a:pt x="2749" y="8247"/>
                </a:cubicBezTo>
                <a:cubicBezTo>
                  <a:pt x="3142" y="7855"/>
                  <a:pt x="3142" y="7462"/>
                  <a:pt x="3535" y="7069"/>
                </a:cubicBezTo>
                <a:cubicBezTo>
                  <a:pt x="3142" y="6284"/>
                  <a:pt x="2356" y="5498"/>
                  <a:pt x="1964" y="5105"/>
                </a:cubicBezTo>
                <a:cubicBezTo>
                  <a:pt x="1964" y="5105"/>
                  <a:pt x="1964" y="4713"/>
                  <a:pt x="1964" y="4713"/>
                </a:cubicBezTo>
                <a:cubicBezTo>
                  <a:pt x="1964" y="4713"/>
                  <a:pt x="1964" y="4320"/>
                  <a:pt x="1964" y="4320"/>
                </a:cubicBezTo>
                <a:cubicBezTo>
                  <a:pt x="2356" y="3927"/>
                  <a:pt x="4320" y="1964"/>
                  <a:pt x="4713" y="1964"/>
                </a:cubicBezTo>
                <a:cubicBezTo>
                  <a:pt x="4713" y="1964"/>
                  <a:pt x="4713" y="1964"/>
                  <a:pt x="5105" y="1964"/>
                </a:cubicBezTo>
                <a:cubicBezTo>
                  <a:pt x="7069" y="3535"/>
                  <a:pt x="7069" y="3535"/>
                  <a:pt x="7069" y="3535"/>
                </a:cubicBezTo>
                <a:cubicBezTo>
                  <a:pt x="7462" y="3142"/>
                  <a:pt x="7855" y="3142"/>
                  <a:pt x="8247" y="3142"/>
                </a:cubicBezTo>
                <a:cubicBezTo>
                  <a:pt x="8247" y="1964"/>
                  <a:pt x="8247" y="1178"/>
                  <a:pt x="8640" y="393"/>
                </a:cubicBezTo>
                <a:cubicBezTo>
                  <a:pt x="8640" y="0"/>
                  <a:pt x="9033" y="0"/>
                  <a:pt x="9033" y="0"/>
                </a:cubicBezTo>
                <a:cubicBezTo>
                  <a:pt x="12175" y="0"/>
                  <a:pt x="12175" y="0"/>
                  <a:pt x="12175" y="0"/>
                </a:cubicBezTo>
                <a:cubicBezTo>
                  <a:pt x="12567" y="0"/>
                  <a:pt x="12567" y="0"/>
                  <a:pt x="12567" y="393"/>
                </a:cubicBezTo>
                <a:cubicBezTo>
                  <a:pt x="12960" y="3142"/>
                  <a:pt x="12960" y="3142"/>
                  <a:pt x="12960" y="3142"/>
                </a:cubicBezTo>
                <a:cubicBezTo>
                  <a:pt x="13745" y="3142"/>
                  <a:pt x="14138" y="3142"/>
                  <a:pt x="14531" y="3535"/>
                </a:cubicBezTo>
                <a:cubicBezTo>
                  <a:pt x="16495" y="1964"/>
                  <a:pt x="16495" y="1964"/>
                  <a:pt x="16495" y="1964"/>
                </a:cubicBezTo>
                <a:cubicBezTo>
                  <a:pt x="16495" y="1964"/>
                  <a:pt x="16495" y="1964"/>
                  <a:pt x="16887" y="1964"/>
                </a:cubicBezTo>
                <a:cubicBezTo>
                  <a:pt x="16887" y="1964"/>
                  <a:pt x="16887" y="1964"/>
                  <a:pt x="16887" y="1964"/>
                </a:cubicBezTo>
                <a:cubicBezTo>
                  <a:pt x="17673" y="2749"/>
                  <a:pt x="18851" y="3535"/>
                  <a:pt x="19244" y="4320"/>
                </a:cubicBezTo>
                <a:cubicBezTo>
                  <a:pt x="19636" y="4320"/>
                  <a:pt x="19636" y="4713"/>
                  <a:pt x="19636" y="4713"/>
                </a:cubicBezTo>
                <a:cubicBezTo>
                  <a:pt x="19636" y="4713"/>
                  <a:pt x="19244" y="5105"/>
                  <a:pt x="19244" y="5105"/>
                </a:cubicBezTo>
                <a:cubicBezTo>
                  <a:pt x="18851" y="5498"/>
                  <a:pt x="18458" y="6284"/>
                  <a:pt x="18065" y="7069"/>
                </a:cubicBezTo>
                <a:cubicBezTo>
                  <a:pt x="18065" y="7462"/>
                  <a:pt x="18458" y="7855"/>
                  <a:pt x="18458" y="8247"/>
                </a:cubicBezTo>
                <a:cubicBezTo>
                  <a:pt x="21207" y="8640"/>
                  <a:pt x="21207" y="8640"/>
                  <a:pt x="21207" y="8640"/>
                </a:cubicBezTo>
                <a:cubicBezTo>
                  <a:pt x="21207" y="8640"/>
                  <a:pt x="21600" y="9033"/>
                  <a:pt x="21600" y="9033"/>
                </a:cubicBezTo>
                <a:lnTo>
                  <a:pt x="21600" y="12175"/>
                </a:lnTo>
                <a:close/>
                <a:moveTo>
                  <a:pt x="10604" y="7069"/>
                </a:moveTo>
                <a:cubicBezTo>
                  <a:pt x="8640" y="7069"/>
                  <a:pt x="7069" y="8640"/>
                  <a:pt x="7069" y="10604"/>
                </a:cubicBezTo>
                <a:cubicBezTo>
                  <a:pt x="7069" y="12567"/>
                  <a:pt x="8640" y="14138"/>
                  <a:pt x="10604" y="14138"/>
                </a:cubicBezTo>
                <a:cubicBezTo>
                  <a:pt x="12567" y="14138"/>
                  <a:pt x="14138" y="12567"/>
                  <a:pt x="14138" y="10604"/>
                </a:cubicBezTo>
                <a:cubicBezTo>
                  <a:pt x="14138" y="8640"/>
                  <a:pt x="12567" y="7069"/>
                  <a:pt x="10604" y="7069"/>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68" name="形状"/>
          <p:cNvSpPr/>
          <p:nvPr/>
        </p:nvSpPr>
        <p:spPr>
          <a:xfrm>
            <a:off x="15946355" y="4349351"/>
            <a:ext cx="817204" cy="708867"/>
          </a:xfrm>
          <a:custGeom>
            <a:avLst/>
            <a:gdLst/>
            <a:ahLst/>
            <a:cxnLst>
              <a:cxn ang="0">
                <a:pos x="wd2" y="hd2"/>
              </a:cxn>
              <a:cxn ang="5400000">
                <a:pos x="wd2" y="hd2"/>
              </a:cxn>
              <a:cxn ang="10800000">
                <a:pos x="wd2" y="hd2"/>
              </a:cxn>
              <a:cxn ang="16200000">
                <a:pos x="wd2" y="hd2"/>
              </a:cxn>
            </a:cxnLst>
            <a:rect l="0" t="0" r="r" b="b"/>
            <a:pathLst>
              <a:path w="21600" h="21600"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69" name="形状"/>
          <p:cNvSpPr/>
          <p:nvPr/>
        </p:nvSpPr>
        <p:spPr>
          <a:xfrm>
            <a:off x="15974566" y="7481758"/>
            <a:ext cx="699831" cy="504836"/>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70" name="WRITE HERE A TITLE…"/>
          <p:cNvSpPr txBox="1"/>
          <p:nvPr/>
        </p:nvSpPr>
        <p:spPr>
          <a:xfrm>
            <a:off x="8751491" y="673623"/>
            <a:ext cx="6881178"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FFFFFF"/>
                </a:solidFill>
                <a:latin typeface="Helvetica"/>
                <a:ea typeface="Helvetica"/>
                <a:cs typeface="Helvetica"/>
                <a:sym typeface="Helvetica"/>
              </a:defRPr>
            </a:pPr>
            <a:r>
              <a:t>WRITE HERE A TITLE</a:t>
            </a:r>
          </a:p>
          <a:p>
            <a:pPr defTabSz="1828433">
              <a:defRPr sz="4800">
                <a:solidFill>
                  <a:srgbClr val="FFFFFF"/>
                </a:solidFill>
                <a:latin typeface="Helvetica"/>
                <a:ea typeface="Helvetica"/>
                <a:cs typeface="Helvetica"/>
                <a:sym typeface="Helvetica"/>
              </a:defRPr>
            </a:pPr>
            <a:r>
              <a:t>iPhone 6 Project Mockup</a:t>
            </a:r>
          </a:p>
        </p:txBody>
      </p:sp>
      <p:sp>
        <p:nvSpPr>
          <p:cNvPr id="57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pic>
        <p:nvPicPr>
          <p:cNvPr id="572" name="Replace Keynote from Powerpoint 3.jpg" descr="Replace Keynote from Powerpoint 3.jpg"/>
          <p:cNvPicPr>
            <a:picLocks noChangeAspect="1"/>
          </p:cNvPicPr>
          <p:nvPr/>
        </p:nvPicPr>
        <p:blipFill>
          <a:blip r:embed="rId5">
            <a:extLst/>
          </a:blip>
          <a:srcRect l="7881" r="7881"/>
          <a:stretch>
            <a:fillRect/>
          </a:stretch>
        </p:blipFill>
        <p:spPr>
          <a:xfrm>
            <a:off x="9928628" y="3595458"/>
            <a:ext cx="4459423" cy="791792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70"/>
                                        </p:tgtEl>
                                        <p:attrNameLst>
                                          <p:attrName>style.visibility</p:attrName>
                                        </p:attrNameLst>
                                      </p:cBhvr>
                                      <p:to>
                                        <p:strVal val="visible"/>
                                      </p:to>
                                    </p:set>
                                    <p:animEffect transition="in" filter="fade">
                                      <p:cBhvr>
                                        <p:cTn id="7" dur="500"/>
                                        <p:tgtEl>
                                          <p:spTgt spid="5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71"/>
                                        </p:tgtEl>
                                        <p:attrNameLst>
                                          <p:attrName>style.visibility</p:attrName>
                                        </p:attrNameLst>
                                      </p:cBhvr>
                                      <p:to>
                                        <p:strVal val="visible"/>
                                      </p:to>
                                    </p:set>
                                    <p:animEffect transition="in" filter="fade">
                                      <p:cBhvr>
                                        <p:cTn id="12" dur="500"/>
                                        <p:tgtEl>
                                          <p:spTgt spid="5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9"/>
                                        </p:tgtEl>
                                        <p:attrNameLst>
                                          <p:attrName>style.visibility</p:attrName>
                                        </p:attrNameLst>
                                      </p:cBhvr>
                                      <p:to>
                                        <p:strVal val="visible"/>
                                      </p:to>
                                    </p:set>
                                    <p:animEffect transition="in" filter="fade">
                                      <p:cBhvr>
                                        <p:cTn id="17" dur="500"/>
                                        <p:tgtEl>
                                          <p:spTgt spid="5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50"/>
                                        </p:tgtEl>
                                        <p:attrNameLst>
                                          <p:attrName>style.visibility</p:attrName>
                                        </p:attrNameLst>
                                      </p:cBhvr>
                                      <p:to>
                                        <p:strVal val="visible"/>
                                      </p:to>
                                    </p:set>
                                    <p:animEffect transition="in" filter="fade">
                                      <p:cBhvr>
                                        <p:cTn id="22" dur="500"/>
                                        <p:tgtEl>
                                          <p:spTgt spid="5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566"/>
                                        </p:tgtEl>
                                        <p:attrNameLst>
                                          <p:attrName>style.visibility</p:attrName>
                                        </p:attrNameLst>
                                      </p:cBhvr>
                                      <p:to>
                                        <p:strVal val="visible"/>
                                      </p:to>
                                    </p:set>
                                    <p:animEffect transition="in" filter="fade">
                                      <p:cBhvr>
                                        <p:cTn id="27" dur="500"/>
                                        <p:tgtEl>
                                          <p:spTgt spid="5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562"/>
                                        </p:tgtEl>
                                        <p:attrNameLst>
                                          <p:attrName>style.visibility</p:attrName>
                                        </p:attrNameLst>
                                      </p:cBhvr>
                                      <p:to>
                                        <p:strVal val="visible"/>
                                      </p:to>
                                    </p:set>
                                    <p:animEffect transition="in" filter="fade">
                                      <p:cBhvr>
                                        <p:cTn id="32" dur="500"/>
                                        <p:tgtEl>
                                          <p:spTgt spid="56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551"/>
                                        </p:tgtEl>
                                        <p:attrNameLst>
                                          <p:attrName>style.visibility</p:attrName>
                                        </p:attrNameLst>
                                      </p:cBhvr>
                                      <p:to>
                                        <p:strVal val="visible"/>
                                      </p:to>
                                    </p:set>
                                    <p:animEffect transition="in" filter="fade">
                                      <p:cBhvr>
                                        <p:cTn id="37" dur="500"/>
                                        <p:tgtEl>
                                          <p:spTgt spid="55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567"/>
                                        </p:tgtEl>
                                        <p:attrNameLst>
                                          <p:attrName>style.visibility</p:attrName>
                                        </p:attrNameLst>
                                      </p:cBhvr>
                                      <p:to>
                                        <p:strVal val="visible"/>
                                      </p:to>
                                    </p:set>
                                    <p:animEffect transition="in" filter="fade">
                                      <p:cBhvr>
                                        <p:cTn id="42" dur="500"/>
                                        <p:tgtEl>
                                          <p:spTgt spid="56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565"/>
                                        </p:tgtEl>
                                        <p:attrNameLst>
                                          <p:attrName>style.visibility</p:attrName>
                                        </p:attrNameLst>
                                      </p:cBhvr>
                                      <p:to>
                                        <p:strVal val="visible"/>
                                      </p:to>
                                    </p:set>
                                    <p:animEffect transition="in" filter="fade">
                                      <p:cBhvr>
                                        <p:cTn id="47" dur="500"/>
                                        <p:tgtEl>
                                          <p:spTgt spid="56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555"/>
                                        </p:tgtEl>
                                        <p:attrNameLst>
                                          <p:attrName>style.visibility</p:attrName>
                                        </p:attrNameLst>
                                      </p:cBhvr>
                                      <p:to>
                                        <p:strVal val="visible"/>
                                      </p:to>
                                    </p:set>
                                    <p:animEffect transition="in" filter="fade">
                                      <p:cBhvr>
                                        <p:cTn id="52" dur="500"/>
                                        <p:tgtEl>
                                          <p:spTgt spid="55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568"/>
                                        </p:tgtEl>
                                        <p:attrNameLst>
                                          <p:attrName>style.visibility</p:attrName>
                                        </p:attrNameLst>
                                      </p:cBhvr>
                                      <p:to>
                                        <p:strVal val="visible"/>
                                      </p:to>
                                    </p:set>
                                    <p:animEffect transition="in" filter="fade">
                                      <p:cBhvr>
                                        <p:cTn id="57" dur="500"/>
                                        <p:tgtEl>
                                          <p:spTgt spid="56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554"/>
                                        </p:tgtEl>
                                        <p:attrNameLst>
                                          <p:attrName>style.visibility</p:attrName>
                                        </p:attrNameLst>
                                      </p:cBhvr>
                                      <p:to>
                                        <p:strVal val="visible"/>
                                      </p:to>
                                    </p:set>
                                    <p:animEffect transition="in" filter="fade">
                                      <p:cBhvr>
                                        <p:cTn id="62" dur="500"/>
                                        <p:tgtEl>
                                          <p:spTgt spid="55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556"/>
                                        </p:tgtEl>
                                        <p:attrNameLst>
                                          <p:attrName>style.visibility</p:attrName>
                                        </p:attrNameLst>
                                      </p:cBhvr>
                                      <p:to>
                                        <p:strVal val="visible"/>
                                      </p:to>
                                    </p:set>
                                    <p:animEffect transition="in" filter="fade">
                                      <p:cBhvr>
                                        <p:cTn id="67" dur="500"/>
                                        <p:tgtEl>
                                          <p:spTgt spid="55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569"/>
                                        </p:tgtEl>
                                        <p:attrNameLst>
                                          <p:attrName>style.visibility</p:attrName>
                                        </p:attrNameLst>
                                      </p:cBhvr>
                                      <p:to>
                                        <p:strVal val="visible"/>
                                      </p:to>
                                    </p:set>
                                    <p:animEffect transition="in" filter="fade">
                                      <p:cBhvr>
                                        <p:cTn id="72" dur="500"/>
                                        <p:tgtEl>
                                          <p:spTgt spid="56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559"/>
                                        </p:tgtEl>
                                        <p:attrNameLst>
                                          <p:attrName>style.visibility</p:attrName>
                                        </p:attrNameLst>
                                      </p:cBhvr>
                                      <p:to>
                                        <p:strVal val="visible"/>
                                      </p:to>
                                    </p:set>
                                    <p:animEffect transition="in" filter="fade">
                                      <p:cBhvr>
                                        <p:cTn id="77" dur="500"/>
                                        <p:tgtEl>
                                          <p:spTgt spid="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3" animBg="1" advAuto="0"/>
      <p:bldP spid="550" grpId="4" animBg="1" advAuto="0"/>
      <p:bldP spid="551" grpId="7" animBg="1" advAuto="0"/>
      <p:bldP spid="554" grpId="12" animBg="1" advAuto="0"/>
      <p:bldP spid="555" grpId="10" animBg="1" advAuto="0"/>
      <p:bldP spid="556" grpId="13" animBg="1" advAuto="0"/>
      <p:bldP spid="559" grpId="15" animBg="1" advAuto="0"/>
      <p:bldP spid="562" grpId="6" animBg="1" advAuto="0"/>
      <p:bldP spid="565" grpId="9" animBg="1" advAuto="0"/>
      <p:bldP spid="566" grpId="5" animBg="1" advAuto="0"/>
      <p:bldP spid="567" grpId="8" animBg="1" advAuto="0"/>
      <p:bldP spid="568" grpId="11" animBg="1" advAuto="0"/>
      <p:bldP spid="569" grpId="14" animBg="1" advAuto="0"/>
      <p:bldP spid="570" grpId="1" animBg="1" advAuto="0"/>
      <p:bldP spid="571" grpId="2"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577" name="多边形"/>
          <p:cNvSpPr/>
          <p:nvPr/>
        </p:nvSpPr>
        <p:spPr>
          <a:xfrm>
            <a:off x="8213232" y="3315253"/>
            <a:ext cx="7980906" cy="7980906"/>
          </a:xfrm>
          <a:prstGeom prst="diamond">
            <a:avLst/>
          </a:prstGeom>
          <a:solidFill>
            <a:srgbClr val="CAD4E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78" name="形状"/>
          <p:cNvSpPr/>
          <p:nvPr/>
        </p:nvSpPr>
        <p:spPr>
          <a:xfrm>
            <a:off x="8971419" y="4073440"/>
            <a:ext cx="3112554" cy="311255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135D9A"/>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endParaRPr/>
          </a:p>
        </p:txBody>
      </p:sp>
      <p:sp>
        <p:nvSpPr>
          <p:cNvPr id="579" name="形状"/>
          <p:cNvSpPr/>
          <p:nvPr/>
        </p:nvSpPr>
        <p:spPr>
          <a:xfrm>
            <a:off x="8971419" y="7425419"/>
            <a:ext cx="3112554" cy="311255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1C05A"/>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endParaRPr/>
          </a:p>
        </p:txBody>
      </p:sp>
      <p:sp>
        <p:nvSpPr>
          <p:cNvPr id="580" name="形状"/>
          <p:cNvSpPr/>
          <p:nvPr/>
        </p:nvSpPr>
        <p:spPr>
          <a:xfrm>
            <a:off x="12323398" y="7425419"/>
            <a:ext cx="3112555" cy="311255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2BB294"/>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endParaRPr/>
          </a:p>
        </p:txBody>
      </p:sp>
      <p:sp>
        <p:nvSpPr>
          <p:cNvPr id="581" name="Entrepreneurship is the process of starting a business, typically a startup"/>
          <p:cNvSpPr txBox="1"/>
          <p:nvPr/>
        </p:nvSpPr>
        <p:spPr>
          <a:xfrm>
            <a:off x="3713195" y="5282870"/>
            <a:ext cx="5291419"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582" name="Marketing"/>
          <p:cNvSpPr txBox="1"/>
          <p:nvPr/>
        </p:nvSpPr>
        <p:spPr>
          <a:xfrm>
            <a:off x="6966607" y="4787510"/>
            <a:ext cx="1979895"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Marketing</a:t>
            </a:r>
          </a:p>
        </p:txBody>
      </p:sp>
      <p:sp>
        <p:nvSpPr>
          <p:cNvPr id="583" name="Entrepreneurship is the process of starting a business, typically a startup"/>
          <p:cNvSpPr txBox="1"/>
          <p:nvPr/>
        </p:nvSpPr>
        <p:spPr>
          <a:xfrm>
            <a:off x="3232676" y="8623793"/>
            <a:ext cx="5759653"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584" name="interaction"/>
          <p:cNvSpPr txBox="1"/>
          <p:nvPr/>
        </p:nvSpPr>
        <p:spPr>
          <a:xfrm>
            <a:off x="6877188" y="8128434"/>
            <a:ext cx="2070581"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interaction</a:t>
            </a:r>
          </a:p>
        </p:txBody>
      </p:sp>
      <p:sp>
        <p:nvSpPr>
          <p:cNvPr id="585" name="Entrepreneurship is the process of starting a business, typically a startup"/>
          <p:cNvSpPr txBox="1"/>
          <p:nvPr/>
        </p:nvSpPr>
        <p:spPr>
          <a:xfrm>
            <a:off x="15467269" y="5175005"/>
            <a:ext cx="5372918"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586" name="Social"/>
          <p:cNvSpPr txBox="1"/>
          <p:nvPr/>
        </p:nvSpPr>
        <p:spPr>
          <a:xfrm>
            <a:off x="15480141" y="4679644"/>
            <a:ext cx="1302430"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Social</a:t>
            </a:r>
          </a:p>
        </p:txBody>
      </p:sp>
      <p:sp>
        <p:nvSpPr>
          <p:cNvPr id="587" name="Entrepreneurship is the process of starting a business, typically a startup"/>
          <p:cNvSpPr txBox="1"/>
          <p:nvPr/>
        </p:nvSpPr>
        <p:spPr>
          <a:xfrm>
            <a:off x="15435581" y="8827399"/>
            <a:ext cx="5404608"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588" name="Cloud"/>
          <p:cNvSpPr txBox="1"/>
          <p:nvPr/>
        </p:nvSpPr>
        <p:spPr>
          <a:xfrm>
            <a:off x="15448452" y="8332038"/>
            <a:ext cx="125738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Cloud</a:t>
            </a:r>
          </a:p>
        </p:txBody>
      </p:sp>
      <p:sp>
        <p:nvSpPr>
          <p:cNvPr id="589" name="形状"/>
          <p:cNvSpPr/>
          <p:nvPr/>
        </p:nvSpPr>
        <p:spPr>
          <a:xfrm>
            <a:off x="12323398" y="4073440"/>
            <a:ext cx="3112555" cy="311255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5B5B5B"/>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endParaRPr/>
          </a:p>
        </p:txBody>
      </p:sp>
      <p:sp>
        <p:nvSpPr>
          <p:cNvPr id="590" name="形状"/>
          <p:cNvSpPr/>
          <p:nvPr/>
        </p:nvSpPr>
        <p:spPr>
          <a:xfrm>
            <a:off x="10023541" y="4765230"/>
            <a:ext cx="1061311" cy="1061591"/>
          </a:xfrm>
          <a:custGeom>
            <a:avLst/>
            <a:gdLst/>
            <a:ahLst/>
            <a:cxnLst>
              <a:cxn ang="0">
                <a:pos x="wd2" y="hd2"/>
              </a:cxn>
              <a:cxn ang="5400000">
                <a:pos x="wd2" y="hd2"/>
              </a:cxn>
              <a:cxn ang="10800000">
                <a:pos x="wd2" y="hd2"/>
              </a:cxn>
              <a:cxn ang="16200000">
                <a:pos x="wd2" y="hd2"/>
              </a:cxn>
            </a:cxnLst>
            <a:rect l="0" t="0" r="r" b="b"/>
            <a:pathLst>
              <a:path w="21600" h="21579" extrusionOk="0">
                <a:moveTo>
                  <a:pt x="21600" y="9391"/>
                </a:moveTo>
                <a:cubicBezTo>
                  <a:pt x="21600" y="9887"/>
                  <a:pt x="21473" y="10321"/>
                  <a:pt x="21219" y="10697"/>
                </a:cubicBezTo>
                <a:cubicBezTo>
                  <a:pt x="20964" y="11073"/>
                  <a:pt x="20648" y="11314"/>
                  <a:pt x="20264" y="11428"/>
                </a:cubicBezTo>
                <a:lnTo>
                  <a:pt x="20264" y="16611"/>
                </a:lnTo>
                <a:cubicBezTo>
                  <a:pt x="20264" y="17201"/>
                  <a:pt x="20088" y="17709"/>
                  <a:pt x="19730" y="18129"/>
                </a:cubicBezTo>
                <a:cubicBezTo>
                  <a:pt x="19375" y="18551"/>
                  <a:pt x="18952" y="18759"/>
                  <a:pt x="18460" y="18759"/>
                </a:cubicBezTo>
                <a:cubicBezTo>
                  <a:pt x="17928" y="18123"/>
                  <a:pt x="17287" y="17506"/>
                  <a:pt x="16538" y="16905"/>
                </a:cubicBezTo>
                <a:cubicBezTo>
                  <a:pt x="15786" y="16306"/>
                  <a:pt x="14981" y="15757"/>
                  <a:pt x="14117" y="15255"/>
                </a:cubicBezTo>
                <a:cubicBezTo>
                  <a:pt x="13255" y="14756"/>
                  <a:pt x="12364" y="14325"/>
                  <a:pt x="11450" y="13970"/>
                </a:cubicBezTo>
                <a:cubicBezTo>
                  <a:pt x="10536" y="13615"/>
                  <a:pt x="9648" y="13380"/>
                  <a:pt x="8788" y="13268"/>
                </a:cubicBezTo>
                <a:cubicBezTo>
                  <a:pt x="8453" y="13380"/>
                  <a:pt x="8179" y="13565"/>
                  <a:pt x="7968" y="13829"/>
                </a:cubicBezTo>
                <a:cubicBezTo>
                  <a:pt x="7758" y="14093"/>
                  <a:pt x="7613" y="14387"/>
                  <a:pt x="7535" y="14707"/>
                </a:cubicBezTo>
                <a:cubicBezTo>
                  <a:pt x="7457" y="15029"/>
                  <a:pt x="7449" y="15361"/>
                  <a:pt x="7510" y="15699"/>
                </a:cubicBezTo>
                <a:cubicBezTo>
                  <a:pt x="7574" y="16036"/>
                  <a:pt x="7719" y="16341"/>
                  <a:pt x="7946" y="16611"/>
                </a:cubicBezTo>
                <a:cubicBezTo>
                  <a:pt x="7750" y="16993"/>
                  <a:pt x="7660" y="17348"/>
                  <a:pt x="7677" y="17674"/>
                </a:cubicBezTo>
                <a:cubicBezTo>
                  <a:pt x="7692" y="17994"/>
                  <a:pt x="7772" y="18308"/>
                  <a:pt x="7917" y="18607"/>
                </a:cubicBezTo>
                <a:cubicBezTo>
                  <a:pt x="8059" y="18909"/>
                  <a:pt x="8255" y="19194"/>
                  <a:pt x="8497" y="19470"/>
                </a:cubicBezTo>
                <a:cubicBezTo>
                  <a:pt x="8737" y="19746"/>
                  <a:pt x="8996" y="20022"/>
                  <a:pt x="9271" y="20292"/>
                </a:cubicBezTo>
                <a:cubicBezTo>
                  <a:pt x="9114" y="20697"/>
                  <a:pt x="8842" y="21002"/>
                  <a:pt x="8455" y="21213"/>
                </a:cubicBezTo>
                <a:cubicBezTo>
                  <a:pt x="8069" y="21424"/>
                  <a:pt x="7655" y="21542"/>
                  <a:pt x="7212" y="21571"/>
                </a:cubicBezTo>
                <a:cubicBezTo>
                  <a:pt x="6771" y="21600"/>
                  <a:pt x="6340" y="21551"/>
                  <a:pt x="5917" y="21424"/>
                </a:cubicBezTo>
                <a:cubicBezTo>
                  <a:pt x="5496" y="21295"/>
                  <a:pt x="5163" y="21093"/>
                  <a:pt x="4923" y="20811"/>
                </a:cubicBezTo>
                <a:cubicBezTo>
                  <a:pt x="4781" y="20242"/>
                  <a:pt x="4624" y="19658"/>
                  <a:pt x="4453" y="19056"/>
                </a:cubicBezTo>
                <a:cubicBezTo>
                  <a:pt x="4281" y="18454"/>
                  <a:pt x="4139" y="17844"/>
                  <a:pt x="4032" y="17225"/>
                </a:cubicBezTo>
                <a:cubicBezTo>
                  <a:pt x="3921" y="16600"/>
                  <a:pt x="3868" y="15954"/>
                  <a:pt x="3868" y="15282"/>
                </a:cubicBezTo>
                <a:cubicBezTo>
                  <a:pt x="3868" y="14616"/>
                  <a:pt x="3961" y="13906"/>
                  <a:pt x="4149" y="13154"/>
                </a:cubicBezTo>
                <a:lnTo>
                  <a:pt x="1804" y="13154"/>
                </a:lnTo>
                <a:cubicBezTo>
                  <a:pt x="1312" y="13154"/>
                  <a:pt x="888" y="12946"/>
                  <a:pt x="533" y="12523"/>
                </a:cubicBezTo>
                <a:cubicBezTo>
                  <a:pt x="176" y="12101"/>
                  <a:pt x="0" y="11593"/>
                  <a:pt x="0" y="10991"/>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1" y="4821"/>
                  <a:pt x="12537" y="4399"/>
                  <a:pt x="13512" y="3873"/>
                </a:cubicBezTo>
                <a:cubicBezTo>
                  <a:pt x="14489" y="3342"/>
                  <a:pt x="15409" y="2744"/>
                  <a:pt x="16273" y="2071"/>
                </a:cubicBezTo>
                <a:cubicBezTo>
                  <a:pt x="17135" y="1405"/>
                  <a:pt x="17865" y="713"/>
                  <a:pt x="18460" y="0"/>
                </a:cubicBezTo>
                <a:cubicBezTo>
                  <a:pt x="18952" y="0"/>
                  <a:pt x="19375" y="214"/>
                  <a:pt x="19730" y="633"/>
                </a:cubicBezTo>
                <a:cubicBezTo>
                  <a:pt x="20088" y="1056"/>
                  <a:pt x="20264" y="1567"/>
                  <a:pt x="20264" y="2165"/>
                </a:cubicBezTo>
                <a:lnTo>
                  <a:pt x="20264" y="7334"/>
                </a:lnTo>
                <a:cubicBezTo>
                  <a:pt x="20648" y="7445"/>
                  <a:pt x="20964" y="7692"/>
                  <a:pt x="21219" y="8070"/>
                </a:cubicBezTo>
                <a:cubicBezTo>
                  <a:pt x="21473" y="8454"/>
                  <a:pt x="21600" y="8895"/>
                  <a:pt x="21600" y="9391"/>
                </a:cubicBezTo>
                <a:moveTo>
                  <a:pt x="18460" y="2855"/>
                </a:moveTo>
                <a:cubicBezTo>
                  <a:pt x="17865" y="3407"/>
                  <a:pt x="17216" y="3941"/>
                  <a:pt x="16513" y="4451"/>
                </a:cubicBezTo>
                <a:cubicBezTo>
                  <a:pt x="15811" y="4962"/>
                  <a:pt x="15066" y="5423"/>
                  <a:pt x="14281" y="5834"/>
                </a:cubicBezTo>
                <a:cubicBezTo>
                  <a:pt x="13495" y="6245"/>
                  <a:pt x="12694" y="6609"/>
                  <a:pt x="11879" y="6923"/>
                </a:cubicBezTo>
                <a:cubicBezTo>
                  <a:pt x="11061" y="7237"/>
                  <a:pt x="10255" y="7462"/>
                  <a:pt x="9457" y="7603"/>
                </a:cubicBezTo>
                <a:lnTo>
                  <a:pt x="9457" y="11173"/>
                </a:lnTo>
                <a:cubicBezTo>
                  <a:pt x="10255" y="11326"/>
                  <a:pt x="11061" y="11555"/>
                  <a:pt x="11879" y="11863"/>
                </a:cubicBezTo>
                <a:cubicBezTo>
                  <a:pt x="12694" y="12171"/>
                  <a:pt x="13495" y="12538"/>
                  <a:pt x="14281" y="12957"/>
                </a:cubicBezTo>
                <a:cubicBezTo>
                  <a:pt x="15066" y="13380"/>
                  <a:pt x="15813" y="13844"/>
                  <a:pt x="16525" y="14348"/>
                </a:cubicBezTo>
                <a:cubicBezTo>
                  <a:pt x="17235" y="14856"/>
                  <a:pt x="17882" y="15381"/>
                  <a:pt x="18460" y="15921"/>
                </a:cubicBezTo>
                <a:lnTo>
                  <a:pt x="18460" y="2855"/>
                </a:lnTo>
                <a:close/>
              </a:path>
            </a:pathLst>
          </a:custGeom>
          <a:solidFill>
            <a:srgbClr val="FFFFFF"/>
          </a:solidFill>
          <a:ln w="12700">
            <a:miter lim="400000"/>
          </a:ln>
        </p:spPr>
        <p:txBody>
          <a:bodyPr lIns="45719" rIns="45719" anchor="ctr"/>
          <a:lstStyle/>
          <a:p>
            <a:pPr algn="l" defTabSz="914194">
              <a:lnSpc>
                <a:spcPct val="100000"/>
              </a:lnSpc>
              <a:defRPr sz="5800">
                <a:solidFill>
                  <a:srgbClr val="737572"/>
                </a:solidFill>
                <a:effectLst>
                  <a:outerShdw blurRad="38100" dist="38100" dir="2700000" rotWithShape="0">
                    <a:srgbClr val="000000"/>
                  </a:outerShdw>
                </a:effectLst>
                <a:latin typeface="Helvetica"/>
                <a:ea typeface="Helvetica"/>
                <a:cs typeface="Helvetica"/>
                <a:sym typeface="Helvetica"/>
              </a:defRPr>
            </a:pPr>
            <a:endParaRPr/>
          </a:p>
        </p:txBody>
      </p:sp>
      <p:sp>
        <p:nvSpPr>
          <p:cNvPr id="591" name="形状"/>
          <p:cNvSpPr/>
          <p:nvPr/>
        </p:nvSpPr>
        <p:spPr>
          <a:xfrm>
            <a:off x="10031972" y="8160429"/>
            <a:ext cx="805395" cy="867168"/>
          </a:xfrm>
          <a:custGeom>
            <a:avLst/>
            <a:gdLst/>
            <a:ahLst/>
            <a:cxnLst>
              <a:cxn ang="0">
                <a:pos x="wd2" y="hd2"/>
              </a:cxn>
              <a:cxn ang="5400000">
                <a:pos x="wd2" y="hd2"/>
              </a:cxn>
              <a:cxn ang="10800000">
                <a:pos x="wd2" y="hd2"/>
              </a:cxn>
              <a:cxn ang="16200000">
                <a:pos x="wd2" y="hd2"/>
              </a:cxn>
            </a:cxnLst>
            <a:rect l="0" t="0" r="r" b="b"/>
            <a:pathLst>
              <a:path w="21600" h="21600" extrusionOk="0">
                <a:moveTo>
                  <a:pt x="21600" y="5169"/>
                </a:moveTo>
                <a:cubicBezTo>
                  <a:pt x="19436" y="2276"/>
                  <a:pt x="15773" y="0"/>
                  <a:pt x="11653" y="0"/>
                </a:cubicBezTo>
                <a:cubicBezTo>
                  <a:pt x="5119" y="0"/>
                  <a:pt x="0" y="4937"/>
                  <a:pt x="0" y="10800"/>
                </a:cubicBezTo>
                <a:cubicBezTo>
                  <a:pt x="0" y="16856"/>
                  <a:pt x="5119" y="21600"/>
                  <a:pt x="11653" y="21600"/>
                </a:cubicBezTo>
                <a:cubicBezTo>
                  <a:pt x="15773" y="21600"/>
                  <a:pt x="19436" y="19556"/>
                  <a:pt x="21350" y="16431"/>
                </a:cubicBezTo>
                <a:cubicBezTo>
                  <a:pt x="11403" y="11031"/>
                  <a:pt x="11403" y="11031"/>
                  <a:pt x="11403" y="11031"/>
                </a:cubicBezTo>
                <a:lnTo>
                  <a:pt x="21600" y="5169"/>
                </a:lnTo>
                <a:close/>
                <a:moveTo>
                  <a:pt x="13609" y="2931"/>
                </a:moveTo>
                <a:cubicBezTo>
                  <a:pt x="14566" y="2931"/>
                  <a:pt x="15524" y="3819"/>
                  <a:pt x="15524" y="4744"/>
                </a:cubicBezTo>
                <a:cubicBezTo>
                  <a:pt x="15524" y="5631"/>
                  <a:pt x="14566" y="6519"/>
                  <a:pt x="13609" y="6519"/>
                </a:cubicBezTo>
                <a:cubicBezTo>
                  <a:pt x="12610" y="6519"/>
                  <a:pt x="11653" y="5631"/>
                  <a:pt x="11653" y="4744"/>
                </a:cubicBezTo>
                <a:cubicBezTo>
                  <a:pt x="11653" y="3819"/>
                  <a:pt x="12610" y="2931"/>
                  <a:pt x="13609" y="2931"/>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92" name="形状"/>
          <p:cNvSpPr/>
          <p:nvPr/>
        </p:nvSpPr>
        <p:spPr>
          <a:xfrm>
            <a:off x="13362418" y="4907438"/>
            <a:ext cx="924048" cy="92429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44" y="0"/>
                  <a:pt x="0" y="4976"/>
                  <a:pt x="0" y="10800"/>
                </a:cubicBezTo>
                <a:cubicBezTo>
                  <a:pt x="0" y="16856"/>
                  <a:pt x="4744" y="21600"/>
                  <a:pt x="10800" y="21600"/>
                </a:cubicBezTo>
                <a:cubicBezTo>
                  <a:pt x="16624" y="21600"/>
                  <a:pt x="21600" y="16856"/>
                  <a:pt x="21600" y="10800"/>
                </a:cubicBezTo>
                <a:cubicBezTo>
                  <a:pt x="21600" y="4976"/>
                  <a:pt x="16624" y="0"/>
                  <a:pt x="10800" y="0"/>
                </a:cubicBezTo>
                <a:close/>
                <a:moveTo>
                  <a:pt x="9450" y="13731"/>
                </a:moveTo>
                <a:cubicBezTo>
                  <a:pt x="9913" y="14194"/>
                  <a:pt x="10337" y="14194"/>
                  <a:pt x="10800" y="14194"/>
                </a:cubicBezTo>
                <a:cubicBezTo>
                  <a:pt x="13924" y="14194"/>
                  <a:pt x="13924" y="14194"/>
                  <a:pt x="13924" y="14194"/>
                </a:cubicBezTo>
                <a:cubicBezTo>
                  <a:pt x="14619" y="14194"/>
                  <a:pt x="14850" y="14387"/>
                  <a:pt x="15274" y="14850"/>
                </a:cubicBezTo>
                <a:cubicBezTo>
                  <a:pt x="15506" y="15081"/>
                  <a:pt x="15737" y="15506"/>
                  <a:pt x="15737" y="15969"/>
                </a:cubicBezTo>
                <a:cubicBezTo>
                  <a:pt x="15737" y="16431"/>
                  <a:pt x="15506" y="16856"/>
                  <a:pt x="15274" y="17087"/>
                </a:cubicBezTo>
                <a:cubicBezTo>
                  <a:pt x="14850" y="17550"/>
                  <a:pt x="14619" y="17550"/>
                  <a:pt x="13924" y="17550"/>
                </a:cubicBezTo>
                <a:cubicBezTo>
                  <a:pt x="10800" y="17550"/>
                  <a:pt x="10800" y="17550"/>
                  <a:pt x="10800" y="17550"/>
                </a:cubicBezTo>
                <a:cubicBezTo>
                  <a:pt x="9219" y="17550"/>
                  <a:pt x="8100" y="17087"/>
                  <a:pt x="7213" y="16200"/>
                </a:cubicBezTo>
                <a:cubicBezTo>
                  <a:pt x="6056" y="15081"/>
                  <a:pt x="5631" y="13963"/>
                  <a:pt x="5631" y="12613"/>
                </a:cubicBezTo>
                <a:cubicBezTo>
                  <a:pt x="5631" y="5863"/>
                  <a:pt x="5631" y="5863"/>
                  <a:pt x="5631" y="5863"/>
                </a:cubicBezTo>
                <a:cubicBezTo>
                  <a:pt x="5631" y="5400"/>
                  <a:pt x="5863" y="4976"/>
                  <a:pt x="6056" y="4744"/>
                </a:cubicBezTo>
                <a:cubicBezTo>
                  <a:pt x="6519" y="4281"/>
                  <a:pt x="6981" y="4050"/>
                  <a:pt x="7406" y="4050"/>
                </a:cubicBezTo>
                <a:cubicBezTo>
                  <a:pt x="7869" y="4050"/>
                  <a:pt x="8100" y="4281"/>
                  <a:pt x="8563" y="4744"/>
                </a:cubicBezTo>
                <a:cubicBezTo>
                  <a:pt x="8756" y="4976"/>
                  <a:pt x="8987" y="5400"/>
                  <a:pt x="8987" y="5863"/>
                </a:cubicBezTo>
                <a:cubicBezTo>
                  <a:pt x="8987" y="7444"/>
                  <a:pt x="8987" y="7444"/>
                  <a:pt x="8987" y="7444"/>
                </a:cubicBezTo>
                <a:cubicBezTo>
                  <a:pt x="13924" y="7444"/>
                  <a:pt x="13924" y="7444"/>
                  <a:pt x="13924" y="7444"/>
                </a:cubicBezTo>
                <a:cubicBezTo>
                  <a:pt x="14619" y="7444"/>
                  <a:pt x="14850" y="7676"/>
                  <a:pt x="15274" y="8100"/>
                </a:cubicBezTo>
                <a:cubicBezTo>
                  <a:pt x="15506" y="8331"/>
                  <a:pt x="15737" y="8794"/>
                  <a:pt x="15737" y="9219"/>
                </a:cubicBezTo>
                <a:cubicBezTo>
                  <a:pt x="15737" y="9681"/>
                  <a:pt x="15506" y="10144"/>
                  <a:pt x="15274" y="10337"/>
                </a:cubicBezTo>
                <a:cubicBezTo>
                  <a:pt x="14850" y="10800"/>
                  <a:pt x="14619" y="10800"/>
                  <a:pt x="13924" y="10800"/>
                </a:cubicBezTo>
                <a:cubicBezTo>
                  <a:pt x="8987" y="10800"/>
                  <a:pt x="8987" y="10800"/>
                  <a:pt x="8987" y="10800"/>
                </a:cubicBezTo>
                <a:cubicBezTo>
                  <a:pt x="8987" y="12613"/>
                  <a:pt x="8987" y="12613"/>
                  <a:pt x="8987" y="12613"/>
                </a:cubicBezTo>
                <a:cubicBezTo>
                  <a:pt x="8987" y="13037"/>
                  <a:pt x="9219" y="13500"/>
                  <a:pt x="9450" y="13731"/>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93" name="形状"/>
          <p:cNvSpPr/>
          <p:nvPr/>
        </p:nvSpPr>
        <p:spPr>
          <a:xfrm>
            <a:off x="13340139" y="8246461"/>
            <a:ext cx="1081646" cy="757628"/>
          </a:xfrm>
          <a:custGeom>
            <a:avLst/>
            <a:gdLst/>
            <a:ahLst/>
            <a:cxnLst>
              <a:cxn ang="0">
                <a:pos x="wd2" y="hd2"/>
              </a:cxn>
              <a:cxn ang="5400000">
                <a:pos x="wd2" y="hd2"/>
              </a:cxn>
              <a:cxn ang="10800000">
                <a:pos x="wd2" y="hd2"/>
              </a:cxn>
              <a:cxn ang="16200000">
                <a:pos x="wd2" y="hd2"/>
              </a:cxn>
            </a:cxnLst>
            <a:rect l="0" t="0" r="r" b="b"/>
            <a:pathLst>
              <a:path w="21600" h="21600" extrusionOk="0">
                <a:moveTo>
                  <a:pt x="19127" y="9999"/>
                </a:moveTo>
                <a:cubicBezTo>
                  <a:pt x="19127" y="9668"/>
                  <a:pt x="19127" y="9668"/>
                  <a:pt x="19127" y="9336"/>
                </a:cubicBezTo>
                <a:cubicBezTo>
                  <a:pt x="19127" y="4198"/>
                  <a:pt x="16190" y="0"/>
                  <a:pt x="12597" y="0"/>
                </a:cubicBezTo>
                <a:cubicBezTo>
                  <a:pt x="10124" y="0"/>
                  <a:pt x="7883" y="2265"/>
                  <a:pt x="6762" y="5469"/>
                </a:cubicBezTo>
                <a:cubicBezTo>
                  <a:pt x="6298" y="4861"/>
                  <a:pt x="5642" y="4530"/>
                  <a:pt x="4946" y="4530"/>
                </a:cubicBezTo>
                <a:cubicBezTo>
                  <a:pt x="3362" y="4530"/>
                  <a:pt x="2009" y="6463"/>
                  <a:pt x="2009" y="8728"/>
                </a:cubicBezTo>
                <a:cubicBezTo>
                  <a:pt x="2009" y="9060"/>
                  <a:pt x="2009" y="9668"/>
                  <a:pt x="2241" y="9999"/>
                </a:cubicBezTo>
                <a:cubicBezTo>
                  <a:pt x="889" y="10938"/>
                  <a:pt x="0" y="13203"/>
                  <a:pt x="0" y="15468"/>
                </a:cubicBezTo>
                <a:cubicBezTo>
                  <a:pt x="0" y="18672"/>
                  <a:pt x="2009" y="21600"/>
                  <a:pt x="4289" y="21600"/>
                </a:cubicBezTo>
                <a:lnTo>
                  <a:pt x="4482" y="21600"/>
                </a:lnTo>
                <a:cubicBezTo>
                  <a:pt x="9467" y="21600"/>
                  <a:pt x="9467" y="21600"/>
                  <a:pt x="9467" y="21600"/>
                </a:cubicBezTo>
                <a:cubicBezTo>
                  <a:pt x="9467" y="15468"/>
                  <a:pt x="9467" y="15468"/>
                  <a:pt x="9467" y="15468"/>
                </a:cubicBezTo>
                <a:cubicBezTo>
                  <a:pt x="9235" y="15468"/>
                  <a:pt x="9003" y="15468"/>
                  <a:pt x="8771" y="15468"/>
                </a:cubicBezTo>
                <a:cubicBezTo>
                  <a:pt x="6762" y="15468"/>
                  <a:pt x="6762" y="15468"/>
                  <a:pt x="6762" y="15468"/>
                </a:cubicBezTo>
                <a:cubicBezTo>
                  <a:pt x="6298" y="15468"/>
                  <a:pt x="6298" y="15137"/>
                  <a:pt x="6530" y="14805"/>
                </a:cubicBezTo>
                <a:cubicBezTo>
                  <a:pt x="10356" y="8397"/>
                  <a:pt x="10356" y="8397"/>
                  <a:pt x="10356" y="8397"/>
                </a:cubicBezTo>
                <a:cubicBezTo>
                  <a:pt x="10587" y="7734"/>
                  <a:pt x="11051" y="7734"/>
                  <a:pt x="11244" y="8397"/>
                </a:cubicBezTo>
                <a:cubicBezTo>
                  <a:pt x="15070" y="14805"/>
                  <a:pt x="15070" y="14805"/>
                  <a:pt x="15070" y="14805"/>
                </a:cubicBezTo>
                <a:cubicBezTo>
                  <a:pt x="15302" y="15137"/>
                  <a:pt x="15302" y="15468"/>
                  <a:pt x="14877" y="15468"/>
                </a:cubicBezTo>
                <a:cubicBezTo>
                  <a:pt x="12829" y="15468"/>
                  <a:pt x="12829" y="15468"/>
                  <a:pt x="12829" y="15468"/>
                </a:cubicBezTo>
                <a:cubicBezTo>
                  <a:pt x="12597" y="15468"/>
                  <a:pt x="12365" y="15468"/>
                  <a:pt x="11940" y="15468"/>
                </a:cubicBezTo>
                <a:cubicBezTo>
                  <a:pt x="11940" y="21600"/>
                  <a:pt x="11940" y="21600"/>
                  <a:pt x="11940" y="21600"/>
                </a:cubicBezTo>
                <a:cubicBezTo>
                  <a:pt x="17118" y="21600"/>
                  <a:pt x="17118" y="21600"/>
                  <a:pt x="17118" y="21600"/>
                </a:cubicBezTo>
                <a:cubicBezTo>
                  <a:pt x="17350" y="21600"/>
                  <a:pt x="17350" y="21600"/>
                  <a:pt x="17350" y="21600"/>
                </a:cubicBezTo>
                <a:cubicBezTo>
                  <a:pt x="19823" y="21600"/>
                  <a:pt x="21600" y="19004"/>
                  <a:pt x="21600" y="15468"/>
                </a:cubicBezTo>
                <a:cubicBezTo>
                  <a:pt x="21600" y="12927"/>
                  <a:pt x="20479" y="10662"/>
                  <a:pt x="19127" y="9999"/>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94" name="Interaction"/>
          <p:cNvSpPr txBox="1"/>
          <p:nvPr/>
        </p:nvSpPr>
        <p:spPr>
          <a:xfrm>
            <a:off x="9475219" y="9175181"/>
            <a:ext cx="2093203"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r>
              <a:t>Interaction</a:t>
            </a:r>
          </a:p>
        </p:txBody>
      </p:sp>
      <p:sp>
        <p:nvSpPr>
          <p:cNvPr id="595" name="Cloud"/>
          <p:cNvSpPr txBox="1"/>
          <p:nvPr/>
        </p:nvSpPr>
        <p:spPr>
          <a:xfrm>
            <a:off x="13245438" y="9037893"/>
            <a:ext cx="125738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r>
              <a:t>Cloud</a:t>
            </a:r>
          </a:p>
        </p:txBody>
      </p:sp>
      <p:sp>
        <p:nvSpPr>
          <p:cNvPr id="596" name="Marketing"/>
          <p:cNvSpPr txBox="1"/>
          <p:nvPr/>
        </p:nvSpPr>
        <p:spPr>
          <a:xfrm>
            <a:off x="9497546" y="5816312"/>
            <a:ext cx="1979895"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r>
              <a:t>Marketing</a:t>
            </a:r>
          </a:p>
        </p:txBody>
      </p:sp>
      <p:sp>
        <p:nvSpPr>
          <p:cNvPr id="597" name="Social"/>
          <p:cNvSpPr txBox="1"/>
          <p:nvPr/>
        </p:nvSpPr>
        <p:spPr>
          <a:xfrm>
            <a:off x="13222918" y="5816312"/>
            <a:ext cx="1302430"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r>
              <a:t>Social</a:t>
            </a:r>
          </a:p>
        </p:txBody>
      </p:sp>
      <p:sp>
        <p:nvSpPr>
          <p:cNvPr id="598" name="WRITE HERE A TITLE…"/>
          <p:cNvSpPr txBox="1"/>
          <p:nvPr/>
        </p:nvSpPr>
        <p:spPr>
          <a:xfrm>
            <a:off x="7690355" y="673623"/>
            <a:ext cx="9003467"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Elements for Driving Traffic </a:t>
            </a:r>
          </a:p>
        </p:txBody>
      </p:sp>
      <p:sp>
        <p:nvSpPr>
          <p:cNvPr id="59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8"/>
                                        </p:tgtEl>
                                        <p:attrNameLst>
                                          <p:attrName>style.visibility</p:attrName>
                                        </p:attrNameLst>
                                      </p:cBhvr>
                                      <p:to>
                                        <p:strVal val="visible"/>
                                      </p:to>
                                    </p:set>
                                    <p:animEffect transition="in" filter="fade">
                                      <p:cBhvr>
                                        <p:cTn id="7" dur="500"/>
                                        <p:tgtEl>
                                          <p:spTgt spid="5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99"/>
                                        </p:tgtEl>
                                        <p:attrNameLst>
                                          <p:attrName>style.visibility</p:attrName>
                                        </p:attrNameLst>
                                      </p:cBhvr>
                                      <p:to>
                                        <p:strVal val="visible"/>
                                      </p:to>
                                    </p:set>
                                    <p:animEffect transition="in" filter="fade">
                                      <p:cBhvr>
                                        <p:cTn id="12" dur="500"/>
                                        <p:tgtEl>
                                          <p:spTgt spid="5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77"/>
                                        </p:tgtEl>
                                        <p:attrNameLst>
                                          <p:attrName>style.visibility</p:attrName>
                                        </p:attrNameLst>
                                      </p:cBhvr>
                                      <p:to>
                                        <p:strVal val="visible"/>
                                      </p:to>
                                    </p:set>
                                    <p:animEffect transition="in" filter="fade">
                                      <p:cBhvr>
                                        <p:cTn id="17" dur="500"/>
                                        <p:tgtEl>
                                          <p:spTgt spid="5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78"/>
                                        </p:tgtEl>
                                        <p:attrNameLst>
                                          <p:attrName>style.visibility</p:attrName>
                                        </p:attrNameLst>
                                      </p:cBhvr>
                                      <p:to>
                                        <p:strVal val="visible"/>
                                      </p:to>
                                    </p:set>
                                    <p:animEffect transition="in" filter="fade">
                                      <p:cBhvr>
                                        <p:cTn id="22" dur="500"/>
                                        <p:tgtEl>
                                          <p:spTgt spid="5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590"/>
                                        </p:tgtEl>
                                        <p:attrNameLst>
                                          <p:attrName>style.visibility</p:attrName>
                                        </p:attrNameLst>
                                      </p:cBhvr>
                                      <p:to>
                                        <p:strVal val="visible"/>
                                      </p:to>
                                    </p:set>
                                    <p:animEffect transition="in" filter="fade">
                                      <p:cBhvr>
                                        <p:cTn id="27" dur="500"/>
                                        <p:tgtEl>
                                          <p:spTgt spid="5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596"/>
                                        </p:tgtEl>
                                        <p:attrNameLst>
                                          <p:attrName>style.visibility</p:attrName>
                                        </p:attrNameLst>
                                      </p:cBhvr>
                                      <p:to>
                                        <p:strVal val="visible"/>
                                      </p:to>
                                    </p:set>
                                    <p:animEffect transition="in" filter="fade">
                                      <p:cBhvr>
                                        <p:cTn id="32" dur="500"/>
                                        <p:tgtEl>
                                          <p:spTgt spid="59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582"/>
                                        </p:tgtEl>
                                        <p:attrNameLst>
                                          <p:attrName>style.visibility</p:attrName>
                                        </p:attrNameLst>
                                      </p:cBhvr>
                                      <p:to>
                                        <p:strVal val="visible"/>
                                      </p:to>
                                    </p:set>
                                    <p:animEffect transition="in" filter="fade">
                                      <p:cBhvr>
                                        <p:cTn id="37" dur="500"/>
                                        <p:tgtEl>
                                          <p:spTgt spid="58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581"/>
                                        </p:tgtEl>
                                        <p:attrNameLst>
                                          <p:attrName>style.visibility</p:attrName>
                                        </p:attrNameLst>
                                      </p:cBhvr>
                                      <p:to>
                                        <p:strVal val="visible"/>
                                      </p:to>
                                    </p:set>
                                    <p:animEffect transition="in" filter="fade">
                                      <p:cBhvr>
                                        <p:cTn id="42" dur="500"/>
                                        <p:tgtEl>
                                          <p:spTgt spid="58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589"/>
                                        </p:tgtEl>
                                        <p:attrNameLst>
                                          <p:attrName>style.visibility</p:attrName>
                                        </p:attrNameLst>
                                      </p:cBhvr>
                                      <p:to>
                                        <p:strVal val="visible"/>
                                      </p:to>
                                    </p:set>
                                    <p:animEffect transition="in" filter="fade">
                                      <p:cBhvr>
                                        <p:cTn id="47" dur="500"/>
                                        <p:tgtEl>
                                          <p:spTgt spid="58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592"/>
                                        </p:tgtEl>
                                        <p:attrNameLst>
                                          <p:attrName>style.visibility</p:attrName>
                                        </p:attrNameLst>
                                      </p:cBhvr>
                                      <p:to>
                                        <p:strVal val="visible"/>
                                      </p:to>
                                    </p:set>
                                    <p:animEffect transition="in" filter="fade">
                                      <p:cBhvr>
                                        <p:cTn id="52" dur="500"/>
                                        <p:tgtEl>
                                          <p:spTgt spid="59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597"/>
                                        </p:tgtEl>
                                        <p:attrNameLst>
                                          <p:attrName>style.visibility</p:attrName>
                                        </p:attrNameLst>
                                      </p:cBhvr>
                                      <p:to>
                                        <p:strVal val="visible"/>
                                      </p:to>
                                    </p:set>
                                    <p:animEffect transition="in" filter="fade">
                                      <p:cBhvr>
                                        <p:cTn id="57" dur="500"/>
                                        <p:tgtEl>
                                          <p:spTgt spid="59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586"/>
                                        </p:tgtEl>
                                        <p:attrNameLst>
                                          <p:attrName>style.visibility</p:attrName>
                                        </p:attrNameLst>
                                      </p:cBhvr>
                                      <p:to>
                                        <p:strVal val="visible"/>
                                      </p:to>
                                    </p:set>
                                    <p:animEffect transition="in" filter="fade">
                                      <p:cBhvr>
                                        <p:cTn id="62" dur="500"/>
                                        <p:tgtEl>
                                          <p:spTgt spid="58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585"/>
                                        </p:tgtEl>
                                        <p:attrNameLst>
                                          <p:attrName>style.visibility</p:attrName>
                                        </p:attrNameLst>
                                      </p:cBhvr>
                                      <p:to>
                                        <p:strVal val="visible"/>
                                      </p:to>
                                    </p:set>
                                    <p:animEffect transition="in" filter="fade">
                                      <p:cBhvr>
                                        <p:cTn id="67" dur="500"/>
                                        <p:tgtEl>
                                          <p:spTgt spid="5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579"/>
                                        </p:tgtEl>
                                        <p:attrNameLst>
                                          <p:attrName>style.visibility</p:attrName>
                                        </p:attrNameLst>
                                      </p:cBhvr>
                                      <p:to>
                                        <p:strVal val="visible"/>
                                      </p:to>
                                    </p:set>
                                    <p:animEffect transition="in" filter="fade">
                                      <p:cBhvr>
                                        <p:cTn id="72" dur="500"/>
                                        <p:tgtEl>
                                          <p:spTgt spid="57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591"/>
                                        </p:tgtEl>
                                        <p:attrNameLst>
                                          <p:attrName>style.visibility</p:attrName>
                                        </p:attrNameLst>
                                      </p:cBhvr>
                                      <p:to>
                                        <p:strVal val="visible"/>
                                      </p:to>
                                    </p:set>
                                    <p:animEffect transition="in" filter="fade">
                                      <p:cBhvr>
                                        <p:cTn id="77" dur="500"/>
                                        <p:tgtEl>
                                          <p:spTgt spid="59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594"/>
                                        </p:tgtEl>
                                        <p:attrNameLst>
                                          <p:attrName>style.visibility</p:attrName>
                                        </p:attrNameLst>
                                      </p:cBhvr>
                                      <p:to>
                                        <p:strVal val="visible"/>
                                      </p:to>
                                    </p:set>
                                    <p:animEffect transition="in" filter="fade">
                                      <p:cBhvr>
                                        <p:cTn id="82" dur="500"/>
                                        <p:tgtEl>
                                          <p:spTgt spid="59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584"/>
                                        </p:tgtEl>
                                        <p:attrNameLst>
                                          <p:attrName>style.visibility</p:attrName>
                                        </p:attrNameLst>
                                      </p:cBhvr>
                                      <p:to>
                                        <p:strVal val="visible"/>
                                      </p:to>
                                    </p:set>
                                    <p:animEffect transition="in" filter="fade">
                                      <p:cBhvr>
                                        <p:cTn id="87" dur="500"/>
                                        <p:tgtEl>
                                          <p:spTgt spid="58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583"/>
                                        </p:tgtEl>
                                        <p:attrNameLst>
                                          <p:attrName>style.visibility</p:attrName>
                                        </p:attrNameLst>
                                      </p:cBhvr>
                                      <p:to>
                                        <p:strVal val="visible"/>
                                      </p:to>
                                    </p:set>
                                    <p:animEffect transition="in" filter="fade">
                                      <p:cBhvr>
                                        <p:cTn id="92" dur="500"/>
                                        <p:tgtEl>
                                          <p:spTgt spid="58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580"/>
                                        </p:tgtEl>
                                        <p:attrNameLst>
                                          <p:attrName>style.visibility</p:attrName>
                                        </p:attrNameLst>
                                      </p:cBhvr>
                                      <p:to>
                                        <p:strVal val="visible"/>
                                      </p:to>
                                    </p:set>
                                    <p:animEffect transition="in" filter="fade">
                                      <p:cBhvr>
                                        <p:cTn id="97" dur="500"/>
                                        <p:tgtEl>
                                          <p:spTgt spid="58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593"/>
                                        </p:tgtEl>
                                        <p:attrNameLst>
                                          <p:attrName>style.visibility</p:attrName>
                                        </p:attrNameLst>
                                      </p:cBhvr>
                                      <p:to>
                                        <p:strVal val="visible"/>
                                      </p:to>
                                    </p:set>
                                    <p:animEffect transition="in" filter="fade">
                                      <p:cBhvr>
                                        <p:cTn id="102" dur="500"/>
                                        <p:tgtEl>
                                          <p:spTgt spid="59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595"/>
                                        </p:tgtEl>
                                        <p:attrNameLst>
                                          <p:attrName>style.visibility</p:attrName>
                                        </p:attrNameLst>
                                      </p:cBhvr>
                                      <p:to>
                                        <p:strVal val="visible"/>
                                      </p:to>
                                    </p:set>
                                    <p:animEffect transition="in" filter="fade">
                                      <p:cBhvr>
                                        <p:cTn id="107" dur="500"/>
                                        <p:tgtEl>
                                          <p:spTgt spid="59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588"/>
                                        </p:tgtEl>
                                        <p:attrNameLst>
                                          <p:attrName>style.visibility</p:attrName>
                                        </p:attrNameLst>
                                      </p:cBhvr>
                                      <p:to>
                                        <p:strVal val="visible"/>
                                      </p:to>
                                    </p:set>
                                    <p:animEffect transition="in" filter="fade">
                                      <p:cBhvr>
                                        <p:cTn id="112" dur="500"/>
                                        <p:tgtEl>
                                          <p:spTgt spid="58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587"/>
                                        </p:tgtEl>
                                        <p:attrNameLst>
                                          <p:attrName>style.visibility</p:attrName>
                                        </p:attrNameLst>
                                      </p:cBhvr>
                                      <p:to>
                                        <p:strVal val="visible"/>
                                      </p:to>
                                    </p:set>
                                    <p:animEffect transition="in" filter="fade">
                                      <p:cBhvr>
                                        <p:cTn id="117" dur="500"/>
                                        <p:tgtEl>
                                          <p:spTgt spid="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 grpId="3" animBg="1" advAuto="0"/>
      <p:bldP spid="578" grpId="4" animBg="1" advAuto="0"/>
      <p:bldP spid="579" grpId="14" animBg="1" advAuto="0"/>
      <p:bldP spid="580" grpId="19" animBg="1" advAuto="0"/>
      <p:bldP spid="581" grpId="8" animBg="1" advAuto="0"/>
      <p:bldP spid="582" grpId="7" animBg="1" advAuto="0"/>
      <p:bldP spid="583" grpId="18" animBg="1" advAuto="0"/>
      <p:bldP spid="584" grpId="17" animBg="1" advAuto="0"/>
      <p:bldP spid="585" grpId="13" animBg="1" advAuto="0"/>
      <p:bldP spid="586" grpId="12" animBg="1" advAuto="0"/>
      <p:bldP spid="587" grpId="23" animBg="1" advAuto="0"/>
      <p:bldP spid="588" grpId="22" animBg="1" advAuto="0"/>
      <p:bldP spid="589" grpId="9" animBg="1" advAuto="0"/>
      <p:bldP spid="590" grpId="5" animBg="1" advAuto="0"/>
      <p:bldP spid="591" grpId="15" animBg="1" advAuto="0"/>
      <p:bldP spid="592" grpId="10" animBg="1" advAuto="0"/>
      <p:bldP spid="593" grpId="20" animBg="1" advAuto="0"/>
      <p:bldP spid="594" grpId="16" animBg="1" advAuto="0"/>
      <p:bldP spid="595" grpId="21" animBg="1" advAuto="0"/>
      <p:bldP spid="596" grpId="6" animBg="1" advAuto="0"/>
      <p:bldP spid="597" grpId="11" animBg="1" advAuto="0"/>
      <p:bldP spid="598" grpId="1" animBg="1" advAuto="0"/>
      <p:bldP spid="599" grpId="2"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602" name="形状"/>
          <p:cNvSpPr/>
          <p:nvPr/>
        </p:nvSpPr>
        <p:spPr>
          <a:xfrm>
            <a:off x="10542261" y="5657208"/>
            <a:ext cx="3369988" cy="290591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ln w="25400">
            <a:solidFill>
              <a:srgbClr val="135D9A"/>
            </a:solidFill>
            <a:miter/>
          </a:ln>
        </p:spPr>
        <p:txBody>
          <a:bodyPr lIns="45719" rIns="45719" anchor="ctr"/>
          <a:lstStyle/>
          <a:p>
            <a:pPr defTabSz="1828433">
              <a:lnSpc>
                <a:spcPct val="100000"/>
              </a:lnSpc>
              <a:defRPr sz="12800">
                <a:solidFill>
                  <a:srgbClr val="FFFFFF"/>
                </a:solidFill>
                <a:latin typeface="Helvetica"/>
                <a:ea typeface="Helvetica"/>
                <a:cs typeface="Helvetica"/>
                <a:sym typeface="Helvetica"/>
              </a:defRPr>
            </a:pPr>
            <a:endParaRPr/>
          </a:p>
        </p:txBody>
      </p:sp>
      <p:sp>
        <p:nvSpPr>
          <p:cNvPr id="603" name="形状"/>
          <p:cNvSpPr/>
          <p:nvPr/>
        </p:nvSpPr>
        <p:spPr>
          <a:xfrm>
            <a:off x="10966546" y="3211970"/>
            <a:ext cx="2458981" cy="212036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5B5B5B"/>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sp>
        <p:nvSpPr>
          <p:cNvPr id="604" name="形状"/>
          <p:cNvSpPr/>
          <p:nvPr/>
        </p:nvSpPr>
        <p:spPr>
          <a:xfrm>
            <a:off x="8398005" y="4709995"/>
            <a:ext cx="2458981"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135D9A"/>
          </a:solidFill>
          <a:ln w="12700">
            <a:miter lim="400000"/>
          </a:ln>
        </p:spPr>
        <p:txBody>
          <a:bodyPr lIns="45719" rIns="45719" anchor="ctr"/>
          <a:lstStyle/>
          <a:p>
            <a:pPr defTabSz="1828433">
              <a:lnSpc>
                <a:spcPct val="100000"/>
              </a:lnSpc>
              <a:defRPr sz="16000">
                <a:solidFill>
                  <a:srgbClr val="FFFFFF"/>
                </a:solidFill>
                <a:latin typeface="Helvetica"/>
                <a:ea typeface="Helvetica"/>
                <a:cs typeface="Helvetica"/>
                <a:sym typeface="Helvetica"/>
              </a:defRPr>
            </a:pPr>
            <a:endParaRPr/>
          </a:p>
        </p:txBody>
      </p:sp>
      <p:sp>
        <p:nvSpPr>
          <p:cNvPr id="605" name="形状"/>
          <p:cNvSpPr/>
          <p:nvPr/>
        </p:nvSpPr>
        <p:spPr>
          <a:xfrm>
            <a:off x="8452784" y="7475131"/>
            <a:ext cx="2458982"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CAC9D0"/>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sp>
        <p:nvSpPr>
          <p:cNvPr id="606" name="形状"/>
          <p:cNvSpPr/>
          <p:nvPr/>
        </p:nvSpPr>
        <p:spPr>
          <a:xfrm>
            <a:off x="11038724" y="8887997"/>
            <a:ext cx="2458982"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F1C05A"/>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sp>
        <p:nvSpPr>
          <p:cNvPr id="607" name="形状"/>
          <p:cNvSpPr/>
          <p:nvPr/>
        </p:nvSpPr>
        <p:spPr>
          <a:xfrm>
            <a:off x="13608918" y="4709995"/>
            <a:ext cx="2458981"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2BB294"/>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sp>
        <p:nvSpPr>
          <p:cNvPr id="608" name="形状"/>
          <p:cNvSpPr/>
          <p:nvPr/>
        </p:nvSpPr>
        <p:spPr>
          <a:xfrm>
            <a:off x="13608918" y="7475131"/>
            <a:ext cx="2458981"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F19A14"/>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grpSp>
        <p:nvGrpSpPr>
          <p:cNvPr id="611" name="成组"/>
          <p:cNvGrpSpPr/>
          <p:nvPr/>
        </p:nvGrpSpPr>
        <p:grpSpPr>
          <a:xfrm>
            <a:off x="8722041" y="3152259"/>
            <a:ext cx="2480257" cy="577601"/>
            <a:chOff x="0" y="0"/>
            <a:chExt cx="2480255" cy="577599"/>
          </a:xfrm>
        </p:grpSpPr>
        <p:sp>
          <p:nvSpPr>
            <p:cNvPr id="609" name="线条"/>
            <p:cNvSpPr/>
            <p:nvPr/>
          </p:nvSpPr>
          <p:spPr>
            <a:xfrm flipH="1" flipV="1">
              <a:off x="1842944" y="0"/>
              <a:ext cx="637312" cy="577600"/>
            </a:xfrm>
            <a:prstGeom prst="line">
              <a:avLst/>
            </a:prstGeom>
            <a:noFill/>
            <a:ln w="12700" cap="flat">
              <a:solidFill>
                <a:srgbClr val="445468"/>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0" name="线条"/>
            <p:cNvSpPr/>
            <p:nvPr/>
          </p:nvSpPr>
          <p:spPr>
            <a:xfrm flipH="1" flipV="1">
              <a:off x="0" y="9615"/>
              <a:ext cx="1842945" cy="1"/>
            </a:xfrm>
            <a:prstGeom prst="line">
              <a:avLst/>
            </a:prstGeom>
            <a:noFill/>
            <a:ln w="12700" cap="flat">
              <a:solidFill>
                <a:srgbClr val="445468"/>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14" name="成组"/>
          <p:cNvGrpSpPr/>
          <p:nvPr/>
        </p:nvGrpSpPr>
        <p:grpSpPr>
          <a:xfrm>
            <a:off x="13270225" y="10574597"/>
            <a:ext cx="2480257" cy="587383"/>
            <a:chOff x="0" y="0"/>
            <a:chExt cx="2480255" cy="587382"/>
          </a:xfrm>
        </p:grpSpPr>
        <p:sp>
          <p:nvSpPr>
            <p:cNvPr id="612" name="线条"/>
            <p:cNvSpPr/>
            <p:nvPr/>
          </p:nvSpPr>
          <p:spPr>
            <a:xfrm>
              <a:off x="0" y="-1"/>
              <a:ext cx="637311" cy="587384"/>
            </a:xfrm>
            <a:prstGeom prst="line">
              <a:avLst/>
            </a:prstGeom>
            <a:noFill/>
            <a:ln w="12700" cap="flat">
              <a:solidFill>
                <a:srgbClr val="91CE55"/>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3" name="线条"/>
            <p:cNvSpPr/>
            <p:nvPr/>
          </p:nvSpPr>
          <p:spPr>
            <a:xfrm>
              <a:off x="637311" y="578870"/>
              <a:ext cx="1842945" cy="1"/>
            </a:xfrm>
            <a:prstGeom prst="line">
              <a:avLst/>
            </a:prstGeom>
            <a:noFill/>
            <a:ln w="12700" cap="flat">
              <a:solidFill>
                <a:srgbClr val="91CE55"/>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615" name="线条"/>
          <p:cNvSpPr/>
          <p:nvPr/>
        </p:nvSpPr>
        <p:spPr>
          <a:xfrm flipH="1">
            <a:off x="7083676" y="5778918"/>
            <a:ext cx="1228019" cy="1"/>
          </a:xfrm>
          <a:prstGeom prst="line">
            <a:avLst/>
          </a:prstGeom>
          <a:ln w="12700">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6" name="线条"/>
          <p:cNvSpPr/>
          <p:nvPr/>
        </p:nvSpPr>
        <p:spPr>
          <a:xfrm flipH="1">
            <a:off x="16133441" y="5763691"/>
            <a:ext cx="1228019" cy="1"/>
          </a:xfrm>
          <a:prstGeom prst="line">
            <a:avLst/>
          </a:prstGeom>
          <a:ln w="127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7" name="线条"/>
          <p:cNvSpPr/>
          <p:nvPr/>
        </p:nvSpPr>
        <p:spPr>
          <a:xfrm flipH="1">
            <a:off x="7083676" y="8521338"/>
            <a:ext cx="1228019" cy="1"/>
          </a:xfrm>
          <a:prstGeom prst="line">
            <a:avLst/>
          </a:prstGeom>
          <a:ln w="12700">
            <a:solidFill>
              <a:srgbClr val="CAC9D0"/>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8" name="线条"/>
          <p:cNvSpPr/>
          <p:nvPr/>
        </p:nvSpPr>
        <p:spPr>
          <a:xfrm flipH="1">
            <a:off x="16144205" y="8516657"/>
            <a:ext cx="1228019" cy="1"/>
          </a:xfrm>
          <a:prstGeom prst="line">
            <a:avLst/>
          </a:prstGeom>
          <a:ln w="12700">
            <a:solidFill>
              <a:srgbClr val="F19A14"/>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9" name="Entrepreneurship is the process of starting a business, typically a startup"/>
          <p:cNvSpPr txBox="1"/>
          <p:nvPr/>
        </p:nvSpPr>
        <p:spPr>
          <a:xfrm>
            <a:off x="17372221" y="5672039"/>
            <a:ext cx="5567153"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0" name="Web Design"/>
          <p:cNvSpPr txBox="1"/>
          <p:nvPr/>
        </p:nvSpPr>
        <p:spPr>
          <a:xfrm>
            <a:off x="17385092" y="5176678"/>
            <a:ext cx="2401971"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Web Design</a:t>
            </a:r>
          </a:p>
        </p:txBody>
      </p:sp>
      <p:sp>
        <p:nvSpPr>
          <p:cNvPr id="621" name="Entrepreneurship is the process of starting a business, typically a startup"/>
          <p:cNvSpPr txBox="1"/>
          <p:nvPr/>
        </p:nvSpPr>
        <p:spPr>
          <a:xfrm>
            <a:off x="3061065" y="3152259"/>
            <a:ext cx="5584831"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2" name="Maps"/>
          <p:cNvSpPr txBox="1"/>
          <p:nvPr/>
        </p:nvSpPr>
        <p:spPr>
          <a:xfrm>
            <a:off x="7398465" y="2656900"/>
            <a:ext cx="1189320"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Maps</a:t>
            </a:r>
          </a:p>
        </p:txBody>
      </p:sp>
      <p:sp>
        <p:nvSpPr>
          <p:cNvPr id="623" name="Entrepreneurship is the process of starting a business, typically a startup"/>
          <p:cNvSpPr txBox="1"/>
          <p:nvPr/>
        </p:nvSpPr>
        <p:spPr>
          <a:xfrm>
            <a:off x="1450974" y="5763691"/>
            <a:ext cx="5632703"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4" name="Awards"/>
          <p:cNvSpPr txBox="1"/>
          <p:nvPr/>
        </p:nvSpPr>
        <p:spPr>
          <a:xfrm>
            <a:off x="5482035" y="5268331"/>
            <a:ext cx="1543531"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Awards</a:t>
            </a:r>
          </a:p>
        </p:txBody>
      </p:sp>
      <p:sp>
        <p:nvSpPr>
          <p:cNvPr id="625" name="Entrepreneurship is the process of starting a business, typically a startup"/>
          <p:cNvSpPr txBox="1"/>
          <p:nvPr/>
        </p:nvSpPr>
        <p:spPr>
          <a:xfrm>
            <a:off x="1450974" y="8516657"/>
            <a:ext cx="5596873"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6" name="Shopping"/>
          <p:cNvSpPr txBox="1"/>
          <p:nvPr/>
        </p:nvSpPr>
        <p:spPr>
          <a:xfrm>
            <a:off x="5076715" y="8021297"/>
            <a:ext cx="191302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Shopping</a:t>
            </a:r>
          </a:p>
        </p:txBody>
      </p:sp>
      <p:sp>
        <p:nvSpPr>
          <p:cNvPr id="627" name="Entrepreneurship is the process of starting a business, typically a startup"/>
          <p:cNvSpPr txBox="1"/>
          <p:nvPr/>
        </p:nvSpPr>
        <p:spPr>
          <a:xfrm>
            <a:off x="17361459" y="8463147"/>
            <a:ext cx="5577916"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8" name="Video"/>
          <p:cNvSpPr txBox="1"/>
          <p:nvPr/>
        </p:nvSpPr>
        <p:spPr>
          <a:xfrm>
            <a:off x="17374330" y="7967788"/>
            <a:ext cx="122781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Video</a:t>
            </a:r>
          </a:p>
        </p:txBody>
      </p:sp>
      <p:sp>
        <p:nvSpPr>
          <p:cNvPr id="629" name="Entrepreneurship is the process of starting a business, typically a startup"/>
          <p:cNvSpPr txBox="1"/>
          <p:nvPr/>
        </p:nvSpPr>
        <p:spPr>
          <a:xfrm>
            <a:off x="15728202" y="10860358"/>
            <a:ext cx="5420891"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30" name="Cloud"/>
          <p:cNvSpPr txBox="1"/>
          <p:nvPr/>
        </p:nvSpPr>
        <p:spPr>
          <a:xfrm>
            <a:off x="15741071" y="10364998"/>
            <a:ext cx="125738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Cloud</a:t>
            </a:r>
          </a:p>
        </p:txBody>
      </p:sp>
      <p:sp>
        <p:nvSpPr>
          <p:cNvPr id="631" name="形状"/>
          <p:cNvSpPr/>
          <p:nvPr/>
        </p:nvSpPr>
        <p:spPr>
          <a:xfrm>
            <a:off x="11812817" y="9583664"/>
            <a:ext cx="878526" cy="904944"/>
          </a:xfrm>
          <a:custGeom>
            <a:avLst/>
            <a:gdLst/>
            <a:ahLst/>
            <a:cxnLst>
              <a:cxn ang="0">
                <a:pos x="wd2" y="hd2"/>
              </a:cxn>
              <a:cxn ang="5400000">
                <a:pos x="wd2" y="hd2"/>
              </a:cxn>
              <a:cxn ang="10800000">
                <a:pos x="wd2" y="hd2"/>
              </a:cxn>
              <a:cxn ang="16200000">
                <a:pos x="wd2" y="hd2"/>
              </a:cxn>
            </a:cxnLst>
            <a:rect l="0" t="0" r="r" b="b"/>
            <a:pathLst>
              <a:path w="21600" h="21600" extrusionOk="0">
                <a:moveTo>
                  <a:pt x="11324" y="17580"/>
                </a:moveTo>
                <a:cubicBezTo>
                  <a:pt x="11324" y="17580"/>
                  <a:pt x="10800" y="17580"/>
                  <a:pt x="10800" y="18057"/>
                </a:cubicBezTo>
                <a:cubicBezTo>
                  <a:pt x="10800" y="18568"/>
                  <a:pt x="11324" y="18568"/>
                  <a:pt x="11324" y="18568"/>
                </a:cubicBezTo>
                <a:cubicBezTo>
                  <a:pt x="11849" y="18568"/>
                  <a:pt x="12338" y="18568"/>
                  <a:pt x="12338" y="18057"/>
                </a:cubicBezTo>
                <a:cubicBezTo>
                  <a:pt x="12338" y="17580"/>
                  <a:pt x="11849" y="17580"/>
                  <a:pt x="11324" y="17580"/>
                </a:cubicBezTo>
                <a:close/>
                <a:moveTo>
                  <a:pt x="7200" y="17580"/>
                </a:moveTo>
                <a:cubicBezTo>
                  <a:pt x="7200" y="17580"/>
                  <a:pt x="6676" y="17580"/>
                  <a:pt x="6676" y="18057"/>
                </a:cubicBezTo>
                <a:cubicBezTo>
                  <a:pt x="6676" y="18568"/>
                  <a:pt x="7200" y="18568"/>
                  <a:pt x="7200" y="18568"/>
                </a:cubicBezTo>
                <a:cubicBezTo>
                  <a:pt x="7724" y="18568"/>
                  <a:pt x="8249" y="18568"/>
                  <a:pt x="8249" y="18057"/>
                </a:cubicBezTo>
                <a:cubicBezTo>
                  <a:pt x="8249" y="17580"/>
                  <a:pt x="7724" y="17580"/>
                  <a:pt x="7200" y="17580"/>
                </a:cubicBezTo>
                <a:close/>
                <a:moveTo>
                  <a:pt x="8738" y="20067"/>
                </a:moveTo>
                <a:cubicBezTo>
                  <a:pt x="8249" y="20067"/>
                  <a:pt x="8249" y="20578"/>
                  <a:pt x="8249" y="20578"/>
                </a:cubicBezTo>
                <a:cubicBezTo>
                  <a:pt x="8249" y="21089"/>
                  <a:pt x="8249" y="21600"/>
                  <a:pt x="8738" y="21600"/>
                </a:cubicBezTo>
                <a:cubicBezTo>
                  <a:pt x="9262" y="21600"/>
                  <a:pt x="9262" y="21089"/>
                  <a:pt x="9262" y="20578"/>
                </a:cubicBezTo>
                <a:cubicBezTo>
                  <a:pt x="9262" y="20578"/>
                  <a:pt x="9262" y="20067"/>
                  <a:pt x="8738" y="20067"/>
                </a:cubicBezTo>
                <a:close/>
                <a:moveTo>
                  <a:pt x="12862" y="20067"/>
                </a:moveTo>
                <a:cubicBezTo>
                  <a:pt x="12338" y="20067"/>
                  <a:pt x="12338" y="20578"/>
                  <a:pt x="12338" y="20578"/>
                </a:cubicBezTo>
                <a:cubicBezTo>
                  <a:pt x="12338" y="21089"/>
                  <a:pt x="12338" y="21600"/>
                  <a:pt x="12862" y="21600"/>
                </a:cubicBezTo>
                <a:cubicBezTo>
                  <a:pt x="13386" y="21600"/>
                  <a:pt x="13386" y="21089"/>
                  <a:pt x="13386" y="20578"/>
                </a:cubicBezTo>
                <a:cubicBezTo>
                  <a:pt x="13386" y="20578"/>
                  <a:pt x="13386" y="20067"/>
                  <a:pt x="12862" y="20067"/>
                </a:cubicBezTo>
                <a:close/>
                <a:moveTo>
                  <a:pt x="15414" y="17580"/>
                </a:moveTo>
                <a:cubicBezTo>
                  <a:pt x="15414" y="17580"/>
                  <a:pt x="14924" y="17580"/>
                  <a:pt x="14924" y="18057"/>
                </a:cubicBezTo>
                <a:cubicBezTo>
                  <a:pt x="14924" y="18568"/>
                  <a:pt x="15414" y="18568"/>
                  <a:pt x="15414" y="18568"/>
                </a:cubicBezTo>
                <a:cubicBezTo>
                  <a:pt x="15973" y="18568"/>
                  <a:pt x="16462" y="18568"/>
                  <a:pt x="16462" y="18057"/>
                </a:cubicBezTo>
                <a:cubicBezTo>
                  <a:pt x="16462" y="17580"/>
                  <a:pt x="15973" y="17580"/>
                  <a:pt x="15414" y="17580"/>
                </a:cubicBezTo>
                <a:close/>
                <a:moveTo>
                  <a:pt x="15414" y="3543"/>
                </a:moveTo>
                <a:cubicBezTo>
                  <a:pt x="14400" y="1533"/>
                  <a:pt x="12338" y="0"/>
                  <a:pt x="10276" y="0"/>
                </a:cubicBezTo>
                <a:cubicBezTo>
                  <a:pt x="6676" y="0"/>
                  <a:pt x="4124" y="2521"/>
                  <a:pt x="4124" y="5553"/>
                </a:cubicBezTo>
                <a:cubicBezTo>
                  <a:pt x="1538" y="6030"/>
                  <a:pt x="0" y="8551"/>
                  <a:pt x="0" y="10562"/>
                </a:cubicBezTo>
                <a:cubicBezTo>
                  <a:pt x="0" y="13560"/>
                  <a:pt x="2062" y="16081"/>
                  <a:pt x="5138" y="16081"/>
                </a:cubicBezTo>
                <a:lnTo>
                  <a:pt x="15414" y="16081"/>
                </a:lnTo>
                <a:cubicBezTo>
                  <a:pt x="19049" y="16081"/>
                  <a:pt x="21600" y="13049"/>
                  <a:pt x="21600" y="9539"/>
                </a:cubicBezTo>
                <a:cubicBezTo>
                  <a:pt x="21600" y="6030"/>
                  <a:pt x="19049" y="3543"/>
                  <a:pt x="15414" y="3543"/>
                </a:cubicBezTo>
                <a:close/>
                <a:moveTo>
                  <a:pt x="14924" y="14548"/>
                </a:moveTo>
                <a:lnTo>
                  <a:pt x="6186" y="14548"/>
                </a:lnTo>
                <a:cubicBezTo>
                  <a:pt x="2586" y="14548"/>
                  <a:pt x="1014" y="12061"/>
                  <a:pt x="1014" y="10562"/>
                </a:cubicBezTo>
                <a:cubicBezTo>
                  <a:pt x="1014" y="9062"/>
                  <a:pt x="3076" y="7052"/>
                  <a:pt x="5138" y="6541"/>
                </a:cubicBezTo>
                <a:cubicBezTo>
                  <a:pt x="5138" y="4020"/>
                  <a:pt x="7200" y="1533"/>
                  <a:pt x="10276" y="1533"/>
                </a:cubicBezTo>
                <a:cubicBezTo>
                  <a:pt x="12338" y="1533"/>
                  <a:pt x="13911" y="2521"/>
                  <a:pt x="14400" y="4531"/>
                </a:cubicBezTo>
                <a:cubicBezTo>
                  <a:pt x="18000" y="4531"/>
                  <a:pt x="20586" y="6541"/>
                  <a:pt x="20586" y="9539"/>
                </a:cubicBezTo>
                <a:cubicBezTo>
                  <a:pt x="20586" y="12061"/>
                  <a:pt x="18524" y="14548"/>
                  <a:pt x="14924" y="1454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2" name="形状"/>
          <p:cNvSpPr/>
          <p:nvPr/>
        </p:nvSpPr>
        <p:spPr>
          <a:xfrm>
            <a:off x="9183751" y="8113034"/>
            <a:ext cx="904707" cy="883981"/>
          </a:xfrm>
          <a:custGeom>
            <a:avLst/>
            <a:gdLst/>
            <a:ahLst/>
            <a:cxnLst>
              <a:cxn ang="0">
                <a:pos x="wd2" y="hd2"/>
              </a:cxn>
              <a:cxn ang="5400000">
                <a:pos x="wd2" y="hd2"/>
              </a:cxn>
              <a:cxn ang="10800000">
                <a:pos x="wd2" y="hd2"/>
              </a:cxn>
              <a:cxn ang="16200000">
                <a:pos x="wd2" y="hd2"/>
              </a:cxn>
            </a:cxnLst>
            <a:rect l="0" t="0" r="r" b="b"/>
            <a:pathLst>
              <a:path w="21600" h="21600" extrusionOk="0">
                <a:moveTo>
                  <a:pt x="4027" y="19014"/>
                </a:moveTo>
                <a:cubicBezTo>
                  <a:pt x="4027" y="20586"/>
                  <a:pt x="5528" y="21600"/>
                  <a:pt x="7064" y="21600"/>
                </a:cubicBezTo>
                <a:cubicBezTo>
                  <a:pt x="8565" y="21600"/>
                  <a:pt x="9555" y="20586"/>
                  <a:pt x="9555" y="19014"/>
                </a:cubicBezTo>
                <a:cubicBezTo>
                  <a:pt x="9555" y="17476"/>
                  <a:pt x="8565" y="16462"/>
                  <a:pt x="7064" y="16462"/>
                </a:cubicBezTo>
                <a:cubicBezTo>
                  <a:pt x="5528" y="16462"/>
                  <a:pt x="4027" y="17476"/>
                  <a:pt x="4027" y="19014"/>
                </a:cubicBezTo>
                <a:close/>
                <a:moveTo>
                  <a:pt x="7064" y="17476"/>
                </a:moveTo>
                <a:cubicBezTo>
                  <a:pt x="7541" y="17476"/>
                  <a:pt x="8053" y="18524"/>
                  <a:pt x="8053" y="19014"/>
                </a:cubicBezTo>
                <a:cubicBezTo>
                  <a:pt x="8053" y="19538"/>
                  <a:pt x="7541" y="20586"/>
                  <a:pt x="7064" y="20586"/>
                </a:cubicBezTo>
                <a:cubicBezTo>
                  <a:pt x="6040" y="20586"/>
                  <a:pt x="5528" y="19538"/>
                  <a:pt x="5528" y="19014"/>
                </a:cubicBezTo>
                <a:cubicBezTo>
                  <a:pt x="5528" y="18524"/>
                  <a:pt x="6040" y="17476"/>
                  <a:pt x="7064" y="17476"/>
                </a:cubicBezTo>
                <a:close/>
                <a:moveTo>
                  <a:pt x="5528" y="14924"/>
                </a:moveTo>
                <a:cubicBezTo>
                  <a:pt x="5050" y="14924"/>
                  <a:pt x="4027" y="14400"/>
                  <a:pt x="4027" y="13351"/>
                </a:cubicBezTo>
                <a:cubicBezTo>
                  <a:pt x="19621" y="12338"/>
                  <a:pt x="19621" y="12338"/>
                  <a:pt x="19621" y="12338"/>
                </a:cubicBezTo>
                <a:cubicBezTo>
                  <a:pt x="19621" y="12338"/>
                  <a:pt x="21600" y="3600"/>
                  <a:pt x="21600" y="3076"/>
                </a:cubicBezTo>
                <a:lnTo>
                  <a:pt x="21122" y="2551"/>
                </a:lnTo>
                <a:cubicBezTo>
                  <a:pt x="4027" y="2551"/>
                  <a:pt x="4027" y="2551"/>
                  <a:pt x="4027" y="2551"/>
                </a:cubicBezTo>
                <a:cubicBezTo>
                  <a:pt x="4027" y="1014"/>
                  <a:pt x="4027" y="1014"/>
                  <a:pt x="4027" y="1014"/>
                </a:cubicBezTo>
                <a:cubicBezTo>
                  <a:pt x="5050" y="1014"/>
                  <a:pt x="5050" y="1014"/>
                  <a:pt x="5050" y="1014"/>
                </a:cubicBezTo>
                <a:cubicBezTo>
                  <a:pt x="5050" y="1014"/>
                  <a:pt x="5528" y="1014"/>
                  <a:pt x="5528" y="489"/>
                </a:cubicBezTo>
                <a:cubicBezTo>
                  <a:pt x="5528" y="0"/>
                  <a:pt x="5050" y="0"/>
                  <a:pt x="5050" y="0"/>
                </a:cubicBezTo>
                <a:cubicBezTo>
                  <a:pt x="1024" y="0"/>
                  <a:pt x="1024" y="0"/>
                  <a:pt x="1024" y="0"/>
                </a:cubicBezTo>
                <a:cubicBezTo>
                  <a:pt x="512" y="0"/>
                  <a:pt x="0" y="0"/>
                  <a:pt x="0" y="489"/>
                </a:cubicBezTo>
                <a:cubicBezTo>
                  <a:pt x="0" y="1014"/>
                  <a:pt x="512" y="1014"/>
                  <a:pt x="1024" y="1014"/>
                </a:cubicBezTo>
                <a:cubicBezTo>
                  <a:pt x="3037" y="1014"/>
                  <a:pt x="3037" y="1014"/>
                  <a:pt x="3037" y="1014"/>
                </a:cubicBezTo>
                <a:cubicBezTo>
                  <a:pt x="3037" y="13351"/>
                  <a:pt x="3037" y="13351"/>
                  <a:pt x="3037" y="13351"/>
                </a:cubicBezTo>
                <a:cubicBezTo>
                  <a:pt x="3037" y="14924"/>
                  <a:pt x="4027" y="16462"/>
                  <a:pt x="5528" y="16462"/>
                </a:cubicBezTo>
                <a:cubicBezTo>
                  <a:pt x="7064" y="16462"/>
                  <a:pt x="7064" y="16462"/>
                  <a:pt x="7064" y="16462"/>
                </a:cubicBezTo>
                <a:cubicBezTo>
                  <a:pt x="15082" y="16462"/>
                  <a:pt x="15082" y="16462"/>
                  <a:pt x="15082" y="16462"/>
                </a:cubicBezTo>
                <a:cubicBezTo>
                  <a:pt x="21122" y="16462"/>
                  <a:pt x="21122" y="16462"/>
                  <a:pt x="21122" y="16462"/>
                </a:cubicBezTo>
                <a:cubicBezTo>
                  <a:pt x="21122" y="16462"/>
                  <a:pt x="21122" y="15414"/>
                  <a:pt x="21122" y="14924"/>
                </a:cubicBezTo>
                <a:lnTo>
                  <a:pt x="5528" y="14924"/>
                </a:lnTo>
                <a:close/>
                <a:moveTo>
                  <a:pt x="4027" y="4124"/>
                </a:moveTo>
                <a:cubicBezTo>
                  <a:pt x="20099" y="4124"/>
                  <a:pt x="20099" y="4124"/>
                  <a:pt x="20099" y="4124"/>
                </a:cubicBezTo>
                <a:cubicBezTo>
                  <a:pt x="18597" y="10800"/>
                  <a:pt x="18597" y="10800"/>
                  <a:pt x="18597" y="10800"/>
                </a:cubicBezTo>
                <a:cubicBezTo>
                  <a:pt x="4027" y="12338"/>
                  <a:pt x="4027" y="12338"/>
                  <a:pt x="4027" y="12338"/>
                </a:cubicBezTo>
                <a:lnTo>
                  <a:pt x="4027" y="4124"/>
                </a:lnTo>
                <a:close/>
                <a:moveTo>
                  <a:pt x="12080" y="19014"/>
                </a:moveTo>
                <a:cubicBezTo>
                  <a:pt x="12080" y="20586"/>
                  <a:pt x="13581" y="21600"/>
                  <a:pt x="15082" y="21600"/>
                </a:cubicBezTo>
                <a:cubicBezTo>
                  <a:pt x="16584" y="21600"/>
                  <a:pt x="17608" y="20586"/>
                  <a:pt x="17608" y="19014"/>
                </a:cubicBezTo>
                <a:cubicBezTo>
                  <a:pt x="17608" y="17476"/>
                  <a:pt x="16584" y="16462"/>
                  <a:pt x="15082" y="16462"/>
                </a:cubicBezTo>
                <a:cubicBezTo>
                  <a:pt x="13581" y="16462"/>
                  <a:pt x="12080" y="17476"/>
                  <a:pt x="12080" y="19014"/>
                </a:cubicBezTo>
                <a:close/>
                <a:moveTo>
                  <a:pt x="15082" y="17476"/>
                </a:moveTo>
                <a:cubicBezTo>
                  <a:pt x="15594" y="17476"/>
                  <a:pt x="16072" y="18524"/>
                  <a:pt x="16072" y="19014"/>
                </a:cubicBezTo>
                <a:cubicBezTo>
                  <a:pt x="16072" y="19538"/>
                  <a:pt x="15594" y="20586"/>
                  <a:pt x="15082" y="20586"/>
                </a:cubicBezTo>
                <a:cubicBezTo>
                  <a:pt x="14059" y="20586"/>
                  <a:pt x="13581" y="19538"/>
                  <a:pt x="13581" y="19014"/>
                </a:cubicBezTo>
                <a:cubicBezTo>
                  <a:pt x="13581" y="18524"/>
                  <a:pt x="14059" y="17476"/>
                  <a:pt x="15082" y="17476"/>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3" name="形状"/>
          <p:cNvSpPr/>
          <p:nvPr/>
        </p:nvSpPr>
        <p:spPr>
          <a:xfrm>
            <a:off x="14423572" y="5286319"/>
            <a:ext cx="878525" cy="904941"/>
          </a:xfrm>
          <a:custGeom>
            <a:avLst/>
            <a:gdLst/>
            <a:ahLst/>
            <a:cxnLst>
              <a:cxn ang="0">
                <a:pos x="wd2" y="hd2"/>
              </a:cxn>
              <a:cxn ang="5400000">
                <a:pos x="wd2" y="hd2"/>
              </a:cxn>
              <a:cxn ang="10800000">
                <a:pos x="wd2" y="hd2"/>
              </a:cxn>
              <a:cxn ang="16200000">
                <a:pos x="wd2" y="hd2"/>
              </a:cxn>
            </a:cxnLst>
            <a:rect l="0" t="0" r="r" b="b"/>
            <a:pathLst>
              <a:path w="21600" h="21600" extrusionOk="0">
                <a:moveTo>
                  <a:pt x="3076" y="3037"/>
                </a:moveTo>
                <a:cubicBezTo>
                  <a:pt x="3076" y="3037"/>
                  <a:pt x="2551" y="3037"/>
                  <a:pt x="2551" y="3515"/>
                </a:cubicBezTo>
                <a:cubicBezTo>
                  <a:pt x="2551" y="4027"/>
                  <a:pt x="3076" y="4027"/>
                  <a:pt x="3076" y="4027"/>
                </a:cubicBezTo>
                <a:cubicBezTo>
                  <a:pt x="3600" y="4027"/>
                  <a:pt x="4124" y="4027"/>
                  <a:pt x="4124" y="3515"/>
                </a:cubicBezTo>
                <a:cubicBezTo>
                  <a:pt x="4124" y="3037"/>
                  <a:pt x="3600" y="3037"/>
                  <a:pt x="3076" y="3037"/>
                </a:cubicBezTo>
                <a:close/>
                <a:moveTo>
                  <a:pt x="19049" y="0"/>
                </a:moveTo>
                <a:cubicBezTo>
                  <a:pt x="2551" y="0"/>
                  <a:pt x="2551" y="0"/>
                  <a:pt x="2551" y="0"/>
                </a:cubicBezTo>
                <a:cubicBezTo>
                  <a:pt x="1014" y="0"/>
                  <a:pt x="0" y="1501"/>
                  <a:pt x="0" y="3037"/>
                </a:cubicBezTo>
                <a:cubicBezTo>
                  <a:pt x="0" y="19109"/>
                  <a:pt x="0" y="19109"/>
                  <a:pt x="0" y="19109"/>
                </a:cubicBezTo>
                <a:cubicBezTo>
                  <a:pt x="0" y="20610"/>
                  <a:pt x="1014" y="21600"/>
                  <a:pt x="2551" y="21600"/>
                </a:cubicBezTo>
                <a:cubicBezTo>
                  <a:pt x="19049" y="21600"/>
                  <a:pt x="19049" y="21600"/>
                  <a:pt x="19049" y="21600"/>
                </a:cubicBezTo>
                <a:cubicBezTo>
                  <a:pt x="20586" y="21600"/>
                  <a:pt x="21600" y="20610"/>
                  <a:pt x="21600" y="19109"/>
                </a:cubicBezTo>
                <a:cubicBezTo>
                  <a:pt x="21600" y="3037"/>
                  <a:pt x="21600" y="3037"/>
                  <a:pt x="21600" y="3037"/>
                </a:cubicBezTo>
                <a:cubicBezTo>
                  <a:pt x="21600" y="1501"/>
                  <a:pt x="20586" y="0"/>
                  <a:pt x="19049" y="0"/>
                </a:cubicBezTo>
                <a:close/>
                <a:moveTo>
                  <a:pt x="20586" y="19109"/>
                </a:moveTo>
                <a:cubicBezTo>
                  <a:pt x="20586" y="19587"/>
                  <a:pt x="19538" y="20099"/>
                  <a:pt x="19049" y="20099"/>
                </a:cubicBezTo>
                <a:cubicBezTo>
                  <a:pt x="2551" y="20099"/>
                  <a:pt x="2551" y="20099"/>
                  <a:pt x="2551" y="20099"/>
                </a:cubicBezTo>
                <a:cubicBezTo>
                  <a:pt x="2062" y="20099"/>
                  <a:pt x="1014" y="19587"/>
                  <a:pt x="1014" y="19109"/>
                </a:cubicBezTo>
                <a:cubicBezTo>
                  <a:pt x="1014" y="7029"/>
                  <a:pt x="1014" y="7029"/>
                  <a:pt x="1014" y="7029"/>
                </a:cubicBezTo>
                <a:cubicBezTo>
                  <a:pt x="20586" y="7029"/>
                  <a:pt x="20586" y="7029"/>
                  <a:pt x="20586" y="7029"/>
                </a:cubicBezTo>
                <a:lnTo>
                  <a:pt x="20586" y="19109"/>
                </a:lnTo>
                <a:close/>
                <a:moveTo>
                  <a:pt x="20586" y="5528"/>
                </a:moveTo>
                <a:cubicBezTo>
                  <a:pt x="1014" y="5528"/>
                  <a:pt x="1014" y="5528"/>
                  <a:pt x="1014" y="5528"/>
                </a:cubicBezTo>
                <a:cubicBezTo>
                  <a:pt x="1014" y="3037"/>
                  <a:pt x="1014" y="3037"/>
                  <a:pt x="1014" y="3037"/>
                </a:cubicBezTo>
                <a:cubicBezTo>
                  <a:pt x="1014" y="2013"/>
                  <a:pt x="2062" y="1501"/>
                  <a:pt x="2551" y="1501"/>
                </a:cubicBezTo>
                <a:cubicBezTo>
                  <a:pt x="19049" y="1501"/>
                  <a:pt x="19049" y="1501"/>
                  <a:pt x="19049" y="1501"/>
                </a:cubicBezTo>
                <a:cubicBezTo>
                  <a:pt x="19538" y="1501"/>
                  <a:pt x="20586" y="2013"/>
                  <a:pt x="20586" y="3037"/>
                </a:cubicBezTo>
                <a:lnTo>
                  <a:pt x="20586" y="5528"/>
                </a:lnTo>
                <a:close/>
                <a:moveTo>
                  <a:pt x="8738" y="3037"/>
                </a:moveTo>
                <a:cubicBezTo>
                  <a:pt x="8214" y="3037"/>
                  <a:pt x="8214" y="3037"/>
                  <a:pt x="8214" y="3515"/>
                </a:cubicBezTo>
                <a:cubicBezTo>
                  <a:pt x="8214" y="4027"/>
                  <a:pt x="8214" y="4027"/>
                  <a:pt x="8738" y="4027"/>
                </a:cubicBezTo>
                <a:cubicBezTo>
                  <a:pt x="9262" y="4027"/>
                  <a:pt x="9262" y="4027"/>
                  <a:pt x="9262" y="3515"/>
                </a:cubicBezTo>
                <a:cubicBezTo>
                  <a:pt x="9262" y="3037"/>
                  <a:pt x="9262" y="3037"/>
                  <a:pt x="8738" y="3037"/>
                </a:cubicBezTo>
                <a:close/>
                <a:moveTo>
                  <a:pt x="6186" y="3037"/>
                </a:moveTo>
                <a:cubicBezTo>
                  <a:pt x="5662" y="3037"/>
                  <a:pt x="5138" y="3037"/>
                  <a:pt x="5138" y="3515"/>
                </a:cubicBezTo>
                <a:cubicBezTo>
                  <a:pt x="5138" y="4027"/>
                  <a:pt x="5662" y="4027"/>
                  <a:pt x="6186" y="4027"/>
                </a:cubicBezTo>
                <a:cubicBezTo>
                  <a:pt x="6186" y="4027"/>
                  <a:pt x="6676" y="4027"/>
                  <a:pt x="6676" y="3515"/>
                </a:cubicBezTo>
                <a:cubicBezTo>
                  <a:pt x="6676" y="3037"/>
                  <a:pt x="6186" y="3037"/>
                  <a:pt x="6186" y="3037"/>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4" name="形状"/>
          <p:cNvSpPr/>
          <p:nvPr/>
        </p:nvSpPr>
        <p:spPr>
          <a:xfrm>
            <a:off x="9183751" y="5316549"/>
            <a:ext cx="904703" cy="878756"/>
          </a:xfrm>
          <a:custGeom>
            <a:avLst/>
            <a:gdLst/>
            <a:ahLst/>
            <a:cxnLst>
              <a:cxn ang="0">
                <a:pos x="wd2" y="hd2"/>
              </a:cxn>
              <a:cxn ang="5400000">
                <a:pos x="wd2" y="hd2"/>
              </a:cxn>
              <a:cxn ang="10800000">
                <a:pos x="wd2" y="hd2"/>
              </a:cxn>
              <a:cxn ang="16200000">
                <a:pos x="wd2" y="hd2"/>
              </a:cxn>
            </a:cxnLst>
            <a:rect l="0" t="0" r="r" b="b"/>
            <a:pathLst>
              <a:path w="21600" h="21600" extrusionOk="0">
                <a:moveTo>
                  <a:pt x="10544" y="3076"/>
                </a:moveTo>
                <a:cubicBezTo>
                  <a:pt x="8019" y="3076"/>
                  <a:pt x="6006" y="5662"/>
                  <a:pt x="6006" y="8214"/>
                </a:cubicBezTo>
                <a:cubicBezTo>
                  <a:pt x="6006" y="10800"/>
                  <a:pt x="8019" y="12827"/>
                  <a:pt x="10544" y="12827"/>
                </a:cubicBezTo>
                <a:cubicBezTo>
                  <a:pt x="13069" y="12827"/>
                  <a:pt x="15560" y="10800"/>
                  <a:pt x="15560" y="8214"/>
                </a:cubicBezTo>
                <a:cubicBezTo>
                  <a:pt x="15560" y="5662"/>
                  <a:pt x="13069" y="3076"/>
                  <a:pt x="10544" y="3076"/>
                </a:cubicBezTo>
                <a:close/>
                <a:moveTo>
                  <a:pt x="10544" y="11289"/>
                </a:moveTo>
                <a:cubicBezTo>
                  <a:pt x="9043" y="11289"/>
                  <a:pt x="7541" y="9751"/>
                  <a:pt x="7541" y="8214"/>
                </a:cubicBezTo>
                <a:cubicBezTo>
                  <a:pt x="7541" y="6151"/>
                  <a:pt x="9043" y="4614"/>
                  <a:pt x="10544" y="4614"/>
                </a:cubicBezTo>
                <a:cubicBezTo>
                  <a:pt x="12557" y="4614"/>
                  <a:pt x="14059" y="6151"/>
                  <a:pt x="14059" y="8214"/>
                </a:cubicBezTo>
                <a:cubicBezTo>
                  <a:pt x="14059" y="9751"/>
                  <a:pt x="12557" y="11289"/>
                  <a:pt x="10544" y="11289"/>
                </a:cubicBezTo>
                <a:close/>
                <a:moveTo>
                  <a:pt x="18085" y="11814"/>
                </a:moveTo>
                <a:cubicBezTo>
                  <a:pt x="18563" y="10800"/>
                  <a:pt x="19075" y="9227"/>
                  <a:pt x="19075" y="8214"/>
                </a:cubicBezTo>
                <a:cubicBezTo>
                  <a:pt x="19075" y="3600"/>
                  <a:pt x="15048" y="0"/>
                  <a:pt x="10544" y="0"/>
                </a:cubicBezTo>
                <a:cubicBezTo>
                  <a:pt x="6006" y="0"/>
                  <a:pt x="2491" y="3600"/>
                  <a:pt x="2491" y="8214"/>
                </a:cubicBezTo>
                <a:cubicBezTo>
                  <a:pt x="2491" y="9227"/>
                  <a:pt x="3003" y="10800"/>
                  <a:pt x="3515" y="11814"/>
                </a:cubicBezTo>
                <a:cubicBezTo>
                  <a:pt x="0" y="17476"/>
                  <a:pt x="0" y="17476"/>
                  <a:pt x="0" y="17476"/>
                </a:cubicBezTo>
                <a:cubicBezTo>
                  <a:pt x="0" y="17476"/>
                  <a:pt x="1979" y="18000"/>
                  <a:pt x="3992" y="18524"/>
                </a:cubicBezTo>
                <a:cubicBezTo>
                  <a:pt x="5528" y="20062"/>
                  <a:pt x="7029" y="21600"/>
                  <a:pt x="7029" y="21600"/>
                </a:cubicBezTo>
                <a:cubicBezTo>
                  <a:pt x="10032" y="16462"/>
                  <a:pt x="10032" y="16462"/>
                  <a:pt x="10032" y="16462"/>
                </a:cubicBezTo>
                <a:cubicBezTo>
                  <a:pt x="10544" y="16462"/>
                  <a:pt x="10544" y="16462"/>
                  <a:pt x="10544" y="16462"/>
                </a:cubicBezTo>
                <a:cubicBezTo>
                  <a:pt x="11056" y="16462"/>
                  <a:pt x="11056" y="16462"/>
                  <a:pt x="11056" y="16462"/>
                </a:cubicBezTo>
                <a:cubicBezTo>
                  <a:pt x="14059" y="21600"/>
                  <a:pt x="14059" y="21600"/>
                  <a:pt x="14059" y="21600"/>
                </a:cubicBezTo>
                <a:cubicBezTo>
                  <a:pt x="14059" y="21600"/>
                  <a:pt x="15560" y="20062"/>
                  <a:pt x="17062" y="18524"/>
                </a:cubicBezTo>
                <a:cubicBezTo>
                  <a:pt x="19075" y="18000"/>
                  <a:pt x="21600" y="17476"/>
                  <a:pt x="21600" y="17476"/>
                </a:cubicBezTo>
                <a:lnTo>
                  <a:pt x="18085" y="11814"/>
                </a:lnTo>
                <a:close/>
                <a:moveTo>
                  <a:pt x="7029" y="19014"/>
                </a:moveTo>
                <a:cubicBezTo>
                  <a:pt x="7029" y="19014"/>
                  <a:pt x="6006" y="18524"/>
                  <a:pt x="5016" y="17476"/>
                </a:cubicBezTo>
                <a:cubicBezTo>
                  <a:pt x="3515" y="16951"/>
                  <a:pt x="1979" y="16462"/>
                  <a:pt x="1979" y="16462"/>
                </a:cubicBezTo>
                <a:cubicBezTo>
                  <a:pt x="3992" y="13351"/>
                  <a:pt x="3992" y="13351"/>
                  <a:pt x="3992" y="13351"/>
                </a:cubicBezTo>
                <a:cubicBezTo>
                  <a:pt x="5016" y="14400"/>
                  <a:pt x="7029" y="15938"/>
                  <a:pt x="8531" y="15938"/>
                </a:cubicBezTo>
                <a:lnTo>
                  <a:pt x="7029" y="19014"/>
                </a:lnTo>
                <a:close/>
                <a:moveTo>
                  <a:pt x="10544" y="14889"/>
                </a:moveTo>
                <a:cubicBezTo>
                  <a:pt x="7029" y="14889"/>
                  <a:pt x="3992" y="11814"/>
                  <a:pt x="3992" y="8214"/>
                </a:cubicBezTo>
                <a:cubicBezTo>
                  <a:pt x="3992" y="4089"/>
                  <a:pt x="7029" y="1014"/>
                  <a:pt x="10544" y="1014"/>
                </a:cubicBezTo>
                <a:cubicBezTo>
                  <a:pt x="14536" y="1014"/>
                  <a:pt x="17573" y="4089"/>
                  <a:pt x="17573" y="8214"/>
                </a:cubicBezTo>
                <a:cubicBezTo>
                  <a:pt x="17573" y="11814"/>
                  <a:pt x="14536" y="14889"/>
                  <a:pt x="10544" y="14889"/>
                </a:cubicBezTo>
                <a:close/>
                <a:moveTo>
                  <a:pt x="16550" y="17476"/>
                </a:moveTo>
                <a:cubicBezTo>
                  <a:pt x="15560" y="18524"/>
                  <a:pt x="14536" y="19014"/>
                  <a:pt x="14536" y="19014"/>
                </a:cubicBezTo>
                <a:cubicBezTo>
                  <a:pt x="12557" y="15938"/>
                  <a:pt x="12557" y="15938"/>
                  <a:pt x="12557" y="15938"/>
                </a:cubicBezTo>
                <a:cubicBezTo>
                  <a:pt x="14536" y="15938"/>
                  <a:pt x="16072" y="14400"/>
                  <a:pt x="17062" y="13351"/>
                </a:cubicBezTo>
                <a:cubicBezTo>
                  <a:pt x="19075" y="16462"/>
                  <a:pt x="19075" y="16462"/>
                  <a:pt x="19075" y="16462"/>
                </a:cubicBezTo>
                <a:cubicBezTo>
                  <a:pt x="19075" y="16462"/>
                  <a:pt x="18085" y="16951"/>
                  <a:pt x="16550" y="17476"/>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5" name="形状"/>
          <p:cNvSpPr/>
          <p:nvPr/>
        </p:nvSpPr>
        <p:spPr>
          <a:xfrm>
            <a:off x="11380964" y="6419829"/>
            <a:ext cx="1692583" cy="1620997"/>
          </a:xfrm>
          <a:custGeom>
            <a:avLst/>
            <a:gdLst/>
            <a:ahLst/>
            <a:cxnLst>
              <a:cxn ang="0">
                <a:pos x="wd2" y="hd2"/>
              </a:cxn>
              <a:cxn ang="5400000">
                <a:pos x="wd2" y="hd2"/>
              </a:cxn>
              <a:cxn ang="10800000">
                <a:pos x="wd2" y="hd2"/>
              </a:cxn>
              <a:cxn ang="16200000">
                <a:pos x="wd2" y="hd2"/>
              </a:cxn>
            </a:cxnLst>
            <a:rect l="0" t="0" r="r" b="b"/>
            <a:pathLst>
              <a:path w="20634" h="21600" extrusionOk="0">
                <a:moveTo>
                  <a:pt x="16684" y="2714"/>
                </a:moveTo>
                <a:cubicBezTo>
                  <a:pt x="16684" y="1100"/>
                  <a:pt x="15717" y="0"/>
                  <a:pt x="14250" y="0"/>
                </a:cubicBezTo>
                <a:cubicBezTo>
                  <a:pt x="6384" y="0"/>
                  <a:pt x="6384" y="0"/>
                  <a:pt x="6384" y="0"/>
                </a:cubicBezTo>
                <a:cubicBezTo>
                  <a:pt x="4917" y="0"/>
                  <a:pt x="3950" y="1100"/>
                  <a:pt x="3950" y="2714"/>
                </a:cubicBezTo>
                <a:cubicBezTo>
                  <a:pt x="-483" y="2714"/>
                  <a:pt x="17" y="2714"/>
                  <a:pt x="17" y="5941"/>
                </a:cubicBezTo>
                <a:cubicBezTo>
                  <a:pt x="17" y="8105"/>
                  <a:pt x="1484" y="10268"/>
                  <a:pt x="3950" y="10268"/>
                </a:cubicBezTo>
                <a:cubicBezTo>
                  <a:pt x="3950" y="10268"/>
                  <a:pt x="3950" y="10268"/>
                  <a:pt x="4417" y="10268"/>
                </a:cubicBezTo>
                <a:cubicBezTo>
                  <a:pt x="4917" y="12945"/>
                  <a:pt x="7384" y="15659"/>
                  <a:pt x="9817" y="15659"/>
                </a:cubicBezTo>
                <a:cubicBezTo>
                  <a:pt x="9817" y="19986"/>
                  <a:pt x="9817" y="19986"/>
                  <a:pt x="9817" y="19986"/>
                </a:cubicBezTo>
                <a:cubicBezTo>
                  <a:pt x="7850" y="19986"/>
                  <a:pt x="7850" y="19986"/>
                  <a:pt x="7850" y="19986"/>
                </a:cubicBezTo>
                <a:cubicBezTo>
                  <a:pt x="7384" y="19986"/>
                  <a:pt x="6884" y="20537"/>
                  <a:pt x="6884" y="21050"/>
                </a:cubicBezTo>
                <a:cubicBezTo>
                  <a:pt x="6884" y="21050"/>
                  <a:pt x="7384" y="21600"/>
                  <a:pt x="7850" y="21600"/>
                </a:cubicBezTo>
                <a:cubicBezTo>
                  <a:pt x="12750" y="21600"/>
                  <a:pt x="12750" y="21600"/>
                  <a:pt x="12750" y="21600"/>
                </a:cubicBezTo>
                <a:cubicBezTo>
                  <a:pt x="13284" y="21600"/>
                  <a:pt x="13750" y="21050"/>
                  <a:pt x="13750" y="21050"/>
                </a:cubicBezTo>
                <a:cubicBezTo>
                  <a:pt x="13750" y="20537"/>
                  <a:pt x="13284" y="19986"/>
                  <a:pt x="12750" y="19986"/>
                </a:cubicBezTo>
                <a:cubicBezTo>
                  <a:pt x="10817" y="19986"/>
                  <a:pt x="10817" y="19986"/>
                  <a:pt x="10817" y="19986"/>
                </a:cubicBezTo>
                <a:cubicBezTo>
                  <a:pt x="10817" y="15659"/>
                  <a:pt x="10817" y="15659"/>
                  <a:pt x="10817" y="15659"/>
                </a:cubicBezTo>
                <a:cubicBezTo>
                  <a:pt x="13284" y="15659"/>
                  <a:pt x="15717" y="12945"/>
                  <a:pt x="16217" y="10268"/>
                </a:cubicBezTo>
                <a:cubicBezTo>
                  <a:pt x="16684" y="10268"/>
                  <a:pt x="16684" y="10268"/>
                  <a:pt x="16684" y="10268"/>
                </a:cubicBezTo>
                <a:cubicBezTo>
                  <a:pt x="19150" y="10268"/>
                  <a:pt x="20617" y="8105"/>
                  <a:pt x="20617" y="5941"/>
                </a:cubicBezTo>
                <a:cubicBezTo>
                  <a:pt x="20617" y="2714"/>
                  <a:pt x="21117" y="2714"/>
                  <a:pt x="16684" y="2714"/>
                </a:cubicBezTo>
                <a:close/>
                <a:moveTo>
                  <a:pt x="3950" y="8655"/>
                </a:moveTo>
                <a:cubicBezTo>
                  <a:pt x="2450" y="8655"/>
                  <a:pt x="984" y="7554"/>
                  <a:pt x="984" y="5941"/>
                </a:cubicBezTo>
                <a:cubicBezTo>
                  <a:pt x="984" y="4327"/>
                  <a:pt x="984" y="4327"/>
                  <a:pt x="3950" y="4327"/>
                </a:cubicBezTo>
                <a:lnTo>
                  <a:pt x="3950" y="8655"/>
                </a:lnTo>
                <a:close/>
                <a:moveTo>
                  <a:pt x="15717" y="7004"/>
                </a:moveTo>
                <a:cubicBezTo>
                  <a:pt x="15717" y="10268"/>
                  <a:pt x="13284" y="14596"/>
                  <a:pt x="10317" y="14596"/>
                </a:cubicBezTo>
                <a:cubicBezTo>
                  <a:pt x="7384" y="14596"/>
                  <a:pt x="4917" y="10268"/>
                  <a:pt x="4917" y="7004"/>
                </a:cubicBezTo>
                <a:cubicBezTo>
                  <a:pt x="4917" y="2714"/>
                  <a:pt x="4917" y="2714"/>
                  <a:pt x="4917" y="2714"/>
                </a:cubicBezTo>
                <a:cubicBezTo>
                  <a:pt x="4917" y="2164"/>
                  <a:pt x="5917" y="1614"/>
                  <a:pt x="6384" y="1614"/>
                </a:cubicBezTo>
                <a:cubicBezTo>
                  <a:pt x="14250" y="1614"/>
                  <a:pt x="14250" y="1614"/>
                  <a:pt x="14250" y="1614"/>
                </a:cubicBezTo>
                <a:cubicBezTo>
                  <a:pt x="14717" y="1614"/>
                  <a:pt x="15717" y="2164"/>
                  <a:pt x="15717" y="2714"/>
                </a:cubicBezTo>
                <a:lnTo>
                  <a:pt x="15717" y="7004"/>
                </a:lnTo>
                <a:close/>
                <a:moveTo>
                  <a:pt x="16684" y="8655"/>
                </a:moveTo>
                <a:cubicBezTo>
                  <a:pt x="16684" y="4327"/>
                  <a:pt x="16684" y="4327"/>
                  <a:pt x="16684" y="4327"/>
                </a:cubicBezTo>
                <a:cubicBezTo>
                  <a:pt x="19650" y="4327"/>
                  <a:pt x="19650" y="4327"/>
                  <a:pt x="19650" y="5941"/>
                </a:cubicBezTo>
                <a:cubicBezTo>
                  <a:pt x="19650" y="7554"/>
                  <a:pt x="18184" y="8655"/>
                  <a:pt x="16684" y="8655"/>
                </a:cubicBezTo>
                <a:close/>
              </a:path>
            </a:pathLst>
          </a:custGeom>
          <a:solidFill>
            <a:srgbClr val="135D9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6" name="形状"/>
          <p:cNvSpPr/>
          <p:nvPr/>
        </p:nvSpPr>
        <p:spPr>
          <a:xfrm>
            <a:off x="11764351" y="3833321"/>
            <a:ext cx="904704" cy="878755"/>
          </a:xfrm>
          <a:custGeom>
            <a:avLst/>
            <a:gdLst/>
            <a:ahLst/>
            <a:cxnLst>
              <a:cxn ang="0">
                <a:pos x="wd2" y="hd2"/>
              </a:cxn>
              <a:cxn ang="5400000">
                <a:pos x="wd2" y="hd2"/>
              </a:cxn>
              <a:cxn ang="10800000">
                <a:pos x="wd2" y="hd2"/>
              </a:cxn>
              <a:cxn ang="16200000">
                <a:pos x="wd2" y="hd2"/>
              </a:cxn>
            </a:cxnLst>
            <a:rect l="0" t="0" r="r" b="b"/>
            <a:pathLst>
              <a:path w="21600" h="21600" extrusionOk="0">
                <a:moveTo>
                  <a:pt x="6040" y="6676"/>
                </a:moveTo>
                <a:lnTo>
                  <a:pt x="5528" y="7165"/>
                </a:lnTo>
                <a:cubicBezTo>
                  <a:pt x="5528" y="14400"/>
                  <a:pt x="5528" y="14400"/>
                  <a:pt x="5528" y="14400"/>
                </a:cubicBezTo>
                <a:lnTo>
                  <a:pt x="6040" y="14889"/>
                </a:lnTo>
                <a:cubicBezTo>
                  <a:pt x="6552" y="14889"/>
                  <a:pt x="7064" y="14400"/>
                  <a:pt x="7064" y="14400"/>
                </a:cubicBezTo>
                <a:cubicBezTo>
                  <a:pt x="7064" y="7165"/>
                  <a:pt x="7064" y="7165"/>
                  <a:pt x="7064" y="7165"/>
                </a:cubicBezTo>
                <a:cubicBezTo>
                  <a:pt x="7064" y="7165"/>
                  <a:pt x="6552" y="6676"/>
                  <a:pt x="6040" y="6676"/>
                </a:cubicBezTo>
                <a:close/>
                <a:moveTo>
                  <a:pt x="11568" y="8738"/>
                </a:moveTo>
                <a:cubicBezTo>
                  <a:pt x="11056" y="8738"/>
                  <a:pt x="11056" y="9227"/>
                  <a:pt x="11056" y="9227"/>
                </a:cubicBezTo>
                <a:cubicBezTo>
                  <a:pt x="11056" y="13351"/>
                  <a:pt x="11056" y="13351"/>
                  <a:pt x="11056" y="13351"/>
                </a:cubicBezTo>
                <a:cubicBezTo>
                  <a:pt x="11056" y="13876"/>
                  <a:pt x="11056" y="14400"/>
                  <a:pt x="11568" y="14400"/>
                </a:cubicBezTo>
                <a:cubicBezTo>
                  <a:pt x="12080" y="14400"/>
                  <a:pt x="12080" y="13876"/>
                  <a:pt x="12080" y="13351"/>
                </a:cubicBezTo>
                <a:cubicBezTo>
                  <a:pt x="12080" y="9227"/>
                  <a:pt x="12080" y="9227"/>
                  <a:pt x="12080" y="9227"/>
                </a:cubicBezTo>
                <a:cubicBezTo>
                  <a:pt x="12080" y="9227"/>
                  <a:pt x="12080" y="8738"/>
                  <a:pt x="11568" y="8738"/>
                </a:cubicBezTo>
                <a:close/>
                <a:moveTo>
                  <a:pt x="16072" y="0"/>
                </a:moveTo>
                <a:cubicBezTo>
                  <a:pt x="11056" y="4089"/>
                  <a:pt x="11056" y="4089"/>
                  <a:pt x="11056" y="4089"/>
                </a:cubicBezTo>
                <a:cubicBezTo>
                  <a:pt x="5528" y="2027"/>
                  <a:pt x="5528" y="2027"/>
                  <a:pt x="5528" y="2027"/>
                </a:cubicBezTo>
                <a:cubicBezTo>
                  <a:pt x="0" y="5138"/>
                  <a:pt x="0" y="5138"/>
                  <a:pt x="0" y="5138"/>
                </a:cubicBezTo>
                <a:cubicBezTo>
                  <a:pt x="0" y="21600"/>
                  <a:pt x="0" y="21600"/>
                  <a:pt x="0" y="21600"/>
                </a:cubicBezTo>
                <a:cubicBezTo>
                  <a:pt x="5528" y="18524"/>
                  <a:pt x="5528" y="18524"/>
                  <a:pt x="5528" y="18524"/>
                </a:cubicBezTo>
                <a:cubicBezTo>
                  <a:pt x="11056" y="20551"/>
                  <a:pt x="11056" y="20551"/>
                  <a:pt x="11056" y="20551"/>
                </a:cubicBezTo>
                <a:cubicBezTo>
                  <a:pt x="16072" y="16462"/>
                  <a:pt x="16072" y="16462"/>
                  <a:pt x="16072" y="16462"/>
                </a:cubicBezTo>
                <a:cubicBezTo>
                  <a:pt x="21600" y="20551"/>
                  <a:pt x="21600" y="20551"/>
                  <a:pt x="21600" y="20551"/>
                </a:cubicBezTo>
                <a:cubicBezTo>
                  <a:pt x="21600" y="4089"/>
                  <a:pt x="21600" y="4089"/>
                  <a:pt x="21600" y="4089"/>
                </a:cubicBezTo>
                <a:lnTo>
                  <a:pt x="16072" y="0"/>
                </a:lnTo>
                <a:close/>
                <a:moveTo>
                  <a:pt x="20099" y="18000"/>
                </a:moveTo>
                <a:cubicBezTo>
                  <a:pt x="16072" y="14889"/>
                  <a:pt x="16072" y="14889"/>
                  <a:pt x="16072" y="14889"/>
                </a:cubicBezTo>
                <a:cubicBezTo>
                  <a:pt x="11056" y="19014"/>
                  <a:pt x="11056" y="19014"/>
                  <a:pt x="11056" y="19014"/>
                </a:cubicBezTo>
                <a:cubicBezTo>
                  <a:pt x="5528" y="16951"/>
                  <a:pt x="5528" y="16951"/>
                  <a:pt x="5528" y="16951"/>
                </a:cubicBezTo>
                <a:cubicBezTo>
                  <a:pt x="1501" y="19538"/>
                  <a:pt x="1501" y="19538"/>
                  <a:pt x="1501" y="19538"/>
                </a:cubicBezTo>
                <a:cubicBezTo>
                  <a:pt x="1501" y="5662"/>
                  <a:pt x="1501" y="5662"/>
                  <a:pt x="1501" y="5662"/>
                </a:cubicBezTo>
                <a:cubicBezTo>
                  <a:pt x="5528" y="3076"/>
                  <a:pt x="5528" y="3076"/>
                  <a:pt x="5528" y="3076"/>
                </a:cubicBezTo>
                <a:cubicBezTo>
                  <a:pt x="11056" y="5138"/>
                  <a:pt x="11056" y="5138"/>
                  <a:pt x="11056" y="5138"/>
                </a:cubicBezTo>
                <a:cubicBezTo>
                  <a:pt x="16072" y="1014"/>
                  <a:pt x="16072" y="1014"/>
                  <a:pt x="16072" y="1014"/>
                </a:cubicBezTo>
                <a:cubicBezTo>
                  <a:pt x="20099" y="4089"/>
                  <a:pt x="20099" y="4089"/>
                  <a:pt x="20099" y="4089"/>
                </a:cubicBezTo>
                <a:lnTo>
                  <a:pt x="20099" y="18000"/>
                </a:lnTo>
                <a:close/>
                <a:moveTo>
                  <a:pt x="16072" y="11289"/>
                </a:moveTo>
                <a:cubicBezTo>
                  <a:pt x="16072" y="11814"/>
                  <a:pt x="16584" y="12338"/>
                  <a:pt x="17096" y="12338"/>
                </a:cubicBezTo>
                <a:cubicBezTo>
                  <a:pt x="17096" y="12338"/>
                  <a:pt x="17608" y="11814"/>
                  <a:pt x="17608" y="11289"/>
                </a:cubicBezTo>
                <a:cubicBezTo>
                  <a:pt x="17608" y="6151"/>
                  <a:pt x="17608" y="6151"/>
                  <a:pt x="17608" y="6151"/>
                </a:cubicBezTo>
                <a:cubicBezTo>
                  <a:pt x="17608" y="5662"/>
                  <a:pt x="17096" y="5138"/>
                  <a:pt x="17096" y="5138"/>
                </a:cubicBezTo>
                <a:cubicBezTo>
                  <a:pt x="16584" y="5138"/>
                  <a:pt x="16072" y="5662"/>
                  <a:pt x="16072" y="6151"/>
                </a:cubicBezTo>
                <a:lnTo>
                  <a:pt x="16072" y="1128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7" name="形状"/>
          <p:cNvSpPr/>
          <p:nvPr/>
        </p:nvSpPr>
        <p:spPr>
          <a:xfrm>
            <a:off x="14423570" y="8103204"/>
            <a:ext cx="985889" cy="849122"/>
          </a:xfrm>
          <a:custGeom>
            <a:avLst/>
            <a:gdLst/>
            <a:ahLst/>
            <a:cxnLst>
              <a:cxn ang="0">
                <a:pos x="wd2" y="hd2"/>
              </a:cxn>
              <a:cxn ang="5400000">
                <a:pos x="wd2" y="hd2"/>
              </a:cxn>
              <a:cxn ang="10800000">
                <a:pos x="wd2" y="hd2"/>
              </a:cxn>
              <a:cxn ang="16200000">
                <a:pos x="wd2" y="hd2"/>
              </a:cxn>
            </a:cxnLst>
            <a:rect l="0" t="0" r="r" b="b"/>
            <a:pathLst>
              <a:path w="21600" h="21600" extrusionOk="0">
                <a:moveTo>
                  <a:pt x="20099" y="9353"/>
                </a:moveTo>
                <a:cubicBezTo>
                  <a:pt x="16072" y="12247"/>
                  <a:pt x="16072" y="12247"/>
                  <a:pt x="16072" y="12247"/>
                </a:cubicBezTo>
                <a:cubicBezTo>
                  <a:pt x="16072" y="11692"/>
                  <a:pt x="16072" y="10503"/>
                  <a:pt x="15082" y="9908"/>
                </a:cubicBezTo>
                <a:cubicBezTo>
                  <a:pt x="16584" y="9353"/>
                  <a:pt x="17608" y="7570"/>
                  <a:pt x="17608" y="5271"/>
                </a:cubicBezTo>
                <a:cubicBezTo>
                  <a:pt x="17608" y="2338"/>
                  <a:pt x="15594" y="0"/>
                  <a:pt x="13069" y="0"/>
                </a:cubicBezTo>
                <a:cubicBezTo>
                  <a:pt x="10578" y="0"/>
                  <a:pt x="8053" y="2338"/>
                  <a:pt x="8053" y="5271"/>
                </a:cubicBezTo>
                <a:cubicBezTo>
                  <a:pt x="8053" y="7015"/>
                  <a:pt x="8565" y="8204"/>
                  <a:pt x="9555" y="9353"/>
                </a:cubicBezTo>
                <a:cubicBezTo>
                  <a:pt x="7064" y="9353"/>
                  <a:pt x="7064" y="9353"/>
                  <a:pt x="7064" y="9353"/>
                </a:cubicBezTo>
                <a:cubicBezTo>
                  <a:pt x="8053" y="8759"/>
                  <a:pt x="8053" y="7570"/>
                  <a:pt x="8053" y="6421"/>
                </a:cubicBezTo>
                <a:cubicBezTo>
                  <a:pt x="8053" y="3527"/>
                  <a:pt x="6552" y="1744"/>
                  <a:pt x="4027" y="1744"/>
                </a:cubicBezTo>
                <a:cubicBezTo>
                  <a:pt x="2013" y="1744"/>
                  <a:pt x="0" y="3527"/>
                  <a:pt x="0" y="6421"/>
                </a:cubicBezTo>
                <a:cubicBezTo>
                  <a:pt x="0" y="7570"/>
                  <a:pt x="512" y="8759"/>
                  <a:pt x="1501" y="9908"/>
                </a:cubicBezTo>
                <a:cubicBezTo>
                  <a:pt x="512" y="10503"/>
                  <a:pt x="0" y="11097"/>
                  <a:pt x="0" y="12247"/>
                </a:cubicBezTo>
                <a:cubicBezTo>
                  <a:pt x="0" y="18667"/>
                  <a:pt x="0" y="18667"/>
                  <a:pt x="0" y="18667"/>
                </a:cubicBezTo>
                <a:cubicBezTo>
                  <a:pt x="0" y="20451"/>
                  <a:pt x="1501" y="21600"/>
                  <a:pt x="3037" y="21600"/>
                </a:cubicBezTo>
                <a:cubicBezTo>
                  <a:pt x="13581" y="21600"/>
                  <a:pt x="13581" y="21600"/>
                  <a:pt x="13581" y="21600"/>
                </a:cubicBezTo>
                <a:cubicBezTo>
                  <a:pt x="15082" y="21600"/>
                  <a:pt x="16072" y="20451"/>
                  <a:pt x="16072" y="18667"/>
                </a:cubicBezTo>
                <a:cubicBezTo>
                  <a:pt x="16072" y="18112"/>
                  <a:pt x="16072" y="18112"/>
                  <a:pt x="16072" y="18112"/>
                </a:cubicBezTo>
                <a:cubicBezTo>
                  <a:pt x="20099" y="21600"/>
                  <a:pt x="20099" y="21600"/>
                  <a:pt x="20099" y="21600"/>
                </a:cubicBezTo>
                <a:cubicBezTo>
                  <a:pt x="21122" y="21600"/>
                  <a:pt x="21600" y="21006"/>
                  <a:pt x="21600" y="20451"/>
                </a:cubicBezTo>
                <a:cubicBezTo>
                  <a:pt x="21600" y="11097"/>
                  <a:pt x="21600" y="11097"/>
                  <a:pt x="21600" y="11097"/>
                </a:cubicBezTo>
                <a:cubicBezTo>
                  <a:pt x="21600" y="9908"/>
                  <a:pt x="21122" y="9353"/>
                  <a:pt x="20099" y="9353"/>
                </a:cubicBezTo>
                <a:close/>
                <a:moveTo>
                  <a:pt x="1501" y="6421"/>
                </a:moveTo>
                <a:cubicBezTo>
                  <a:pt x="1501" y="4677"/>
                  <a:pt x="2525" y="2933"/>
                  <a:pt x="4027" y="2933"/>
                </a:cubicBezTo>
                <a:cubicBezTo>
                  <a:pt x="5528" y="2933"/>
                  <a:pt x="7064" y="4677"/>
                  <a:pt x="7064" y="6421"/>
                </a:cubicBezTo>
                <a:cubicBezTo>
                  <a:pt x="7064" y="8204"/>
                  <a:pt x="5528" y="9353"/>
                  <a:pt x="4027" y="9353"/>
                </a:cubicBezTo>
                <a:cubicBezTo>
                  <a:pt x="2525" y="9353"/>
                  <a:pt x="1501" y="8204"/>
                  <a:pt x="1501" y="6421"/>
                </a:cubicBezTo>
                <a:close/>
                <a:moveTo>
                  <a:pt x="15082" y="18667"/>
                </a:moveTo>
                <a:cubicBezTo>
                  <a:pt x="15082" y="19262"/>
                  <a:pt x="14059" y="20451"/>
                  <a:pt x="13581" y="20451"/>
                </a:cubicBezTo>
                <a:cubicBezTo>
                  <a:pt x="3037" y="20451"/>
                  <a:pt x="3037" y="20451"/>
                  <a:pt x="3037" y="20451"/>
                </a:cubicBezTo>
                <a:cubicBezTo>
                  <a:pt x="2013" y="20451"/>
                  <a:pt x="1501" y="19262"/>
                  <a:pt x="1501" y="18667"/>
                </a:cubicBezTo>
                <a:cubicBezTo>
                  <a:pt x="1501" y="12247"/>
                  <a:pt x="1501" y="12247"/>
                  <a:pt x="1501" y="12247"/>
                </a:cubicBezTo>
                <a:cubicBezTo>
                  <a:pt x="1501" y="11692"/>
                  <a:pt x="2013" y="11097"/>
                  <a:pt x="3037" y="11097"/>
                </a:cubicBezTo>
                <a:cubicBezTo>
                  <a:pt x="13581" y="11097"/>
                  <a:pt x="13581" y="11097"/>
                  <a:pt x="13581" y="11097"/>
                </a:cubicBezTo>
                <a:cubicBezTo>
                  <a:pt x="14059" y="11097"/>
                  <a:pt x="15082" y="11692"/>
                  <a:pt x="15082" y="12247"/>
                </a:cubicBezTo>
                <a:lnTo>
                  <a:pt x="15082" y="18667"/>
                </a:lnTo>
                <a:close/>
                <a:moveTo>
                  <a:pt x="13069" y="9353"/>
                </a:moveTo>
                <a:cubicBezTo>
                  <a:pt x="11056" y="9353"/>
                  <a:pt x="9555" y="7570"/>
                  <a:pt x="9555" y="5271"/>
                </a:cubicBezTo>
                <a:cubicBezTo>
                  <a:pt x="9555" y="3527"/>
                  <a:pt x="11056" y="1744"/>
                  <a:pt x="13069" y="1744"/>
                </a:cubicBezTo>
                <a:cubicBezTo>
                  <a:pt x="14571" y="1744"/>
                  <a:pt x="16072" y="3527"/>
                  <a:pt x="16072" y="5271"/>
                </a:cubicBezTo>
                <a:cubicBezTo>
                  <a:pt x="16072" y="7570"/>
                  <a:pt x="14571" y="9353"/>
                  <a:pt x="13069" y="9353"/>
                </a:cubicBezTo>
                <a:close/>
                <a:moveTo>
                  <a:pt x="20099" y="20451"/>
                </a:moveTo>
                <a:cubicBezTo>
                  <a:pt x="16072" y="16329"/>
                  <a:pt x="16072" y="16329"/>
                  <a:pt x="16072" y="16329"/>
                </a:cubicBezTo>
                <a:cubicBezTo>
                  <a:pt x="16072" y="15774"/>
                  <a:pt x="16072" y="14585"/>
                  <a:pt x="16072" y="14030"/>
                </a:cubicBezTo>
                <a:cubicBezTo>
                  <a:pt x="20099" y="11097"/>
                  <a:pt x="20099" y="11097"/>
                  <a:pt x="20099" y="11097"/>
                </a:cubicBezTo>
                <a:cubicBezTo>
                  <a:pt x="20099" y="12247"/>
                  <a:pt x="20099" y="19856"/>
                  <a:pt x="20099" y="20451"/>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8" name="WRITE HERE A TITLE…"/>
          <p:cNvSpPr txBox="1"/>
          <p:nvPr/>
        </p:nvSpPr>
        <p:spPr>
          <a:xfrm>
            <a:off x="7413377" y="673623"/>
            <a:ext cx="955740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Hexagon Graphic Diagram Sample</a:t>
            </a:r>
          </a:p>
        </p:txBody>
      </p:sp>
      <p:sp>
        <p:nvSpPr>
          <p:cNvPr id="63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38"/>
                                        </p:tgtEl>
                                        <p:attrNameLst>
                                          <p:attrName>style.visibility</p:attrName>
                                        </p:attrNameLst>
                                      </p:cBhvr>
                                      <p:to>
                                        <p:strVal val="visible"/>
                                      </p:to>
                                    </p:set>
                                    <p:animEffect transition="in" filter="fade">
                                      <p:cBhvr>
                                        <p:cTn id="7" dur="500"/>
                                        <p:tgtEl>
                                          <p:spTgt spid="6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39"/>
                                        </p:tgtEl>
                                        <p:attrNameLst>
                                          <p:attrName>style.visibility</p:attrName>
                                        </p:attrNameLst>
                                      </p:cBhvr>
                                      <p:to>
                                        <p:strVal val="visible"/>
                                      </p:to>
                                    </p:set>
                                    <p:animEffect transition="in" filter="fade">
                                      <p:cBhvr>
                                        <p:cTn id="12" dur="500"/>
                                        <p:tgtEl>
                                          <p:spTgt spid="6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603"/>
                                        </p:tgtEl>
                                        <p:attrNameLst>
                                          <p:attrName>style.visibility</p:attrName>
                                        </p:attrNameLst>
                                      </p:cBhvr>
                                      <p:to>
                                        <p:strVal val="visible"/>
                                      </p:to>
                                    </p:set>
                                    <p:animEffect transition="in" filter="fade">
                                      <p:cBhvr>
                                        <p:cTn id="17" dur="500"/>
                                        <p:tgtEl>
                                          <p:spTgt spid="60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636"/>
                                        </p:tgtEl>
                                        <p:attrNameLst>
                                          <p:attrName>style.visibility</p:attrName>
                                        </p:attrNameLst>
                                      </p:cBhvr>
                                      <p:to>
                                        <p:strVal val="visible"/>
                                      </p:to>
                                    </p:set>
                                    <p:animEffect transition="in" filter="fade">
                                      <p:cBhvr>
                                        <p:cTn id="22" dur="500"/>
                                        <p:tgtEl>
                                          <p:spTgt spid="6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611"/>
                                        </p:tgtEl>
                                        <p:attrNameLst>
                                          <p:attrName>style.visibility</p:attrName>
                                        </p:attrNameLst>
                                      </p:cBhvr>
                                      <p:to>
                                        <p:strVal val="visible"/>
                                      </p:to>
                                    </p:set>
                                    <p:animEffect transition="in" filter="fade">
                                      <p:cBhvr>
                                        <p:cTn id="27" dur="500"/>
                                        <p:tgtEl>
                                          <p:spTgt spid="6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622"/>
                                        </p:tgtEl>
                                        <p:attrNameLst>
                                          <p:attrName>style.visibility</p:attrName>
                                        </p:attrNameLst>
                                      </p:cBhvr>
                                      <p:to>
                                        <p:strVal val="visible"/>
                                      </p:to>
                                    </p:set>
                                    <p:animEffect transition="in" filter="fade">
                                      <p:cBhvr>
                                        <p:cTn id="32" dur="500"/>
                                        <p:tgtEl>
                                          <p:spTgt spid="6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621"/>
                                        </p:tgtEl>
                                        <p:attrNameLst>
                                          <p:attrName>style.visibility</p:attrName>
                                        </p:attrNameLst>
                                      </p:cBhvr>
                                      <p:to>
                                        <p:strVal val="visible"/>
                                      </p:to>
                                    </p:set>
                                    <p:animEffect transition="in" filter="fade">
                                      <p:cBhvr>
                                        <p:cTn id="37" dur="500"/>
                                        <p:tgtEl>
                                          <p:spTgt spid="6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604"/>
                                        </p:tgtEl>
                                        <p:attrNameLst>
                                          <p:attrName>style.visibility</p:attrName>
                                        </p:attrNameLst>
                                      </p:cBhvr>
                                      <p:to>
                                        <p:strVal val="visible"/>
                                      </p:to>
                                    </p:set>
                                    <p:animEffect transition="in" filter="fade">
                                      <p:cBhvr>
                                        <p:cTn id="42" dur="500"/>
                                        <p:tgtEl>
                                          <p:spTgt spid="60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634"/>
                                        </p:tgtEl>
                                        <p:attrNameLst>
                                          <p:attrName>style.visibility</p:attrName>
                                        </p:attrNameLst>
                                      </p:cBhvr>
                                      <p:to>
                                        <p:strVal val="visible"/>
                                      </p:to>
                                    </p:set>
                                    <p:animEffect transition="in" filter="fade">
                                      <p:cBhvr>
                                        <p:cTn id="47" dur="500"/>
                                        <p:tgtEl>
                                          <p:spTgt spid="6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615"/>
                                        </p:tgtEl>
                                        <p:attrNameLst>
                                          <p:attrName>style.visibility</p:attrName>
                                        </p:attrNameLst>
                                      </p:cBhvr>
                                      <p:to>
                                        <p:strVal val="visible"/>
                                      </p:to>
                                    </p:set>
                                    <p:animEffect transition="in" filter="fade">
                                      <p:cBhvr>
                                        <p:cTn id="52" dur="500"/>
                                        <p:tgtEl>
                                          <p:spTgt spid="6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624"/>
                                        </p:tgtEl>
                                        <p:attrNameLst>
                                          <p:attrName>style.visibility</p:attrName>
                                        </p:attrNameLst>
                                      </p:cBhvr>
                                      <p:to>
                                        <p:strVal val="visible"/>
                                      </p:to>
                                    </p:set>
                                    <p:animEffect transition="in" filter="fade">
                                      <p:cBhvr>
                                        <p:cTn id="57" dur="500"/>
                                        <p:tgtEl>
                                          <p:spTgt spid="6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623"/>
                                        </p:tgtEl>
                                        <p:attrNameLst>
                                          <p:attrName>style.visibility</p:attrName>
                                        </p:attrNameLst>
                                      </p:cBhvr>
                                      <p:to>
                                        <p:strVal val="visible"/>
                                      </p:to>
                                    </p:set>
                                    <p:animEffect transition="in" filter="fade">
                                      <p:cBhvr>
                                        <p:cTn id="62" dur="500"/>
                                        <p:tgtEl>
                                          <p:spTgt spid="6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607"/>
                                        </p:tgtEl>
                                        <p:attrNameLst>
                                          <p:attrName>style.visibility</p:attrName>
                                        </p:attrNameLst>
                                      </p:cBhvr>
                                      <p:to>
                                        <p:strVal val="visible"/>
                                      </p:to>
                                    </p:set>
                                    <p:animEffect transition="in" filter="fade">
                                      <p:cBhvr>
                                        <p:cTn id="67" dur="500"/>
                                        <p:tgtEl>
                                          <p:spTgt spid="60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633"/>
                                        </p:tgtEl>
                                        <p:attrNameLst>
                                          <p:attrName>style.visibility</p:attrName>
                                        </p:attrNameLst>
                                      </p:cBhvr>
                                      <p:to>
                                        <p:strVal val="visible"/>
                                      </p:to>
                                    </p:set>
                                    <p:animEffect transition="in" filter="fade">
                                      <p:cBhvr>
                                        <p:cTn id="72" dur="500"/>
                                        <p:tgtEl>
                                          <p:spTgt spid="63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616"/>
                                        </p:tgtEl>
                                        <p:attrNameLst>
                                          <p:attrName>style.visibility</p:attrName>
                                        </p:attrNameLst>
                                      </p:cBhvr>
                                      <p:to>
                                        <p:strVal val="visible"/>
                                      </p:to>
                                    </p:set>
                                    <p:animEffect transition="in" filter="fade">
                                      <p:cBhvr>
                                        <p:cTn id="77" dur="500"/>
                                        <p:tgtEl>
                                          <p:spTgt spid="61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620"/>
                                        </p:tgtEl>
                                        <p:attrNameLst>
                                          <p:attrName>style.visibility</p:attrName>
                                        </p:attrNameLst>
                                      </p:cBhvr>
                                      <p:to>
                                        <p:strVal val="visible"/>
                                      </p:to>
                                    </p:set>
                                    <p:animEffect transition="in" filter="fade">
                                      <p:cBhvr>
                                        <p:cTn id="82" dur="500"/>
                                        <p:tgtEl>
                                          <p:spTgt spid="62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619"/>
                                        </p:tgtEl>
                                        <p:attrNameLst>
                                          <p:attrName>style.visibility</p:attrName>
                                        </p:attrNameLst>
                                      </p:cBhvr>
                                      <p:to>
                                        <p:strVal val="visible"/>
                                      </p:to>
                                    </p:set>
                                    <p:animEffect transition="in" filter="fade">
                                      <p:cBhvr>
                                        <p:cTn id="87" dur="500"/>
                                        <p:tgtEl>
                                          <p:spTgt spid="61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608"/>
                                        </p:tgtEl>
                                        <p:attrNameLst>
                                          <p:attrName>style.visibility</p:attrName>
                                        </p:attrNameLst>
                                      </p:cBhvr>
                                      <p:to>
                                        <p:strVal val="visible"/>
                                      </p:to>
                                    </p:set>
                                    <p:animEffect transition="in" filter="fade">
                                      <p:cBhvr>
                                        <p:cTn id="92" dur="500"/>
                                        <p:tgtEl>
                                          <p:spTgt spid="60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637"/>
                                        </p:tgtEl>
                                        <p:attrNameLst>
                                          <p:attrName>style.visibility</p:attrName>
                                        </p:attrNameLst>
                                      </p:cBhvr>
                                      <p:to>
                                        <p:strVal val="visible"/>
                                      </p:to>
                                    </p:set>
                                    <p:animEffect transition="in" filter="fade">
                                      <p:cBhvr>
                                        <p:cTn id="97" dur="500"/>
                                        <p:tgtEl>
                                          <p:spTgt spid="63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618"/>
                                        </p:tgtEl>
                                        <p:attrNameLst>
                                          <p:attrName>style.visibility</p:attrName>
                                        </p:attrNameLst>
                                      </p:cBhvr>
                                      <p:to>
                                        <p:strVal val="visible"/>
                                      </p:to>
                                    </p:set>
                                    <p:animEffect transition="in" filter="fade">
                                      <p:cBhvr>
                                        <p:cTn id="102" dur="500"/>
                                        <p:tgtEl>
                                          <p:spTgt spid="61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628"/>
                                        </p:tgtEl>
                                        <p:attrNameLst>
                                          <p:attrName>style.visibility</p:attrName>
                                        </p:attrNameLst>
                                      </p:cBhvr>
                                      <p:to>
                                        <p:strVal val="visible"/>
                                      </p:to>
                                    </p:set>
                                    <p:animEffect transition="in" filter="fade">
                                      <p:cBhvr>
                                        <p:cTn id="107" dur="500"/>
                                        <p:tgtEl>
                                          <p:spTgt spid="62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627"/>
                                        </p:tgtEl>
                                        <p:attrNameLst>
                                          <p:attrName>style.visibility</p:attrName>
                                        </p:attrNameLst>
                                      </p:cBhvr>
                                      <p:to>
                                        <p:strVal val="visible"/>
                                      </p:to>
                                    </p:set>
                                    <p:animEffect transition="in" filter="fade">
                                      <p:cBhvr>
                                        <p:cTn id="112" dur="500"/>
                                        <p:tgtEl>
                                          <p:spTgt spid="627"/>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606"/>
                                        </p:tgtEl>
                                        <p:attrNameLst>
                                          <p:attrName>style.visibility</p:attrName>
                                        </p:attrNameLst>
                                      </p:cBhvr>
                                      <p:to>
                                        <p:strVal val="visible"/>
                                      </p:to>
                                    </p:set>
                                    <p:animEffect transition="in" filter="fade">
                                      <p:cBhvr>
                                        <p:cTn id="117" dur="500"/>
                                        <p:tgtEl>
                                          <p:spTgt spid="60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631"/>
                                        </p:tgtEl>
                                        <p:attrNameLst>
                                          <p:attrName>style.visibility</p:attrName>
                                        </p:attrNameLst>
                                      </p:cBhvr>
                                      <p:to>
                                        <p:strVal val="visible"/>
                                      </p:to>
                                    </p:set>
                                    <p:animEffect transition="in" filter="fade">
                                      <p:cBhvr>
                                        <p:cTn id="122" dur="500"/>
                                        <p:tgtEl>
                                          <p:spTgt spid="63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614"/>
                                        </p:tgtEl>
                                        <p:attrNameLst>
                                          <p:attrName>style.visibility</p:attrName>
                                        </p:attrNameLst>
                                      </p:cBhvr>
                                      <p:to>
                                        <p:strVal val="visible"/>
                                      </p:to>
                                    </p:set>
                                    <p:animEffect transition="in" filter="fade">
                                      <p:cBhvr>
                                        <p:cTn id="127" dur="500"/>
                                        <p:tgtEl>
                                          <p:spTgt spid="61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630"/>
                                        </p:tgtEl>
                                        <p:attrNameLst>
                                          <p:attrName>style.visibility</p:attrName>
                                        </p:attrNameLst>
                                      </p:cBhvr>
                                      <p:to>
                                        <p:strVal val="visible"/>
                                      </p:to>
                                    </p:set>
                                    <p:animEffect transition="in" filter="fade">
                                      <p:cBhvr>
                                        <p:cTn id="132" dur="500"/>
                                        <p:tgtEl>
                                          <p:spTgt spid="630"/>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629"/>
                                        </p:tgtEl>
                                        <p:attrNameLst>
                                          <p:attrName>style.visibility</p:attrName>
                                        </p:attrNameLst>
                                      </p:cBhvr>
                                      <p:to>
                                        <p:strVal val="visible"/>
                                      </p:to>
                                    </p:set>
                                    <p:animEffect transition="in" filter="fade">
                                      <p:cBhvr>
                                        <p:cTn id="137" dur="500"/>
                                        <p:tgtEl>
                                          <p:spTgt spid="629"/>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602"/>
                                        </p:tgtEl>
                                        <p:attrNameLst>
                                          <p:attrName>style.visibility</p:attrName>
                                        </p:attrNameLst>
                                      </p:cBhvr>
                                      <p:to>
                                        <p:strVal val="visible"/>
                                      </p:to>
                                    </p:set>
                                    <p:animEffect transition="in" filter="fade">
                                      <p:cBhvr>
                                        <p:cTn id="142" dur="500"/>
                                        <p:tgtEl>
                                          <p:spTgt spid="60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635"/>
                                        </p:tgtEl>
                                        <p:attrNameLst>
                                          <p:attrName>style.visibility</p:attrName>
                                        </p:attrNameLst>
                                      </p:cBhvr>
                                      <p:to>
                                        <p:strVal val="visible"/>
                                      </p:to>
                                    </p:set>
                                    <p:animEffect transition="in" filter="fade">
                                      <p:cBhvr>
                                        <p:cTn id="147" dur="500"/>
                                        <p:tgtEl>
                                          <p:spTgt spid="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 grpId="28" animBg="1" advAuto="0"/>
      <p:bldP spid="603" grpId="3" animBg="1" advAuto="0"/>
      <p:bldP spid="604" grpId="8" animBg="1" advAuto="0"/>
      <p:bldP spid="606" grpId="23" animBg="1" advAuto="0"/>
      <p:bldP spid="607" grpId="13" animBg="1" advAuto="0"/>
      <p:bldP spid="608" grpId="18" animBg="1" advAuto="0"/>
      <p:bldP spid="611" grpId="5" animBg="1" advAuto="0"/>
      <p:bldP spid="614" grpId="25" animBg="1" advAuto="0"/>
      <p:bldP spid="615" grpId="10" animBg="1" advAuto="0"/>
      <p:bldP spid="616" grpId="15" animBg="1" advAuto="0"/>
      <p:bldP spid="618" grpId="20" animBg="1" advAuto="0"/>
      <p:bldP spid="619" grpId="17" animBg="1" advAuto="0"/>
      <p:bldP spid="620" grpId="16" animBg="1" advAuto="0"/>
      <p:bldP spid="621" grpId="7" animBg="1" advAuto="0"/>
      <p:bldP spid="622" grpId="6" animBg="1" advAuto="0"/>
      <p:bldP spid="623" grpId="12" animBg="1" advAuto="0"/>
      <p:bldP spid="624" grpId="11" animBg="1" advAuto="0"/>
      <p:bldP spid="627" grpId="22" animBg="1" advAuto="0"/>
      <p:bldP spid="628" grpId="21" animBg="1" advAuto="0"/>
      <p:bldP spid="629" grpId="27" animBg="1" advAuto="0"/>
      <p:bldP spid="630" grpId="26" animBg="1" advAuto="0"/>
      <p:bldP spid="631" grpId="24" animBg="1" advAuto="0"/>
      <p:bldP spid="633" grpId="14" animBg="1" advAuto="0"/>
      <p:bldP spid="634" grpId="9" animBg="1" advAuto="0"/>
      <p:bldP spid="635" grpId="29" animBg="1" advAuto="0"/>
      <p:bldP spid="636" grpId="4" animBg="1" advAuto="0"/>
      <p:bldP spid="637" grpId="19" animBg="1" advAuto="0"/>
      <p:bldP spid="638" grpId="1" animBg="1" advAuto="0"/>
      <p:bldP spid="639" grpId="2"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642" name="圆形"/>
          <p:cNvSpPr/>
          <p:nvPr/>
        </p:nvSpPr>
        <p:spPr>
          <a:xfrm>
            <a:off x="2307681" y="3234304"/>
            <a:ext cx="4512301" cy="4513476"/>
          </a:xfrm>
          <a:prstGeom prst="ellipse">
            <a:avLst/>
          </a:prstGeom>
          <a:solidFill>
            <a:srgbClr val="135D9A">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3" name="圆形"/>
          <p:cNvSpPr/>
          <p:nvPr/>
        </p:nvSpPr>
        <p:spPr>
          <a:xfrm>
            <a:off x="6123352" y="3234304"/>
            <a:ext cx="4512302" cy="4513476"/>
          </a:xfrm>
          <a:prstGeom prst="ellipse">
            <a:avLst/>
          </a:prstGeom>
          <a:solidFill>
            <a:srgbClr val="5B5B5B">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4" name="圆形"/>
          <p:cNvSpPr/>
          <p:nvPr/>
        </p:nvSpPr>
        <p:spPr>
          <a:xfrm>
            <a:off x="13754699" y="3234304"/>
            <a:ext cx="4512302" cy="4513476"/>
          </a:xfrm>
          <a:prstGeom prst="ellipse">
            <a:avLst/>
          </a:prstGeom>
          <a:solidFill>
            <a:srgbClr val="2BB294">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5" name="圆形"/>
          <p:cNvSpPr/>
          <p:nvPr/>
        </p:nvSpPr>
        <p:spPr>
          <a:xfrm>
            <a:off x="9939026" y="3234304"/>
            <a:ext cx="4512301" cy="4513476"/>
          </a:xfrm>
          <a:prstGeom prst="ellipse">
            <a:avLst/>
          </a:prstGeom>
          <a:solidFill>
            <a:srgbClr val="F1C05A">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6" name="圆形"/>
          <p:cNvSpPr/>
          <p:nvPr/>
        </p:nvSpPr>
        <p:spPr>
          <a:xfrm>
            <a:off x="17570375" y="3234304"/>
            <a:ext cx="4512301" cy="4513476"/>
          </a:xfrm>
          <a:prstGeom prst="ellipse">
            <a:avLst/>
          </a:prstGeom>
          <a:solidFill>
            <a:srgbClr val="F19A14">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7" name="Entrepreneurial activities differ substantially"/>
          <p:cNvSpPr txBox="1"/>
          <p:nvPr/>
        </p:nvSpPr>
        <p:spPr>
          <a:xfrm>
            <a:off x="2691625"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48" name="Entrepreneurial activities differ substantially"/>
          <p:cNvSpPr txBox="1"/>
          <p:nvPr/>
        </p:nvSpPr>
        <p:spPr>
          <a:xfrm>
            <a:off x="6578557"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49" name="Entrepreneurial activities differ substantially"/>
          <p:cNvSpPr txBox="1"/>
          <p:nvPr/>
        </p:nvSpPr>
        <p:spPr>
          <a:xfrm>
            <a:off x="10303891"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50" name="Entrepreneurial activities differ substantially"/>
          <p:cNvSpPr txBox="1"/>
          <p:nvPr/>
        </p:nvSpPr>
        <p:spPr>
          <a:xfrm>
            <a:off x="14190823"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51" name="Entrepreneurial activities differ substantially"/>
          <p:cNvSpPr txBox="1"/>
          <p:nvPr/>
        </p:nvSpPr>
        <p:spPr>
          <a:xfrm>
            <a:off x="17996352"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grpSp>
        <p:nvGrpSpPr>
          <p:cNvPr id="656" name="成组"/>
          <p:cNvGrpSpPr/>
          <p:nvPr/>
        </p:nvGrpSpPr>
        <p:grpSpPr>
          <a:xfrm>
            <a:off x="3837874" y="3999317"/>
            <a:ext cx="1431536" cy="1433081"/>
            <a:chOff x="0" y="0"/>
            <a:chExt cx="1431534" cy="1433079"/>
          </a:xfrm>
        </p:grpSpPr>
        <p:sp>
          <p:nvSpPr>
            <p:cNvPr id="652" name="形状"/>
            <p:cNvSpPr/>
            <p:nvPr/>
          </p:nvSpPr>
          <p:spPr>
            <a:xfrm>
              <a:off x="-1" y="0"/>
              <a:ext cx="1431536" cy="1433080"/>
            </a:xfrm>
            <a:custGeom>
              <a:avLst/>
              <a:gdLst/>
              <a:ahLst/>
              <a:cxnLst>
                <a:cxn ang="0">
                  <a:pos x="wd2" y="hd2"/>
                </a:cxn>
                <a:cxn ang="5400000">
                  <a:pos x="wd2" y="hd2"/>
                </a:cxn>
                <a:cxn ang="10800000">
                  <a:pos x="wd2" y="hd2"/>
                </a:cxn>
                <a:cxn ang="16200000">
                  <a:pos x="wd2" y="hd2"/>
                </a:cxn>
              </a:cxnLst>
              <a:rect l="0" t="0" r="r" b="b"/>
              <a:pathLst>
                <a:path w="21388" h="21600" extrusionOk="0">
                  <a:moveTo>
                    <a:pt x="20971" y="7200"/>
                  </a:moveTo>
                  <a:cubicBezTo>
                    <a:pt x="14352" y="351"/>
                    <a:pt x="14352" y="351"/>
                    <a:pt x="14352" y="351"/>
                  </a:cubicBezTo>
                  <a:cubicBezTo>
                    <a:pt x="14004" y="0"/>
                    <a:pt x="13481" y="0"/>
                    <a:pt x="13133" y="0"/>
                  </a:cubicBezTo>
                  <a:cubicBezTo>
                    <a:pt x="12784" y="176"/>
                    <a:pt x="12610" y="176"/>
                    <a:pt x="12436" y="351"/>
                  </a:cubicBezTo>
                  <a:cubicBezTo>
                    <a:pt x="12262" y="527"/>
                    <a:pt x="12262" y="702"/>
                    <a:pt x="12088" y="1054"/>
                  </a:cubicBezTo>
                  <a:cubicBezTo>
                    <a:pt x="11913" y="1932"/>
                    <a:pt x="11391" y="2810"/>
                    <a:pt x="10520" y="3688"/>
                  </a:cubicBezTo>
                  <a:cubicBezTo>
                    <a:pt x="9475" y="4566"/>
                    <a:pt x="8081" y="5444"/>
                    <a:pt x="6688" y="6322"/>
                  </a:cubicBezTo>
                  <a:cubicBezTo>
                    <a:pt x="5294" y="7200"/>
                    <a:pt x="3726" y="8078"/>
                    <a:pt x="2333" y="9307"/>
                  </a:cubicBezTo>
                  <a:cubicBezTo>
                    <a:pt x="1288" y="10537"/>
                    <a:pt x="591" y="11766"/>
                    <a:pt x="68" y="13171"/>
                  </a:cubicBezTo>
                  <a:cubicBezTo>
                    <a:pt x="-106" y="13522"/>
                    <a:pt x="68" y="14049"/>
                    <a:pt x="417" y="14400"/>
                  </a:cubicBezTo>
                  <a:cubicBezTo>
                    <a:pt x="7210" y="21249"/>
                    <a:pt x="7210" y="21249"/>
                    <a:pt x="7210" y="21249"/>
                  </a:cubicBezTo>
                  <a:cubicBezTo>
                    <a:pt x="7384" y="21600"/>
                    <a:pt x="7907" y="21600"/>
                    <a:pt x="8429" y="21600"/>
                  </a:cubicBezTo>
                  <a:cubicBezTo>
                    <a:pt x="8604" y="21424"/>
                    <a:pt x="8778" y="21424"/>
                    <a:pt x="8952" y="21249"/>
                  </a:cubicBezTo>
                  <a:cubicBezTo>
                    <a:pt x="9126" y="21073"/>
                    <a:pt x="9300" y="20898"/>
                    <a:pt x="9300" y="20546"/>
                  </a:cubicBezTo>
                  <a:cubicBezTo>
                    <a:pt x="9649" y="19668"/>
                    <a:pt x="10171" y="18790"/>
                    <a:pt x="10868" y="18088"/>
                  </a:cubicBezTo>
                  <a:cubicBezTo>
                    <a:pt x="11913" y="17034"/>
                    <a:pt x="13307" y="16156"/>
                    <a:pt x="14700" y="15278"/>
                  </a:cubicBezTo>
                  <a:cubicBezTo>
                    <a:pt x="16268" y="14400"/>
                    <a:pt x="17836" y="13522"/>
                    <a:pt x="19055" y="12293"/>
                  </a:cubicBezTo>
                  <a:cubicBezTo>
                    <a:pt x="20275" y="11063"/>
                    <a:pt x="20971" y="10010"/>
                    <a:pt x="21320" y="8429"/>
                  </a:cubicBezTo>
                  <a:cubicBezTo>
                    <a:pt x="21494" y="8078"/>
                    <a:pt x="21320" y="7551"/>
                    <a:pt x="20971" y="7200"/>
                  </a:cubicBezTo>
                  <a:close/>
                  <a:moveTo>
                    <a:pt x="8081" y="20195"/>
                  </a:moveTo>
                  <a:cubicBezTo>
                    <a:pt x="5817" y="18088"/>
                    <a:pt x="3552" y="15805"/>
                    <a:pt x="1462" y="13522"/>
                  </a:cubicBezTo>
                  <a:cubicBezTo>
                    <a:pt x="3378" y="7376"/>
                    <a:pt x="11565" y="7551"/>
                    <a:pt x="13481" y="1405"/>
                  </a:cubicBezTo>
                  <a:cubicBezTo>
                    <a:pt x="15571" y="3688"/>
                    <a:pt x="17836" y="5795"/>
                    <a:pt x="20100" y="8078"/>
                  </a:cubicBezTo>
                  <a:cubicBezTo>
                    <a:pt x="18184" y="14224"/>
                    <a:pt x="9997" y="14049"/>
                    <a:pt x="8081" y="20195"/>
                  </a:cubicBezTo>
                  <a:close/>
                  <a:moveTo>
                    <a:pt x="8081" y="20195"/>
                  </a:moveTo>
                  <a:cubicBezTo>
                    <a:pt x="8081" y="20195"/>
                    <a:pt x="8081" y="20195"/>
                    <a:pt x="8081" y="20195"/>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3" name="形状"/>
            <p:cNvSpPr/>
            <p:nvPr/>
          </p:nvSpPr>
          <p:spPr>
            <a:xfrm>
              <a:off x="523404" y="511364"/>
              <a:ext cx="391230" cy="397730"/>
            </a:xfrm>
            <a:custGeom>
              <a:avLst/>
              <a:gdLst/>
              <a:ahLst/>
              <a:cxnLst>
                <a:cxn ang="0">
                  <a:pos x="wd2" y="hd2"/>
                </a:cxn>
                <a:cxn ang="5400000">
                  <a:pos x="wd2" y="hd2"/>
                </a:cxn>
                <a:cxn ang="10800000">
                  <a:pos x="wd2" y="hd2"/>
                </a:cxn>
                <a:cxn ang="16200000">
                  <a:pos x="wd2" y="hd2"/>
                </a:cxn>
              </a:cxnLst>
              <a:rect l="0" t="0" r="r" b="b"/>
              <a:pathLst>
                <a:path w="21247" h="21600" extrusionOk="0">
                  <a:moveTo>
                    <a:pt x="19341" y="8259"/>
                  </a:moveTo>
                  <a:cubicBezTo>
                    <a:pt x="18706" y="7624"/>
                    <a:pt x="17435" y="7624"/>
                    <a:pt x="16800" y="6988"/>
                  </a:cubicBezTo>
                  <a:cubicBezTo>
                    <a:pt x="16165" y="6988"/>
                    <a:pt x="15529" y="6988"/>
                    <a:pt x="14259" y="6988"/>
                  </a:cubicBezTo>
                  <a:cubicBezTo>
                    <a:pt x="13623" y="6988"/>
                    <a:pt x="12988" y="6988"/>
                    <a:pt x="12353" y="7624"/>
                  </a:cubicBezTo>
                  <a:cubicBezTo>
                    <a:pt x="11082" y="7624"/>
                    <a:pt x="10447" y="8259"/>
                    <a:pt x="9812" y="8259"/>
                  </a:cubicBezTo>
                  <a:cubicBezTo>
                    <a:pt x="8541" y="6988"/>
                    <a:pt x="7271" y="5718"/>
                    <a:pt x="5365" y="3812"/>
                  </a:cubicBezTo>
                  <a:cubicBezTo>
                    <a:pt x="6000" y="3812"/>
                    <a:pt x="6635" y="3176"/>
                    <a:pt x="7271" y="3176"/>
                  </a:cubicBezTo>
                  <a:cubicBezTo>
                    <a:pt x="7906" y="3176"/>
                    <a:pt x="8541" y="3176"/>
                    <a:pt x="9176" y="3176"/>
                  </a:cubicBezTo>
                  <a:cubicBezTo>
                    <a:pt x="9812" y="3812"/>
                    <a:pt x="9812" y="3812"/>
                    <a:pt x="10447" y="3812"/>
                  </a:cubicBezTo>
                  <a:cubicBezTo>
                    <a:pt x="11082" y="3812"/>
                    <a:pt x="11082" y="3812"/>
                    <a:pt x="11718" y="3176"/>
                  </a:cubicBezTo>
                  <a:cubicBezTo>
                    <a:pt x="11718" y="3176"/>
                    <a:pt x="12353" y="2541"/>
                    <a:pt x="12353" y="2541"/>
                  </a:cubicBezTo>
                  <a:cubicBezTo>
                    <a:pt x="12353" y="1906"/>
                    <a:pt x="11718" y="1271"/>
                    <a:pt x="11718" y="635"/>
                  </a:cubicBezTo>
                  <a:cubicBezTo>
                    <a:pt x="11082" y="0"/>
                    <a:pt x="10447" y="0"/>
                    <a:pt x="9812" y="0"/>
                  </a:cubicBezTo>
                  <a:cubicBezTo>
                    <a:pt x="9176" y="0"/>
                    <a:pt x="7906" y="0"/>
                    <a:pt x="7271" y="0"/>
                  </a:cubicBezTo>
                  <a:cubicBezTo>
                    <a:pt x="6635" y="0"/>
                    <a:pt x="6000" y="635"/>
                    <a:pt x="5365" y="635"/>
                  </a:cubicBezTo>
                  <a:cubicBezTo>
                    <a:pt x="4729" y="1271"/>
                    <a:pt x="4094" y="1271"/>
                    <a:pt x="3459" y="1906"/>
                  </a:cubicBezTo>
                  <a:cubicBezTo>
                    <a:pt x="3459" y="1906"/>
                    <a:pt x="3459" y="1906"/>
                    <a:pt x="2823" y="1271"/>
                  </a:cubicBezTo>
                  <a:cubicBezTo>
                    <a:pt x="2823" y="1271"/>
                    <a:pt x="2823" y="1271"/>
                    <a:pt x="2188" y="1271"/>
                  </a:cubicBezTo>
                  <a:cubicBezTo>
                    <a:pt x="2188" y="1271"/>
                    <a:pt x="2188" y="1271"/>
                    <a:pt x="1553" y="1906"/>
                  </a:cubicBezTo>
                  <a:cubicBezTo>
                    <a:pt x="1553" y="1906"/>
                    <a:pt x="1553" y="1906"/>
                    <a:pt x="1553" y="2541"/>
                  </a:cubicBezTo>
                  <a:cubicBezTo>
                    <a:pt x="1553" y="2541"/>
                    <a:pt x="1553" y="2541"/>
                    <a:pt x="1553" y="3176"/>
                  </a:cubicBezTo>
                  <a:cubicBezTo>
                    <a:pt x="2188" y="3176"/>
                    <a:pt x="2188" y="3176"/>
                    <a:pt x="2188" y="3176"/>
                  </a:cubicBezTo>
                  <a:cubicBezTo>
                    <a:pt x="1553" y="3812"/>
                    <a:pt x="918" y="5082"/>
                    <a:pt x="918" y="5718"/>
                  </a:cubicBezTo>
                  <a:cubicBezTo>
                    <a:pt x="282" y="6988"/>
                    <a:pt x="282" y="7624"/>
                    <a:pt x="282" y="8259"/>
                  </a:cubicBezTo>
                  <a:cubicBezTo>
                    <a:pt x="-353" y="9529"/>
                    <a:pt x="282" y="10165"/>
                    <a:pt x="282" y="10800"/>
                  </a:cubicBezTo>
                  <a:cubicBezTo>
                    <a:pt x="282" y="11435"/>
                    <a:pt x="918" y="12071"/>
                    <a:pt x="1553" y="12706"/>
                  </a:cubicBezTo>
                  <a:cubicBezTo>
                    <a:pt x="2823" y="13341"/>
                    <a:pt x="4094" y="13976"/>
                    <a:pt x="6000" y="13976"/>
                  </a:cubicBezTo>
                  <a:cubicBezTo>
                    <a:pt x="7271" y="13976"/>
                    <a:pt x="9176" y="13341"/>
                    <a:pt x="11082" y="12706"/>
                  </a:cubicBezTo>
                  <a:cubicBezTo>
                    <a:pt x="12353" y="13976"/>
                    <a:pt x="13623" y="15882"/>
                    <a:pt x="14894" y="17153"/>
                  </a:cubicBezTo>
                  <a:cubicBezTo>
                    <a:pt x="14894" y="17788"/>
                    <a:pt x="14259" y="17788"/>
                    <a:pt x="13623" y="18424"/>
                  </a:cubicBezTo>
                  <a:cubicBezTo>
                    <a:pt x="12988" y="18424"/>
                    <a:pt x="12988" y="18424"/>
                    <a:pt x="12353" y="18424"/>
                  </a:cubicBezTo>
                  <a:cubicBezTo>
                    <a:pt x="11718" y="17788"/>
                    <a:pt x="11718" y="17788"/>
                    <a:pt x="11082" y="17788"/>
                  </a:cubicBezTo>
                  <a:cubicBezTo>
                    <a:pt x="11082" y="17153"/>
                    <a:pt x="10447" y="17153"/>
                    <a:pt x="10447" y="17153"/>
                  </a:cubicBezTo>
                  <a:cubicBezTo>
                    <a:pt x="9812" y="17153"/>
                    <a:pt x="9812" y="16518"/>
                    <a:pt x="9176" y="16518"/>
                  </a:cubicBezTo>
                  <a:cubicBezTo>
                    <a:pt x="9176" y="16518"/>
                    <a:pt x="8541" y="17153"/>
                    <a:pt x="8541" y="17153"/>
                  </a:cubicBezTo>
                  <a:cubicBezTo>
                    <a:pt x="7906" y="17788"/>
                    <a:pt x="7906" y="17788"/>
                    <a:pt x="7906" y="18424"/>
                  </a:cubicBezTo>
                  <a:cubicBezTo>
                    <a:pt x="7906" y="19059"/>
                    <a:pt x="7906" y="19694"/>
                    <a:pt x="8541" y="19694"/>
                  </a:cubicBezTo>
                  <a:cubicBezTo>
                    <a:pt x="8541" y="20329"/>
                    <a:pt x="9176" y="20965"/>
                    <a:pt x="9812" y="20965"/>
                  </a:cubicBezTo>
                  <a:cubicBezTo>
                    <a:pt x="10447" y="21600"/>
                    <a:pt x="11082" y="21600"/>
                    <a:pt x="12353" y="21600"/>
                  </a:cubicBezTo>
                  <a:cubicBezTo>
                    <a:pt x="12988" y="21600"/>
                    <a:pt x="13623" y="21600"/>
                    <a:pt x="14894" y="20965"/>
                  </a:cubicBezTo>
                  <a:cubicBezTo>
                    <a:pt x="15529" y="20965"/>
                    <a:pt x="16165" y="20329"/>
                    <a:pt x="17435" y="19694"/>
                  </a:cubicBezTo>
                  <a:cubicBezTo>
                    <a:pt x="17435" y="19694"/>
                    <a:pt x="18071" y="20329"/>
                    <a:pt x="18706" y="20329"/>
                  </a:cubicBezTo>
                  <a:cubicBezTo>
                    <a:pt x="18706" y="20965"/>
                    <a:pt x="18706" y="20965"/>
                    <a:pt x="19341" y="20965"/>
                  </a:cubicBezTo>
                  <a:cubicBezTo>
                    <a:pt x="19341" y="20965"/>
                    <a:pt x="19976" y="20965"/>
                    <a:pt x="19976" y="20329"/>
                  </a:cubicBezTo>
                  <a:cubicBezTo>
                    <a:pt x="19976" y="20329"/>
                    <a:pt x="19976" y="19694"/>
                    <a:pt x="19976" y="19694"/>
                  </a:cubicBezTo>
                  <a:cubicBezTo>
                    <a:pt x="19976" y="19694"/>
                    <a:pt x="19976" y="19059"/>
                    <a:pt x="19976" y="19059"/>
                  </a:cubicBezTo>
                  <a:cubicBezTo>
                    <a:pt x="19341" y="19059"/>
                    <a:pt x="18706" y="18424"/>
                    <a:pt x="18706" y="17788"/>
                  </a:cubicBezTo>
                  <a:cubicBezTo>
                    <a:pt x="19341" y="17153"/>
                    <a:pt x="19976" y="16518"/>
                    <a:pt x="19976" y="15247"/>
                  </a:cubicBezTo>
                  <a:cubicBezTo>
                    <a:pt x="20612" y="14612"/>
                    <a:pt x="21247" y="13341"/>
                    <a:pt x="21247" y="12706"/>
                  </a:cubicBezTo>
                  <a:cubicBezTo>
                    <a:pt x="21247" y="12071"/>
                    <a:pt x="21247" y="10800"/>
                    <a:pt x="20612" y="10165"/>
                  </a:cubicBezTo>
                  <a:cubicBezTo>
                    <a:pt x="20612" y="9529"/>
                    <a:pt x="19976" y="8894"/>
                    <a:pt x="19341" y="8259"/>
                  </a:cubicBezTo>
                  <a:close/>
                  <a:moveTo>
                    <a:pt x="6000" y="10165"/>
                  </a:moveTo>
                  <a:cubicBezTo>
                    <a:pt x="4729" y="10165"/>
                    <a:pt x="4094" y="10165"/>
                    <a:pt x="4094" y="9529"/>
                  </a:cubicBezTo>
                  <a:cubicBezTo>
                    <a:pt x="3459" y="8894"/>
                    <a:pt x="3459" y="8894"/>
                    <a:pt x="3459" y="8894"/>
                  </a:cubicBezTo>
                  <a:cubicBezTo>
                    <a:pt x="3459" y="8259"/>
                    <a:pt x="3459" y="8259"/>
                    <a:pt x="3459" y="7624"/>
                  </a:cubicBezTo>
                  <a:cubicBezTo>
                    <a:pt x="3459" y="6988"/>
                    <a:pt x="3459" y="6988"/>
                    <a:pt x="3459" y="6353"/>
                  </a:cubicBezTo>
                  <a:cubicBezTo>
                    <a:pt x="4094" y="6353"/>
                    <a:pt x="4094" y="5718"/>
                    <a:pt x="4729" y="5082"/>
                  </a:cubicBezTo>
                  <a:cubicBezTo>
                    <a:pt x="5365" y="6353"/>
                    <a:pt x="6635" y="7624"/>
                    <a:pt x="7906" y="9529"/>
                  </a:cubicBezTo>
                  <a:cubicBezTo>
                    <a:pt x="7271" y="9529"/>
                    <a:pt x="6635" y="10165"/>
                    <a:pt x="6000" y="10165"/>
                  </a:cubicBezTo>
                  <a:close/>
                  <a:moveTo>
                    <a:pt x="17435" y="15247"/>
                  </a:moveTo>
                  <a:cubicBezTo>
                    <a:pt x="16800" y="15247"/>
                    <a:pt x="16800" y="15882"/>
                    <a:pt x="16165" y="15882"/>
                  </a:cubicBezTo>
                  <a:cubicBezTo>
                    <a:pt x="14894" y="14612"/>
                    <a:pt x="13623" y="13341"/>
                    <a:pt x="12353" y="11435"/>
                  </a:cubicBezTo>
                  <a:cubicBezTo>
                    <a:pt x="12988" y="11435"/>
                    <a:pt x="12988" y="11435"/>
                    <a:pt x="13623" y="11435"/>
                  </a:cubicBezTo>
                  <a:cubicBezTo>
                    <a:pt x="13623" y="10800"/>
                    <a:pt x="14259" y="10800"/>
                    <a:pt x="14894" y="10800"/>
                  </a:cubicBezTo>
                  <a:cubicBezTo>
                    <a:pt x="14894" y="10800"/>
                    <a:pt x="15529" y="10800"/>
                    <a:pt x="15529" y="10800"/>
                  </a:cubicBezTo>
                  <a:cubicBezTo>
                    <a:pt x="16165" y="10800"/>
                    <a:pt x="16800" y="11435"/>
                    <a:pt x="16800" y="11435"/>
                  </a:cubicBezTo>
                  <a:cubicBezTo>
                    <a:pt x="17435" y="12071"/>
                    <a:pt x="17435" y="12071"/>
                    <a:pt x="17435" y="12706"/>
                  </a:cubicBezTo>
                  <a:cubicBezTo>
                    <a:pt x="17435" y="12706"/>
                    <a:pt x="17435" y="13341"/>
                    <a:pt x="17435" y="13976"/>
                  </a:cubicBezTo>
                  <a:cubicBezTo>
                    <a:pt x="17435" y="13976"/>
                    <a:pt x="17435" y="14612"/>
                    <a:pt x="17435" y="15247"/>
                  </a:cubicBezTo>
                  <a:close/>
                  <a:moveTo>
                    <a:pt x="17435" y="15247"/>
                  </a:moveTo>
                  <a:cubicBezTo>
                    <a:pt x="17435" y="15247"/>
                    <a:pt x="17435" y="15247"/>
                    <a:pt x="17435" y="152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4" name="形状"/>
            <p:cNvSpPr/>
            <p:nvPr/>
          </p:nvSpPr>
          <p:spPr>
            <a:xfrm>
              <a:off x="485337" y="991161"/>
              <a:ext cx="218055" cy="220962"/>
            </a:xfrm>
            <a:custGeom>
              <a:avLst/>
              <a:gdLst/>
              <a:ahLst/>
              <a:cxnLst>
                <a:cxn ang="0">
                  <a:pos x="wd2" y="hd2"/>
                </a:cxn>
                <a:cxn ang="5400000">
                  <a:pos x="wd2" y="hd2"/>
                </a:cxn>
                <a:cxn ang="10800000">
                  <a:pos x="wd2" y="hd2"/>
                </a:cxn>
                <a:cxn ang="16200000">
                  <a:pos x="wd2" y="hd2"/>
                </a:cxn>
              </a:cxnLst>
              <a:rect l="0" t="0" r="r" b="b"/>
              <a:pathLst>
                <a:path w="21316" h="21600" extrusionOk="0">
                  <a:moveTo>
                    <a:pt x="17053" y="0"/>
                  </a:moveTo>
                  <a:cubicBezTo>
                    <a:pt x="17053" y="0"/>
                    <a:pt x="17053" y="0"/>
                    <a:pt x="17053" y="0"/>
                  </a:cubicBezTo>
                  <a:cubicBezTo>
                    <a:pt x="14779" y="2274"/>
                    <a:pt x="12505" y="4547"/>
                    <a:pt x="9095" y="6821"/>
                  </a:cubicBezTo>
                  <a:cubicBezTo>
                    <a:pt x="6821" y="9095"/>
                    <a:pt x="4547" y="11368"/>
                    <a:pt x="3411" y="14779"/>
                  </a:cubicBezTo>
                  <a:cubicBezTo>
                    <a:pt x="0" y="18189"/>
                    <a:pt x="0" y="18189"/>
                    <a:pt x="0" y="18189"/>
                  </a:cubicBezTo>
                  <a:cubicBezTo>
                    <a:pt x="0" y="19326"/>
                    <a:pt x="0" y="20463"/>
                    <a:pt x="1137" y="21600"/>
                  </a:cubicBezTo>
                  <a:cubicBezTo>
                    <a:pt x="1137" y="21600"/>
                    <a:pt x="2274" y="21600"/>
                    <a:pt x="3411" y="21600"/>
                  </a:cubicBezTo>
                  <a:cubicBezTo>
                    <a:pt x="3411" y="21600"/>
                    <a:pt x="3411" y="20463"/>
                    <a:pt x="4547" y="20463"/>
                  </a:cubicBezTo>
                  <a:cubicBezTo>
                    <a:pt x="6821" y="17053"/>
                    <a:pt x="6821" y="17053"/>
                    <a:pt x="6821" y="17053"/>
                  </a:cubicBezTo>
                  <a:cubicBezTo>
                    <a:pt x="7958" y="14779"/>
                    <a:pt x="10232" y="12505"/>
                    <a:pt x="12505" y="10232"/>
                  </a:cubicBezTo>
                  <a:cubicBezTo>
                    <a:pt x="14779" y="7958"/>
                    <a:pt x="17053" y="5684"/>
                    <a:pt x="20463" y="3411"/>
                  </a:cubicBezTo>
                  <a:cubicBezTo>
                    <a:pt x="20463" y="3411"/>
                    <a:pt x="20463" y="3411"/>
                    <a:pt x="20463" y="3411"/>
                  </a:cubicBezTo>
                  <a:cubicBezTo>
                    <a:pt x="20463" y="3411"/>
                    <a:pt x="20463" y="3411"/>
                    <a:pt x="20463" y="3411"/>
                  </a:cubicBezTo>
                  <a:cubicBezTo>
                    <a:pt x="21600" y="2274"/>
                    <a:pt x="21600" y="1137"/>
                    <a:pt x="20463" y="0"/>
                  </a:cubicBezTo>
                  <a:cubicBezTo>
                    <a:pt x="19326" y="0"/>
                    <a:pt x="18189" y="0"/>
                    <a:pt x="17053" y="0"/>
                  </a:cubicBezTo>
                  <a:close/>
                  <a:moveTo>
                    <a:pt x="17053" y="0"/>
                  </a:moveTo>
                  <a:cubicBezTo>
                    <a:pt x="17053" y="0"/>
                    <a:pt x="17053" y="0"/>
                    <a:pt x="17053"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5" name="形状"/>
            <p:cNvSpPr/>
            <p:nvPr/>
          </p:nvSpPr>
          <p:spPr>
            <a:xfrm>
              <a:off x="740769" y="223881"/>
              <a:ext cx="215147" cy="227748"/>
            </a:xfrm>
            <a:custGeom>
              <a:avLst/>
              <a:gdLst/>
              <a:ahLst/>
              <a:cxnLst>
                <a:cxn ang="0">
                  <a:pos x="wd2" y="hd2"/>
                </a:cxn>
                <a:cxn ang="5400000">
                  <a:pos x="wd2" y="hd2"/>
                </a:cxn>
                <a:cxn ang="10800000">
                  <a:pos x="wd2" y="hd2"/>
                </a:cxn>
                <a:cxn ang="16200000">
                  <a:pos x="wd2" y="hd2"/>
                </a:cxn>
              </a:cxnLst>
              <a:rect l="0" t="0" r="r" b="b"/>
              <a:pathLst>
                <a:path w="21032" h="21060" extrusionOk="0">
                  <a:moveTo>
                    <a:pt x="7674" y="11610"/>
                  </a:moveTo>
                  <a:cubicBezTo>
                    <a:pt x="5400" y="13770"/>
                    <a:pt x="3127" y="15930"/>
                    <a:pt x="853" y="17010"/>
                  </a:cubicBezTo>
                  <a:cubicBezTo>
                    <a:pt x="853" y="17010"/>
                    <a:pt x="853" y="17010"/>
                    <a:pt x="853" y="18090"/>
                  </a:cubicBezTo>
                  <a:cubicBezTo>
                    <a:pt x="-284" y="18090"/>
                    <a:pt x="-284" y="20250"/>
                    <a:pt x="853" y="20250"/>
                  </a:cubicBezTo>
                  <a:cubicBezTo>
                    <a:pt x="853" y="21330"/>
                    <a:pt x="1990" y="21330"/>
                    <a:pt x="3127" y="20250"/>
                  </a:cubicBezTo>
                  <a:cubicBezTo>
                    <a:pt x="3127" y="20250"/>
                    <a:pt x="3127" y="20250"/>
                    <a:pt x="3127" y="20250"/>
                  </a:cubicBezTo>
                  <a:cubicBezTo>
                    <a:pt x="6537" y="19170"/>
                    <a:pt x="8811" y="17010"/>
                    <a:pt x="11084" y="13770"/>
                  </a:cubicBezTo>
                  <a:cubicBezTo>
                    <a:pt x="13358" y="11610"/>
                    <a:pt x="15632" y="9450"/>
                    <a:pt x="17905" y="7290"/>
                  </a:cubicBezTo>
                  <a:cubicBezTo>
                    <a:pt x="20179" y="2970"/>
                    <a:pt x="20179" y="2970"/>
                    <a:pt x="20179" y="2970"/>
                  </a:cubicBezTo>
                  <a:cubicBezTo>
                    <a:pt x="21316" y="2970"/>
                    <a:pt x="21316" y="810"/>
                    <a:pt x="20179" y="810"/>
                  </a:cubicBezTo>
                  <a:cubicBezTo>
                    <a:pt x="19042" y="-270"/>
                    <a:pt x="17905" y="-270"/>
                    <a:pt x="17905" y="810"/>
                  </a:cubicBezTo>
                  <a:cubicBezTo>
                    <a:pt x="16769" y="810"/>
                    <a:pt x="16769" y="810"/>
                    <a:pt x="16769" y="810"/>
                  </a:cubicBezTo>
                  <a:cubicBezTo>
                    <a:pt x="14495" y="5130"/>
                    <a:pt x="14495" y="5130"/>
                    <a:pt x="14495" y="5130"/>
                  </a:cubicBezTo>
                  <a:cubicBezTo>
                    <a:pt x="12221" y="7290"/>
                    <a:pt x="9948" y="9450"/>
                    <a:pt x="7674" y="11610"/>
                  </a:cubicBezTo>
                  <a:close/>
                  <a:moveTo>
                    <a:pt x="7674" y="11610"/>
                  </a:moveTo>
                  <a:cubicBezTo>
                    <a:pt x="7674" y="11610"/>
                    <a:pt x="7674" y="11610"/>
                    <a:pt x="7674" y="1161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63" name="成组"/>
          <p:cNvGrpSpPr/>
          <p:nvPr/>
        </p:nvGrpSpPr>
        <p:grpSpPr>
          <a:xfrm>
            <a:off x="7723563" y="3876480"/>
            <a:ext cx="1389283" cy="1396389"/>
            <a:chOff x="0" y="0"/>
            <a:chExt cx="1389282" cy="1396388"/>
          </a:xfrm>
        </p:grpSpPr>
        <p:sp>
          <p:nvSpPr>
            <p:cNvPr id="657" name="形状"/>
            <p:cNvSpPr/>
            <p:nvPr/>
          </p:nvSpPr>
          <p:spPr>
            <a:xfrm>
              <a:off x="-1" y="123029"/>
              <a:ext cx="1266254" cy="1273360"/>
            </a:xfrm>
            <a:custGeom>
              <a:avLst/>
              <a:gdLst/>
              <a:ahLst/>
              <a:cxnLst>
                <a:cxn ang="0">
                  <a:pos x="wd2" y="hd2"/>
                </a:cxn>
                <a:cxn ang="5400000">
                  <a:pos x="wd2" y="hd2"/>
                </a:cxn>
                <a:cxn ang="10800000">
                  <a:pos x="wd2" y="hd2"/>
                </a:cxn>
                <a:cxn ang="16200000">
                  <a:pos x="wd2" y="hd2"/>
                </a:cxn>
              </a:cxnLst>
              <a:rect l="0" t="0" r="r" b="b"/>
              <a:pathLst>
                <a:path w="21479" h="21600" extrusionOk="0">
                  <a:moveTo>
                    <a:pt x="15308" y="579"/>
                  </a:moveTo>
                  <a:cubicBezTo>
                    <a:pt x="14922" y="193"/>
                    <a:pt x="14536" y="0"/>
                    <a:pt x="13958" y="0"/>
                  </a:cubicBezTo>
                  <a:cubicBezTo>
                    <a:pt x="13572" y="0"/>
                    <a:pt x="12993" y="193"/>
                    <a:pt x="12608" y="579"/>
                  </a:cubicBezTo>
                  <a:cubicBezTo>
                    <a:pt x="11643" y="1736"/>
                    <a:pt x="11643" y="1736"/>
                    <a:pt x="11643" y="1736"/>
                  </a:cubicBezTo>
                  <a:cubicBezTo>
                    <a:pt x="11258" y="1929"/>
                    <a:pt x="11065" y="2507"/>
                    <a:pt x="11065" y="2893"/>
                  </a:cubicBezTo>
                  <a:cubicBezTo>
                    <a:pt x="11065" y="3279"/>
                    <a:pt x="11258" y="3664"/>
                    <a:pt x="11450" y="3857"/>
                  </a:cubicBezTo>
                  <a:cubicBezTo>
                    <a:pt x="1422" y="7907"/>
                    <a:pt x="1422" y="7907"/>
                    <a:pt x="1422" y="7907"/>
                  </a:cubicBezTo>
                  <a:cubicBezTo>
                    <a:pt x="650" y="8293"/>
                    <a:pt x="265" y="8871"/>
                    <a:pt x="72" y="9643"/>
                  </a:cubicBezTo>
                  <a:cubicBezTo>
                    <a:pt x="-121" y="10221"/>
                    <a:pt x="72" y="10993"/>
                    <a:pt x="650" y="11571"/>
                  </a:cubicBezTo>
                  <a:cubicBezTo>
                    <a:pt x="10100" y="20829"/>
                    <a:pt x="10100" y="20829"/>
                    <a:pt x="10100" y="20829"/>
                  </a:cubicBezTo>
                  <a:cubicBezTo>
                    <a:pt x="10486" y="21214"/>
                    <a:pt x="11065" y="21600"/>
                    <a:pt x="11643" y="21600"/>
                  </a:cubicBezTo>
                  <a:cubicBezTo>
                    <a:pt x="11643" y="21600"/>
                    <a:pt x="11643" y="21600"/>
                    <a:pt x="11643" y="21600"/>
                  </a:cubicBezTo>
                  <a:cubicBezTo>
                    <a:pt x="11836" y="21600"/>
                    <a:pt x="12029" y="21600"/>
                    <a:pt x="12029" y="21407"/>
                  </a:cubicBezTo>
                  <a:cubicBezTo>
                    <a:pt x="12800" y="21407"/>
                    <a:pt x="13379" y="20829"/>
                    <a:pt x="13765" y="20057"/>
                  </a:cubicBezTo>
                  <a:cubicBezTo>
                    <a:pt x="17622" y="10221"/>
                    <a:pt x="17622" y="10221"/>
                    <a:pt x="17622" y="10221"/>
                  </a:cubicBezTo>
                  <a:cubicBezTo>
                    <a:pt x="18008" y="10414"/>
                    <a:pt x="18200" y="10607"/>
                    <a:pt x="18586" y="10607"/>
                  </a:cubicBezTo>
                  <a:cubicBezTo>
                    <a:pt x="19165" y="10607"/>
                    <a:pt x="19550" y="10414"/>
                    <a:pt x="19936" y="10029"/>
                  </a:cubicBezTo>
                  <a:cubicBezTo>
                    <a:pt x="21093" y="8871"/>
                    <a:pt x="21093" y="8871"/>
                    <a:pt x="21093" y="8871"/>
                  </a:cubicBezTo>
                  <a:cubicBezTo>
                    <a:pt x="21286" y="8679"/>
                    <a:pt x="21479" y="8100"/>
                    <a:pt x="21479" y="7714"/>
                  </a:cubicBezTo>
                  <a:cubicBezTo>
                    <a:pt x="21479" y="7136"/>
                    <a:pt x="21286" y="6750"/>
                    <a:pt x="21093" y="6364"/>
                  </a:cubicBezTo>
                  <a:lnTo>
                    <a:pt x="15308" y="579"/>
                  </a:lnTo>
                  <a:close/>
                  <a:moveTo>
                    <a:pt x="12415" y="19671"/>
                  </a:moveTo>
                  <a:cubicBezTo>
                    <a:pt x="12222" y="19864"/>
                    <a:pt x="12029" y="20057"/>
                    <a:pt x="11836" y="20057"/>
                  </a:cubicBezTo>
                  <a:cubicBezTo>
                    <a:pt x="11643" y="20057"/>
                    <a:pt x="11643" y="20057"/>
                    <a:pt x="11643" y="20057"/>
                  </a:cubicBezTo>
                  <a:cubicBezTo>
                    <a:pt x="11450" y="20057"/>
                    <a:pt x="11258" y="20057"/>
                    <a:pt x="11065" y="19864"/>
                  </a:cubicBezTo>
                  <a:cubicBezTo>
                    <a:pt x="1615" y="10607"/>
                    <a:pt x="1615" y="10607"/>
                    <a:pt x="1615" y="10607"/>
                  </a:cubicBezTo>
                  <a:cubicBezTo>
                    <a:pt x="1615" y="10414"/>
                    <a:pt x="1422" y="10029"/>
                    <a:pt x="1422" y="9836"/>
                  </a:cubicBezTo>
                  <a:cubicBezTo>
                    <a:pt x="1615" y="9643"/>
                    <a:pt x="1615" y="9450"/>
                    <a:pt x="2000" y="9257"/>
                  </a:cubicBezTo>
                  <a:cubicBezTo>
                    <a:pt x="6436" y="7521"/>
                    <a:pt x="6436" y="7521"/>
                    <a:pt x="6436" y="7521"/>
                  </a:cubicBezTo>
                  <a:cubicBezTo>
                    <a:pt x="9715" y="8486"/>
                    <a:pt x="12800" y="7521"/>
                    <a:pt x="15886" y="10800"/>
                  </a:cubicBezTo>
                  <a:lnTo>
                    <a:pt x="12415" y="19671"/>
                  </a:lnTo>
                  <a:close/>
                  <a:moveTo>
                    <a:pt x="19936" y="7907"/>
                  </a:moveTo>
                  <a:cubicBezTo>
                    <a:pt x="18972" y="8871"/>
                    <a:pt x="18972" y="8871"/>
                    <a:pt x="18972" y="8871"/>
                  </a:cubicBezTo>
                  <a:cubicBezTo>
                    <a:pt x="18779" y="9064"/>
                    <a:pt x="18586" y="9064"/>
                    <a:pt x="18393" y="8871"/>
                  </a:cubicBezTo>
                  <a:cubicBezTo>
                    <a:pt x="17043" y="7714"/>
                    <a:pt x="17043" y="7714"/>
                    <a:pt x="17043" y="7714"/>
                  </a:cubicBezTo>
                  <a:cubicBezTo>
                    <a:pt x="16079" y="10221"/>
                    <a:pt x="16079" y="10221"/>
                    <a:pt x="16079" y="10221"/>
                  </a:cubicBezTo>
                  <a:cubicBezTo>
                    <a:pt x="16079" y="10029"/>
                    <a:pt x="16079" y="10029"/>
                    <a:pt x="16079" y="10029"/>
                  </a:cubicBezTo>
                  <a:cubicBezTo>
                    <a:pt x="13958" y="7907"/>
                    <a:pt x="11643" y="7521"/>
                    <a:pt x="9522" y="7329"/>
                  </a:cubicBezTo>
                  <a:cubicBezTo>
                    <a:pt x="8943" y="7329"/>
                    <a:pt x="8365" y="7136"/>
                    <a:pt x="7593" y="6943"/>
                  </a:cubicBezTo>
                  <a:cubicBezTo>
                    <a:pt x="13958" y="4436"/>
                    <a:pt x="13958" y="4436"/>
                    <a:pt x="13958" y="4436"/>
                  </a:cubicBezTo>
                  <a:cubicBezTo>
                    <a:pt x="12608" y="3279"/>
                    <a:pt x="12608" y="3279"/>
                    <a:pt x="12608" y="3279"/>
                  </a:cubicBezTo>
                  <a:cubicBezTo>
                    <a:pt x="12608" y="3086"/>
                    <a:pt x="12608" y="2893"/>
                    <a:pt x="12608" y="2700"/>
                  </a:cubicBezTo>
                  <a:cubicBezTo>
                    <a:pt x="13765" y="1736"/>
                    <a:pt x="13765" y="1736"/>
                    <a:pt x="13765" y="1736"/>
                  </a:cubicBezTo>
                  <a:cubicBezTo>
                    <a:pt x="13958" y="1543"/>
                    <a:pt x="14150" y="1543"/>
                    <a:pt x="14343" y="1736"/>
                  </a:cubicBezTo>
                  <a:cubicBezTo>
                    <a:pt x="19936" y="7329"/>
                    <a:pt x="19936" y="7329"/>
                    <a:pt x="19936" y="7329"/>
                  </a:cubicBezTo>
                  <a:cubicBezTo>
                    <a:pt x="20129" y="7521"/>
                    <a:pt x="20129" y="7714"/>
                    <a:pt x="19936" y="7907"/>
                  </a:cubicBezTo>
                  <a:close/>
                  <a:moveTo>
                    <a:pt x="19936" y="7907"/>
                  </a:moveTo>
                  <a:cubicBezTo>
                    <a:pt x="19936" y="7907"/>
                    <a:pt x="19936" y="7907"/>
                    <a:pt x="19936" y="790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8" name="形状"/>
            <p:cNvSpPr/>
            <p:nvPr/>
          </p:nvSpPr>
          <p:spPr>
            <a:xfrm>
              <a:off x="608042" y="688965"/>
              <a:ext cx="215305" cy="221455"/>
            </a:xfrm>
            <a:custGeom>
              <a:avLst/>
              <a:gdLst/>
              <a:ahLst/>
              <a:cxnLst>
                <a:cxn ang="0">
                  <a:pos x="wd2" y="hd2"/>
                </a:cxn>
                <a:cxn ang="5400000">
                  <a:pos x="wd2" y="hd2"/>
                </a:cxn>
                <a:cxn ang="10800000">
                  <a:pos x="wd2" y="hd2"/>
                </a:cxn>
                <a:cxn ang="16200000">
                  <a:pos x="wd2" y="hd2"/>
                </a:cxn>
              </a:cxnLst>
              <a:rect l="0" t="0" r="r" b="b"/>
              <a:pathLst>
                <a:path w="21600" h="21600" extrusionOk="0">
                  <a:moveTo>
                    <a:pt x="11368" y="21600"/>
                  </a:moveTo>
                  <a:cubicBezTo>
                    <a:pt x="17053" y="21600"/>
                    <a:pt x="21600" y="17053"/>
                    <a:pt x="21600" y="11368"/>
                  </a:cubicBezTo>
                  <a:cubicBezTo>
                    <a:pt x="21600" y="5684"/>
                    <a:pt x="17053" y="0"/>
                    <a:pt x="11368" y="0"/>
                  </a:cubicBezTo>
                  <a:cubicBezTo>
                    <a:pt x="5684" y="0"/>
                    <a:pt x="0" y="5684"/>
                    <a:pt x="0" y="11368"/>
                  </a:cubicBezTo>
                  <a:cubicBezTo>
                    <a:pt x="0" y="17053"/>
                    <a:pt x="5684" y="21600"/>
                    <a:pt x="11368" y="21600"/>
                  </a:cubicBezTo>
                  <a:close/>
                  <a:moveTo>
                    <a:pt x="11368" y="4547"/>
                  </a:moveTo>
                  <a:cubicBezTo>
                    <a:pt x="14779" y="4547"/>
                    <a:pt x="18189" y="7958"/>
                    <a:pt x="18189" y="11368"/>
                  </a:cubicBezTo>
                  <a:cubicBezTo>
                    <a:pt x="18189" y="14779"/>
                    <a:pt x="14779" y="18189"/>
                    <a:pt x="11368" y="18189"/>
                  </a:cubicBezTo>
                  <a:cubicBezTo>
                    <a:pt x="7958" y="18189"/>
                    <a:pt x="4547" y="14779"/>
                    <a:pt x="4547" y="11368"/>
                  </a:cubicBezTo>
                  <a:cubicBezTo>
                    <a:pt x="4547" y="7958"/>
                    <a:pt x="7958" y="4547"/>
                    <a:pt x="11368" y="4547"/>
                  </a:cubicBezTo>
                  <a:close/>
                  <a:moveTo>
                    <a:pt x="11368" y="4547"/>
                  </a:moveTo>
                  <a:cubicBezTo>
                    <a:pt x="11368" y="4547"/>
                    <a:pt x="11368" y="4547"/>
                    <a:pt x="11368" y="45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9" name="形状"/>
            <p:cNvSpPr/>
            <p:nvPr/>
          </p:nvSpPr>
          <p:spPr>
            <a:xfrm>
              <a:off x="1173978" y="0"/>
              <a:ext cx="215305" cy="215304"/>
            </a:xfrm>
            <a:custGeom>
              <a:avLst/>
              <a:gdLst/>
              <a:ahLst/>
              <a:cxnLst>
                <a:cxn ang="0">
                  <a:pos x="wd2" y="hd2"/>
                </a:cxn>
                <a:cxn ang="5400000">
                  <a:pos x="wd2" y="hd2"/>
                </a:cxn>
                <a:cxn ang="10800000">
                  <a:pos x="wd2" y="hd2"/>
                </a:cxn>
                <a:cxn ang="16200000">
                  <a:pos x="wd2" y="hd2"/>
                </a:cxn>
              </a:cxnLst>
              <a:rect l="0" t="0" r="r" b="b"/>
              <a:pathLst>
                <a:path w="21600" h="21600" extrusionOk="0">
                  <a:moveTo>
                    <a:pt x="11368" y="0"/>
                  </a:moveTo>
                  <a:cubicBezTo>
                    <a:pt x="4547" y="0"/>
                    <a:pt x="0" y="4547"/>
                    <a:pt x="0" y="10232"/>
                  </a:cubicBezTo>
                  <a:cubicBezTo>
                    <a:pt x="0" y="17053"/>
                    <a:pt x="4547" y="21600"/>
                    <a:pt x="11368" y="21600"/>
                  </a:cubicBezTo>
                  <a:cubicBezTo>
                    <a:pt x="17053" y="21600"/>
                    <a:pt x="21600" y="17053"/>
                    <a:pt x="21600" y="10232"/>
                  </a:cubicBezTo>
                  <a:cubicBezTo>
                    <a:pt x="21600" y="4547"/>
                    <a:pt x="17053" y="0"/>
                    <a:pt x="11368" y="0"/>
                  </a:cubicBezTo>
                  <a:close/>
                  <a:moveTo>
                    <a:pt x="11368" y="17053"/>
                  </a:moveTo>
                  <a:cubicBezTo>
                    <a:pt x="7958" y="17053"/>
                    <a:pt x="4547" y="14779"/>
                    <a:pt x="4547" y="10232"/>
                  </a:cubicBezTo>
                  <a:cubicBezTo>
                    <a:pt x="4547" y="6821"/>
                    <a:pt x="7958" y="4547"/>
                    <a:pt x="11368" y="4547"/>
                  </a:cubicBezTo>
                  <a:cubicBezTo>
                    <a:pt x="14779" y="4547"/>
                    <a:pt x="18189" y="6821"/>
                    <a:pt x="18189" y="10232"/>
                  </a:cubicBezTo>
                  <a:cubicBezTo>
                    <a:pt x="18189" y="14779"/>
                    <a:pt x="14779" y="17053"/>
                    <a:pt x="11368" y="17053"/>
                  </a:cubicBezTo>
                  <a:close/>
                  <a:moveTo>
                    <a:pt x="11368" y="17053"/>
                  </a:moveTo>
                  <a:cubicBezTo>
                    <a:pt x="11368" y="17053"/>
                    <a:pt x="11368" y="17053"/>
                    <a:pt x="11368" y="1705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0" name="形状"/>
            <p:cNvSpPr/>
            <p:nvPr/>
          </p:nvSpPr>
          <p:spPr>
            <a:xfrm>
              <a:off x="349680" y="645907"/>
              <a:ext cx="178395" cy="18454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5400" y="21600"/>
                    <a:pt x="10800" y="21600"/>
                  </a:cubicBezTo>
                  <a:cubicBezTo>
                    <a:pt x="16200" y="21600"/>
                    <a:pt x="21600" y="16200"/>
                    <a:pt x="21600" y="10800"/>
                  </a:cubicBezTo>
                  <a:cubicBezTo>
                    <a:pt x="21600" y="5400"/>
                    <a:pt x="16200" y="0"/>
                    <a:pt x="10800" y="0"/>
                  </a:cubicBezTo>
                  <a:cubicBezTo>
                    <a:pt x="5400" y="0"/>
                    <a:pt x="0" y="5400"/>
                    <a:pt x="0" y="10800"/>
                  </a:cubicBezTo>
                  <a:close/>
                  <a:moveTo>
                    <a:pt x="10800" y="5400"/>
                  </a:moveTo>
                  <a:cubicBezTo>
                    <a:pt x="13500" y="5400"/>
                    <a:pt x="16200" y="8100"/>
                    <a:pt x="16200" y="10800"/>
                  </a:cubicBezTo>
                  <a:cubicBezTo>
                    <a:pt x="16200" y="13500"/>
                    <a:pt x="13500" y="16200"/>
                    <a:pt x="10800" y="16200"/>
                  </a:cubicBezTo>
                  <a:cubicBezTo>
                    <a:pt x="8100" y="16200"/>
                    <a:pt x="5400" y="13500"/>
                    <a:pt x="5400" y="10800"/>
                  </a:cubicBezTo>
                  <a:cubicBezTo>
                    <a:pt x="5400" y="8100"/>
                    <a:pt x="8100" y="5400"/>
                    <a:pt x="10800" y="5400"/>
                  </a:cubicBezTo>
                  <a:close/>
                  <a:moveTo>
                    <a:pt x="10800" y="5400"/>
                  </a:moveTo>
                  <a:cubicBezTo>
                    <a:pt x="10800" y="5400"/>
                    <a:pt x="10800" y="5400"/>
                    <a:pt x="10800" y="54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1" name="形状"/>
            <p:cNvSpPr/>
            <p:nvPr/>
          </p:nvSpPr>
          <p:spPr>
            <a:xfrm>
              <a:off x="528071" y="953481"/>
              <a:ext cx="79972" cy="9227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18514" y="21600"/>
                    <a:pt x="9257" y="21600"/>
                  </a:cubicBezTo>
                  <a:cubicBezTo>
                    <a:pt x="3086" y="21600"/>
                    <a:pt x="0" y="16200"/>
                    <a:pt x="0" y="10800"/>
                  </a:cubicBezTo>
                  <a:cubicBezTo>
                    <a:pt x="0" y="5400"/>
                    <a:pt x="3086" y="0"/>
                    <a:pt x="9257" y="0"/>
                  </a:cubicBezTo>
                  <a:cubicBezTo>
                    <a:pt x="18514" y="0"/>
                    <a:pt x="21600" y="5400"/>
                    <a:pt x="21600" y="10800"/>
                  </a:cubicBezTo>
                  <a:close/>
                  <a:moveTo>
                    <a:pt x="21600" y="10800"/>
                  </a:moveTo>
                  <a:cubicBezTo>
                    <a:pt x="21600" y="10800"/>
                    <a:pt x="21600" y="10800"/>
                    <a:pt x="2160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2" name="形状"/>
            <p:cNvSpPr/>
            <p:nvPr/>
          </p:nvSpPr>
          <p:spPr>
            <a:xfrm>
              <a:off x="1217036" y="307574"/>
              <a:ext cx="92276" cy="79972"/>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18514"/>
                    <a:pt x="16200" y="21600"/>
                    <a:pt x="10800" y="21600"/>
                  </a:cubicBezTo>
                  <a:cubicBezTo>
                    <a:pt x="5400" y="21600"/>
                    <a:pt x="0" y="18514"/>
                    <a:pt x="0" y="12343"/>
                  </a:cubicBezTo>
                  <a:cubicBezTo>
                    <a:pt x="0" y="3086"/>
                    <a:pt x="5400" y="0"/>
                    <a:pt x="10800" y="0"/>
                  </a:cubicBezTo>
                  <a:cubicBezTo>
                    <a:pt x="16200" y="0"/>
                    <a:pt x="21600" y="3086"/>
                    <a:pt x="21600" y="12343"/>
                  </a:cubicBezTo>
                  <a:close/>
                  <a:moveTo>
                    <a:pt x="21600" y="12343"/>
                  </a:moveTo>
                  <a:cubicBezTo>
                    <a:pt x="21600" y="12343"/>
                    <a:pt x="21600" y="12343"/>
                    <a:pt x="21600" y="1234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66" name="成组"/>
          <p:cNvGrpSpPr/>
          <p:nvPr/>
        </p:nvGrpSpPr>
        <p:grpSpPr>
          <a:xfrm>
            <a:off x="11576777" y="4209455"/>
            <a:ext cx="1230447" cy="1067837"/>
            <a:chOff x="0" y="0"/>
            <a:chExt cx="1230446" cy="1067835"/>
          </a:xfrm>
        </p:grpSpPr>
        <p:sp>
          <p:nvSpPr>
            <p:cNvPr id="664" name="形状"/>
            <p:cNvSpPr/>
            <p:nvPr/>
          </p:nvSpPr>
          <p:spPr>
            <a:xfrm>
              <a:off x="200555" y="189715"/>
              <a:ext cx="439060" cy="287288"/>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cubicBezTo>
                    <a:pt x="9327" y="0"/>
                    <a:pt x="0" y="8938"/>
                    <a:pt x="0" y="20110"/>
                  </a:cubicBezTo>
                  <a:cubicBezTo>
                    <a:pt x="0" y="20855"/>
                    <a:pt x="0" y="21600"/>
                    <a:pt x="491" y="21600"/>
                  </a:cubicBezTo>
                  <a:cubicBezTo>
                    <a:pt x="1473" y="21600"/>
                    <a:pt x="1473" y="20855"/>
                    <a:pt x="1473" y="20110"/>
                  </a:cubicBezTo>
                  <a:cubicBezTo>
                    <a:pt x="1473" y="11172"/>
                    <a:pt x="10309" y="2979"/>
                    <a:pt x="20618" y="2979"/>
                  </a:cubicBezTo>
                  <a:cubicBezTo>
                    <a:pt x="21109" y="2979"/>
                    <a:pt x="21600" y="2234"/>
                    <a:pt x="21600" y="1490"/>
                  </a:cubicBezTo>
                  <a:cubicBezTo>
                    <a:pt x="21600" y="745"/>
                    <a:pt x="21109" y="0"/>
                    <a:pt x="20618" y="0"/>
                  </a:cubicBezTo>
                  <a:close/>
                  <a:moveTo>
                    <a:pt x="20618" y="0"/>
                  </a:moveTo>
                  <a:cubicBezTo>
                    <a:pt x="20618" y="0"/>
                    <a:pt x="20618" y="0"/>
                    <a:pt x="20618"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5" name="形状"/>
            <p:cNvSpPr/>
            <p:nvPr/>
          </p:nvSpPr>
          <p:spPr>
            <a:xfrm>
              <a:off x="-1" y="-1"/>
              <a:ext cx="1230448" cy="1067837"/>
            </a:xfrm>
            <a:custGeom>
              <a:avLst/>
              <a:gdLst/>
              <a:ahLst/>
              <a:cxnLst>
                <a:cxn ang="0">
                  <a:pos x="wd2" y="hd2"/>
                </a:cxn>
                <a:cxn ang="5400000">
                  <a:pos x="wd2" y="hd2"/>
                </a:cxn>
                <a:cxn ang="10800000">
                  <a:pos x="wd2" y="hd2"/>
                </a:cxn>
                <a:cxn ang="16200000">
                  <a:pos x="wd2" y="hd2"/>
                </a:cxn>
              </a:cxnLst>
              <a:rect l="0" t="0" r="r" b="b"/>
              <a:pathLst>
                <a:path w="21600" h="21600" extrusionOk="0">
                  <a:moveTo>
                    <a:pt x="10888" y="0"/>
                  </a:moveTo>
                  <a:cubicBezTo>
                    <a:pt x="4917" y="0"/>
                    <a:pt x="0" y="4037"/>
                    <a:pt x="0" y="9286"/>
                  </a:cubicBezTo>
                  <a:cubicBezTo>
                    <a:pt x="0" y="12516"/>
                    <a:pt x="1932" y="15342"/>
                    <a:pt x="4741" y="16957"/>
                  </a:cubicBezTo>
                  <a:cubicBezTo>
                    <a:pt x="4741" y="16957"/>
                    <a:pt x="4741" y="16957"/>
                    <a:pt x="4741" y="16957"/>
                  </a:cubicBezTo>
                  <a:cubicBezTo>
                    <a:pt x="4741" y="18370"/>
                    <a:pt x="3863" y="19783"/>
                    <a:pt x="3512" y="20591"/>
                  </a:cubicBezTo>
                  <a:cubicBezTo>
                    <a:pt x="3512" y="20793"/>
                    <a:pt x="3512" y="20793"/>
                    <a:pt x="3512" y="20994"/>
                  </a:cubicBezTo>
                  <a:cubicBezTo>
                    <a:pt x="3512" y="21398"/>
                    <a:pt x="3688" y="21600"/>
                    <a:pt x="4039" y="21600"/>
                  </a:cubicBezTo>
                  <a:cubicBezTo>
                    <a:pt x="4039" y="21600"/>
                    <a:pt x="4215" y="21600"/>
                    <a:pt x="4215" y="21600"/>
                  </a:cubicBezTo>
                  <a:cubicBezTo>
                    <a:pt x="6322" y="21196"/>
                    <a:pt x="8254" y="18976"/>
                    <a:pt x="8780" y="18370"/>
                  </a:cubicBezTo>
                  <a:cubicBezTo>
                    <a:pt x="9483" y="18572"/>
                    <a:pt x="10185" y="18572"/>
                    <a:pt x="10888" y="18572"/>
                  </a:cubicBezTo>
                  <a:cubicBezTo>
                    <a:pt x="16859" y="18572"/>
                    <a:pt x="21600" y="14333"/>
                    <a:pt x="21600" y="9286"/>
                  </a:cubicBezTo>
                  <a:cubicBezTo>
                    <a:pt x="21600" y="4037"/>
                    <a:pt x="16859" y="0"/>
                    <a:pt x="10888" y="0"/>
                  </a:cubicBezTo>
                  <a:close/>
                  <a:moveTo>
                    <a:pt x="10888" y="16957"/>
                  </a:moveTo>
                  <a:cubicBezTo>
                    <a:pt x="10185" y="16957"/>
                    <a:pt x="9659" y="16957"/>
                    <a:pt x="8956" y="16755"/>
                  </a:cubicBezTo>
                  <a:cubicBezTo>
                    <a:pt x="8956" y="16755"/>
                    <a:pt x="8780" y="16755"/>
                    <a:pt x="8780" y="16755"/>
                  </a:cubicBezTo>
                  <a:cubicBezTo>
                    <a:pt x="8429" y="16755"/>
                    <a:pt x="7902" y="16957"/>
                    <a:pt x="7727" y="17361"/>
                  </a:cubicBezTo>
                  <a:cubicBezTo>
                    <a:pt x="7376" y="17764"/>
                    <a:pt x="6673" y="18774"/>
                    <a:pt x="5620" y="19379"/>
                  </a:cubicBezTo>
                  <a:cubicBezTo>
                    <a:pt x="5971" y="18572"/>
                    <a:pt x="6146" y="17966"/>
                    <a:pt x="6146" y="17159"/>
                  </a:cubicBezTo>
                  <a:cubicBezTo>
                    <a:pt x="6146" y="16957"/>
                    <a:pt x="6146" y="16957"/>
                    <a:pt x="6146" y="16957"/>
                  </a:cubicBezTo>
                  <a:cubicBezTo>
                    <a:pt x="6146" y="16351"/>
                    <a:pt x="5795" y="15746"/>
                    <a:pt x="5444" y="15544"/>
                  </a:cubicBezTo>
                  <a:cubicBezTo>
                    <a:pt x="2985" y="14131"/>
                    <a:pt x="1405" y="11708"/>
                    <a:pt x="1405" y="9286"/>
                  </a:cubicBezTo>
                  <a:cubicBezTo>
                    <a:pt x="1405" y="5047"/>
                    <a:pt x="5620" y="1413"/>
                    <a:pt x="10888" y="1413"/>
                  </a:cubicBezTo>
                  <a:cubicBezTo>
                    <a:pt x="15980" y="1413"/>
                    <a:pt x="20195" y="5047"/>
                    <a:pt x="20195" y="9286"/>
                  </a:cubicBezTo>
                  <a:cubicBezTo>
                    <a:pt x="20195" y="13525"/>
                    <a:pt x="15980" y="16957"/>
                    <a:pt x="10888" y="16957"/>
                  </a:cubicBezTo>
                  <a:close/>
                  <a:moveTo>
                    <a:pt x="10888" y="16957"/>
                  </a:moveTo>
                  <a:cubicBezTo>
                    <a:pt x="10888" y="16957"/>
                    <a:pt x="10888" y="16957"/>
                    <a:pt x="10888" y="1695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76" name="成组"/>
          <p:cNvGrpSpPr/>
          <p:nvPr/>
        </p:nvGrpSpPr>
        <p:grpSpPr>
          <a:xfrm>
            <a:off x="15559270" y="4267660"/>
            <a:ext cx="1044209" cy="979809"/>
            <a:chOff x="0" y="0"/>
            <a:chExt cx="1044208" cy="979808"/>
          </a:xfrm>
        </p:grpSpPr>
        <p:sp>
          <p:nvSpPr>
            <p:cNvPr id="667" name="形状"/>
            <p:cNvSpPr/>
            <p:nvPr/>
          </p:nvSpPr>
          <p:spPr>
            <a:xfrm>
              <a:off x="0" y="-1"/>
              <a:ext cx="1044209" cy="979809"/>
            </a:xfrm>
            <a:custGeom>
              <a:avLst/>
              <a:gdLst/>
              <a:ahLst/>
              <a:cxnLst>
                <a:cxn ang="0">
                  <a:pos x="wd2" y="hd2"/>
                </a:cxn>
                <a:cxn ang="5400000">
                  <a:pos x="wd2" y="hd2"/>
                </a:cxn>
                <a:cxn ang="10800000">
                  <a:pos x="wd2" y="hd2"/>
                </a:cxn>
                <a:cxn ang="16200000">
                  <a:pos x="wd2" y="hd2"/>
                </a:cxn>
              </a:cxnLst>
              <a:rect l="0" t="0" r="r" b="b"/>
              <a:pathLst>
                <a:path w="21600" h="21600" extrusionOk="0">
                  <a:moveTo>
                    <a:pt x="21249" y="4696"/>
                  </a:moveTo>
                  <a:cubicBezTo>
                    <a:pt x="17210" y="376"/>
                    <a:pt x="17210" y="376"/>
                    <a:pt x="17210" y="376"/>
                  </a:cubicBezTo>
                  <a:cubicBezTo>
                    <a:pt x="16859" y="188"/>
                    <a:pt x="16507" y="0"/>
                    <a:pt x="16156" y="0"/>
                  </a:cubicBezTo>
                  <a:cubicBezTo>
                    <a:pt x="2107" y="0"/>
                    <a:pt x="2107" y="0"/>
                    <a:pt x="2107" y="0"/>
                  </a:cubicBezTo>
                  <a:cubicBezTo>
                    <a:pt x="878" y="0"/>
                    <a:pt x="0" y="939"/>
                    <a:pt x="0" y="2066"/>
                  </a:cubicBezTo>
                  <a:cubicBezTo>
                    <a:pt x="0" y="19534"/>
                    <a:pt x="0" y="19534"/>
                    <a:pt x="0" y="19534"/>
                  </a:cubicBezTo>
                  <a:cubicBezTo>
                    <a:pt x="0" y="20661"/>
                    <a:pt x="878" y="21600"/>
                    <a:pt x="2107" y="21600"/>
                  </a:cubicBezTo>
                  <a:cubicBezTo>
                    <a:pt x="19493" y="21600"/>
                    <a:pt x="19493" y="21600"/>
                    <a:pt x="19493" y="21600"/>
                  </a:cubicBezTo>
                  <a:cubicBezTo>
                    <a:pt x="20722" y="21600"/>
                    <a:pt x="21600" y="20661"/>
                    <a:pt x="21600" y="19534"/>
                  </a:cubicBezTo>
                  <a:cubicBezTo>
                    <a:pt x="21600" y="5823"/>
                    <a:pt x="21600" y="5823"/>
                    <a:pt x="21600" y="5823"/>
                  </a:cubicBezTo>
                  <a:cubicBezTo>
                    <a:pt x="21600" y="5447"/>
                    <a:pt x="21424" y="5071"/>
                    <a:pt x="21249" y="4696"/>
                  </a:cubicBezTo>
                  <a:close/>
                  <a:moveTo>
                    <a:pt x="20195" y="19534"/>
                  </a:moveTo>
                  <a:cubicBezTo>
                    <a:pt x="20195" y="19910"/>
                    <a:pt x="19844" y="20097"/>
                    <a:pt x="19493" y="20097"/>
                  </a:cubicBezTo>
                  <a:cubicBezTo>
                    <a:pt x="2107" y="20097"/>
                    <a:pt x="2107" y="20097"/>
                    <a:pt x="2107" y="20097"/>
                  </a:cubicBezTo>
                  <a:cubicBezTo>
                    <a:pt x="1580" y="20097"/>
                    <a:pt x="1405" y="19910"/>
                    <a:pt x="1405" y="19534"/>
                  </a:cubicBezTo>
                  <a:cubicBezTo>
                    <a:pt x="1405" y="2066"/>
                    <a:pt x="1405" y="2066"/>
                    <a:pt x="1405" y="2066"/>
                  </a:cubicBezTo>
                  <a:cubicBezTo>
                    <a:pt x="1405" y="1690"/>
                    <a:pt x="1580" y="1503"/>
                    <a:pt x="2107" y="1503"/>
                  </a:cubicBezTo>
                  <a:cubicBezTo>
                    <a:pt x="15454" y="1503"/>
                    <a:pt x="15454" y="1503"/>
                    <a:pt x="15454" y="1503"/>
                  </a:cubicBezTo>
                  <a:cubicBezTo>
                    <a:pt x="15454" y="4320"/>
                    <a:pt x="15454" y="4320"/>
                    <a:pt x="15454" y="4320"/>
                  </a:cubicBezTo>
                  <a:cubicBezTo>
                    <a:pt x="15454" y="5447"/>
                    <a:pt x="16332" y="6574"/>
                    <a:pt x="17561" y="6574"/>
                  </a:cubicBezTo>
                  <a:cubicBezTo>
                    <a:pt x="20195" y="6574"/>
                    <a:pt x="20195" y="6574"/>
                    <a:pt x="20195" y="6574"/>
                  </a:cubicBezTo>
                  <a:lnTo>
                    <a:pt x="20195" y="19534"/>
                  </a:lnTo>
                  <a:close/>
                  <a:moveTo>
                    <a:pt x="18263" y="5823"/>
                  </a:moveTo>
                  <a:cubicBezTo>
                    <a:pt x="17561" y="5823"/>
                    <a:pt x="17561" y="5823"/>
                    <a:pt x="17561" y="5823"/>
                  </a:cubicBezTo>
                  <a:cubicBezTo>
                    <a:pt x="16859" y="5823"/>
                    <a:pt x="16156" y="5071"/>
                    <a:pt x="16156" y="4320"/>
                  </a:cubicBezTo>
                  <a:cubicBezTo>
                    <a:pt x="16156" y="1503"/>
                    <a:pt x="16156" y="1503"/>
                    <a:pt x="16156" y="1503"/>
                  </a:cubicBezTo>
                  <a:cubicBezTo>
                    <a:pt x="20195" y="5823"/>
                    <a:pt x="20195" y="5823"/>
                    <a:pt x="20195" y="5823"/>
                  </a:cubicBezTo>
                  <a:lnTo>
                    <a:pt x="18263" y="5823"/>
                  </a:lnTo>
                  <a:close/>
                  <a:moveTo>
                    <a:pt x="18263" y="5823"/>
                  </a:moveTo>
                  <a:cubicBezTo>
                    <a:pt x="18263" y="5823"/>
                    <a:pt x="18263" y="5823"/>
                    <a:pt x="18263" y="582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8" name="形状"/>
            <p:cNvSpPr/>
            <p:nvPr/>
          </p:nvSpPr>
          <p:spPr>
            <a:xfrm>
              <a:off x="492201" y="197799"/>
              <a:ext cx="193202" cy="32203"/>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6200"/>
                    <a:pt x="21600" y="10800"/>
                  </a:cubicBezTo>
                  <a:cubicBezTo>
                    <a:pt x="21600" y="5400"/>
                    <a:pt x="20661" y="0"/>
                    <a:pt x="19722" y="0"/>
                  </a:cubicBezTo>
                  <a:cubicBezTo>
                    <a:pt x="939" y="0"/>
                    <a:pt x="939" y="0"/>
                    <a:pt x="939" y="0"/>
                  </a:cubicBezTo>
                  <a:cubicBezTo>
                    <a:pt x="0" y="0"/>
                    <a:pt x="0" y="5400"/>
                    <a:pt x="0" y="10800"/>
                  </a:cubicBezTo>
                  <a:cubicBezTo>
                    <a:pt x="0" y="162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9" name="形状"/>
            <p:cNvSpPr/>
            <p:nvPr/>
          </p:nvSpPr>
          <p:spPr>
            <a:xfrm>
              <a:off x="492201" y="299000"/>
              <a:ext cx="193202" cy="27601"/>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4400"/>
                    <a:pt x="21600" y="7200"/>
                  </a:cubicBezTo>
                  <a:cubicBezTo>
                    <a:pt x="21600" y="0"/>
                    <a:pt x="20661" y="0"/>
                    <a:pt x="19722" y="0"/>
                  </a:cubicBezTo>
                  <a:cubicBezTo>
                    <a:pt x="939" y="0"/>
                    <a:pt x="939" y="0"/>
                    <a:pt x="939" y="0"/>
                  </a:cubicBezTo>
                  <a:cubicBezTo>
                    <a:pt x="0" y="0"/>
                    <a:pt x="0" y="0"/>
                    <a:pt x="0" y="7200"/>
                  </a:cubicBezTo>
                  <a:cubicBezTo>
                    <a:pt x="0" y="144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0" name="形状"/>
            <p:cNvSpPr/>
            <p:nvPr/>
          </p:nvSpPr>
          <p:spPr>
            <a:xfrm>
              <a:off x="492201" y="391001"/>
              <a:ext cx="414004" cy="368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0" y="21600"/>
                    <a:pt x="441" y="21600"/>
                  </a:cubicBezTo>
                  <a:cubicBezTo>
                    <a:pt x="21159" y="21600"/>
                    <a:pt x="21159" y="21600"/>
                    <a:pt x="21159" y="21600"/>
                  </a:cubicBezTo>
                  <a:cubicBezTo>
                    <a:pt x="21600" y="21600"/>
                    <a:pt x="21600" y="16200"/>
                    <a:pt x="21600" y="10800"/>
                  </a:cubicBezTo>
                  <a:cubicBezTo>
                    <a:pt x="21600" y="5400"/>
                    <a:pt x="21600" y="0"/>
                    <a:pt x="21159" y="0"/>
                  </a:cubicBezTo>
                  <a:cubicBezTo>
                    <a:pt x="441" y="0"/>
                    <a:pt x="441" y="0"/>
                    <a:pt x="441" y="0"/>
                  </a:cubicBezTo>
                  <a:cubicBezTo>
                    <a:pt x="0" y="0"/>
                    <a:pt x="0" y="5400"/>
                    <a:pt x="0" y="10800"/>
                  </a:cubicBezTo>
                  <a:close/>
                  <a:moveTo>
                    <a:pt x="0" y="10800"/>
                  </a:moveTo>
                  <a:cubicBezTo>
                    <a:pt x="0" y="10800"/>
                    <a:pt x="0" y="10800"/>
                    <a:pt x="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1" name="形状"/>
            <p:cNvSpPr/>
            <p:nvPr/>
          </p:nvSpPr>
          <p:spPr>
            <a:xfrm>
              <a:off x="128800" y="588803"/>
              <a:ext cx="777408" cy="32203"/>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2" name="形状"/>
            <p:cNvSpPr/>
            <p:nvPr/>
          </p:nvSpPr>
          <p:spPr>
            <a:xfrm>
              <a:off x="128800" y="690004"/>
              <a:ext cx="777408" cy="27601"/>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3" name="形状"/>
            <p:cNvSpPr/>
            <p:nvPr/>
          </p:nvSpPr>
          <p:spPr>
            <a:xfrm>
              <a:off x="128800" y="782005"/>
              <a:ext cx="777408" cy="36801"/>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4" name="形状"/>
            <p:cNvSpPr/>
            <p:nvPr/>
          </p:nvSpPr>
          <p:spPr>
            <a:xfrm>
              <a:off x="128800" y="496803"/>
              <a:ext cx="777408" cy="23002"/>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5" name="形状"/>
            <p:cNvSpPr/>
            <p:nvPr/>
          </p:nvSpPr>
          <p:spPr>
            <a:xfrm>
              <a:off x="128800" y="165601"/>
              <a:ext cx="294403" cy="262204"/>
            </a:xfrm>
            <a:custGeom>
              <a:avLst/>
              <a:gdLst/>
              <a:ahLst/>
              <a:cxnLst>
                <a:cxn ang="0">
                  <a:pos x="wd2" y="hd2"/>
                </a:cxn>
                <a:cxn ang="5400000">
                  <a:pos x="wd2" y="hd2"/>
                </a:cxn>
                <a:cxn ang="10800000">
                  <a:pos x="wd2" y="hd2"/>
                </a:cxn>
                <a:cxn ang="16200000">
                  <a:pos x="wd2" y="hd2"/>
                </a:cxn>
              </a:cxnLst>
              <a:rect l="0" t="0" r="r" b="b"/>
              <a:pathLst>
                <a:path w="21600" h="21600" extrusionOk="0">
                  <a:moveTo>
                    <a:pt x="2469" y="21600"/>
                  </a:moveTo>
                  <a:cubicBezTo>
                    <a:pt x="19131" y="21600"/>
                    <a:pt x="19131" y="21600"/>
                    <a:pt x="19131" y="21600"/>
                  </a:cubicBezTo>
                  <a:cubicBezTo>
                    <a:pt x="20366" y="21600"/>
                    <a:pt x="21600" y="20206"/>
                    <a:pt x="21600" y="18813"/>
                  </a:cubicBezTo>
                  <a:cubicBezTo>
                    <a:pt x="21600" y="2787"/>
                    <a:pt x="21600" y="2787"/>
                    <a:pt x="21600" y="2787"/>
                  </a:cubicBezTo>
                  <a:cubicBezTo>
                    <a:pt x="21600" y="1394"/>
                    <a:pt x="20366" y="0"/>
                    <a:pt x="19131" y="0"/>
                  </a:cubicBezTo>
                  <a:cubicBezTo>
                    <a:pt x="2469" y="0"/>
                    <a:pt x="2469" y="0"/>
                    <a:pt x="2469" y="0"/>
                  </a:cubicBezTo>
                  <a:cubicBezTo>
                    <a:pt x="1234" y="0"/>
                    <a:pt x="0" y="1394"/>
                    <a:pt x="0" y="2787"/>
                  </a:cubicBezTo>
                  <a:cubicBezTo>
                    <a:pt x="0" y="18813"/>
                    <a:pt x="0" y="18813"/>
                    <a:pt x="0" y="18813"/>
                  </a:cubicBezTo>
                  <a:cubicBezTo>
                    <a:pt x="0" y="20206"/>
                    <a:pt x="1234" y="21600"/>
                    <a:pt x="2469" y="21600"/>
                  </a:cubicBezTo>
                  <a:close/>
                  <a:moveTo>
                    <a:pt x="4937" y="5574"/>
                  </a:moveTo>
                  <a:cubicBezTo>
                    <a:pt x="16663" y="5574"/>
                    <a:pt x="16663" y="5574"/>
                    <a:pt x="16663" y="5574"/>
                  </a:cubicBezTo>
                  <a:cubicBezTo>
                    <a:pt x="16663" y="16026"/>
                    <a:pt x="16663" y="16026"/>
                    <a:pt x="16663" y="16026"/>
                  </a:cubicBezTo>
                  <a:cubicBezTo>
                    <a:pt x="4937" y="16026"/>
                    <a:pt x="4937" y="16026"/>
                    <a:pt x="4937" y="16026"/>
                  </a:cubicBezTo>
                  <a:lnTo>
                    <a:pt x="4937" y="5574"/>
                  </a:lnTo>
                  <a:close/>
                  <a:moveTo>
                    <a:pt x="4937" y="5574"/>
                  </a:moveTo>
                  <a:cubicBezTo>
                    <a:pt x="4937" y="5574"/>
                    <a:pt x="4937" y="5574"/>
                    <a:pt x="4937" y="557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79" name="成组"/>
          <p:cNvGrpSpPr/>
          <p:nvPr/>
        </p:nvGrpSpPr>
        <p:grpSpPr>
          <a:xfrm>
            <a:off x="19334641" y="4468040"/>
            <a:ext cx="966309" cy="979251"/>
            <a:chOff x="0" y="0"/>
            <a:chExt cx="966307" cy="979250"/>
          </a:xfrm>
        </p:grpSpPr>
        <p:sp>
          <p:nvSpPr>
            <p:cNvPr id="677" name="形状"/>
            <p:cNvSpPr/>
            <p:nvPr/>
          </p:nvSpPr>
          <p:spPr>
            <a:xfrm>
              <a:off x="-1" y="0"/>
              <a:ext cx="966309" cy="979251"/>
            </a:xfrm>
            <a:custGeom>
              <a:avLst/>
              <a:gdLst/>
              <a:ahLst/>
              <a:cxnLst>
                <a:cxn ang="0">
                  <a:pos x="wd2" y="hd2"/>
                </a:cxn>
                <a:cxn ang="5400000">
                  <a:pos x="wd2" y="hd2"/>
                </a:cxn>
                <a:cxn ang="10800000">
                  <a:pos x="wd2" y="hd2"/>
                </a:cxn>
                <a:cxn ang="16200000">
                  <a:pos x="wd2" y="hd2"/>
                </a:cxn>
              </a:cxnLst>
              <a:rect l="0" t="0" r="r" b="b"/>
              <a:pathLst>
                <a:path w="21600" h="21600" extrusionOk="0">
                  <a:moveTo>
                    <a:pt x="14872" y="0"/>
                  </a:moveTo>
                  <a:cubicBezTo>
                    <a:pt x="11154" y="0"/>
                    <a:pt x="8144" y="2985"/>
                    <a:pt x="8144" y="6673"/>
                  </a:cubicBezTo>
                  <a:cubicBezTo>
                    <a:pt x="8144" y="7551"/>
                    <a:pt x="8321" y="8429"/>
                    <a:pt x="8498" y="9132"/>
                  </a:cubicBezTo>
                  <a:cubicBezTo>
                    <a:pt x="354" y="17385"/>
                    <a:pt x="354" y="17385"/>
                    <a:pt x="354" y="17385"/>
                  </a:cubicBezTo>
                  <a:cubicBezTo>
                    <a:pt x="177" y="17561"/>
                    <a:pt x="0" y="17737"/>
                    <a:pt x="0" y="18088"/>
                  </a:cubicBezTo>
                  <a:cubicBezTo>
                    <a:pt x="0" y="20195"/>
                    <a:pt x="0" y="20195"/>
                    <a:pt x="0" y="20195"/>
                  </a:cubicBezTo>
                  <a:cubicBezTo>
                    <a:pt x="0" y="20898"/>
                    <a:pt x="531" y="21600"/>
                    <a:pt x="1239" y="21600"/>
                  </a:cubicBezTo>
                  <a:cubicBezTo>
                    <a:pt x="3364" y="21600"/>
                    <a:pt x="3364" y="21600"/>
                    <a:pt x="3364" y="21600"/>
                  </a:cubicBezTo>
                  <a:cubicBezTo>
                    <a:pt x="3718" y="21600"/>
                    <a:pt x="3895" y="21424"/>
                    <a:pt x="4249" y="21073"/>
                  </a:cubicBezTo>
                  <a:cubicBezTo>
                    <a:pt x="5134" y="20195"/>
                    <a:pt x="5134" y="20195"/>
                    <a:pt x="5134" y="20195"/>
                  </a:cubicBezTo>
                  <a:cubicBezTo>
                    <a:pt x="6728" y="20195"/>
                    <a:pt x="6728" y="20195"/>
                    <a:pt x="6728" y="20195"/>
                  </a:cubicBezTo>
                  <a:cubicBezTo>
                    <a:pt x="7436" y="20195"/>
                    <a:pt x="8144" y="19493"/>
                    <a:pt x="8144" y="18790"/>
                  </a:cubicBezTo>
                  <a:cubicBezTo>
                    <a:pt x="8144" y="17561"/>
                    <a:pt x="8144" y="17561"/>
                    <a:pt x="8144" y="17561"/>
                  </a:cubicBezTo>
                  <a:cubicBezTo>
                    <a:pt x="9384" y="17561"/>
                    <a:pt x="9384" y="17561"/>
                    <a:pt x="9384" y="17561"/>
                  </a:cubicBezTo>
                  <a:cubicBezTo>
                    <a:pt x="10269" y="17561"/>
                    <a:pt x="10800" y="16859"/>
                    <a:pt x="10800" y="16156"/>
                  </a:cubicBezTo>
                  <a:cubicBezTo>
                    <a:pt x="10800" y="14576"/>
                    <a:pt x="10800" y="14576"/>
                    <a:pt x="10800" y="14576"/>
                  </a:cubicBezTo>
                  <a:cubicBezTo>
                    <a:pt x="12393" y="12995"/>
                    <a:pt x="12393" y="12995"/>
                    <a:pt x="12393" y="12995"/>
                  </a:cubicBezTo>
                  <a:cubicBezTo>
                    <a:pt x="13102" y="13346"/>
                    <a:pt x="13987" y="13522"/>
                    <a:pt x="14872" y="13522"/>
                  </a:cubicBezTo>
                  <a:cubicBezTo>
                    <a:pt x="18590" y="13522"/>
                    <a:pt x="21600" y="10361"/>
                    <a:pt x="21600" y="6673"/>
                  </a:cubicBezTo>
                  <a:cubicBezTo>
                    <a:pt x="21600" y="2985"/>
                    <a:pt x="18590" y="0"/>
                    <a:pt x="14872" y="0"/>
                  </a:cubicBezTo>
                  <a:close/>
                  <a:moveTo>
                    <a:pt x="14872" y="12117"/>
                  </a:moveTo>
                  <a:cubicBezTo>
                    <a:pt x="13810" y="12117"/>
                    <a:pt x="12925" y="11766"/>
                    <a:pt x="12216" y="11415"/>
                  </a:cubicBezTo>
                  <a:cubicBezTo>
                    <a:pt x="11862" y="11590"/>
                    <a:pt x="11862" y="11590"/>
                    <a:pt x="11862" y="11590"/>
                  </a:cubicBezTo>
                  <a:cubicBezTo>
                    <a:pt x="11154" y="12293"/>
                    <a:pt x="11154" y="12293"/>
                    <a:pt x="11154" y="12293"/>
                  </a:cubicBezTo>
                  <a:cubicBezTo>
                    <a:pt x="9915" y="13522"/>
                    <a:pt x="9915" y="13522"/>
                    <a:pt x="9915" y="13522"/>
                  </a:cubicBezTo>
                  <a:cubicBezTo>
                    <a:pt x="9561" y="13873"/>
                    <a:pt x="9384" y="14224"/>
                    <a:pt x="9384" y="14576"/>
                  </a:cubicBezTo>
                  <a:cubicBezTo>
                    <a:pt x="9384" y="16156"/>
                    <a:pt x="9384" y="16156"/>
                    <a:pt x="9384" y="16156"/>
                  </a:cubicBezTo>
                  <a:cubicBezTo>
                    <a:pt x="8144" y="16156"/>
                    <a:pt x="8144" y="16156"/>
                    <a:pt x="8144" y="16156"/>
                  </a:cubicBezTo>
                  <a:cubicBezTo>
                    <a:pt x="7259" y="16156"/>
                    <a:pt x="6728" y="16683"/>
                    <a:pt x="6728" y="17561"/>
                  </a:cubicBezTo>
                  <a:cubicBezTo>
                    <a:pt x="6728" y="18790"/>
                    <a:pt x="6728" y="18790"/>
                    <a:pt x="6728" y="18790"/>
                  </a:cubicBezTo>
                  <a:cubicBezTo>
                    <a:pt x="5134" y="18790"/>
                    <a:pt x="5134" y="18790"/>
                    <a:pt x="5134" y="18790"/>
                  </a:cubicBezTo>
                  <a:cubicBezTo>
                    <a:pt x="4780" y="18790"/>
                    <a:pt x="4426" y="18966"/>
                    <a:pt x="4249" y="19141"/>
                  </a:cubicBezTo>
                  <a:cubicBezTo>
                    <a:pt x="3187" y="20195"/>
                    <a:pt x="3187" y="20195"/>
                    <a:pt x="3187" y="20195"/>
                  </a:cubicBezTo>
                  <a:cubicBezTo>
                    <a:pt x="1239" y="20195"/>
                    <a:pt x="1239" y="20195"/>
                    <a:pt x="1239" y="20195"/>
                  </a:cubicBezTo>
                  <a:cubicBezTo>
                    <a:pt x="1239" y="18263"/>
                    <a:pt x="1239" y="18263"/>
                    <a:pt x="1239" y="18263"/>
                  </a:cubicBezTo>
                  <a:cubicBezTo>
                    <a:pt x="9207" y="10361"/>
                    <a:pt x="9207" y="10361"/>
                    <a:pt x="9207" y="10361"/>
                  </a:cubicBezTo>
                  <a:cubicBezTo>
                    <a:pt x="9207" y="10361"/>
                    <a:pt x="9207" y="10361"/>
                    <a:pt x="9207" y="10361"/>
                  </a:cubicBezTo>
                  <a:cubicBezTo>
                    <a:pt x="10269" y="9483"/>
                    <a:pt x="10269" y="9483"/>
                    <a:pt x="10269" y="9483"/>
                  </a:cubicBezTo>
                  <a:cubicBezTo>
                    <a:pt x="9738" y="8605"/>
                    <a:pt x="9384" y="7727"/>
                    <a:pt x="9384" y="6673"/>
                  </a:cubicBezTo>
                  <a:cubicBezTo>
                    <a:pt x="9384" y="3688"/>
                    <a:pt x="11862" y="1229"/>
                    <a:pt x="14872" y="1229"/>
                  </a:cubicBezTo>
                  <a:cubicBezTo>
                    <a:pt x="17882" y="1229"/>
                    <a:pt x="20361" y="3688"/>
                    <a:pt x="20361" y="6673"/>
                  </a:cubicBezTo>
                  <a:cubicBezTo>
                    <a:pt x="20361" y="9659"/>
                    <a:pt x="17882" y="12117"/>
                    <a:pt x="14872" y="12117"/>
                  </a:cubicBezTo>
                  <a:close/>
                  <a:moveTo>
                    <a:pt x="14872" y="12117"/>
                  </a:moveTo>
                  <a:cubicBezTo>
                    <a:pt x="14872" y="12117"/>
                    <a:pt x="14872" y="12117"/>
                    <a:pt x="14872" y="1211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8" name="形状"/>
            <p:cNvSpPr/>
            <p:nvPr/>
          </p:nvSpPr>
          <p:spPr>
            <a:xfrm>
              <a:off x="603942" y="116475"/>
              <a:ext cx="245893" cy="250206"/>
            </a:xfrm>
            <a:custGeom>
              <a:avLst/>
              <a:gdLst/>
              <a:ahLst/>
              <a:cxnLst>
                <a:cxn ang="0">
                  <a:pos x="wd2" y="hd2"/>
                </a:cxn>
                <a:cxn ang="5400000">
                  <a:pos x="wd2" y="hd2"/>
                </a:cxn>
                <a:cxn ang="10800000">
                  <a:pos x="wd2" y="hd2"/>
                </a:cxn>
                <a:cxn ang="16200000">
                  <a:pos x="wd2" y="hd2"/>
                </a:cxn>
              </a:cxnLst>
              <a:rect l="0" t="0" r="r" b="b"/>
              <a:pathLst>
                <a:path w="21600" h="21600" extrusionOk="0">
                  <a:moveTo>
                    <a:pt x="20903" y="11148"/>
                  </a:moveTo>
                  <a:cubicBezTo>
                    <a:pt x="18116" y="6968"/>
                    <a:pt x="14632" y="3484"/>
                    <a:pt x="10452" y="697"/>
                  </a:cubicBezTo>
                  <a:cubicBezTo>
                    <a:pt x="9755" y="0"/>
                    <a:pt x="9058" y="0"/>
                    <a:pt x="7665" y="0"/>
                  </a:cubicBezTo>
                  <a:cubicBezTo>
                    <a:pt x="4181" y="1394"/>
                    <a:pt x="1394" y="4181"/>
                    <a:pt x="697" y="7665"/>
                  </a:cubicBezTo>
                  <a:cubicBezTo>
                    <a:pt x="0" y="8361"/>
                    <a:pt x="0" y="8361"/>
                    <a:pt x="0" y="8361"/>
                  </a:cubicBezTo>
                  <a:cubicBezTo>
                    <a:pt x="0" y="9058"/>
                    <a:pt x="697" y="9755"/>
                    <a:pt x="697" y="10452"/>
                  </a:cubicBezTo>
                  <a:cubicBezTo>
                    <a:pt x="3484" y="14632"/>
                    <a:pt x="7665" y="18116"/>
                    <a:pt x="11845" y="20903"/>
                  </a:cubicBezTo>
                  <a:cubicBezTo>
                    <a:pt x="12542" y="21600"/>
                    <a:pt x="13239" y="21600"/>
                    <a:pt x="13935" y="21600"/>
                  </a:cubicBezTo>
                  <a:cubicBezTo>
                    <a:pt x="17419" y="20206"/>
                    <a:pt x="20206" y="17419"/>
                    <a:pt x="21600" y="13935"/>
                  </a:cubicBezTo>
                  <a:cubicBezTo>
                    <a:pt x="21600" y="13239"/>
                    <a:pt x="21600" y="13239"/>
                    <a:pt x="21600" y="13239"/>
                  </a:cubicBezTo>
                  <a:cubicBezTo>
                    <a:pt x="21600" y="12542"/>
                    <a:pt x="21600" y="11845"/>
                    <a:pt x="20903" y="11148"/>
                  </a:cubicBezTo>
                  <a:close/>
                  <a:moveTo>
                    <a:pt x="13239" y="18813"/>
                  </a:moveTo>
                  <a:cubicBezTo>
                    <a:pt x="9058" y="16026"/>
                    <a:pt x="5574" y="12542"/>
                    <a:pt x="2787" y="9058"/>
                  </a:cubicBezTo>
                  <a:cubicBezTo>
                    <a:pt x="4181" y="5574"/>
                    <a:pt x="5574" y="4181"/>
                    <a:pt x="9058" y="2787"/>
                  </a:cubicBezTo>
                  <a:cubicBezTo>
                    <a:pt x="12542" y="5574"/>
                    <a:pt x="16026" y="9058"/>
                    <a:pt x="18813" y="13239"/>
                  </a:cubicBezTo>
                  <a:cubicBezTo>
                    <a:pt x="18116" y="16026"/>
                    <a:pt x="16026" y="18116"/>
                    <a:pt x="13239" y="18813"/>
                  </a:cubicBezTo>
                  <a:close/>
                  <a:moveTo>
                    <a:pt x="13239" y="18813"/>
                  </a:moveTo>
                  <a:cubicBezTo>
                    <a:pt x="13239" y="18813"/>
                    <a:pt x="13239" y="18813"/>
                    <a:pt x="13239" y="1881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680" name="Element One…"/>
          <p:cNvSpPr txBox="1"/>
          <p:nvPr/>
        </p:nvSpPr>
        <p:spPr>
          <a:xfrm>
            <a:off x="2963024" y="8127655"/>
            <a:ext cx="3263898"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135D9A"/>
                </a:solidFill>
                <a:latin typeface="Lato Light"/>
                <a:ea typeface="Lato Light"/>
                <a:cs typeface="Lato Light"/>
                <a:sym typeface="Lato Light"/>
              </a:defRPr>
            </a:pPr>
            <a:r>
              <a:t>Element One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1" name="Element Two…"/>
          <p:cNvSpPr txBox="1"/>
          <p:nvPr/>
        </p:nvSpPr>
        <p:spPr>
          <a:xfrm>
            <a:off x="6819979" y="8127655"/>
            <a:ext cx="3263897"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445468"/>
                </a:solidFill>
                <a:latin typeface="Lato Light"/>
                <a:ea typeface="Lato Light"/>
                <a:cs typeface="Lato Light"/>
                <a:sym typeface="Lato Light"/>
              </a:defRPr>
            </a:pPr>
            <a:r>
              <a:t>Element Two</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2" name="Element Three…"/>
          <p:cNvSpPr txBox="1"/>
          <p:nvPr/>
        </p:nvSpPr>
        <p:spPr>
          <a:xfrm>
            <a:off x="10635652" y="8127655"/>
            <a:ext cx="3263897"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F1C05A"/>
                </a:solidFill>
                <a:latin typeface="Lato Light"/>
                <a:ea typeface="Lato Light"/>
                <a:cs typeface="Lato Light"/>
                <a:sym typeface="Lato Light"/>
              </a:defRPr>
            </a:pPr>
            <a:r>
              <a:t>Element Three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3" name="Element Four…"/>
          <p:cNvSpPr txBox="1"/>
          <p:nvPr/>
        </p:nvSpPr>
        <p:spPr>
          <a:xfrm>
            <a:off x="14492606" y="8127655"/>
            <a:ext cx="3263897"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2BB294"/>
                </a:solidFill>
                <a:latin typeface="Lato Light"/>
                <a:ea typeface="Lato Light"/>
                <a:cs typeface="Lato Light"/>
                <a:sym typeface="Lato Light"/>
              </a:defRPr>
            </a:pPr>
            <a:r>
              <a:t>Element Four</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4" name="Element Five…"/>
          <p:cNvSpPr txBox="1"/>
          <p:nvPr/>
        </p:nvSpPr>
        <p:spPr>
          <a:xfrm>
            <a:off x="18426067" y="8127655"/>
            <a:ext cx="3263897"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F19A14"/>
                </a:solidFill>
                <a:latin typeface="Lato Light"/>
                <a:ea typeface="Lato Light"/>
                <a:cs typeface="Lato Light"/>
                <a:sym typeface="Lato Light"/>
              </a:defRPr>
            </a:pPr>
            <a:r>
              <a:t>Element Five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5" name="WRITE HERE A TITLE…"/>
          <p:cNvSpPr txBox="1"/>
          <p:nvPr/>
        </p:nvSpPr>
        <p:spPr>
          <a:xfrm>
            <a:off x="4837621" y="673623"/>
            <a:ext cx="1470894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Five Keys everyone needs to know about the Problem</a:t>
            </a:r>
          </a:p>
        </p:txBody>
      </p:sp>
      <p:sp>
        <p:nvSpPr>
          <p:cNvPr id="68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85"/>
                                        </p:tgtEl>
                                        <p:attrNameLst>
                                          <p:attrName>style.visibility</p:attrName>
                                        </p:attrNameLst>
                                      </p:cBhvr>
                                      <p:to>
                                        <p:strVal val="visible"/>
                                      </p:to>
                                    </p:set>
                                    <p:animEffect transition="in" filter="fade">
                                      <p:cBhvr>
                                        <p:cTn id="7" dur="500"/>
                                        <p:tgtEl>
                                          <p:spTgt spid="6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86"/>
                                        </p:tgtEl>
                                        <p:attrNameLst>
                                          <p:attrName>style.visibility</p:attrName>
                                        </p:attrNameLst>
                                      </p:cBhvr>
                                      <p:to>
                                        <p:strVal val="visible"/>
                                      </p:to>
                                    </p:set>
                                    <p:animEffect transition="in" filter="fade">
                                      <p:cBhvr>
                                        <p:cTn id="12" dur="500"/>
                                        <p:tgtEl>
                                          <p:spTgt spid="6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642"/>
                                        </p:tgtEl>
                                        <p:attrNameLst>
                                          <p:attrName>style.visibility</p:attrName>
                                        </p:attrNameLst>
                                      </p:cBhvr>
                                      <p:to>
                                        <p:strVal val="visible"/>
                                      </p:to>
                                    </p:set>
                                    <p:animEffect transition="in" filter="fade">
                                      <p:cBhvr>
                                        <p:cTn id="17" dur="500"/>
                                        <p:tgtEl>
                                          <p:spTgt spid="6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656"/>
                                        </p:tgtEl>
                                        <p:attrNameLst>
                                          <p:attrName>style.visibility</p:attrName>
                                        </p:attrNameLst>
                                      </p:cBhvr>
                                      <p:to>
                                        <p:strVal val="visible"/>
                                      </p:to>
                                    </p:set>
                                    <p:animEffect transition="in" filter="fade">
                                      <p:cBhvr>
                                        <p:cTn id="22" dur="500"/>
                                        <p:tgtEl>
                                          <p:spTgt spid="6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647"/>
                                        </p:tgtEl>
                                        <p:attrNameLst>
                                          <p:attrName>style.visibility</p:attrName>
                                        </p:attrNameLst>
                                      </p:cBhvr>
                                      <p:to>
                                        <p:strVal val="visible"/>
                                      </p:to>
                                    </p:set>
                                    <p:animEffect transition="in" filter="fade">
                                      <p:cBhvr>
                                        <p:cTn id="27" dur="500"/>
                                        <p:tgtEl>
                                          <p:spTgt spid="6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680"/>
                                        </p:tgtEl>
                                        <p:attrNameLst>
                                          <p:attrName>style.visibility</p:attrName>
                                        </p:attrNameLst>
                                      </p:cBhvr>
                                      <p:to>
                                        <p:strVal val="visible"/>
                                      </p:to>
                                    </p:set>
                                    <p:animEffect transition="in" filter="fade">
                                      <p:cBhvr>
                                        <p:cTn id="32" dur="500"/>
                                        <p:tgtEl>
                                          <p:spTgt spid="68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643"/>
                                        </p:tgtEl>
                                        <p:attrNameLst>
                                          <p:attrName>style.visibility</p:attrName>
                                        </p:attrNameLst>
                                      </p:cBhvr>
                                      <p:to>
                                        <p:strVal val="visible"/>
                                      </p:to>
                                    </p:set>
                                    <p:animEffect transition="in" filter="fade">
                                      <p:cBhvr>
                                        <p:cTn id="37" dur="500"/>
                                        <p:tgtEl>
                                          <p:spTgt spid="6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663"/>
                                        </p:tgtEl>
                                        <p:attrNameLst>
                                          <p:attrName>style.visibility</p:attrName>
                                        </p:attrNameLst>
                                      </p:cBhvr>
                                      <p:to>
                                        <p:strVal val="visible"/>
                                      </p:to>
                                    </p:set>
                                    <p:animEffect transition="in" filter="fade">
                                      <p:cBhvr>
                                        <p:cTn id="42" dur="500"/>
                                        <p:tgtEl>
                                          <p:spTgt spid="66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648"/>
                                        </p:tgtEl>
                                        <p:attrNameLst>
                                          <p:attrName>style.visibility</p:attrName>
                                        </p:attrNameLst>
                                      </p:cBhvr>
                                      <p:to>
                                        <p:strVal val="visible"/>
                                      </p:to>
                                    </p:set>
                                    <p:animEffect transition="in" filter="fade">
                                      <p:cBhvr>
                                        <p:cTn id="47" dur="500"/>
                                        <p:tgtEl>
                                          <p:spTgt spid="64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681"/>
                                        </p:tgtEl>
                                        <p:attrNameLst>
                                          <p:attrName>style.visibility</p:attrName>
                                        </p:attrNameLst>
                                      </p:cBhvr>
                                      <p:to>
                                        <p:strVal val="visible"/>
                                      </p:to>
                                    </p:set>
                                    <p:animEffect transition="in" filter="fade">
                                      <p:cBhvr>
                                        <p:cTn id="52" dur="500"/>
                                        <p:tgtEl>
                                          <p:spTgt spid="6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645"/>
                                        </p:tgtEl>
                                        <p:attrNameLst>
                                          <p:attrName>style.visibility</p:attrName>
                                        </p:attrNameLst>
                                      </p:cBhvr>
                                      <p:to>
                                        <p:strVal val="visible"/>
                                      </p:to>
                                    </p:set>
                                    <p:animEffect transition="in" filter="fade">
                                      <p:cBhvr>
                                        <p:cTn id="57" dur="500"/>
                                        <p:tgtEl>
                                          <p:spTgt spid="6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666"/>
                                        </p:tgtEl>
                                        <p:attrNameLst>
                                          <p:attrName>style.visibility</p:attrName>
                                        </p:attrNameLst>
                                      </p:cBhvr>
                                      <p:to>
                                        <p:strVal val="visible"/>
                                      </p:to>
                                    </p:set>
                                    <p:animEffect transition="in" filter="fade">
                                      <p:cBhvr>
                                        <p:cTn id="62" dur="500"/>
                                        <p:tgtEl>
                                          <p:spTgt spid="66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649"/>
                                        </p:tgtEl>
                                        <p:attrNameLst>
                                          <p:attrName>style.visibility</p:attrName>
                                        </p:attrNameLst>
                                      </p:cBhvr>
                                      <p:to>
                                        <p:strVal val="visible"/>
                                      </p:to>
                                    </p:set>
                                    <p:animEffect transition="in" filter="fade">
                                      <p:cBhvr>
                                        <p:cTn id="67" dur="500"/>
                                        <p:tgtEl>
                                          <p:spTgt spid="64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682"/>
                                        </p:tgtEl>
                                        <p:attrNameLst>
                                          <p:attrName>style.visibility</p:attrName>
                                        </p:attrNameLst>
                                      </p:cBhvr>
                                      <p:to>
                                        <p:strVal val="visible"/>
                                      </p:to>
                                    </p:set>
                                    <p:animEffect transition="in" filter="fade">
                                      <p:cBhvr>
                                        <p:cTn id="72" dur="500"/>
                                        <p:tgtEl>
                                          <p:spTgt spid="68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644"/>
                                        </p:tgtEl>
                                        <p:attrNameLst>
                                          <p:attrName>style.visibility</p:attrName>
                                        </p:attrNameLst>
                                      </p:cBhvr>
                                      <p:to>
                                        <p:strVal val="visible"/>
                                      </p:to>
                                    </p:set>
                                    <p:animEffect transition="in" filter="fade">
                                      <p:cBhvr>
                                        <p:cTn id="77" dur="500"/>
                                        <p:tgtEl>
                                          <p:spTgt spid="64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676"/>
                                        </p:tgtEl>
                                        <p:attrNameLst>
                                          <p:attrName>style.visibility</p:attrName>
                                        </p:attrNameLst>
                                      </p:cBhvr>
                                      <p:to>
                                        <p:strVal val="visible"/>
                                      </p:to>
                                    </p:set>
                                    <p:animEffect transition="in" filter="fade">
                                      <p:cBhvr>
                                        <p:cTn id="82" dur="500"/>
                                        <p:tgtEl>
                                          <p:spTgt spid="67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650"/>
                                        </p:tgtEl>
                                        <p:attrNameLst>
                                          <p:attrName>style.visibility</p:attrName>
                                        </p:attrNameLst>
                                      </p:cBhvr>
                                      <p:to>
                                        <p:strVal val="visible"/>
                                      </p:to>
                                    </p:set>
                                    <p:animEffect transition="in" filter="fade">
                                      <p:cBhvr>
                                        <p:cTn id="87" dur="500"/>
                                        <p:tgtEl>
                                          <p:spTgt spid="65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683"/>
                                        </p:tgtEl>
                                        <p:attrNameLst>
                                          <p:attrName>style.visibility</p:attrName>
                                        </p:attrNameLst>
                                      </p:cBhvr>
                                      <p:to>
                                        <p:strVal val="visible"/>
                                      </p:to>
                                    </p:set>
                                    <p:animEffect transition="in" filter="fade">
                                      <p:cBhvr>
                                        <p:cTn id="92" dur="500"/>
                                        <p:tgtEl>
                                          <p:spTgt spid="68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646"/>
                                        </p:tgtEl>
                                        <p:attrNameLst>
                                          <p:attrName>style.visibility</p:attrName>
                                        </p:attrNameLst>
                                      </p:cBhvr>
                                      <p:to>
                                        <p:strVal val="visible"/>
                                      </p:to>
                                    </p:set>
                                    <p:animEffect transition="in" filter="fade">
                                      <p:cBhvr>
                                        <p:cTn id="97" dur="500"/>
                                        <p:tgtEl>
                                          <p:spTgt spid="64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679"/>
                                        </p:tgtEl>
                                        <p:attrNameLst>
                                          <p:attrName>style.visibility</p:attrName>
                                        </p:attrNameLst>
                                      </p:cBhvr>
                                      <p:to>
                                        <p:strVal val="visible"/>
                                      </p:to>
                                    </p:set>
                                    <p:animEffect transition="in" filter="fade">
                                      <p:cBhvr>
                                        <p:cTn id="102" dur="500"/>
                                        <p:tgtEl>
                                          <p:spTgt spid="67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651"/>
                                        </p:tgtEl>
                                        <p:attrNameLst>
                                          <p:attrName>style.visibility</p:attrName>
                                        </p:attrNameLst>
                                      </p:cBhvr>
                                      <p:to>
                                        <p:strVal val="visible"/>
                                      </p:to>
                                    </p:set>
                                    <p:animEffect transition="in" filter="fade">
                                      <p:cBhvr>
                                        <p:cTn id="107" dur="500"/>
                                        <p:tgtEl>
                                          <p:spTgt spid="65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684"/>
                                        </p:tgtEl>
                                        <p:attrNameLst>
                                          <p:attrName>style.visibility</p:attrName>
                                        </p:attrNameLst>
                                      </p:cBhvr>
                                      <p:to>
                                        <p:strVal val="visible"/>
                                      </p:to>
                                    </p:set>
                                    <p:animEffect transition="in" filter="fade">
                                      <p:cBhvr>
                                        <p:cTn id="112" dur="500"/>
                                        <p:tgtEl>
                                          <p:spTgt spid="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 grpId="3" animBg="1" advAuto="0"/>
      <p:bldP spid="643" grpId="7" animBg="1" advAuto="0"/>
      <p:bldP spid="644" grpId="15" animBg="1" advAuto="0"/>
      <p:bldP spid="645" grpId="11" animBg="1" advAuto="0"/>
      <p:bldP spid="646" grpId="19" animBg="1" advAuto="0"/>
      <p:bldP spid="647" grpId="5" animBg="1" advAuto="0"/>
      <p:bldP spid="648" grpId="9" animBg="1" advAuto="0"/>
      <p:bldP spid="649" grpId="13" animBg="1" advAuto="0"/>
      <p:bldP spid="650" grpId="17" animBg="1" advAuto="0"/>
      <p:bldP spid="651" grpId="21" animBg="1" advAuto="0"/>
      <p:bldP spid="656" grpId="4" animBg="1" advAuto="0"/>
      <p:bldP spid="663" grpId="8" animBg="1" advAuto="0"/>
      <p:bldP spid="666" grpId="12" animBg="1" advAuto="0"/>
      <p:bldP spid="676" grpId="16" animBg="1" advAuto="0"/>
      <p:bldP spid="679" grpId="20" animBg="1" advAuto="0"/>
      <p:bldP spid="680" grpId="6" animBg="1" advAuto="0"/>
      <p:bldP spid="681" grpId="10" animBg="1" advAuto="0"/>
      <p:bldP spid="682" grpId="14" animBg="1" advAuto="0"/>
      <p:bldP spid="683" grpId="18" animBg="1" advAuto="0"/>
      <p:bldP spid="684" grpId="22" animBg="1" advAuto="0"/>
      <p:bldP spid="685" grpId="1" animBg="1" advAuto="0"/>
      <p:bldP spid="686" grpId="2"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grpSp>
        <p:nvGrpSpPr>
          <p:cNvPr id="691" name="成组"/>
          <p:cNvGrpSpPr/>
          <p:nvPr/>
        </p:nvGrpSpPr>
        <p:grpSpPr>
          <a:xfrm>
            <a:off x="6164707" y="8879299"/>
            <a:ext cx="845739" cy="845959"/>
            <a:chOff x="0" y="0"/>
            <a:chExt cx="845738" cy="845958"/>
          </a:xfrm>
        </p:grpSpPr>
        <p:sp>
          <p:nvSpPr>
            <p:cNvPr id="689" name="圆形"/>
            <p:cNvSpPr/>
            <p:nvPr/>
          </p:nvSpPr>
          <p:spPr>
            <a:xfrm>
              <a:off x="-1" y="-1"/>
              <a:ext cx="845740" cy="845960"/>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0" name="2"/>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2</a:t>
              </a:r>
            </a:p>
          </p:txBody>
        </p:sp>
      </p:grpSp>
      <p:grpSp>
        <p:nvGrpSpPr>
          <p:cNvPr id="694" name="成组"/>
          <p:cNvGrpSpPr/>
          <p:nvPr/>
        </p:nvGrpSpPr>
        <p:grpSpPr>
          <a:xfrm>
            <a:off x="9061509" y="8879299"/>
            <a:ext cx="845739" cy="845959"/>
            <a:chOff x="0" y="0"/>
            <a:chExt cx="845738" cy="845958"/>
          </a:xfrm>
        </p:grpSpPr>
        <p:sp>
          <p:nvSpPr>
            <p:cNvPr id="692" name="圆形"/>
            <p:cNvSpPr/>
            <p:nvPr/>
          </p:nvSpPr>
          <p:spPr>
            <a:xfrm>
              <a:off x="-1" y="-1"/>
              <a:ext cx="845740" cy="84596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3" name="3"/>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3</a:t>
              </a:r>
            </a:p>
          </p:txBody>
        </p:sp>
      </p:grpSp>
      <p:grpSp>
        <p:nvGrpSpPr>
          <p:cNvPr id="697" name="成组"/>
          <p:cNvGrpSpPr/>
          <p:nvPr/>
        </p:nvGrpSpPr>
        <p:grpSpPr>
          <a:xfrm>
            <a:off x="3267909" y="8879299"/>
            <a:ext cx="845739" cy="845959"/>
            <a:chOff x="0" y="0"/>
            <a:chExt cx="845738" cy="845958"/>
          </a:xfrm>
        </p:grpSpPr>
        <p:sp>
          <p:nvSpPr>
            <p:cNvPr id="695" name="圆形"/>
            <p:cNvSpPr/>
            <p:nvPr/>
          </p:nvSpPr>
          <p:spPr>
            <a:xfrm>
              <a:off x="-1" y="-1"/>
              <a:ext cx="845740" cy="845960"/>
            </a:xfrm>
            <a:prstGeom prst="ellipse">
              <a:avLst/>
            </a:prstGeom>
            <a:solidFill>
              <a:srgbClr val="0D73B2"/>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6" name="1"/>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1</a:t>
              </a:r>
            </a:p>
          </p:txBody>
        </p:sp>
      </p:grpSp>
      <p:grpSp>
        <p:nvGrpSpPr>
          <p:cNvPr id="700" name="成组"/>
          <p:cNvGrpSpPr/>
          <p:nvPr/>
        </p:nvGrpSpPr>
        <p:grpSpPr>
          <a:xfrm>
            <a:off x="11958308" y="8879299"/>
            <a:ext cx="845739" cy="845959"/>
            <a:chOff x="0" y="0"/>
            <a:chExt cx="845738" cy="845958"/>
          </a:xfrm>
        </p:grpSpPr>
        <p:sp>
          <p:nvSpPr>
            <p:cNvPr id="698" name="圆形"/>
            <p:cNvSpPr/>
            <p:nvPr/>
          </p:nvSpPr>
          <p:spPr>
            <a:xfrm>
              <a:off x="-1" y="-1"/>
              <a:ext cx="845740" cy="845960"/>
            </a:xfrm>
            <a:prstGeom prst="ellips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9" name="4"/>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4</a:t>
              </a:r>
            </a:p>
          </p:txBody>
        </p:sp>
      </p:grpSp>
      <p:grpSp>
        <p:nvGrpSpPr>
          <p:cNvPr id="703" name="成组"/>
          <p:cNvGrpSpPr/>
          <p:nvPr/>
        </p:nvGrpSpPr>
        <p:grpSpPr>
          <a:xfrm>
            <a:off x="14855108" y="8879299"/>
            <a:ext cx="845739" cy="845959"/>
            <a:chOff x="0" y="0"/>
            <a:chExt cx="845738" cy="845958"/>
          </a:xfrm>
        </p:grpSpPr>
        <p:sp>
          <p:nvSpPr>
            <p:cNvPr id="701" name="圆形"/>
            <p:cNvSpPr/>
            <p:nvPr/>
          </p:nvSpPr>
          <p:spPr>
            <a:xfrm>
              <a:off x="-1" y="-1"/>
              <a:ext cx="845740" cy="84596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2" name="5"/>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5</a:t>
              </a:r>
            </a:p>
          </p:txBody>
        </p:sp>
      </p:grpSp>
      <p:grpSp>
        <p:nvGrpSpPr>
          <p:cNvPr id="706" name="成组"/>
          <p:cNvGrpSpPr/>
          <p:nvPr/>
        </p:nvGrpSpPr>
        <p:grpSpPr>
          <a:xfrm>
            <a:off x="17751910" y="8879299"/>
            <a:ext cx="845739" cy="845959"/>
            <a:chOff x="0" y="0"/>
            <a:chExt cx="845738" cy="845958"/>
          </a:xfrm>
        </p:grpSpPr>
        <p:sp>
          <p:nvSpPr>
            <p:cNvPr id="704" name="圆形"/>
            <p:cNvSpPr/>
            <p:nvPr/>
          </p:nvSpPr>
          <p:spPr>
            <a:xfrm>
              <a:off x="-1" y="-1"/>
              <a:ext cx="845740" cy="845960"/>
            </a:xfrm>
            <a:prstGeom prst="ellipse">
              <a:avLst/>
            </a:prstGeom>
            <a:solidFill>
              <a:srgbClr val="CAC9D0"/>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5" name="6"/>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6</a:t>
              </a:r>
            </a:p>
          </p:txBody>
        </p:sp>
      </p:grpSp>
      <p:grpSp>
        <p:nvGrpSpPr>
          <p:cNvPr id="709" name="成组"/>
          <p:cNvGrpSpPr/>
          <p:nvPr/>
        </p:nvGrpSpPr>
        <p:grpSpPr>
          <a:xfrm>
            <a:off x="20648708" y="8879299"/>
            <a:ext cx="845739" cy="845959"/>
            <a:chOff x="0" y="0"/>
            <a:chExt cx="845738" cy="845958"/>
          </a:xfrm>
        </p:grpSpPr>
        <p:sp>
          <p:nvSpPr>
            <p:cNvPr id="707" name="圆形"/>
            <p:cNvSpPr/>
            <p:nvPr/>
          </p:nvSpPr>
          <p:spPr>
            <a:xfrm>
              <a:off x="-1" y="-1"/>
              <a:ext cx="845740" cy="845960"/>
            </a:xfrm>
            <a:prstGeom prst="ellipse">
              <a:avLst/>
            </a:prstGeom>
            <a:solidFill>
              <a:srgbClr val="0787C7"/>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8" name="7"/>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7</a:t>
              </a:r>
            </a:p>
          </p:txBody>
        </p:sp>
      </p:grpSp>
      <p:sp>
        <p:nvSpPr>
          <p:cNvPr id="710" name="圆形"/>
          <p:cNvSpPr/>
          <p:nvPr/>
        </p:nvSpPr>
        <p:spPr>
          <a:xfrm>
            <a:off x="3510715" y="6237082"/>
            <a:ext cx="360125" cy="360219"/>
          </a:xfrm>
          <a:prstGeom prst="ellipse">
            <a:avLst/>
          </a:prstGeom>
          <a:solidFill>
            <a:srgbClr val="0D73B2"/>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48" name="连接线"/>
          <p:cNvSpPr/>
          <p:nvPr/>
        </p:nvSpPr>
        <p:spPr>
          <a:xfrm>
            <a:off x="3690777" y="6597300"/>
            <a:ext cx="2" cy="2282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12" name="圆形"/>
          <p:cNvSpPr/>
          <p:nvPr/>
        </p:nvSpPr>
        <p:spPr>
          <a:xfrm>
            <a:off x="6407515" y="7706280"/>
            <a:ext cx="360125" cy="360219"/>
          </a:xfrm>
          <a:prstGeom prst="ellipse">
            <a:avLst/>
          </a:prstGeom>
          <a:solidFill>
            <a:srgbClr val="445468"/>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49" name="连接线"/>
          <p:cNvSpPr/>
          <p:nvPr/>
        </p:nvSpPr>
        <p:spPr>
          <a:xfrm>
            <a:off x="6587576" y="8066498"/>
            <a:ext cx="2"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175">
            <a:solidFill>
              <a:srgbClr val="4B4C4A">
                <a:alpha val="40000"/>
              </a:srgbClr>
            </a:solidFill>
            <a:miter/>
          </a:ln>
        </p:spPr>
        <p:txBody>
          <a:bodyPr/>
          <a:lstStyle/>
          <a:p>
            <a:endParaRPr/>
          </a:p>
        </p:txBody>
      </p:sp>
      <p:sp>
        <p:nvSpPr>
          <p:cNvPr id="714" name="圆形"/>
          <p:cNvSpPr/>
          <p:nvPr/>
        </p:nvSpPr>
        <p:spPr>
          <a:xfrm>
            <a:off x="9304317" y="6237082"/>
            <a:ext cx="360125" cy="360219"/>
          </a:xfrm>
          <a:prstGeom prst="ellipse">
            <a:avLst/>
          </a:prstGeom>
          <a:solidFill>
            <a:srgbClr val="2BB294"/>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5" name="圆形"/>
          <p:cNvSpPr/>
          <p:nvPr/>
        </p:nvSpPr>
        <p:spPr>
          <a:xfrm>
            <a:off x="12201115" y="7909480"/>
            <a:ext cx="360125" cy="360219"/>
          </a:xfrm>
          <a:prstGeom prst="ellipse">
            <a:avLst/>
          </a:prstGeom>
          <a:solidFill>
            <a:srgbClr val="F19A14"/>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6" name="圆形"/>
          <p:cNvSpPr/>
          <p:nvPr/>
        </p:nvSpPr>
        <p:spPr>
          <a:xfrm>
            <a:off x="15097915" y="5877481"/>
            <a:ext cx="360125" cy="360219"/>
          </a:xfrm>
          <a:prstGeom prst="ellipse">
            <a:avLst/>
          </a:prstGeom>
          <a:solidFill>
            <a:srgbClr val="F1C05A"/>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7" name="圆形"/>
          <p:cNvSpPr/>
          <p:nvPr/>
        </p:nvSpPr>
        <p:spPr>
          <a:xfrm>
            <a:off x="17994717" y="7503080"/>
            <a:ext cx="360125" cy="360219"/>
          </a:xfrm>
          <a:prstGeom prst="ellipse">
            <a:avLst/>
          </a:prstGeom>
          <a:solidFill>
            <a:srgbClr val="CAC9D0"/>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8" name="圆形"/>
          <p:cNvSpPr/>
          <p:nvPr/>
        </p:nvSpPr>
        <p:spPr>
          <a:xfrm>
            <a:off x="20891515" y="5643019"/>
            <a:ext cx="360125" cy="360219"/>
          </a:xfrm>
          <a:prstGeom prst="ellipse">
            <a:avLst/>
          </a:prstGeom>
          <a:solidFill>
            <a:srgbClr val="0787C7"/>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50" name="连接线"/>
          <p:cNvSpPr/>
          <p:nvPr/>
        </p:nvSpPr>
        <p:spPr>
          <a:xfrm>
            <a:off x="9484378" y="6597300"/>
            <a:ext cx="2" cy="228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175">
            <a:solidFill>
              <a:srgbClr val="4B4C4A">
                <a:alpha val="40000"/>
              </a:srgbClr>
            </a:solidFill>
            <a:miter/>
          </a:ln>
        </p:spPr>
        <p:txBody>
          <a:bodyPr/>
          <a:lstStyle/>
          <a:p>
            <a:endParaRPr/>
          </a:p>
        </p:txBody>
      </p:sp>
      <p:sp>
        <p:nvSpPr>
          <p:cNvPr id="751" name="连接线"/>
          <p:cNvSpPr/>
          <p:nvPr/>
        </p:nvSpPr>
        <p:spPr>
          <a:xfrm>
            <a:off x="12381177" y="8269698"/>
            <a:ext cx="1" cy="6096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2" name="连接线"/>
          <p:cNvSpPr/>
          <p:nvPr/>
        </p:nvSpPr>
        <p:spPr>
          <a:xfrm>
            <a:off x="15277977" y="6237699"/>
            <a:ext cx="1" cy="26416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3" name="连接线"/>
          <p:cNvSpPr/>
          <p:nvPr/>
        </p:nvSpPr>
        <p:spPr>
          <a:xfrm>
            <a:off x="18174779" y="7863298"/>
            <a:ext cx="1" cy="10160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4" name="连接线"/>
          <p:cNvSpPr/>
          <p:nvPr/>
        </p:nvSpPr>
        <p:spPr>
          <a:xfrm>
            <a:off x="21071577" y="6003237"/>
            <a:ext cx="1" cy="28760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24" name="圆形"/>
          <p:cNvSpPr/>
          <p:nvPr/>
        </p:nvSpPr>
        <p:spPr>
          <a:xfrm>
            <a:off x="1994079" y="2442643"/>
            <a:ext cx="3374231" cy="3375111"/>
          </a:xfrm>
          <a:prstGeom prst="ellipse">
            <a:avLst/>
          </a:prstGeom>
          <a:solidFill>
            <a:srgbClr val="135D9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5" name="圆形"/>
          <p:cNvSpPr/>
          <p:nvPr/>
        </p:nvSpPr>
        <p:spPr>
          <a:xfrm>
            <a:off x="5423877" y="5271504"/>
            <a:ext cx="2256923" cy="2257512"/>
          </a:xfrm>
          <a:prstGeom prst="ellipse">
            <a:avLst/>
          </a:prstGeom>
          <a:solidFill>
            <a:srgbClr val="5B5B5B"/>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6" name="圆形"/>
          <p:cNvSpPr/>
          <p:nvPr/>
        </p:nvSpPr>
        <p:spPr>
          <a:xfrm>
            <a:off x="8355917" y="3799299"/>
            <a:ext cx="2256923" cy="2257511"/>
          </a:xfrm>
          <a:prstGeom prst="ellipse">
            <a:avLst/>
          </a:prstGeom>
          <a:solidFill>
            <a:srgbClr val="2BB29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7" name="圆形"/>
          <p:cNvSpPr/>
          <p:nvPr/>
        </p:nvSpPr>
        <p:spPr>
          <a:xfrm>
            <a:off x="10883666" y="4767271"/>
            <a:ext cx="2995023" cy="2995803"/>
          </a:xfrm>
          <a:prstGeom prst="ellipse">
            <a:avLst/>
          </a:prstGeom>
          <a:solidFill>
            <a:srgbClr val="F19A1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8" name="圆形"/>
          <p:cNvSpPr/>
          <p:nvPr/>
        </p:nvSpPr>
        <p:spPr>
          <a:xfrm>
            <a:off x="14149516" y="3493882"/>
            <a:ext cx="2256923" cy="2257511"/>
          </a:xfrm>
          <a:prstGeom prst="ellipse">
            <a:avLst/>
          </a:prstGeom>
          <a:solidFill>
            <a:srgbClr val="F1C05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9" name="椭圆形"/>
          <p:cNvSpPr/>
          <p:nvPr/>
        </p:nvSpPr>
        <p:spPr>
          <a:xfrm>
            <a:off x="16660370" y="4333776"/>
            <a:ext cx="3028813" cy="3029601"/>
          </a:xfrm>
          <a:prstGeom prst="ellipse">
            <a:avLst/>
          </a:prstGeom>
          <a:solidFill>
            <a:srgbClr val="CAC9D0"/>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30" name="圆形"/>
          <p:cNvSpPr/>
          <p:nvPr/>
        </p:nvSpPr>
        <p:spPr>
          <a:xfrm>
            <a:off x="19601150" y="2553004"/>
            <a:ext cx="2940851" cy="2941617"/>
          </a:xfrm>
          <a:prstGeom prst="ellipse">
            <a:avLst/>
          </a:prstGeom>
          <a:solidFill>
            <a:srgbClr val="0787C7"/>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31" name="形状"/>
          <p:cNvSpPr/>
          <p:nvPr/>
        </p:nvSpPr>
        <p:spPr>
          <a:xfrm>
            <a:off x="3232810" y="3097589"/>
            <a:ext cx="943445" cy="845820"/>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2" name="Entrepreneurial activities differ substantially"/>
          <p:cNvSpPr txBox="1"/>
          <p:nvPr/>
        </p:nvSpPr>
        <p:spPr>
          <a:xfrm>
            <a:off x="2095761" y="4143057"/>
            <a:ext cx="3205178"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33" name="Entrepreneurial activities"/>
          <p:cNvSpPr txBox="1"/>
          <p:nvPr/>
        </p:nvSpPr>
        <p:spPr>
          <a:xfrm>
            <a:off x="5454041" y="6435528"/>
            <a:ext cx="2189178" cy="710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4" name="形状"/>
          <p:cNvSpPr/>
          <p:nvPr/>
        </p:nvSpPr>
        <p:spPr>
          <a:xfrm>
            <a:off x="6203539" y="5709137"/>
            <a:ext cx="696024" cy="652176"/>
          </a:xfrm>
          <a:custGeom>
            <a:avLst/>
            <a:gdLst/>
            <a:ahLst/>
            <a:cxnLst>
              <a:cxn ang="0">
                <a:pos x="wd2" y="hd2"/>
              </a:cxn>
              <a:cxn ang="5400000">
                <a:pos x="wd2" y="hd2"/>
              </a:cxn>
              <a:cxn ang="10800000">
                <a:pos x="wd2" y="hd2"/>
              </a:cxn>
              <a:cxn ang="16200000">
                <a:pos x="wd2" y="hd2"/>
              </a:cxn>
            </a:cxnLst>
            <a:rect l="0" t="0" r="r" b="b"/>
            <a:pathLst>
              <a:path w="21600" h="21600" extrusionOk="0">
                <a:moveTo>
                  <a:pt x="11055" y="3993"/>
                </a:moveTo>
                <a:lnTo>
                  <a:pt x="4422" y="8168"/>
                </a:lnTo>
                <a:lnTo>
                  <a:pt x="0" y="4719"/>
                </a:lnTo>
                <a:lnTo>
                  <a:pt x="6633" y="0"/>
                </a:lnTo>
                <a:lnTo>
                  <a:pt x="11055" y="3993"/>
                </a:lnTo>
                <a:close/>
                <a:moveTo>
                  <a:pt x="11055" y="12524"/>
                </a:moveTo>
                <a:lnTo>
                  <a:pt x="6633" y="16518"/>
                </a:lnTo>
                <a:lnTo>
                  <a:pt x="0" y="12161"/>
                </a:lnTo>
                <a:lnTo>
                  <a:pt x="4422" y="8168"/>
                </a:lnTo>
                <a:lnTo>
                  <a:pt x="11055" y="12524"/>
                </a:lnTo>
                <a:close/>
                <a:moveTo>
                  <a:pt x="17178" y="17607"/>
                </a:moveTo>
                <a:lnTo>
                  <a:pt x="11055" y="21600"/>
                </a:lnTo>
                <a:lnTo>
                  <a:pt x="4422" y="17607"/>
                </a:lnTo>
                <a:lnTo>
                  <a:pt x="4422" y="16155"/>
                </a:lnTo>
                <a:lnTo>
                  <a:pt x="6633" y="17244"/>
                </a:lnTo>
                <a:lnTo>
                  <a:pt x="11055" y="13432"/>
                </a:lnTo>
                <a:lnTo>
                  <a:pt x="15477" y="17244"/>
                </a:lnTo>
                <a:lnTo>
                  <a:pt x="17178" y="16155"/>
                </a:lnTo>
                <a:lnTo>
                  <a:pt x="17178" y="17607"/>
                </a:lnTo>
                <a:close/>
                <a:moveTo>
                  <a:pt x="21600" y="4719"/>
                </a:moveTo>
                <a:lnTo>
                  <a:pt x="17178" y="8168"/>
                </a:lnTo>
                <a:lnTo>
                  <a:pt x="11055" y="3993"/>
                </a:lnTo>
                <a:lnTo>
                  <a:pt x="15477" y="0"/>
                </a:lnTo>
                <a:lnTo>
                  <a:pt x="21600" y="4719"/>
                </a:lnTo>
                <a:close/>
                <a:moveTo>
                  <a:pt x="21600" y="12161"/>
                </a:moveTo>
                <a:lnTo>
                  <a:pt x="15477" y="16518"/>
                </a:lnTo>
                <a:lnTo>
                  <a:pt x="11055" y="12524"/>
                </a:lnTo>
                <a:lnTo>
                  <a:pt x="17178" y="8168"/>
                </a:lnTo>
                <a:lnTo>
                  <a:pt x="21600" y="12161"/>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5" name="Entrepreneurial activities"/>
          <p:cNvSpPr txBox="1"/>
          <p:nvPr/>
        </p:nvSpPr>
        <p:spPr>
          <a:xfrm>
            <a:off x="8400143" y="4955673"/>
            <a:ext cx="2189178" cy="710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6" name="形状"/>
          <p:cNvSpPr/>
          <p:nvPr/>
        </p:nvSpPr>
        <p:spPr>
          <a:xfrm>
            <a:off x="9202670" y="4310126"/>
            <a:ext cx="550258" cy="520312"/>
          </a:xfrm>
          <a:custGeom>
            <a:avLst/>
            <a:gdLst/>
            <a:ahLst/>
            <a:cxnLst>
              <a:cxn ang="0">
                <a:pos x="wd2" y="hd2"/>
              </a:cxn>
              <a:cxn ang="5400000">
                <a:pos x="wd2" y="hd2"/>
              </a:cxn>
              <a:cxn ang="10800000">
                <a:pos x="wd2" y="hd2"/>
              </a:cxn>
              <a:cxn ang="16200000">
                <a:pos x="wd2" y="hd2"/>
              </a:cxn>
            </a:cxnLst>
            <a:rect l="0" t="0" r="r" b="b"/>
            <a:pathLst>
              <a:path w="21600" h="21600" extrusionOk="0">
                <a:moveTo>
                  <a:pt x="21600" y="4725"/>
                </a:moveTo>
                <a:cubicBezTo>
                  <a:pt x="21600" y="6075"/>
                  <a:pt x="21600" y="6075"/>
                  <a:pt x="21600" y="6075"/>
                </a:cubicBezTo>
                <a:cubicBezTo>
                  <a:pt x="20329" y="6075"/>
                  <a:pt x="20329" y="6075"/>
                  <a:pt x="20329" y="6075"/>
                </a:cubicBezTo>
                <a:cubicBezTo>
                  <a:pt x="20329" y="6750"/>
                  <a:pt x="20012" y="7087"/>
                  <a:pt x="19376" y="7087"/>
                </a:cubicBezTo>
                <a:cubicBezTo>
                  <a:pt x="2224" y="7087"/>
                  <a:pt x="2224" y="7087"/>
                  <a:pt x="2224" y="7087"/>
                </a:cubicBezTo>
                <a:cubicBezTo>
                  <a:pt x="1588" y="7087"/>
                  <a:pt x="1271" y="6750"/>
                  <a:pt x="1271" y="6075"/>
                </a:cubicBezTo>
                <a:cubicBezTo>
                  <a:pt x="0" y="6075"/>
                  <a:pt x="0" y="6075"/>
                  <a:pt x="0" y="6075"/>
                </a:cubicBezTo>
                <a:cubicBezTo>
                  <a:pt x="0" y="4725"/>
                  <a:pt x="0" y="4725"/>
                  <a:pt x="0" y="4725"/>
                </a:cubicBezTo>
                <a:cubicBezTo>
                  <a:pt x="10800" y="0"/>
                  <a:pt x="10800" y="0"/>
                  <a:pt x="10800" y="0"/>
                </a:cubicBezTo>
                <a:lnTo>
                  <a:pt x="21600" y="4725"/>
                </a:lnTo>
                <a:close/>
                <a:moveTo>
                  <a:pt x="21600" y="20250"/>
                </a:moveTo>
                <a:cubicBezTo>
                  <a:pt x="21600" y="21600"/>
                  <a:pt x="21600" y="21600"/>
                  <a:pt x="21600" y="21600"/>
                </a:cubicBezTo>
                <a:cubicBezTo>
                  <a:pt x="0" y="21600"/>
                  <a:pt x="0" y="21600"/>
                  <a:pt x="0" y="21600"/>
                </a:cubicBezTo>
                <a:cubicBezTo>
                  <a:pt x="0" y="20250"/>
                  <a:pt x="0" y="20250"/>
                  <a:pt x="0" y="20250"/>
                </a:cubicBezTo>
                <a:cubicBezTo>
                  <a:pt x="0" y="19575"/>
                  <a:pt x="318" y="19238"/>
                  <a:pt x="635" y="19238"/>
                </a:cubicBezTo>
                <a:cubicBezTo>
                  <a:pt x="20965" y="19238"/>
                  <a:pt x="20965" y="19238"/>
                  <a:pt x="20965" y="19238"/>
                </a:cubicBezTo>
                <a:cubicBezTo>
                  <a:pt x="21282" y="19238"/>
                  <a:pt x="21600" y="19575"/>
                  <a:pt x="21600" y="20250"/>
                </a:cubicBezTo>
                <a:close/>
                <a:moveTo>
                  <a:pt x="5718" y="7763"/>
                </a:moveTo>
                <a:cubicBezTo>
                  <a:pt x="5718" y="16875"/>
                  <a:pt x="5718" y="16875"/>
                  <a:pt x="5718" y="16875"/>
                </a:cubicBezTo>
                <a:cubicBezTo>
                  <a:pt x="7306" y="16875"/>
                  <a:pt x="7306" y="16875"/>
                  <a:pt x="7306" y="16875"/>
                </a:cubicBezTo>
                <a:cubicBezTo>
                  <a:pt x="7306" y="7763"/>
                  <a:pt x="7306" y="7763"/>
                  <a:pt x="7306" y="7763"/>
                </a:cubicBezTo>
                <a:cubicBezTo>
                  <a:pt x="10165" y="7763"/>
                  <a:pt x="10165" y="7763"/>
                  <a:pt x="10165" y="7763"/>
                </a:cubicBezTo>
                <a:cubicBezTo>
                  <a:pt x="10165" y="16875"/>
                  <a:pt x="10165" y="16875"/>
                  <a:pt x="10165" y="16875"/>
                </a:cubicBezTo>
                <a:cubicBezTo>
                  <a:pt x="11435" y="16875"/>
                  <a:pt x="11435" y="16875"/>
                  <a:pt x="11435" y="16875"/>
                </a:cubicBezTo>
                <a:cubicBezTo>
                  <a:pt x="11435" y="7763"/>
                  <a:pt x="11435" y="7763"/>
                  <a:pt x="11435" y="7763"/>
                </a:cubicBezTo>
                <a:cubicBezTo>
                  <a:pt x="14294" y="7763"/>
                  <a:pt x="14294" y="7763"/>
                  <a:pt x="14294" y="7763"/>
                </a:cubicBezTo>
                <a:cubicBezTo>
                  <a:pt x="14294" y="16875"/>
                  <a:pt x="14294" y="16875"/>
                  <a:pt x="14294" y="16875"/>
                </a:cubicBezTo>
                <a:cubicBezTo>
                  <a:pt x="15882" y="16875"/>
                  <a:pt x="15882" y="16875"/>
                  <a:pt x="15882" y="16875"/>
                </a:cubicBezTo>
                <a:cubicBezTo>
                  <a:pt x="15882" y="7763"/>
                  <a:pt x="15882" y="7763"/>
                  <a:pt x="15882" y="7763"/>
                </a:cubicBezTo>
                <a:cubicBezTo>
                  <a:pt x="18741" y="7763"/>
                  <a:pt x="18741" y="7763"/>
                  <a:pt x="18741" y="7763"/>
                </a:cubicBezTo>
                <a:cubicBezTo>
                  <a:pt x="18741" y="16875"/>
                  <a:pt x="18741" y="16875"/>
                  <a:pt x="18741" y="16875"/>
                </a:cubicBezTo>
                <a:cubicBezTo>
                  <a:pt x="19376" y="16875"/>
                  <a:pt x="19376" y="16875"/>
                  <a:pt x="19376" y="16875"/>
                </a:cubicBezTo>
                <a:cubicBezTo>
                  <a:pt x="20012" y="16875"/>
                  <a:pt x="20329" y="17213"/>
                  <a:pt x="20329" y="17888"/>
                </a:cubicBezTo>
                <a:cubicBezTo>
                  <a:pt x="20329" y="18563"/>
                  <a:pt x="20329" y="18563"/>
                  <a:pt x="20329" y="18563"/>
                </a:cubicBezTo>
                <a:cubicBezTo>
                  <a:pt x="1271" y="18563"/>
                  <a:pt x="1271" y="18563"/>
                  <a:pt x="1271" y="18563"/>
                </a:cubicBezTo>
                <a:cubicBezTo>
                  <a:pt x="1271" y="17888"/>
                  <a:pt x="1271" y="17888"/>
                  <a:pt x="1271" y="17888"/>
                </a:cubicBezTo>
                <a:cubicBezTo>
                  <a:pt x="1271" y="17213"/>
                  <a:pt x="1588" y="16875"/>
                  <a:pt x="2224" y="16875"/>
                </a:cubicBezTo>
                <a:cubicBezTo>
                  <a:pt x="2859" y="16875"/>
                  <a:pt x="2859" y="16875"/>
                  <a:pt x="2859" y="16875"/>
                </a:cubicBezTo>
                <a:cubicBezTo>
                  <a:pt x="2859" y="7763"/>
                  <a:pt x="2859" y="7763"/>
                  <a:pt x="2859" y="7763"/>
                </a:cubicBezTo>
                <a:lnTo>
                  <a:pt x="5718" y="7763"/>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7" name="形状"/>
          <p:cNvSpPr/>
          <p:nvPr/>
        </p:nvSpPr>
        <p:spPr>
          <a:xfrm>
            <a:off x="15002847" y="4061436"/>
            <a:ext cx="550260" cy="445445"/>
          </a:xfrm>
          <a:custGeom>
            <a:avLst/>
            <a:gdLst/>
            <a:ahLst/>
            <a:cxnLst>
              <a:cxn ang="0">
                <a:pos x="wd2" y="hd2"/>
              </a:cxn>
              <a:cxn ang="5400000">
                <a:pos x="wd2" y="hd2"/>
              </a:cxn>
              <a:cxn ang="10800000">
                <a:pos x="wd2" y="hd2"/>
              </a:cxn>
              <a:cxn ang="16200000">
                <a:pos x="wd2" y="hd2"/>
              </a:cxn>
            </a:cxnLst>
            <a:rect l="0" t="0" r="r" b="b"/>
            <a:pathLst>
              <a:path w="21600" h="21600" extrusionOk="0">
                <a:moveTo>
                  <a:pt x="21600" y="19244"/>
                </a:moveTo>
                <a:cubicBezTo>
                  <a:pt x="21600" y="20422"/>
                  <a:pt x="20965" y="21600"/>
                  <a:pt x="20012" y="21600"/>
                </a:cubicBezTo>
                <a:cubicBezTo>
                  <a:pt x="1588" y="21600"/>
                  <a:pt x="1588" y="21600"/>
                  <a:pt x="1588" y="21600"/>
                </a:cubicBezTo>
                <a:cubicBezTo>
                  <a:pt x="635" y="21600"/>
                  <a:pt x="0" y="20422"/>
                  <a:pt x="0" y="19244"/>
                </a:cubicBezTo>
                <a:cubicBezTo>
                  <a:pt x="0" y="1964"/>
                  <a:pt x="0" y="1964"/>
                  <a:pt x="0" y="1964"/>
                </a:cubicBezTo>
                <a:cubicBezTo>
                  <a:pt x="0" y="785"/>
                  <a:pt x="635" y="0"/>
                  <a:pt x="1588" y="0"/>
                </a:cubicBezTo>
                <a:cubicBezTo>
                  <a:pt x="20012" y="0"/>
                  <a:pt x="20012" y="0"/>
                  <a:pt x="20012" y="0"/>
                </a:cubicBezTo>
                <a:cubicBezTo>
                  <a:pt x="20965" y="0"/>
                  <a:pt x="21600" y="785"/>
                  <a:pt x="21600" y="1964"/>
                </a:cubicBezTo>
                <a:lnTo>
                  <a:pt x="21600" y="19244"/>
                </a:lnTo>
                <a:close/>
                <a:moveTo>
                  <a:pt x="1588" y="1571"/>
                </a:moveTo>
                <a:cubicBezTo>
                  <a:pt x="1588" y="1571"/>
                  <a:pt x="1271" y="1964"/>
                  <a:pt x="1271" y="1964"/>
                </a:cubicBezTo>
                <a:cubicBezTo>
                  <a:pt x="1271" y="19244"/>
                  <a:pt x="1271" y="19244"/>
                  <a:pt x="1271" y="19244"/>
                </a:cubicBezTo>
                <a:cubicBezTo>
                  <a:pt x="1271" y="19244"/>
                  <a:pt x="1588" y="19636"/>
                  <a:pt x="1588" y="19636"/>
                </a:cubicBezTo>
                <a:cubicBezTo>
                  <a:pt x="20012" y="19636"/>
                  <a:pt x="20012" y="19636"/>
                  <a:pt x="20012" y="19636"/>
                </a:cubicBezTo>
                <a:cubicBezTo>
                  <a:pt x="20012" y="19636"/>
                  <a:pt x="20329" y="19244"/>
                  <a:pt x="20329" y="19244"/>
                </a:cubicBezTo>
                <a:cubicBezTo>
                  <a:pt x="20329" y="1964"/>
                  <a:pt x="20329" y="1964"/>
                  <a:pt x="20329" y="1964"/>
                </a:cubicBezTo>
                <a:cubicBezTo>
                  <a:pt x="20329" y="1964"/>
                  <a:pt x="20012" y="1571"/>
                  <a:pt x="20012" y="1571"/>
                </a:cubicBezTo>
                <a:lnTo>
                  <a:pt x="1588" y="1571"/>
                </a:lnTo>
                <a:close/>
                <a:moveTo>
                  <a:pt x="5082" y="9033"/>
                </a:moveTo>
                <a:cubicBezTo>
                  <a:pt x="3812" y="9033"/>
                  <a:pt x="2859" y="7855"/>
                  <a:pt x="2859" y="6284"/>
                </a:cubicBezTo>
                <a:cubicBezTo>
                  <a:pt x="2859" y="4713"/>
                  <a:pt x="3812" y="3535"/>
                  <a:pt x="5082" y="3535"/>
                </a:cubicBezTo>
                <a:cubicBezTo>
                  <a:pt x="6353" y="3535"/>
                  <a:pt x="7306" y="4713"/>
                  <a:pt x="7306" y="6284"/>
                </a:cubicBezTo>
                <a:cubicBezTo>
                  <a:pt x="7306" y="7855"/>
                  <a:pt x="6353" y="9033"/>
                  <a:pt x="5082" y="9033"/>
                </a:cubicBezTo>
                <a:close/>
                <a:moveTo>
                  <a:pt x="18741" y="17673"/>
                </a:moveTo>
                <a:cubicBezTo>
                  <a:pt x="2859" y="17673"/>
                  <a:pt x="2859" y="17673"/>
                  <a:pt x="2859" y="17673"/>
                </a:cubicBezTo>
                <a:cubicBezTo>
                  <a:pt x="2859" y="15316"/>
                  <a:pt x="2859" y="15316"/>
                  <a:pt x="2859" y="15316"/>
                </a:cubicBezTo>
                <a:cubicBezTo>
                  <a:pt x="6353" y="10604"/>
                  <a:pt x="6353" y="10604"/>
                  <a:pt x="6353" y="10604"/>
                </a:cubicBezTo>
                <a:cubicBezTo>
                  <a:pt x="8259" y="12960"/>
                  <a:pt x="8259" y="12960"/>
                  <a:pt x="8259" y="12960"/>
                </a:cubicBezTo>
                <a:cubicBezTo>
                  <a:pt x="13976" y="5891"/>
                  <a:pt x="13976" y="5891"/>
                  <a:pt x="13976" y="5891"/>
                </a:cubicBezTo>
                <a:cubicBezTo>
                  <a:pt x="18741" y="11389"/>
                  <a:pt x="18741" y="11389"/>
                  <a:pt x="18741" y="11389"/>
                </a:cubicBezTo>
                <a:lnTo>
                  <a:pt x="18741" y="17673"/>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8" name="Entrepreneurial activities"/>
          <p:cNvSpPr txBox="1"/>
          <p:nvPr/>
        </p:nvSpPr>
        <p:spPr>
          <a:xfrm>
            <a:off x="14196553" y="4579401"/>
            <a:ext cx="2189178" cy="710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9" name="Entrepreneurial activities differ substantially"/>
          <p:cNvSpPr txBox="1"/>
          <p:nvPr/>
        </p:nvSpPr>
        <p:spPr>
          <a:xfrm>
            <a:off x="10825626" y="6103842"/>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0" name="形状"/>
          <p:cNvSpPr/>
          <p:nvPr/>
        </p:nvSpPr>
        <p:spPr>
          <a:xfrm>
            <a:off x="12159940" y="5303208"/>
            <a:ext cx="536546" cy="663145"/>
          </a:xfrm>
          <a:custGeom>
            <a:avLst/>
            <a:gdLst/>
            <a:ahLst/>
            <a:cxnLst>
              <a:cxn ang="0">
                <a:pos x="wd2" y="hd2"/>
              </a:cxn>
              <a:cxn ang="5400000">
                <a:pos x="wd2" y="hd2"/>
              </a:cxn>
              <a:cxn ang="10800000">
                <a:pos x="wd2" y="hd2"/>
              </a:cxn>
              <a:cxn ang="16200000">
                <a:pos x="wd2" y="hd2"/>
              </a:cxn>
            </a:cxnLst>
            <a:rect l="0" t="0" r="r" b="b"/>
            <a:pathLst>
              <a:path w="21600" h="21600" extrusionOk="0">
                <a:moveTo>
                  <a:pt x="21600" y="19906"/>
                </a:moveTo>
                <a:cubicBezTo>
                  <a:pt x="21600" y="20753"/>
                  <a:pt x="20546" y="21600"/>
                  <a:pt x="19493" y="21600"/>
                </a:cubicBezTo>
                <a:cubicBezTo>
                  <a:pt x="1580" y="21600"/>
                  <a:pt x="1580" y="21600"/>
                  <a:pt x="1580" y="21600"/>
                </a:cubicBezTo>
                <a:cubicBezTo>
                  <a:pt x="527" y="21600"/>
                  <a:pt x="0" y="20753"/>
                  <a:pt x="0" y="19906"/>
                </a:cubicBezTo>
                <a:cubicBezTo>
                  <a:pt x="0" y="11435"/>
                  <a:pt x="0" y="11435"/>
                  <a:pt x="0" y="11435"/>
                </a:cubicBezTo>
                <a:cubicBezTo>
                  <a:pt x="0" y="10588"/>
                  <a:pt x="527" y="9741"/>
                  <a:pt x="1580" y="9741"/>
                </a:cubicBezTo>
                <a:cubicBezTo>
                  <a:pt x="2107" y="9741"/>
                  <a:pt x="2107" y="9741"/>
                  <a:pt x="2107" y="9741"/>
                </a:cubicBezTo>
                <a:cubicBezTo>
                  <a:pt x="2107" y="6776"/>
                  <a:pt x="2107" y="6776"/>
                  <a:pt x="2107" y="6776"/>
                </a:cubicBezTo>
                <a:cubicBezTo>
                  <a:pt x="2107" y="3388"/>
                  <a:pt x="6322" y="0"/>
                  <a:pt x="10537" y="0"/>
                </a:cubicBezTo>
                <a:cubicBezTo>
                  <a:pt x="15278" y="0"/>
                  <a:pt x="18966" y="3388"/>
                  <a:pt x="18966" y="6776"/>
                </a:cubicBezTo>
                <a:cubicBezTo>
                  <a:pt x="18966" y="9741"/>
                  <a:pt x="18966" y="9741"/>
                  <a:pt x="18966" y="9741"/>
                </a:cubicBezTo>
                <a:cubicBezTo>
                  <a:pt x="19493" y="9741"/>
                  <a:pt x="19493" y="9741"/>
                  <a:pt x="19493" y="9741"/>
                </a:cubicBezTo>
                <a:cubicBezTo>
                  <a:pt x="20546" y="9741"/>
                  <a:pt x="21600" y="10588"/>
                  <a:pt x="21600" y="11435"/>
                </a:cubicBezTo>
                <a:lnTo>
                  <a:pt x="21600" y="19906"/>
                </a:lnTo>
                <a:close/>
                <a:moveTo>
                  <a:pt x="15278" y="9741"/>
                </a:moveTo>
                <a:cubicBezTo>
                  <a:pt x="15278" y="6776"/>
                  <a:pt x="15278" y="6776"/>
                  <a:pt x="15278" y="6776"/>
                </a:cubicBezTo>
                <a:cubicBezTo>
                  <a:pt x="15278" y="4659"/>
                  <a:pt x="13171" y="2965"/>
                  <a:pt x="10537" y="2965"/>
                </a:cubicBezTo>
                <a:cubicBezTo>
                  <a:pt x="7902" y="2965"/>
                  <a:pt x="5795" y="4659"/>
                  <a:pt x="5795" y="6776"/>
                </a:cubicBezTo>
                <a:cubicBezTo>
                  <a:pt x="5795" y="9741"/>
                  <a:pt x="5795" y="9741"/>
                  <a:pt x="5795" y="9741"/>
                </a:cubicBezTo>
                <a:lnTo>
                  <a:pt x="15278" y="9741"/>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1" name="形状"/>
          <p:cNvSpPr/>
          <p:nvPr/>
        </p:nvSpPr>
        <p:spPr>
          <a:xfrm>
            <a:off x="17753775" y="4979363"/>
            <a:ext cx="842005" cy="647694"/>
          </a:xfrm>
          <a:custGeom>
            <a:avLst/>
            <a:gdLst/>
            <a:ahLst/>
            <a:cxnLst>
              <a:cxn ang="0">
                <a:pos x="wd2" y="hd2"/>
              </a:cxn>
              <a:cxn ang="5400000">
                <a:pos x="wd2" y="hd2"/>
              </a:cxn>
              <a:cxn ang="10800000">
                <a:pos x="wd2" y="hd2"/>
              </a:cxn>
              <a:cxn ang="16200000">
                <a:pos x="wd2" y="hd2"/>
              </a:cxn>
            </a:cxnLst>
            <a:rect l="0" t="0" r="r" b="b"/>
            <a:pathLst>
              <a:path w="21600" h="21600" extrusionOk="0">
                <a:moveTo>
                  <a:pt x="21600" y="16920"/>
                </a:moveTo>
                <a:cubicBezTo>
                  <a:pt x="21600" y="17280"/>
                  <a:pt x="21323" y="17280"/>
                  <a:pt x="21046" y="17280"/>
                </a:cubicBezTo>
                <a:cubicBezTo>
                  <a:pt x="20215" y="17280"/>
                  <a:pt x="20215" y="17280"/>
                  <a:pt x="20215" y="17280"/>
                </a:cubicBezTo>
                <a:cubicBezTo>
                  <a:pt x="20215" y="19080"/>
                  <a:pt x="20215" y="19080"/>
                  <a:pt x="20215" y="19080"/>
                </a:cubicBezTo>
                <a:cubicBezTo>
                  <a:pt x="20215" y="20520"/>
                  <a:pt x="19108" y="21600"/>
                  <a:pt x="18000" y="21600"/>
                </a:cubicBezTo>
                <a:cubicBezTo>
                  <a:pt x="16892" y="21600"/>
                  <a:pt x="16062" y="20520"/>
                  <a:pt x="16062" y="19080"/>
                </a:cubicBezTo>
                <a:cubicBezTo>
                  <a:pt x="16062" y="17280"/>
                  <a:pt x="16062" y="17280"/>
                  <a:pt x="16062" y="17280"/>
                </a:cubicBezTo>
                <a:cubicBezTo>
                  <a:pt x="5262" y="17280"/>
                  <a:pt x="5262" y="17280"/>
                  <a:pt x="5262" y="17280"/>
                </a:cubicBezTo>
                <a:cubicBezTo>
                  <a:pt x="5262" y="19080"/>
                  <a:pt x="5262" y="19080"/>
                  <a:pt x="5262" y="19080"/>
                </a:cubicBezTo>
                <a:cubicBezTo>
                  <a:pt x="5262" y="20520"/>
                  <a:pt x="4431" y="21600"/>
                  <a:pt x="3323" y="21600"/>
                </a:cubicBezTo>
                <a:cubicBezTo>
                  <a:pt x="2215" y="21600"/>
                  <a:pt x="1385" y="20520"/>
                  <a:pt x="1385" y="19080"/>
                </a:cubicBezTo>
                <a:cubicBezTo>
                  <a:pt x="1385" y="17280"/>
                  <a:pt x="1385" y="17280"/>
                  <a:pt x="1385" y="17280"/>
                </a:cubicBezTo>
                <a:cubicBezTo>
                  <a:pt x="277" y="17280"/>
                  <a:pt x="277" y="17280"/>
                  <a:pt x="277" y="17280"/>
                </a:cubicBezTo>
                <a:cubicBezTo>
                  <a:pt x="0" y="17280"/>
                  <a:pt x="0" y="17280"/>
                  <a:pt x="0" y="16920"/>
                </a:cubicBezTo>
                <a:cubicBezTo>
                  <a:pt x="0" y="11520"/>
                  <a:pt x="0" y="11520"/>
                  <a:pt x="0" y="11520"/>
                </a:cubicBezTo>
                <a:cubicBezTo>
                  <a:pt x="0" y="10080"/>
                  <a:pt x="1108" y="8640"/>
                  <a:pt x="2215" y="8640"/>
                </a:cubicBezTo>
                <a:cubicBezTo>
                  <a:pt x="2492" y="8640"/>
                  <a:pt x="2492" y="8640"/>
                  <a:pt x="2492" y="8640"/>
                </a:cubicBezTo>
                <a:cubicBezTo>
                  <a:pt x="3600" y="2880"/>
                  <a:pt x="3600" y="2880"/>
                  <a:pt x="3600" y="2880"/>
                </a:cubicBezTo>
                <a:cubicBezTo>
                  <a:pt x="3877" y="1080"/>
                  <a:pt x="5262" y="0"/>
                  <a:pt x="6646" y="0"/>
                </a:cubicBezTo>
                <a:cubicBezTo>
                  <a:pt x="14677" y="0"/>
                  <a:pt x="14677" y="0"/>
                  <a:pt x="14677" y="0"/>
                </a:cubicBezTo>
                <a:cubicBezTo>
                  <a:pt x="16062" y="0"/>
                  <a:pt x="17446" y="1080"/>
                  <a:pt x="17723" y="2880"/>
                </a:cubicBezTo>
                <a:cubicBezTo>
                  <a:pt x="18831" y="8640"/>
                  <a:pt x="18831" y="8640"/>
                  <a:pt x="18831" y="8640"/>
                </a:cubicBezTo>
                <a:cubicBezTo>
                  <a:pt x="19108" y="8640"/>
                  <a:pt x="19108" y="8640"/>
                  <a:pt x="19108" y="8640"/>
                </a:cubicBezTo>
                <a:cubicBezTo>
                  <a:pt x="20492" y="8640"/>
                  <a:pt x="21600" y="10080"/>
                  <a:pt x="21600" y="11520"/>
                </a:cubicBezTo>
                <a:lnTo>
                  <a:pt x="21600" y="16920"/>
                </a:lnTo>
                <a:close/>
                <a:moveTo>
                  <a:pt x="3323" y="10800"/>
                </a:moveTo>
                <a:cubicBezTo>
                  <a:pt x="2492" y="10800"/>
                  <a:pt x="1662" y="11880"/>
                  <a:pt x="1662" y="12960"/>
                </a:cubicBezTo>
                <a:cubicBezTo>
                  <a:pt x="1662" y="14040"/>
                  <a:pt x="2492" y="15120"/>
                  <a:pt x="3323" y="15120"/>
                </a:cubicBezTo>
                <a:cubicBezTo>
                  <a:pt x="4154" y="15120"/>
                  <a:pt x="4985" y="14040"/>
                  <a:pt x="4985" y="12960"/>
                </a:cubicBezTo>
                <a:cubicBezTo>
                  <a:pt x="4985" y="11880"/>
                  <a:pt x="4154" y="10800"/>
                  <a:pt x="3323" y="10800"/>
                </a:cubicBezTo>
                <a:close/>
                <a:moveTo>
                  <a:pt x="16062" y="8640"/>
                </a:moveTo>
                <a:cubicBezTo>
                  <a:pt x="15231" y="3600"/>
                  <a:pt x="15231" y="3600"/>
                  <a:pt x="15231" y="3600"/>
                </a:cubicBezTo>
                <a:cubicBezTo>
                  <a:pt x="14954" y="3600"/>
                  <a:pt x="14954" y="3240"/>
                  <a:pt x="14677" y="3240"/>
                </a:cubicBezTo>
                <a:cubicBezTo>
                  <a:pt x="6646" y="3240"/>
                  <a:pt x="6646" y="3240"/>
                  <a:pt x="6646" y="3240"/>
                </a:cubicBezTo>
                <a:cubicBezTo>
                  <a:pt x="6646" y="3240"/>
                  <a:pt x="6369" y="3600"/>
                  <a:pt x="6369" y="3600"/>
                </a:cubicBezTo>
                <a:cubicBezTo>
                  <a:pt x="5262" y="8640"/>
                  <a:pt x="5262" y="8640"/>
                  <a:pt x="5262" y="8640"/>
                </a:cubicBezTo>
                <a:lnTo>
                  <a:pt x="16062" y="8640"/>
                </a:lnTo>
                <a:close/>
                <a:moveTo>
                  <a:pt x="18000" y="10800"/>
                </a:moveTo>
                <a:cubicBezTo>
                  <a:pt x="17169" y="10800"/>
                  <a:pt x="16338" y="11880"/>
                  <a:pt x="16338" y="12960"/>
                </a:cubicBezTo>
                <a:cubicBezTo>
                  <a:pt x="16338" y="14040"/>
                  <a:pt x="17169" y="15120"/>
                  <a:pt x="18000" y="15120"/>
                </a:cubicBezTo>
                <a:cubicBezTo>
                  <a:pt x="19108" y="15120"/>
                  <a:pt x="19662" y="14040"/>
                  <a:pt x="19662" y="12960"/>
                </a:cubicBezTo>
                <a:cubicBezTo>
                  <a:pt x="19662" y="11880"/>
                  <a:pt x="19108" y="10800"/>
                  <a:pt x="18000" y="108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2" name="Entrepreneurial activities differ substantially"/>
          <p:cNvSpPr txBox="1"/>
          <p:nvPr/>
        </p:nvSpPr>
        <p:spPr>
          <a:xfrm>
            <a:off x="16579248" y="5727570"/>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3" name="形状"/>
          <p:cNvSpPr/>
          <p:nvPr/>
        </p:nvSpPr>
        <p:spPr>
          <a:xfrm>
            <a:off x="20702813" y="3232623"/>
            <a:ext cx="715636" cy="620523"/>
          </a:xfrm>
          <a:custGeom>
            <a:avLst/>
            <a:gdLst/>
            <a:ahLst/>
            <a:cxnLst>
              <a:cxn ang="0">
                <a:pos x="wd2" y="hd2"/>
              </a:cxn>
              <a:cxn ang="5400000">
                <a:pos x="wd2" y="hd2"/>
              </a:cxn>
              <a:cxn ang="10800000">
                <a:pos x="wd2" y="hd2"/>
              </a:cxn>
              <a:cxn ang="16200000">
                <a:pos x="wd2" y="hd2"/>
              </a:cxn>
            </a:cxnLst>
            <a:rect l="0" t="0" r="r" b="b"/>
            <a:pathLst>
              <a:path w="21600" h="21600"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4" name="Entrepreneurial activities differ substantially"/>
          <p:cNvSpPr txBox="1"/>
          <p:nvPr/>
        </p:nvSpPr>
        <p:spPr>
          <a:xfrm>
            <a:off x="19457204" y="3966078"/>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5" name="WRITE HERE A TITLE…"/>
          <p:cNvSpPr txBox="1"/>
          <p:nvPr/>
        </p:nvSpPr>
        <p:spPr>
          <a:xfrm>
            <a:off x="6973174" y="673623"/>
            <a:ext cx="1043787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The Best Process to Deliver a Product</a:t>
            </a:r>
          </a:p>
        </p:txBody>
      </p:sp>
      <p:sp>
        <p:nvSpPr>
          <p:cNvPr id="74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7"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349401" y="10601459"/>
            <a:ext cx="19822340" cy="906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45"/>
                                        </p:tgtEl>
                                        <p:attrNameLst>
                                          <p:attrName>style.visibility</p:attrName>
                                        </p:attrNameLst>
                                      </p:cBhvr>
                                      <p:to>
                                        <p:strVal val="visible"/>
                                      </p:to>
                                    </p:set>
                                    <p:animEffect transition="in" filter="fade">
                                      <p:cBhvr>
                                        <p:cTn id="7" dur="500"/>
                                        <p:tgtEl>
                                          <p:spTgt spid="7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746"/>
                                        </p:tgtEl>
                                        <p:attrNameLst>
                                          <p:attrName>style.visibility</p:attrName>
                                        </p:attrNameLst>
                                      </p:cBhvr>
                                      <p:to>
                                        <p:strVal val="visible"/>
                                      </p:to>
                                    </p:set>
                                    <p:animEffect transition="in" filter="fade">
                                      <p:cBhvr>
                                        <p:cTn id="12" dur="500"/>
                                        <p:tgtEl>
                                          <p:spTgt spid="7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24"/>
                                        </p:tgtEl>
                                        <p:attrNameLst>
                                          <p:attrName>style.visibility</p:attrName>
                                        </p:attrNameLst>
                                      </p:cBhvr>
                                      <p:to>
                                        <p:strVal val="visible"/>
                                      </p:to>
                                    </p:set>
                                    <p:animEffect transition="in" filter="fade">
                                      <p:cBhvr>
                                        <p:cTn id="17" dur="500"/>
                                        <p:tgtEl>
                                          <p:spTgt spid="7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731"/>
                                        </p:tgtEl>
                                        <p:attrNameLst>
                                          <p:attrName>style.visibility</p:attrName>
                                        </p:attrNameLst>
                                      </p:cBhvr>
                                      <p:to>
                                        <p:strVal val="visible"/>
                                      </p:to>
                                    </p:set>
                                    <p:animEffect transition="in" filter="fade">
                                      <p:cBhvr>
                                        <p:cTn id="22" dur="500"/>
                                        <p:tgtEl>
                                          <p:spTgt spid="7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732"/>
                                        </p:tgtEl>
                                        <p:attrNameLst>
                                          <p:attrName>style.visibility</p:attrName>
                                        </p:attrNameLst>
                                      </p:cBhvr>
                                      <p:to>
                                        <p:strVal val="visible"/>
                                      </p:to>
                                    </p:set>
                                    <p:animEffect transition="in" filter="fade">
                                      <p:cBhvr>
                                        <p:cTn id="27" dur="500"/>
                                        <p:tgtEl>
                                          <p:spTgt spid="7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710"/>
                                        </p:tgtEl>
                                        <p:attrNameLst>
                                          <p:attrName>style.visibility</p:attrName>
                                        </p:attrNameLst>
                                      </p:cBhvr>
                                      <p:to>
                                        <p:strVal val="visible"/>
                                      </p:to>
                                    </p:set>
                                    <p:animEffect transition="in" filter="fade">
                                      <p:cBhvr>
                                        <p:cTn id="32" dur="500"/>
                                        <p:tgtEl>
                                          <p:spTgt spid="7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748"/>
                                        </p:tgtEl>
                                        <p:attrNameLst>
                                          <p:attrName>style.visibility</p:attrName>
                                        </p:attrNameLst>
                                      </p:cBhvr>
                                      <p:to>
                                        <p:strVal val="visible"/>
                                      </p:to>
                                    </p:set>
                                    <p:animEffect transition="in" filter="fade">
                                      <p:cBhvr>
                                        <p:cTn id="37" dur="500"/>
                                        <p:tgtEl>
                                          <p:spTgt spid="7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697"/>
                                        </p:tgtEl>
                                        <p:attrNameLst>
                                          <p:attrName>style.visibility</p:attrName>
                                        </p:attrNameLst>
                                      </p:cBhvr>
                                      <p:to>
                                        <p:strVal val="visible"/>
                                      </p:to>
                                    </p:set>
                                    <p:animEffect transition="in" filter="fade">
                                      <p:cBhvr>
                                        <p:cTn id="42" dur="500"/>
                                        <p:tgtEl>
                                          <p:spTgt spid="69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725"/>
                                        </p:tgtEl>
                                        <p:attrNameLst>
                                          <p:attrName>style.visibility</p:attrName>
                                        </p:attrNameLst>
                                      </p:cBhvr>
                                      <p:to>
                                        <p:strVal val="visible"/>
                                      </p:to>
                                    </p:set>
                                    <p:animEffect transition="in" filter="fade">
                                      <p:cBhvr>
                                        <p:cTn id="47" dur="500"/>
                                        <p:tgtEl>
                                          <p:spTgt spid="7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734"/>
                                        </p:tgtEl>
                                        <p:attrNameLst>
                                          <p:attrName>style.visibility</p:attrName>
                                        </p:attrNameLst>
                                      </p:cBhvr>
                                      <p:to>
                                        <p:strVal val="visible"/>
                                      </p:to>
                                    </p:set>
                                    <p:animEffect transition="in" filter="fade">
                                      <p:cBhvr>
                                        <p:cTn id="52" dur="500"/>
                                        <p:tgtEl>
                                          <p:spTgt spid="7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733"/>
                                        </p:tgtEl>
                                        <p:attrNameLst>
                                          <p:attrName>style.visibility</p:attrName>
                                        </p:attrNameLst>
                                      </p:cBhvr>
                                      <p:to>
                                        <p:strVal val="visible"/>
                                      </p:to>
                                    </p:set>
                                    <p:animEffect transition="in" filter="fade">
                                      <p:cBhvr>
                                        <p:cTn id="57" dur="500"/>
                                        <p:tgtEl>
                                          <p:spTgt spid="7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712"/>
                                        </p:tgtEl>
                                        <p:attrNameLst>
                                          <p:attrName>style.visibility</p:attrName>
                                        </p:attrNameLst>
                                      </p:cBhvr>
                                      <p:to>
                                        <p:strVal val="visible"/>
                                      </p:to>
                                    </p:set>
                                    <p:animEffect transition="in" filter="fade">
                                      <p:cBhvr>
                                        <p:cTn id="62" dur="500"/>
                                        <p:tgtEl>
                                          <p:spTgt spid="7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749"/>
                                        </p:tgtEl>
                                        <p:attrNameLst>
                                          <p:attrName>style.visibility</p:attrName>
                                        </p:attrNameLst>
                                      </p:cBhvr>
                                      <p:to>
                                        <p:strVal val="visible"/>
                                      </p:to>
                                    </p:set>
                                    <p:animEffect transition="in" filter="fade">
                                      <p:cBhvr>
                                        <p:cTn id="67" dur="500"/>
                                        <p:tgtEl>
                                          <p:spTgt spid="74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691"/>
                                        </p:tgtEl>
                                        <p:attrNameLst>
                                          <p:attrName>style.visibility</p:attrName>
                                        </p:attrNameLst>
                                      </p:cBhvr>
                                      <p:to>
                                        <p:strVal val="visible"/>
                                      </p:to>
                                    </p:set>
                                    <p:animEffect transition="in" filter="fade">
                                      <p:cBhvr>
                                        <p:cTn id="72" dur="500"/>
                                        <p:tgtEl>
                                          <p:spTgt spid="69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726"/>
                                        </p:tgtEl>
                                        <p:attrNameLst>
                                          <p:attrName>style.visibility</p:attrName>
                                        </p:attrNameLst>
                                      </p:cBhvr>
                                      <p:to>
                                        <p:strVal val="visible"/>
                                      </p:to>
                                    </p:set>
                                    <p:animEffect transition="in" filter="fade">
                                      <p:cBhvr>
                                        <p:cTn id="77" dur="500"/>
                                        <p:tgtEl>
                                          <p:spTgt spid="72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736"/>
                                        </p:tgtEl>
                                        <p:attrNameLst>
                                          <p:attrName>style.visibility</p:attrName>
                                        </p:attrNameLst>
                                      </p:cBhvr>
                                      <p:to>
                                        <p:strVal val="visible"/>
                                      </p:to>
                                    </p:set>
                                    <p:animEffect transition="in" filter="fade">
                                      <p:cBhvr>
                                        <p:cTn id="82" dur="500"/>
                                        <p:tgtEl>
                                          <p:spTgt spid="73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735"/>
                                        </p:tgtEl>
                                        <p:attrNameLst>
                                          <p:attrName>style.visibility</p:attrName>
                                        </p:attrNameLst>
                                      </p:cBhvr>
                                      <p:to>
                                        <p:strVal val="visible"/>
                                      </p:to>
                                    </p:set>
                                    <p:animEffect transition="in" filter="fade">
                                      <p:cBhvr>
                                        <p:cTn id="87" dur="500"/>
                                        <p:tgtEl>
                                          <p:spTgt spid="73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714"/>
                                        </p:tgtEl>
                                        <p:attrNameLst>
                                          <p:attrName>style.visibility</p:attrName>
                                        </p:attrNameLst>
                                      </p:cBhvr>
                                      <p:to>
                                        <p:strVal val="visible"/>
                                      </p:to>
                                    </p:set>
                                    <p:animEffect transition="in" filter="fade">
                                      <p:cBhvr>
                                        <p:cTn id="92" dur="500"/>
                                        <p:tgtEl>
                                          <p:spTgt spid="71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750"/>
                                        </p:tgtEl>
                                        <p:attrNameLst>
                                          <p:attrName>style.visibility</p:attrName>
                                        </p:attrNameLst>
                                      </p:cBhvr>
                                      <p:to>
                                        <p:strVal val="visible"/>
                                      </p:to>
                                    </p:set>
                                    <p:animEffect transition="in" filter="fade">
                                      <p:cBhvr>
                                        <p:cTn id="97" dur="500"/>
                                        <p:tgtEl>
                                          <p:spTgt spid="75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694"/>
                                        </p:tgtEl>
                                        <p:attrNameLst>
                                          <p:attrName>style.visibility</p:attrName>
                                        </p:attrNameLst>
                                      </p:cBhvr>
                                      <p:to>
                                        <p:strVal val="visible"/>
                                      </p:to>
                                    </p:set>
                                    <p:animEffect transition="in" filter="fade">
                                      <p:cBhvr>
                                        <p:cTn id="102" dur="500"/>
                                        <p:tgtEl>
                                          <p:spTgt spid="69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727"/>
                                        </p:tgtEl>
                                        <p:attrNameLst>
                                          <p:attrName>style.visibility</p:attrName>
                                        </p:attrNameLst>
                                      </p:cBhvr>
                                      <p:to>
                                        <p:strVal val="visible"/>
                                      </p:to>
                                    </p:set>
                                    <p:animEffect transition="in" filter="fade">
                                      <p:cBhvr>
                                        <p:cTn id="107" dur="500"/>
                                        <p:tgtEl>
                                          <p:spTgt spid="7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740"/>
                                        </p:tgtEl>
                                        <p:attrNameLst>
                                          <p:attrName>style.visibility</p:attrName>
                                        </p:attrNameLst>
                                      </p:cBhvr>
                                      <p:to>
                                        <p:strVal val="visible"/>
                                      </p:to>
                                    </p:set>
                                    <p:animEffect transition="in" filter="fade">
                                      <p:cBhvr>
                                        <p:cTn id="112" dur="500"/>
                                        <p:tgtEl>
                                          <p:spTgt spid="74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739"/>
                                        </p:tgtEl>
                                        <p:attrNameLst>
                                          <p:attrName>style.visibility</p:attrName>
                                        </p:attrNameLst>
                                      </p:cBhvr>
                                      <p:to>
                                        <p:strVal val="visible"/>
                                      </p:to>
                                    </p:set>
                                    <p:animEffect transition="in" filter="fade">
                                      <p:cBhvr>
                                        <p:cTn id="117" dur="500"/>
                                        <p:tgtEl>
                                          <p:spTgt spid="73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751"/>
                                        </p:tgtEl>
                                        <p:attrNameLst>
                                          <p:attrName>style.visibility</p:attrName>
                                        </p:attrNameLst>
                                      </p:cBhvr>
                                      <p:to>
                                        <p:strVal val="visible"/>
                                      </p:to>
                                    </p:set>
                                    <p:animEffect transition="in" filter="fade">
                                      <p:cBhvr>
                                        <p:cTn id="122" dur="500"/>
                                        <p:tgtEl>
                                          <p:spTgt spid="75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700"/>
                                        </p:tgtEl>
                                        <p:attrNameLst>
                                          <p:attrName>style.visibility</p:attrName>
                                        </p:attrNameLst>
                                      </p:cBhvr>
                                      <p:to>
                                        <p:strVal val="visible"/>
                                      </p:to>
                                    </p:set>
                                    <p:animEffect transition="in" filter="fade">
                                      <p:cBhvr>
                                        <p:cTn id="127" dur="500"/>
                                        <p:tgtEl>
                                          <p:spTgt spid="70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728"/>
                                        </p:tgtEl>
                                        <p:attrNameLst>
                                          <p:attrName>style.visibility</p:attrName>
                                        </p:attrNameLst>
                                      </p:cBhvr>
                                      <p:to>
                                        <p:strVal val="visible"/>
                                      </p:to>
                                    </p:set>
                                    <p:animEffect transition="in" filter="fade">
                                      <p:cBhvr>
                                        <p:cTn id="132" dur="500"/>
                                        <p:tgtEl>
                                          <p:spTgt spid="72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737"/>
                                        </p:tgtEl>
                                        <p:attrNameLst>
                                          <p:attrName>style.visibility</p:attrName>
                                        </p:attrNameLst>
                                      </p:cBhvr>
                                      <p:to>
                                        <p:strVal val="visible"/>
                                      </p:to>
                                    </p:set>
                                    <p:animEffect transition="in" filter="fade">
                                      <p:cBhvr>
                                        <p:cTn id="137" dur="500"/>
                                        <p:tgtEl>
                                          <p:spTgt spid="737"/>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738"/>
                                        </p:tgtEl>
                                        <p:attrNameLst>
                                          <p:attrName>style.visibility</p:attrName>
                                        </p:attrNameLst>
                                      </p:cBhvr>
                                      <p:to>
                                        <p:strVal val="visible"/>
                                      </p:to>
                                    </p:set>
                                    <p:animEffect transition="in" filter="fade">
                                      <p:cBhvr>
                                        <p:cTn id="142" dur="500"/>
                                        <p:tgtEl>
                                          <p:spTgt spid="738"/>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716"/>
                                        </p:tgtEl>
                                        <p:attrNameLst>
                                          <p:attrName>style.visibility</p:attrName>
                                        </p:attrNameLst>
                                      </p:cBhvr>
                                      <p:to>
                                        <p:strVal val="visible"/>
                                      </p:to>
                                    </p:set>
                                    <p:animEffect transition="in" filter="fade">
                                      <p:cBhvr>
                                        <p:cTn id="147" dur="500"/>
                                        <p:tgtEl>
                                          <p:spTgt spid="71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752"/>
                                        </p:tgtEl>
                                        <p:attrNameLst>
                                          <p:attrName>style.visibility</p:attrName>
                                        </p:attrNameLst>
                                      </p:cBhvr>
                                      <p:to>
                                        <p:strVal val="visible"/>
                                      </p:to>
                                    </p:set>
                                    <p:animEffect transition="in" filter="fade">
                                      <p:cBhvr>
                                        <p:cTn id="152" dur="500"/>
                                        <p:tgtEl>
                                          <p:spTgt spid="752"/>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fill="hold" grpId="31" nodeType="clickEffect">
                                  <p:stCondLst>
                                    <p:cond delay="0"/>
                                  </p:stCondLst>
                                  <p:iterate>
                                    <p:tmAbs val="0"/>
                                  </p:iterate>
                                  <p:childTnLst>
                                    <p:set>
                                      <p:cBhvr>
                                        <p:cTn id="156" fill="hold"/>
                                        <p:tgtEl>
                                          <p:spTgt spid="703"/>
                                        </p:tgtEl>
                                        <p:attrNameLst>
                                          <p:attrName>style.visibility</p:attrName>
                                        </p:attrNameLst>
                                      </p:cBhvr>
                                      <p:to>
                                        <p:strVal val="visible"/>
                                      </p:to>
                                    </p:set>
                                    <p:animEffect transition="in" filter="fade">
                                      <p:cBhvr>
                                        <p:cTn id="157" dur="500"/>
                                        <p:tgtEl>
                                          <p:spTgt spid="703"/>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fill="hold" grpId="32" nodeType="clickEffect">
                                  <p:stCondLst>
                                    <p:cond delay="0"/>
                                  </p:stCondLst>
                                  <p:iterate>
                                    <p:tmAbs val="0"/>
                                  </p:iterate>
                                  <p:childTnLst>
                                    <p:set>
                                      <p:cBhvr>
                                        <p:cTn id="161" fill="hold"/>
                                        <p:tgtEl>
                                          <p:spTgt spid="729"/>
                                        </p:tgtEl>
                                        <p:attrNameLst>
                                          <p:attrName>style.visibility</p:attrName>
                                        </p:attrNameLst>
                                      </p:cBhvr>
                                      <p:to>
                                        <p:strVal val="visible"/>
                                      </p:to>
                                    </p:set>
                                    <p:animEffect transition="in" filter="fade">
                                      <p:cBhvr>
                                        <p:cTn id="162" dur="500"/>
                                        <p:tgtEl>
                                          <p:spTgt spid="729"/>
                                        </p:tgtEl>
                                      </p:cBhvr>
                                    </p:animEffect>
                                  </p:childTnLst>
                                </p:cTn>
                              </p:par>
                            </p:childTnLst>
                          </p:cTn>
                        </p:par>
                        <p:par>
                          <p:cTn id="163" fill="hold">
                            <p:stCondLst>
                              <p:cond delay="500"/>
                            </p:stCondLst>
                            <p:childTnLst>
                              <p:par>
                                <p:cTn id="164" presetID="10" presetClass="entr" fill="hold" grpId="33" nodeType="afterEffect">
                                  <p:stCondLst>
                                    <p:cond delay="0"/>
                                  </p:stCondLst>
                                  <p:iterate>
                                    <p:tmAbs val="0"/>
                                  </p:iterate>
                                  <p:childTnLst>
                                    <p:set>
                                      <p:cBhvr>
                                        <p:cTn id="165" fill="hold"/>
                                        <p:tgtEl>
                                          <p:spTgt spid="741"/>
                                        </p:tgtEl>
                                        <p:attrNameLst>
                                          <p:attrName>style.visibility</p:attrName>
                                        </p:attrNameLst>
                                      </p:cBhvr>
                                      <p:to>
                                        <p:strVal val="visible"/>
                                      </p:to>
                                    </p:set>
                                    <p:animEffect transition="in" filter="fade">
                                      <p:cBhvr>
                                        <p:cTn id="166" dur="500"/>
                                        <p:tgtEl>
                                          <p:spTgt spid="741"/>
                                        </p:tgtEl>
                                      </p:cBhvr>
                                    </p:animEffect>
                                  </p:childTnLst>
                                </p:cTn>
                              </p:par>
                            </p:childTnLst>
                          </p:cTn>
                        </p:par>
                        <p:par>
                          <p:cTn id="167" fill="hold">
                            <p:stCondLst>
                              <p:cond delay="1000"/>
                            </p:stCondLst>
                            <p:childTnLst>
                              <p:par>
                                <p:cTn id="168" presetID="10" presetClass="entr" fill="hold" grpId="34" nodeType="afterEffect">
                                  <p:stCondLst>
                                    <p:cond delay="0"/>
                                  </p:stCondLst>
                                  <p:iterate>
                                    <p:tmAbs val="0"/>
                                  </p:iterate>
                                  <p:childTnLst>
                                    <p:set>
                                      <p:cBhvr>
                                        <p:cTn id="169" fill="hold"/>
                                        <p:tgtEl>
                                          <p:spTgt spid="742"/>
                                        </p:tgtEl>
                                        <p:attrNameLst>
                                          <p:attrName>style.visibility</p:attrName>
                                        </p:attrNameLst>
                                      </p:cBhvr>
                                      <p:to>
                                        <p:strVal val="visible"/>
                                      </p:to>
                                    </p:set>
                                    <p:animEffect transition="in" filter="fade">
                                      <p:cBhvr>
                                        <p:cTn id="170" dur="500"/>
                                        <p:tgtEl>
                                          <p:spTgt spid="742"/>
                                        </p:tgtEl>
                                      </p:cBhvr>
                                    </p:animEffect>
                                  </p:childTnLst>
                                </p:cTn>
                              </p:par>
                            </p:childTnLst>
                          </p:cTn>
                        </p:par>
                        <p:par>
                          <p:cTn id="171" fill="hold">
                            <p:stCondLst>
                              <p:cond delay="1500"/>
                            </p:stCondLst>
                            <p:childTnLst>
                              <p:par>
                                <p:cTn id="172" presetID="10" presetClass="entr" fill="hold" grpId="35" nodeType="afterEffect">
                                  <p:stCondLst>
                                    <p:cond delay="0"/>
                                  </p:stCondLst>
                                  <p:iterate>
                                    <p:tmAbs val="0"/>
                                  </p:iterate>
                                  <p:childTnLst>
                                    <p:set>
                                      <p:cBhvr>
                                        <p:cTn id="173" fill="hold"/>
                                        <p:tgtEl>
                                          <p:spTgt spid="717"/>
                                        </p:tgtEl>
                                        <p:attrNameLst>
                                          <p:attrName>style.visibility</p:attrName>
                                        </p:attrNameLst>
                                      </p:cBhvr>
                                      <p:to>
                                        <p:strVal val="visible"/>
                                      </p:to>
                                    </p:set>
                                    <p:animEffect transition="in" filter="fade">
                                      <p:cBhvr>
                                        <p:cTn id="174" dur="500"/>
                                        <p:tgtEl>
                                          <p:spTgt spid="717"/>
                                        </p:tgtEl>
                                      </p:cBhvr>
                                    </p:animEffect>
                                  </p:childTnLst>
                                </p:cTn>
                              </p:par>
                            </p:childTnLst>
                          </p:cTn>
                        </p:par>
                        <p:par>
                          <p:cTn id="175" fill="hold">
                            <p:stCondLst>
                              <p:cond delay="2000"/>
                            </p:stCondLst>
                            <p:childTnLst>
                              <p:par>
                                <p:cTn id="176" presetID="10" presetClass="entr" fill="hold" grpId="36" nodeType="afterEffect">
                                  <p:stCondLst>
                                    <p:cond delay="0"/>
                                  </p:stCondLst>
                                  <p:iterate>
                                    <p:tmAbs val="0"/>
                                  </p:iterate>
                                  <p:childTnLst>
                                    <p:set>
                                      <p:cBhvr>
                                        <p:cTn id="177" fill="hold"/>
                                        <p:tgtEl>
                                          <p:spTgt spid="753"/>
                                        </p:tgtEl>
                                        <p:attrNameLst>
                                          <p:attrName>style.visibility</p:attrName>
                                        </p:attrNameLst>
                                      </p:cBhvr>
                                      <p:to>
                                        <p:strVal val="visible"/>
                                      </p:to>
                                    </p:set>
                                    <p:animEffect transition="in" filter="fade">
                                      <p:cBhvr>
                                        <p:cTn id="178" dur="500"/>
                                        <p:tgtEl>
                                          <p:spTgt spid="753"/>
                                        </p:tgtEl>
                                      </p:cBhvr>
                                    </p:animEffect>
                                  </p:childTnLst>
                                </p:cTn>
                              </p:par>
                            </p:childTnLst>
                          </p:cTn>
                        </p:par>
                        <p:par>
                          <p:cTn id="179" fill="hold">
                            <p:stCondLst>
                              <p:cond delay="2500"/>
                            </p:stCondLst>
                            <p:childTnLst>
                              <p:par>
                                <p:cTn id="180" presetID="10" presetClass="entr" fill="hold" grpId="37" nodeType="afterEffect">
                                  <p:stCondLst>
                                    <p:cond delay="0"/>
                                  </p:stCondLst>
                                  <p:iterate>
                                    <p:tmAbs val="0"/>
                                  </p:iterate>
                                  <p:childTnLst>
                                    <p:set>
                                      <p:cBhvr>
                                        <p:cTn id="181" fill="hold"/>
                                        <p:tgtEl>
                                          <p:spTgt spid="706"/>
                                        </p:tgtEl>
                                        <p:attrNameLst>
                                          <p:attrName>style.visibility</p:attrName>
                                        </p:attrNameLst>
                                      </p:cBhvr>
                                      <p:to>
                                        <p:strVal val="visible"/>
                                      </p:to>
                                    </p:set>
                                    <p:animEffect transition="in" filter="fade">
                                      <p:cBhvr>
                                        <p:cTn id="182" dur="500"/>
                                        <p:tgtEl>
                                          <p:spTgt spid="706"/>
                                        </p:tgtEl>
                                      </p:cBhvr>
                                    </p:animEffect>
                                  </p:childTnLst>
                                </p:cTn>
                              </p:par>
                            </p:childTnLst>
                          </p:cTn>
                        </p:par>
                        <p:par>
                          <p:cTn id="183" fill="hold">
                            <p:stCondLst>
                              <p:cond delay="3000"/>
                            </p:stCondLst>
                            <p:childTnLst>
                              <p:par>
                                <p:cTn id="184" presetID="10" presetClass="entr" fill="hold" grpId="38" nodeType="afterEffect">
                                  <p:stCondLst>
                                    <p:cond delay="0"/>
                                  </p:stCondLst>
                                  <p:iterate>
                                    <p:tmAbs val="0"/>
                                  </p:iterate>
                                  <p:childTnLst>
                                    <p:set>
                                      <p:cBhvr>
                                        <p:cTn id="185" fill="hold"/>
                                        <p:tgtEl>
                                          <p:spTgt spid="730"/>
                                        </p:tgtEl>
                                        <p:attrNameLst>
                                          <p:attrName>style.visibility</p:attrName>
                                        </p:attrNameLst>
                                      </p:cBhvr>
                                      <p:to>
                                        <p:strVal val="visible"/>
                                      </p:to>
                                    </p:set>
                                    <p:animEffect transition="in" filter="fade">
                                      <p:cBhvr>
                                        <p:cTn id="186" dur="500"/>
                                        <p:tgtEl>
                                          <p:spTgt spid="730"/>
                                        </p:tgtEl>
                                      </p:cBhvr>
                                    </p:animEffect>
                                  </p:childTnLst>
                                </p:cTn>
                              </p:par>
                            </p:childTnLst>
                          </p:cTn>
                        </p:par>
                        <p:par>
                          <p:cTn id="187" fill="hold">
                            <p:stCondLst>
                              <p:cond delay="3500"/>
                            </p:stCondLst>
                            <p:childTnLst>
                              <p:par>
                                <p:cTn id="188" presetID="10" presetClass="entr" fill="hold" grpId="39" nodeType="afterEffect">
                                  <p:stCondLst>
                                    <p:cond delay="0"/>
                                  </p:stCondLst>
                                  <p:iterate>
                                    <p:tmAbs val="0"/>
                                  </p:iterate>
                                  <p:childTnLst>
                                    <p:set>
                                      <p:cBhvr>
                                        <p:cTn id="189" fill="hold"/>
                                        <p:tgtEl>
                                          <p:spTgt spid="743"/>
                                        </p:tgtEl>
                                        <p:attrNameLst>
                                          <p:attrName>style.visibility</p:attrName>
                                        </p:attrNameLst>
                                      </p:cBhvr>
                                      <p:to>
                                        <p:strVal val="visible"/>
                                      </p:to>
                                    </p:set>
                                    <p:animEffect transition="in" filter="fade">
                                      <p:cBhvr>
                                        <p:cTn id="190" dur="500"/>
                                        <p:tgtEl>
                                          <p:spTgt spid="743"/>
                                        </p:tgtEl>
                                      </p:cBhvr>
                                    </p:animEffect>
                                  </p:childTnLst>
                                </p:cTn>
                              </p:par>
                            </p:childTnLst>
                          </p:cTn>
                        </p:par>
                        <p:par>
                          <p:cTn id="191" fill="hold">
                            <p:stCondLst>
                              <p:cond delay="4000"/>
                            </p:stCondLst>
                            <p:childTnLst>
                              <p:par>
                                <p:cTn id="192" presetID="10" presetClass="entr" fill="hold" grpId="40" nodeType="afterEffect">
                                  <p:stCondLst>
                                    <p:cond delay="0"/>
                                  </p:stCondLst>
                                  <p:iterate>
                                    <p:tmAbs val="0"/>
                                  </p:iterate>
                                  <p:childTnLst>
                                    <p:set>
                                      <p:cBhvr>
                                        <p:cTn id="193" fill="hold"/>
                                        <p:tgtEl>
                                          <p:spTgt spid="744"/>
                                        </p:tgtEl>
                                        <p:attrNameLst>
                                          <p:attrName>style.visibility</p:attrName>
                                        </p:attrNameLst>
                                      </p:cBhvr>
                                      <p:to>
                                        <p:strVal val="visible"/>
                                      </p:to>
                                    </p:set>
                                    <p:animEffect transition="in" filter="fade">
                                      <p:cBhvr>
                                        <p:cTn id="194" dur="500"/>
                                        <p:tgtEl>
                                          <p:spTgt spid="744"/>
                                        </p:tgtEl>
                                      </p:cBhvr>
                                    </p:animEffect>
                                  </p:childTnLst>
                                </p:cTn>
                              </p:par>
                            </p:childTnLst>
                          </p:cTn>
                        </p:par>
                        <p:par>
                          <p:cTn id="195" fill="hold">
                            <p:stCondLst>
                              <p:cond delay="4500"/>
                            </p:stCondLst>
                            <p:childTnLst>
                              <p:par>
                                <p:cTn id="196" presetID="10" presetClass="entr" fill="hold" grpId="41" nodeType="afterEffect">
                                  <p:stCondLst>
                                    <p:cond delay="0"/>
                                  </p:stCondLst>
                                  <p:iterate>
                                    <p:tmAbs val="0"/>
                                  </p:iterate>
                                  <p:childTnLst>
                                    <p:set>
                                      <p:cBhvr>
                                        <p:cTn id="197" fill="hold"/>
                                        <p:tgtEl>
                                          <p:spTgt spid="718"/>
                                        </p:tgtEl>
                                        <p:attrNameLst>
                                          <p:attrName>style.visibility</p:attrName>
                                        </p:attrNameLst>
                                      </p:cBhvr>
                                      <p:to>
                                        <p:strVal val="visible"/>
                                      </p:to>
                                    </p:set>
                                    <p:animEffect transition="in" filter="fade">
                                      <p:cBhvr>
                                        <p:cTn id="198" dur="500"/>
                                        <p:tgtEl>
                                          <p:spTgt spid="718"/>
                                        </p:tgtEl>
                                      </p:cBhvr>
                                    </p:animEffect>
                                  </p:childTnLst>
                                </p:cTn>
                              </p:par>
                            </p:childTnLst>
                          </p:cTn>
                        </p:par>
                        <p:par>
                          <p:cTn id="199" fill="hold">
                            <p:stCondLst>
                              <p:cond delay="5000"/>
                            </p:stCondLst>
                            <p:childTnLst>
                              <p:par>
                                <p:cTn id="200" presetID="10" presetClass="entr" fill="hold" grpId="42" nodeType="afterEffect">
                                  <p:stCondLst>
                                    <p:cond delay="0"/>
                                  </p:stCondLst>
                                  <p:iterate>
                                    <p:tmAbs val="0"/>
                                  </p:iterate>
                                  <p:childTnLst>
                                    <p:set>
                                      <p:cBhvr>
                                        <p:cTn id="201" fill="hold"/>
                                        <p:tgtEl>
                                          <p:spTgt spid="754"/>
                                        </p:tgtEl>
                                        <p:attrNameLst>
                                          <p:attrName>style.visibility</p:attrName>
                                        </p:attrNameLst>
                                      </p:cBhvr>
                                      <p:to>
                                        <p:strVal val="visible"/>
                                      </p:to>
                                    </p:set>
                                    <p:animEffect transition="in" filter="fade">
                                      <p:cBhvr>
                                        <p:cTn id="202" dur="500"/>
                                        <p:tgtEl>
                                          <p:spTgt spid="754"/>
                                        </p:tgtEl>
                                      </p:cBhvr>
                                    </p:animEffect>
                                  </p:childTnLst>
                                </p:cTn>
                              </p:par>
                            </p:childTnLst>
                          </p:cTn>
                        </p:par>
                        <p:par>
                          <p:cTn id="203" fill="hold">
                            <p:stCondLst>
                              <p:cond delay="5500"/>
                            </p:stCondLst>
                            <p:childTnLst>
                              <p:par>
                                <p:cTn id="204" presetID="10" presetClass="entr" fill="hold" grpId="43" nodeType="afterEffect">
                                  <p:stCondLst>
                                    <p:cond delay="0"/>
                                  </p:stCondLst>
                                  <p:iterate>
                                    <p:tmAbs val="0"/>
                                  </p:iterate>
                                  <p:childTnLst>
                                    <p:set>
                                      <p:cBhvr>
                                        <p:cTn id="205" fill="hold"/>
                                        <p:tgtEl>
                                          <p:spTgt spid="709"/>
                                        </p:tgtEl>
                                        <p:attrNameLst>
                                          <p:attrName>style.visibility</p:attrName>
                                        </p:attrNameLst>
                                      </p:cBhvr>
                                      <p:to>
                                        <p:strVal val="visible"/>
                                      </p:to>
                                    </p:set>
                                    <p:animEffect transition="in" filter="fade">
                                      <p:cBhvr>
                                        <p:cTn id="206" dur="500"/>
                                        <p:tgtEl>
                                          <p:spTgt spid="709"/>
                                        </p:tgtEl>
                                      </p:cBhvr>
                                    </p:animEffect>
                                  </p:childTnLst>
                                </p:cTn>
                              </p:par>
                            </p:childTnLst>
                          </p:cTn>
                        </p:par>
                        <p:par>
                          <p:cTn id="207" fill="hold">
                            <p:stCondLst>
                              <p:cond delay="6000"/>
                            </p:stCondLst>
                            <p:childTnLst>
                              <p:par>
                                <p:cTn id="208" presetID="10" presetClass="entr" fill="hold" grpId="44" nodeType="afterEffect">
                                  <p:stCondLst>
                                    <p:cond delay="0"/>
                                  </p:stCondLst>
                                  <p:iterate>
                                    <p:tmAbs val="0"/>
                                  </p:iterate>
                                  <p:childTnLst>
                                    <p:set>
                                      <p:cBhvr>
                                        <p:cTn id="209" fill="hold"/>
                                        <p:tgtEl>
                                          <p:spTgt spid="747"/>
                                        </p:tgtEl>
                                        <p:attrNameLst>
                                          <p:attrName>style.visibility</p:attrName>
                                        </p:attrNameLst>
                                      </p:cBhvr>
                                      <p:to>
                                        <p:strVal val="visible"/>
                                      </p:to>
                                    </p:set>
                                    <p:animEffect transition="in" filter="fade">
                                      <p:cBhvr>
                                        <p:cTn id="210" dur="500"/>
                                        <p:tgtEl>
                                          <p:spTgt spid="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 grpId="14" animBg="1" advAuto="0"/>
      <p:bldP spid="694" grpId="20" animBg="1" advAuto="0"/>
      <p:bldP spid="697" grpId="8" animBg="1" advAuto="0"/>
      <p:bldP spid="700" grpId="25" animBg="1" advAuto="0"/>
      <p:bldP spid="703" grpId="31" animBg="1" advAuto="0"/>
      <p:bldP spid="706" grpId="37" animBg="1" advAuto="0"/>
      <p:bldP spid="709" grpId="43" animBg="1" advAuto="0"/>
      <p:bldP spid="710" grpId="6" animBg="1" advAuto="0"/>
      <p:bldP spid="748" grpId="7" animBg="1" advAuto="0"/>
      <p:bldP spid="712" grpId="12" animBg="1" advAuto="0"/>
      <p:bldP spid="749" grpId="13" animBg="1" advAuto="0"/>
      <p:bldP spid="714" grpId="18" animBg="1" advAuto="0"/>
      <p:bldP spid="716" grpId="29" animBg="1" advAuto="0"/>
      <p:bldP spid="717" grpId="35" animBg="1" advAuto="0"/>
      <p:bldP spid="718" grpId="41" animBg="1" advAuto="0"/>
      <p:bldP spid="750" grpId="19" animBg="1" advAuto="0"/>
      <p:bldP spid="751" grpId="24" animBg="1" advAuto="0"/>
      <p:bldP spid="752" grpId="30" animBg="1" advAuto="0"/>
      <p:bldP spid="753" grpId="36" animBg="1" advAuto="0"/>
      <p:bldP spid="754" grpId="42" animBg="1" advAuto="0"/>
      <p:bldP spid="724" grpId="3" animBg="1" advAuto="0"/>
      <p:bldP spid="725" grpId="9" animBg="1" advAuto="0"/>
      <p:bldP spid="726" grpId="15" animBg="1" advAuto="0"/>
      <p:bldP spid="727" grpId="21" animBg="1" advAuto="0"/>
      <p:bldP spid="728" grpId="26" animBg="1" advAuto="0"/>
      <p:bldP spid="729" grpId="32" animBg="1" advAuto="0"/>
      <p:bldP spid="730" grpId="38" animBg="1" advAuto="0"/>
      <p:bldP spid="731" grpId="4" animBg="1" advAuto="0"/>
      <p:bldP spid="732" grpId="5" animBg="1" advAuto="0"/>
      <p:bldP spid="733" grpId="11" animBg="1" advAuto="0"/>
      <p:bldP spid="734" grpId="10" animBg="1" advAuto="0"/>
      <p:bldP spid="735" grpId="17" animBg="1" advAuto="0"/>
      <p:bldP spid="736" grpId="16" animBg="1" advAuto="0"/>
      <p:bldP spid="737" grpId="27" animBg="1" advAuto="0"/>
      <p:bldP spid="738" grpId="28" animBg="1" advAuto="0"/>
      <p:bldP spid="739" grpId="23" animBg="1" advAuto="0"/>
      <p:bldP spid="740" grpId="22" animBg="1" advAuto="0"/>
      <p:bldP spid="741" grpId="33" animBg="1" advAuto="0"/>
      <p:bldP spid="742" grpId="34" animBg="1" advAuto="0"/>
      <p:bldP spid="743" grpId="39" animBg="1" advAuto="0"/>
      <p:bldP spid="744" grpId="40" animBg="1" advAuto="0"/>
      <p:bldP spid="745" grpId="1" animBg="1" advAuto="0"/>
      <p:bldP spid="746" grpId="2" animBg="1" advAuto="0"/>
      <p:bldP spid="747" grpId="44"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757" name="多边形"/>
          <p:cNvSpPr/>
          <p:nvPr/>
        </p:nvSpPr>
        <p:spPr>
          <a:xfrm>
            <a:off x="4614255" y="3301370"/>
            <a:ext cx="4725229" cy="4726461"/>
          </a:xfrm>
          <a:prstGeom prst="diamond">
            <a:avLst/>
          </a:prstGeom>
          <a:solidFill>
            <a:srgbClr val="5B5B5B">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58" name="多边形"/>
          <p:cNvSpPr/>
          <p:nvPr/>
        </p:nvSpPr>
        <p:spPr>
          <a:xfrm>
            <a:off x="8028361" y="3303115"/>
            <a:ext cx="4725229" cy="4726460"/>
          </a:xfrm>
          <a:prstGeom prst="diamond">
            <a:avLst/>
          </a:prstGeom>
          <a:solidFill>
            <a:srgbClr val="2BB294">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59" name="多边形"/>
          <p:cNvSpPr/>
          <p:nvPr/>
        </p:nvSpPr>
        <p:spPr>
          <a:xfrm>
            <a:off x="11442466" y="3303115"/>
            <a:ext cx="4725229" cy="4726460"/>
          </a:xfrm>
          <a:prstGeom prst="diamond">
            <a:avLst/>
          </a:prstGeom>
          <a:solidFill>
            <a:srgbClr val="F19A14">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0" name="多边形"/>
          <p:cNvSpPr/>
          <p:nvPr/>
        </p:nvSpPr>
        <p:spPr>
          <a:xfrm>
            <a:off x="14856572" y="3303115"/>
            <a:ext cx="4725229" cy="4726460"/>
          </a:xfrm>
          <a:prstGeom prst="diamond">
            <a:avLst/>
          </a:prstGeom>
          <a:solidFill>
            <a:srgbClr val="F1C05A">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1" name="多边形"/>
          <p:cNvSpPr/>
          <p:nvPr/>
        </p:nvSpPr>
        <p:spPr>
          <a:xfrm>
            <a:off x="18270675" y="3303115"/>
            <a:ext cx="4725229" cy="4726460"/>
          </a:xfrm>
          <a:prstGeom prst="diamond">
            <a:avLst/>
          </a:prstGeom>
          <a:solidFill>
            <a:srgbClr val="BFBFBF">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2" name="多边形"/>
          <p:cNvSpPr/>
          <p:nvPr/>
        </p:nvSpPr>
        <p:spPr>
          <a:xfrm>
            <a:off x="1200150" y="3301479"/>
            <a:ext cx="4725229" cy="4726461"/>
          </a:xfrm>
          <a:prstGeom prst="diamond">
            <a:avLst/>
          </a:prstGeom>
          <a:solidFill>
            <a:srgbClr val="135D9A">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3" name="WRITE HERE A TITLE…"/>
          <p:cNvSpPr txBox="1"/>
          <p:nvPr/>
        </p:nvSpPr>
        <p:spPr>
          <a:xfrm>
            <a:off x="7887588" y="673623"/>
            <a:ext cx="860907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Six Elements to take in account</a:t>
            </a:r>
          </a:p>
        </p:txBody>
      </p:sp>
      <p:sp>
        <p:nvSpPr>
          <p:cNvPr id="764" name="First Step"/>
          <p:cNvSpPr txBox="1"/>
          <p:nvPr/>
        </p:nvSpPr>
        <p:spPr>
          <a:xfrm>
            <a:off x="1776051"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First Step</a:t>
            </a:r>
          </a:p>
        </p:txBody>
      </p:sp>
      <p:sp>
        <p:nvSpPr>
          <p:cNvPr id="765" name="Entrepreneurial activities differ substantially"/>
          <p:cNvSpPr txBox="1"/>
          <p:nvPr/>
        </p:nvSpPr>
        <p:spPr>
          <a:xfrm>
            <a:off x="1776051"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66" name="Second Step"/>
          <p:cNvSpPr txBox="1"/>
          <p:nvPr/>
        </p:nvSpPr>
        <p:spPr>
          <a:xfrm>
            <a:off x="5397062"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Second Step</a:t>
            </a:r>
          </a:p>
        </p:txBody>
      </p:sp>
      <p:sp>
        <p:nvSpPr>
          <p:cNvPr id="767" name="Entrepreneurial activities differ substantially"/>
          <p:cNvSpPr txBox="1"/>
          <p:nvPr/>
        </p:nvSpPr>
        <p:spPr>
          <a:xfrm>
            <a:off x="5397062"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68" name="Third Step"/>
          <p:cNvSpPr txBox="1"/>
          <p:nvPr/>
        </p:nvSpPr>
        <p:spPr>
          <a:xfrm>
            <a:off x="8818415"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Third Step</a:t>
            </a:r>
          </a:p>
        </p:txBody>
      </p:sp>
      <p:sp>
        <p:nvSpPr>
          <p:cNvPr id="769" name="Entrepreneurial activities differ substantially"/>
          <p:cNvSpPr txBox="1"/>
          <p:nvPr/>
        </p:nvSpPr>
        <p:spPr>
          <a:xfrm>
            <a:off x="8818415"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0" name="Fourth Step"/>
          <p:cNvSpPr txBox="1"/>
          <p:nvPr/>
        </p:nvSpPr>
        <p:spPr>
          <a:xfrm>
            <a:off x="12439426"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Fourth Step</a:t>
            </a:r>
          </a:p>
        </p:txBody>
      </p:sp>
      <p:sp>
        <p:nvSpPr>
          <p:cNvPr id="771" name="Entrepreneurial activities differ substantially"/>
          <p:cNvSpPr txBox="1"/>
          <p:nvPr/>
        </p:nvSpPr>
        <p:spPr>
          <a:xfrm>
            <a:off x="12439426"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2" name="Fifth Step"/>
          <p:cNvSpPr txBox="1"/>
          <p:nvPr/>
        </p:nvSpPr>
        <p:spPr>
          <a:xfrm>
            <a:off x="15590558"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Fifth Step</a:t>
            </a:r>
          </a:p>
        </p:txBody>
      </p:sp>
      <p:sp>
        <p:nvSpPr>
          <p:cNvPr id="773" name="Entrepreneurial activities differ substantially"/>
          <p:cNvSpPr txBox="1"/>
          <p:nvPr/>
        </p:nvSpPr>
        <p:spPr>
          <a:xfrm>
            <a:off x="15590558"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4" name="Sixth Step"/>
          <p:cNvSpPr txBox="1"/>
          <p:nvPr/>
        </p:nvSpPr>
        <p:spPr>
          <a:xfrm>
            <a:off x="19211571"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Sixth Step</a:t>
            </a:r>
          </a:p>
        </p:txBody>
      </p:sp>
      <p:sp>
        <p:nvSpPr>
          <p:cNvPr id="775" name="Entrepreneurial activities differ substantially"/>
          <p:cNvSpPr txBox="1"/>
          <p:nvPr/>
        </p:nvSpPr>
        <p:spPr>
          <a:xfrm>
            <a:off x="19211571"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6" name="形状"/>
          <p:cNvSpPr/>
          <p:nvPr/>
        </p:nvSpPr>
        <p:spPr>
          <a:xfrm>
            <a:off x="2996439" y="5210645"/>
            <a:ext cx="1040913" cy="908546"/>
          </a:xfrm>
          <a:custGeom>
            <a:avLst/>
            <a:gdLst/>
            <a:ahLst/>
            <a:cxnLst>
              <a:cxn ang="0">
                <a:pos x="wd2" y="hd2"/>
              </a:cxn>
              <a:cxn ang="5400000">
                <a:pos x="wd2" y="hd2"/>
              </a:cxn>
              <a:cxn ang="10800000">
                <a:pos x="wd2" y="hd2"/>
              </a:cxn>
              <a:cxn ang="16200000">
                <a:pos x="wd2" y="hd2"/>
              </a:cxn>
            </a:cxnLst>
            <a:rect l="0" t="0" r="r" b="b"/>
            <a:pathLst>
              <a:path w="21382" h="21600" extrusionOk="0">
                <a:moveTo>
                  <a:pt x="20794" y="3432"/>
                </a:moveTo>
                <a:cubicBezTo>
                  <a:pt x="17485" y="404"/>
                  <a:pt x="17485" y="404"/>
                  <a:pt x="17485" y="404"/>
                </a:cubicBezTo>
                <a:cubicBezTo>
                  <a:pt x="17310" y="202"/>
                  <a:pt x="16962" y="0"/>
                  <a:pt x="16788" y="0"/>
                </a:cubicBezTo>
                <a:cubicBezTo>
                  <a:pt x="4594" y="0"/>
                  <a:pt x="4594" y="0"/>
                  <a:pt x="4594" y="0"/>
                </a:cubicBezTo>
                <a:cubicBezTo>
                  <a:pt x="4420" y="0"/>
                  <a:pt x="4072" y="202"/>
                  <a:pt x="3897" y="404"/>
                </a:cubicBezTo>
                <a:cubicBezTo>
                  <a:pt x="588" y="3432"/>
                  <a:pt x="588" y="3432"/>
                  <a:pt x="588" y="3432"/>
                </a:cubicBezTo>
                <a:cubicBezTo>
                  <a:pt x="65" y="3836"/>
                  <a:pt x="-109" y="4441"/>
                  <a:pt x="65" y="5249"/>
                </a:cubicBezTo>
                <a:cubicBezTo>
                  <a:pt x="1459" y="9892"/>
                  <a:pt x="1459" y="9892"/>
                  <a:pt x="1459" y="9892"/>
                </a:cubicBezTo>
                <a:cubicBezTo>
                  <a:pt x="1459" y="10295"/>
                  <a:pt x="1807" y="10699"/>
                  <a:pt x="2156" y="10699"/>
                </a:cubicBezTo>
                <a:cubicBezTo>
                  <a:pt x="2330" y="10901"/>
                  <a:pt x="2504" y="10901"/>
                  <a:pt x="2678" y="10901"/>
                </a:cubicBezTo>
                <a:cubicBezTo>
                  <a:pt x="2852" y="10901"/>
                  <a:pt x="3201" y="10699"/>
                  <a:pt x="3375" y="10699"/>
                </a:cubicBezTo>
                <a:cubicBezTo>
                  <a:pt x="3375" y="20187"/>
                  <a:pt x="3375" y="20187"/>
                  <a:pt x="3375" y="20187"/>
                </a:cubicBezTo>
                <a:cubicBezTo>
                  <a:pt x="3375" y="20994"/>
                  <a:pt x="3897" y="21600"/>
                  <a:pt x="4594" y="21600"/>
                </a:cubicBezTo>
                <a:cubicBezTo>
                  <a:pt x="16788" y="21600"/>
                  <a:pt x="16788" y="21600"/>
                  <a:pt x="16788" y="21600"/>
                </a:cubicBezTo>
                <a:cubicBezTo>
                  <a:pt x="17485" y="21600"/>
                  <a:pt x="18007" y="20994"/>
                  <a:pt x="18007" y="20187"/>
                </a:cubicBezTo>
                <a:cubicBezTo>
                  <a:pt x="18007" y="10699"/>
                  <a:pt x="18007" y="10699"/>
                  <a:pt x="18007" y="10699"/>
                </a:cubicBezTo>
                <a:cubicBezTo>
                  <a:pt x="18181" y="10699"/>
                  <a:pt x="18530" y="10901"/>
                  <a:pt x="18704" y="10901"/>
                </a:cubicBezTo>
                <a:cubicBezTo>
                  <a:pt x="18878" y="10901"/>
                  <a:pt x="19052" y="10901"/>
                  <a:pt x="19226" y="10699"/>
                </a:cubicBezTo>
                <a:cubicBezTo>
                  <a:pt x="19575" y="10699"/>
                  <a:pt x="19923" y="10295"/>
                  <a:pt x="19923" y="9892"/>
                </a:cubicBezTo>
                <a:cubicBezTo>
                  <a:pt x="21317" y="5249"/>
                  <a:pt x="21317" y="5249"/>
                  <a:pt x="21317" y="5249"/>
                </a:cubicBezTo>
                <a:cubicBezTo>
                  <a:pt x="21491" y="4441"/>
                  <a:pt x="21317" y="3836"/>
                  <a:pt x="20794" y="3432"/>
                </a:cubicBezTo>
                <a:close/>
                <a:moveTo>
                  <a:pt x="13130" y="1615"/>
                </a:moveTo>
                <a:cubicBezTo>
                  <a:pt x="12781" y="2422"/>
                  <a:pt x="11910" y="3028"/>
                  <a:pt x="10691" y="3028"/>
                </a:cubicBezTo>
                <a:cubicBezTo>
                  <a:pt x="9472" y="3028"/>
                  <a:pt x="8601" y="2422"/>
                  <a:pt x="8252" y="1615"/>
                </a:cubicBezTo>
                <a:lnTo>
                  <a:pt x="13130" y="1615"/>
                </a:lnTo>
                <a:close/>
                <a:moveTo>
                  <a:pt x="18704" y="9286"/>
                </a:moveTo>
                <a:cubicBezTo>
                  <a:pt x="16788" y="7671"/>
                  <a:pt x="16788" y="7671"/>
                  <a:pt x="16788" y="7671"/>
                </a:cubicBezTo>
                <a:cubicBezTo>
                  <a:pt x="16788" y="20187"/>
                  <a:pt x="16788" y="20187"/>
                  <a:pt x="16788" y="20187"/>
                </a:cubicBezTo>
                <a:cubicBezTo>
                  <a:pt x="4594" y="20187"/>
                  <a:pt x="4594" y="20187"/>
                  <a:pt x="4594" y="20187"/>
                </a:cubicBezTo>
                <a:cubicBezTo>
                  <a:pt x="4594" y="7671"/>
                  <a:pt x="4594" y="7671"/>
                  <a:pt x="4594" y="7671"/>
                </a:cubicBezTo>
                <a:cubicBezTo>
                  <a:pt x="2678" y="9286"/>
                  <a:pt x="2678" y="9286"/>
                  <a:pt x="2678" y="9286"/>
                </a:cubicBezTo>
                <a:cubicBezTo>
                  <a:pt x="1285" y="4643"/>
                  <a:pt x="1285" y="4643"/>
                  <a:pt x="1285" y="4643"/>
                </a:cubicBezTo>
                <a:cubicBezTo>
                  <a:pt x="4594" y="1615"/>
                  <a:pt x="4594" y="1615"/>
                  <a:pt x="4594" y="1615"/>
                </a:cubicBezTo>
                <a:cubicBezTo>
                  <a:pt x="7556" y="1615"/>
                  <a:pt x="7556" y="1615"/>
                  <a:pt x="7556" y="1615"/>
                </a:cubicBezTo>
                <a:cubicBezTo>
                  <a:pt x="7904" y="2826"/>
                  <a:pt x="9123" y="3836"/>
                  <a:pt x="10691" y="3836"/>
                </a:cubicBezTo>
                <a:cubicBezTo>
                  <a:pt x="12259" y="3836"/>
                  <a:pt x="13478" y="2826"/>
                  <a:pt x="13826" y="1615"/>
                </a:cubicBezTo>
                <a:cubicBezTo>
                  <a:pt x="16788" y="1615"/>
                  <a:pt x="16788" y="1615"/>
                  <a:pt x="16788" y="1615"/>
                </a:cubicBezTo>
                <a:cubicBezTo>
                  <a:pt x="20097" y="4643"/>
                  <a:pt x="20097" y="4643"/>
                  <a:pt x="20097" y="4643"/>
                </a:cubicBezTo>
                <a:lnTo>
                  <a:pt x="18704" y="9286"/>
                </a:lnTo>
                <a:close/>
                <a:moveTo>
                  <a:pt x="18704" y="9286"/>
                </a:moveTo>
                <a:cubicBezTo>
                  <a:pt x="18704" y="9286"/>
                  <a:pt x="18704" y="9286"/>
                  <a:pt x="18704" y="9286"/>
                </a:cubicBezTo>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77" name="形状"/>
          <p:cNvSpPr/>
          <p:nvPr/>
        </p:nvSpPr>
        <p:spPr>
          <a:xfrm>
            <a:off x="6413134" y="5264906"/>
            <a:ext cx="1130032" cy="980686"/>
          </a:xfrm>
          <a:custGeom>
            <a:avLst/>
            <a:gdLst/>
            <a:ahLst/>
            <a:cxnLst>
              <a:cxn ang="0">
                <a:pos x="wd2" y="hd2"/>
              </a:cxn>
              <a:cxn ang="5400000">
                <a:pos x="wd2" y="hd2"/>
              </a:cxn>
              <a:cxn ang="10800000">
                <a:pos x="wd2" y="hd2"/>
              </a:cxn>
              <a:cxn ang="16200000">
                <a:pos x="wd2" y="hd2"/>
              </a:cxn>
            </a:cxnLst>
            <a:rect l="0" t="0" r="r" b="b"/>
            <a:pathLst>
              <a:path w="21600" h="21600" extrusionOk="0">
                <a:moveTo>
                  <a:pt x="21600" y="20187"/>
                </a:moveTo>
                <a:cubicBezTo>
                  <a:pt x="21600" y="20994"/>
                  <a:pt x="20898" y="21600"/>
                  <a:pt x="20195" y="21600"/>
                </a:cubicBezTo>
                <a:cubicBezTo>
                  <a:pt x="19493" y="21600"/>
                  <a:pt x="18790" y="20994"/>
                  <a:pt x="18790" y="20187"/>
                </a:cubicBezTo>
                <a:cubicBezTo>
                  <a:pt x="18790" y="19178"/>
                  <a:pt x="19493" y="16957"/>
                  <a:pt x="20195" y="16957"/>
                </a:cubicBezTo>
                <a:cubicBezTo>
                  <a:pt x="20898" y="16957"/>
                  <a:pt x="21600" y="19178"/>
                  <a:pt x="21600" y="20187"/>
                </a:cubicBezTo>
                <a:close/>
                <a:moveTo>
                  <a:pt x="19493" y="8479"/>
                </a:moveTo>
                <a:cubicBezTo>
                  <a:pt x="19493" y="15544"/>
                  <a:pt x="19493" y="15544"/>
                  <a:pt x="19493" y="15544"/>
                </a:cubicBezTo>
                <a:cubicBezTo>
                  <a:pt x="19493" y="15948"/>
                  <a:pt x="19844" y="16150"/>
                  <a:pt x="20195" y="16150"/>
                </a:cubicBezTo>
                <a:cubicBezTo>
                  <a:pt x="20546" y="16150"/>
                  <a:pt x="20898" y="15948"/>
                  <a:pt x="20898" y="15544"/>
                </a:cubicBezTo>
                <a:cubicBezTo>
                  <a:pt x="20898" y="8479"/>
                  <a:pt x="20898" y="8479"/>
                  <a:pt x="20898" y="8479"/>
                </a:cubicBezTo>
                <a:cubicBezTo>
                  <a:pt x="20898" y="8075"/>
                  <a:pt x="20546" y="7671"/>
                  <a:pt x="20195" y="7671"/>
                </a:cubicBezTo>
                <a:cubicBezTo>
                  <a:pt x="19844" y="7671"/>
                  <a:pt x="19493" y="8075"/>
                  <a:pt x="19493" y="8479"/>
                </a:cubicBezTo>
                <a:close/>
                <a:moveTo>
                  <a:pt x="20020" y="6864"/>
                </a:moveTo>
                <a:cubicBezTo>
                  <a:pt x="18263" y="7267"/>
                  <a:pt x="18263" y="7267"/>
                  <a:pt x="18263" y="7267"/>
                </a:cubicBezTo>
                <a:cubicBezTo>
                  <a:pt x="18263" y="13929"/>
                  <a:pt x="18263" y="13929"/>
                  <a:pt x="18263" y="13929"/>
                </a:cubicBezTo>
                <a:cubicBezTo>
                  <a:pt x="18263" y="15948"/>
                  <a:pt x="16156" y="17764"/>
                  <a:pt x="10712" y="17764"/>
                </a:cubicBezTo>
                <a:cubicBezTo>
                  <a:pt x="5444" y="17764"/>
                  <a:pt x="3337" y="15948"/>
                  <a:pt x="3337" y="13929"/>
                </a:cubicBezTo>
                <a:cubicBezTo>
                  <a:pt x="3337" y="7267"/>
                  <a:pt x="3337" y="7267"/>
                  <a:pt x="3337" y="7267"/>
                </a:cubicBezTo>
                <a:cubicBezTo>
                  <a:pt x="1580" y="6864"/>
                  <a:pt x="1580" y="6864"/>
                  <a:pt x="1580" y="6864"/>
                </a:cubicBezTo>
                <a:cubicBezTo>
                  <a:pt x="702" y="6662"/>
                  <a:pt x="0" y="5652"/>
                  <a:pt x="0" y="4643"/>
                </a:cubicBezTo>
                <a:cubicBezTo>
                  <a:pt x="0" y="3432"/>
                  <a:pt x="702" y="2624"/>
                  <a:pt x="1580" y="2422"/>
                </a:cubicBezTo>
                <a:cubicBezTo>
                  <a:pt x="10361" y="0"/>
                  <a:pt x="10361" y="0"/>
                  <a:pt x="10361" y="0"/>
                </a:cubicBezTo>
                <a:cubicBezTo>
                  <a:pt x="10537" y="0"/>
                  <a:pt x="10712" y="0"/>
                  <a:pt x="10712" y="0"/>
                </a:cubicBezTo>
                <a:cubicBezTo>
                  <a:pt x="10888" y="0"/>
                  <a:pt x="11063" y="0"/>
                  <a:pt x="11239" y="0"/>
                </a:cubicBezTo>
                <a:cubicBezTo>
                  <a:pt x="20020" y="2422"/>
                  <a:pt x="20020" y="2422"/>
                  <a:pt x="20020" y="2422"/>
                </a:cubicBezTo>
                <a:cubicBezTo>
                  <a:pt x="20898" y="2624"/>
                  <a:pt x="21600" y="3432"/>
                  <a:pt x="21600" y="4643"/>
                </a:cubicBezTo>
                <a:cubicBezTo>
                  <a:pt x="21600" y="5652"/>
                  <a:pt x="20898" y="6662"/>
                  <a:pt x="20020" y="6864"/>
                </a:cubicBezTo>
                <a:close/>
                <a:moveTo>
                  <a:pt x="16859" y="7671"/>
                </a:moveTo>
                <a:cubicBezTo>
                  <a:pt x="11239" y="9286"/>
                  <a:pt x="11239" y="9286"/>
                  <a:pt x="11239" y="9286"/>
                </a:cubicBezTo>
                <a:cubicBezTo>
                  <a:pt x="11063" y="9286"/>
                  <a:pt x="10888" y="9286"/>
                  <a:pt x="10712" y="9286"/>
                </a:cubicBezTo>
                <a:cubicBezTo>
                  <a:pt x="10712" y="9286"/>
                  <a:pt x="10537" y="9286"/>
                  <a:pt x="10361" y="9286"/>
                </a:cubicBezTo>
                <a:cubicBezTo>
                  <a:pt x="4741" y="7671"/>
                  <a:pt x="4741" y="7671"/>
                  <a:pt x="4741" y="7671"/>
                </a:cubicBezTo>
                <a:cubicBezTo>
                  <a:pt x="4741" y="13929"/>
                  <a:pt x="4741" y="13929"/>
                  <a:pt x="4741" y="13929"/>
                </a:cubicBezTo>
                <a:cubicBezTo>
                  <a:pt x="4741" y="14736"/>
                  <a:pt x="6673" y="16150"/>
                  <a:pt x="10712" y="16150"/>
                </a:cubicBezTo>
                <a:cubicBezTo>
                  <a:pt x="14751" y="16150"/>
                  <a:pt x="16859" y="14736"/>
                  <a:pt x="16859" y="13929"/>
                </a:cubicBezTo>
                <a:lnTo>
                  <a:pt x="16859" y="7671"/>
                </a:lnTo>
                <a:close/>
                <a:moveTo>
                  <a:pt x="19668" y="5450"/>
                </a:moveTo>
                <a:cubicBezTo>
                  <a:pt x="20020" y="5249"/>
                  <a:pt x="20195" y="5047"/>
                  <a:pt x="20195" y="4643"/>
                </a:cubicBezTo>
                <a:cubicBezTo>
                  <a:pt x="20195" y="4239"/>
                  <a:pt x="20020" y="3836"/>
                  <a:pt x="19668" y="3836"/>
                </a:cubicBezTo>
                <a:cubicBezTo>
                  <a:pt x="10888" y="1615"/>
                  <a:pt x="10888" y="1615"/>
                  <a:pt x="10888" y="1615"/>
                </a:cubicBezTo>
                <a:cubicBezTo>
                  <a:pt x="10712" y="1413"/>
                  <a:pt x="10712" y="1413"/>
                  <a:pt x="10712" y="1413"/>
                </a:cubicBezTo>
                <a:cubicBezTo>
                  <a:pt x="10712" y="1615"/>
                  <a:pt x="10712" y="1615"/>
                  <a:pt x="10712" y="1615"/>
                </a:cubicBezTo>
                <a:cubicBezTo>
                  <a:pt x="1932" y="3836"/>
                  <a:pt x="1932" y="3836"/>
                  <a:pt x="1932" y="3836"/>
                </a:cubicBezTo>
                <a:cubicBezTo>
                  <a:pt x="1580" y="3836"/>
                  <a:pt x="1405" y="4239"/>
                  <a:pt x="1405" y="4643"/>
                </a:cubicBezTo>
                <a:cubicBezTo>
                  <a:pt x="1405" y="5047"/>
                  <a:pt x="1580" y="5249"/>
                  <a:pt x="1932" y="5450"/>
                </a:cubicBezTo>
                <a:cubicBezTo>
                  <a:pt x="10712" y="7671"/>
                  <a:pt x="10712" y="7671"/>
                  <a:pt x="10712" y="7671"/>
                </a:cubicBezTo>
                <a:cubicBezTo>
                  <a:pt x="10712" y="7671"/>
                  <a:pt x="10712" y="7671"/>
                  <a:pt x="10712" y="7671"/>
                </a:cubicBezTo>
                <a:cubicBezTo>
                  <a:pt x="10888" y="7671"/>
                  <a:pt x="10888" y="7671"/>
                  <a:pt x="10888" y="7671"/>
                </a:cubicBezTo>
                <a:lnTo>
                  <a:pt x="19668" y="5450"/>
                </a:lnTo>
                <a:close/>
                <a:moveTo>
                  <a:pt x="19668" y="5450"/>
                </a:moveTo>
                <a:cubicBezTo>
                  <a:pt x="19668" y="5450"/>
                  <a:pt x="19668" y="5450"/>
                  <a:pt x="19668" y="5450"/>
                </a:cubicBezTo>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787" name="成组"/>
          <p:cNvGrpSpPr/>
          <p:nvPr/>
        </p:nvGrpSpPr>
        <p:grpSpPr>
          <a:xfrm>
            <a:off x="10039039" y="5178264"/>
            <a:ext cx="860579" cy="888258"/>
            <a:chOff x="0" y="0"/>
            <a:chExt cx="860578" cy="888257"/>
          </a:xfrm>
        </p:grpSpPr>
        <p:sp>
          <p:nvSpPr>
            <p:cNvPr id="778" name="形状"/>
            <p:cNvSpPr/>
            <p:nvPr/>
          </p:nvSpPr>
          <p:spPr>
            <a:xfrm>
              <a:off x="-1" y="0"/>
              <a:ext cx="860580" cy="888258"/>
            </a:xfrm>
            <a:custGeom>
              <a:avLst/>
              <a:gdLst/>
              <a:ahLst/>
              <a:cxnLst>
                <a:cxn ang="0">
                  <a:pos x="wd2" y="hd2"/>
                </a:cxn>
                <a:cxn ang="5400000">
                  <a:pos x="wd2" y="hd2"/>
                </a:cxn>
                <a:cxn ang="10800000">
                  <a:pos x="wd2" y="hd2"/>
                </a:cxn>
                <a:cxn ang="16200000">
                  <a:pos x="wd2" y="hd2"/>
                </a:cxn>
              </a:cxnLst>
              <a:rect l="0" t="0" r="r" b="b"/>
              <a:pathLst>
                <a:path w="21600" h="21600" extrusionOk="0">
                  <a:moveTo>
                    <a:pt x="21249" y="4696"/>
                  </a:moveTo>
                  <a:cubicBezTo>
                    <a:pt x="17210" y="376"/>
                    <a:pt x="17210" y="376"/>
                    <a:pt x="17210" y="376"/>
                  </a:cubicBezTo>
                  <a:cubicBezTo>
                    <a:pt x="16859" y="188"/>
                    <a:pt x="16507" y="0"/>
                    <a:pt x="16156" y="0"/>
                  </a:cubicBezTo>
                  <a:cubicBezTo>
                    <a:pt x="2107" y="0"/>
                    <a:pt x="2107" y="0"/>
                    <a:pt x="2107" y="0"/>
                  </a:cubicBezTo>
                  <a:cubicBezTo>
                    <a:pt x="878" y="0"/>
                    <a:pt x="0" y="939"/>
                    <a:pt x="0" y="2066"/>
                  </a:cubicBezTo>
                  <a:cubicBezTo>
                    <a:pt x="0" y="19534"/>
                    <a:pt x="0" y="19534"/>
                    <a:pt x="0" y="19534"/>
                  </a:cubicBezTo>
                  <a:cubicBezTo>
                    <a:pt x="0" y="20661"/>
                    <a:pt x="878" y="21600"/>
                    <a:pt x="2107" y="21600"/>
                  </a:cubicBezTo>
                  <a:cubicBezTo>
                    <a:pt x="19493" y="21600"/>
                    <a:pt x="19493" y="21600"/>
                    <a:pt x="19493" y="21600"/>
                  </a:cubicBezTo>
                  <a:cubicBezTo>
                    <a:pt x="20722" y="21600"/>
                    <a:pt x="21600" y="20661"/>
                    <a:pt x="21600" y="19534"/>
                  </a:cubicBezTo>
                  <a:cubicBezTo>
                    <a:pt x="21600" y="5823"/>
                    <a:pt x="21600" y="5823"/>
                    <a:pt x="21600" y="5823"/>
                  </a:cubicBezTo>
                  <a:cubicBezTo>
                    <a:pt x="21600" y="5447"/>
                    <a:pt x="21424" y="5071"/>
                    <a:pt x="21249" y="4696"/>
                  </a:cubicBezTo>
                  <a:close/>
                  <a:moveTo>
                    <a:pt x="20195" y="19534"/>
                  </a:moveTo>
                  <a:cubicBezTo>
                    <a:pt x="20195" y="19910"/>
                    <a:pt x="19844" y="20097"/>
                    <a:pt x="19493" y="20097"/>
                  </a:cubicBezTo>
                  <a:cubicBezTo>
                    <a:pt x="2107" y="20097"/>
                    <a:pt x="2107" y="20097"/>
                    <a:pt x="2107" y="20097"/>
                  </a:cubicBezTo>
                  <a:cubicBezTo>
                    <a:pt x="1580" y="20097"/>
                    <a:pt x="1405" y="19910"/>
                    <a:pt x="1405" y="19534"/>
                  </a:cubicBezTo>
                  <a:cubicBezTo>
                    <a:pt x="1405" y="2066"/>
                    <a:pt x="1405" y="2066"/>
                    <a:pt x="1405" y="2066"/>
                  </a:cubicBezTo>
                  <a:cubicBezTo>
                    <a:pt x="1405" y="1690"/>
                    <a:pt x="1580" y="1503"/>
                    <a:pt x="2107" y="1503"/>
                  </a:cubicBezTo>
                  <a:cubicBezTo>
                    <a:pt x="15454" y="1503"/>
                    <a:pt x="15454" y="1503"/>
                    <a:pt x="15454" y="1503"/>
                  </a:cubicBezTo>
                  <a:cubicBezTo>
                    <a:pt x="15454" y="4320"/>
                    <a:pt x="15454" y="4320"/>
                    <a:pt x="15454" y="4320"/>
                  </a:cubicBezTo>
                  <a:cubicBezTo>
                    <a:pt x="15454" y="5447"/>
                    <a:pt x="16332" y="6574"/>
                    <a:pt x="17561" y="6574"/>
                  </a:cubicBezTo>
                  <a:cubicBezTo>
                    <a:pt x="20195" y="6574"/>
                    <a:pt x="20195" y="6574"/>
                    <a:pt x="20195" y="6574"/>
                  </a:cubicBezTo>
                  <a:lnTo>
                    <a:pt x="20195" y="19534"/>
                  </a:lnTo>
                  <a:close/>
                  <a:moveTo>
                    <a:pt x="18263" y="5823"/>
                  </a:moveTo>
                  <a:cubicBezTo>
                    <a:pt x="17561" y="5823"/>
                    <a:pt x="17561" y="5823"/>
                    <a:pt x="17561" y="5823"/>
                  </a:cubicBezTo>
                  <a:cubicBezTo>
                    <a:pt x="16859" y="5823"/>
                    <a:pt x="16156" y="5071"/>
                    <a:pt x="16156" y="4320"/>
                  </a:cubicBezTo>
                  <a:cubicBezTo>
                    <a:pt x="16156" y="1503"/>
                    <a:pt x="16156" y="1503"/>
                    <a:pt x="16156" y="1503"/>
                  </a:cubicBezTo>
                  <a:cubicBezTo>
                    <a:pt x="20195" y="5823"/>
                    <a:pt x="20195" y="5823"/>
                    <a:pt x="20195" y="5823"/>
                  </a:cubicBezTo>
                  <a:lnTo>
                    <a:pt x="18263" y="5823"/>
                  </a:lnTo>
                  <a:close/>
                  <a:moveTo>
                    <a:pt x="18263" y="5823"/>
                  </a:moveTo>
                  <a:cubicBezTo>
                    <a:pt x="18263" y="5823"/>
                    <a:pt x="18263" y="5823"/>
                    <a:pt x="18263" y="582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79" name="形状"/>
            <p:cNvSpPr/>
            <p:nvPr/>
          </p:nvSpPr>
          <p:spPr>
            <a:xfrm>
              <a:off x="405645" y="179317"/>
              <a:ext cx="159226" cy="29194"/>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6200"/>
                    <a:pt x="21600" y="10800"/>
                  </a:cubicBezTo>
                  <a:cubicBezTo>
                    <a:pt x="21600" y="5400"/>
                    <a:pt x="20661" y="0"/>
                    <a:pt x="19722" y="0"/>
                  </a:cubicBezTo>
                  <a:cubicBezTo>
                    <a:pt x="939" y="0"/>
                    <a:pt x="939" y="0"/>
                    <a:pt x="939" y="0"/>
                  </a:cubicBezTo>
                  <a:cubicBezTo>
                    <a:pt x="0" y="0"/>
                    <a:pt x="0" y="5400"/>
                    <a:pt x="0" y="10800"/>
                  </a:cubicBezTo>
                  <a:cubicBezTo>
                    <a:pt x="0" y="162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0" name="形状"/>
            <p:cNvSpPr/>
            <p:nvPr/>
          </p:nvSpPr>
          <p:spPr>
            <a:xfrm>
              <a:off x="405645" y="271062"/>
              <a:ext cx="159226" cy="25022"/>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4400"/>
                    <a:pt x="21600" y="7200"/>
                  </a:cubicBezTo>
                  <a:cubicBezTo>
                    <a:pt x="21600" y="0"/>
                    <a:pt x="20661" y="0"/>
                    <a:pt x="19722" y="0"/>
                  </a:cubicBezTo>
                  <a:cubicBezTo>
                    <a:pt x="939" y="0"/>
                    <a:pt x="939" y="0"/>
                    <a:pt x="939" y="0"/>
                  </a:cubicBezTo>
                  <a:cubicBezTo>
                    <a:pt x="0" y="0"/>
                    <a:pt x="0" y="0"/>
                    <a:pt x="0" y="7200"/>
                  </a:cubicBezTo>
                  <a:cubicBezTo>
                    <a:pt x="0" y="144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1" name="形状"/>
            <p:cNvSpPr/>
            <p:nvPr/>
          </p:nvSpPr>
          <p:spPr>
            <a:xfrm>
              <a:off x="405645" y="354466"/>
              <a:ext cx="341199" cy="33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0" y="21600"/>
                    <a:pt x="441" y="21600"/>
                  </a:cubicBezTo>
                  <a:cubicBezTo>
                    <a:pt x="21159" y="21600"/>
                    <a:pt x="21159" y="21600"/>
                    <a:pt x="21159" y="21600"/>
                  </a:cubicBezTo>
                  <a:cubicBezTo>
                    <a:pt x="21600" y="21600"/>
                    <a:pt x="21600" y="16200"/>
                    <a:pt x="21600" y="10800"/>
                  </a:cubicBezTo>
                  <a:cubicBezTo>
                    <a:pt x="21600" y="5400"/>
                    <a:pt x="21600" y="0"/>
                    <a:pt x="21159" y="0"/>
                  </a:cubicBezTo>
                  <a:cubicBezTo>
                    <a:pt x="441" y="0"/>
                    <a:pt x="441" y="0"/>
                    <a:pt x="441" y="0"/>
                  </a:cubicBezTo>
                  <a:cubicBezTo>
                    <a:pt x="0" y="0"/>
                    <a:pt x="0" y="5400"/>
                    <a:pt x="0" y="10800"/>
                  </a:cubicBezTo>
                  <a:close/>
                  <a:moveTo>
                    <a:pt x="0" y="10800"/>
                  </a:moveTo>
                  <a:cubicBezTo>
                    <a:pt x="0" y="10800"/>
                    <a:pt x="0" y="10800"/>
                    <a:pt x="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2" name="形状"/>
            <p:cNvSpPr/>
            <p:nvPr/>
          </p:nvSpPr>
          <p:spPr>
            <a:xfrm>
              <a:off x="106150" y="533787"/>
              <a:ext cx="640696" cy="29194"/>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3" name="形状"/>
            <p:cNvSpPr/>
            <p:nvPr/>
          </p:nvSpPr>
          <p:spPr>
            <a:xfrm>
              <a:off x="106150" y="625532"/>
              <a:ext cx="640696" cy="25022"/>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4" name="形状"/>
            <p:cNvSpPr/>
            <p:nvPr/>
          </p:nvSpPr>
          <p:spPr>
            <a:xfrm>
              <a:off x="106150" y="708936"/>
              <a:ext cx="640696" cy="33363"/>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5" name="形状"/>
            <p:cNvSpPr/>
            <p:nvPr/>
          </p:nvSpPr>
          <p:spPr>
            <a:xfrm>
              <a:off x="106150" y="450383"/>
              <a:ext cx="640696" cy="20853"/>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6" name="形状"/>
            <p:cNvSpPr/>
            <p:nvPr/>
          </p:nvSpPr>
          <p:spPr>
            <a:xfrm>
              <a:off x="106150" y="150127"/>
              <a:ext cx="242631" cy="237705"/>
            </a:xfrm>
            <a:custGeom>
              <a:avLst/>
              <a:gdLst/>
              <a:ahLst/>
              <a:cxnLst>
                <a:cxn ang="0">
                  <a:pos x="wd2" y="hd2"/>
                </a:cxn>
                <a:cxn ang="5400000">
                  <a:pos x="wd2" y="hd2"/>
                </a:cxn>
                <a:cxn ang="10800000">
                  <a:pos x="wd2" y="hd2"/>
                </a:cxn>
                <a:cxn ang="16200000">
                  <a:pos x="wd2" y="hd2"/>
                </a:cxn>
              </a:cxnLst>
              <a:rect l="0" t="0" r="r" b="b"/>
              <a:pathLst>
                <a:path w="21600" h="21600" extrusionOk="0">
                  <a:moveTo>
                    <a:pt x="2469" y="21600"/>
                  </a:moveTo>
                  <a:cubicBezTo>
                    <a:pt x="19131" y="21600"/>
                    <a:pt x="19131" y="21600"/>
                    <a:pt x="19131" y="21600"/>
                  </a:cubicBezTo>
                  <a:cubicBezTo>
                    <a:pt x="20366" y="21600"/>
                    <a:pt x="21600" y="20206"/>
                    <a:pt x="21600" y="18813"/>
                  </a:cubicBezTo>
                  <a:cubicBezTo>
                    <a:pt x="21600" y="2787"/>
                    <a:pt x="21600" y="2787"/>
                    <a:pt x="21600" y="2787"/>
                  </a:cubicBezTo>
                  <a:cubicBezTo>
                    <a:pt x="21600" y="1394"/>
                    <a:pt x="20366" y="0"/>
                    <a:pt x="19131" y="0"/>
                  </a:cubicBezTo>
                  <a:cubicBezTo>
                    <a:pt x="2469" y="0"/>
                    <a:pt x="2469" y="0"/>
                    <a:pt x="2469" y="0"/>
                  </a:cubicBezTo>
                  <a:cubicBezTo>
                    <a:pt x="1234" y="0"/>
                    <a:pt x="0" y="1394"/>
                    <a:pt x="0" y="2787"/>
                  </a:cubicBezTo>
                  <a:cubicBezTo>
                    <a:pt x="0" y="18813"/>
                    <a:pt x="0" y="18813"/>
                    <a:pt x="0" y="18813"/>
                  </a:cubicBezTo>
                  <a:cubicBezTo>
                    <a:pt x="0" y="20206"/>
                    <a:pt x="1234" y="21600"/>
                    <a:pt x="2469" y="21600"/>
                  </a:cubicBezTo>
                  <a:close/>
                  <a:moveTo>
                    <a:pt x="4937" y="5574"/>
                  </a:moveTo>
                  <a:cubicBezTo>
                    <a:pt x="16663" y="5574"/>
                    <a:pt x="16663" y="5574"/>
                    <a:pt x="16663" y="5574"/>
                  </a:cubicBezTo>
                  <a:cubicBezTo>
                    <a:pt x="16663" y="16026"/>
                    <a:pt x="16663" y="16026"/>
                    <a:pt x="16663" y="16026"/>
                  </a:cubicBezTo>
                  <a:cubicBezTo>
                    <a:pt x="4937" y="16026"/>
                    <a:pt x="4937" y="16026"/>
                    <a:pt x="4937" y="16026"/>
                  </a:cubicBezTo>
                  <a:lnTo>
                    <a:pt x="4937" y="5574"/>
                  </a:lnTo>
                  <a:close/>
                  <a:moveTo>
                    <a:pt x="4937" y="5574"/>
                  </a:moveTo>
                  <a:cubicBezTo>
                    <a:pt x="4937" y="5574"/>
                    <a:pt x="4937" y="5574"/>
                    <a:pt x="4937" y="557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790" name="成组"/>
          <p:cNvGrpSpPr/>
          <p:nvPr/>
        </p:nvGrpSpPr>
        <p:grpSpPr>
          <a:xfrm>
            <a:off x="13442745" y="5274352"/>
            <a:ext cx="883799" cy="857945"/>
            <a:chOff x="0" y="0"/>
            <a:chExt cx="883798" cy="857944"/>
          </a:xfrm>
        </p:grpSpPr>
        <p:sp>
          <p:nvSpPr>
            <p:cNvPr id="788" name="形状"/>
            <p:cNvSpPr/>
            <p:nvPr/>
          </p:nvSpPr>
          <p:spPr>
            <a:xfrm>
              <a:off x="444570" y="467969"/>
              <a:ext cx="109194" cy="109194"/>
            </a:xfrm>
            <a:custGeom>
              <a:avLst/>
              <a:gdLst/>
              <a:ahLst/>
              <a:cxnLst>
                <a:cxn ang="0">
                  <a:pos x="wd2" y="hd2"/>
                </a:cxn>
                <a:cxn ang="5400000">
                  <a:pos x="wd2" y="hd2"/>
                </a:cxn>
                <a:cxn ang="10800000">
                  <a:pos x="wd2" y="hd2"/>
                </a:cxn>
                <a:cxn ang="16200000">
                  <a:pos x="wd2" y="hd2"/>
                </a:cxn>
              </a:cxnLst>
              <a:rect l="0" t="0" r="r" b="b"/>
              <a:pathLst>
                <a:path w="21600" h="21600" extrusionOk="0">
                  <a:moveTo>
                    <a:pt x="21600" y="10080"/>
                  </a:moveTo>
                  <a:cubicBezTo>
                    <a:pt x="21600" y="17280"/>
                    <a:pt x="15840" y="21600"/>
                    <a:pt x="10080" y="21600"/>
                  </a:cubicBezTo>
                  <a:cubicBezTo>
                    <a:pt x="4320" y="21600"/>
                    <a:pt x="0" y="17280"/>
                    <a:pt x="0" y="10080"/>
                  </a:cubicBezTo>
                  <a:cubicBezTo>
                    <a:pt x="0" y="4320"/>
                    <a:pt x="4320" y="0"/>
                    <a:pt x="10080" y="0"/>
                  </a:cubicBezTo>
                  <a:cubicBezTo>
                    <a:pt x="15840" y="0"/>
                    <a:pt x="21600" y="4320"/>
                    <a:pt x="21600" y="10080"/>
                  </a:cubicBezTo>
                  <a:close/>
                  <a:moveTo>
                    <a:pt x="21600" y="10080"/>
                  </a:moveTo>
                  <a:cubicBezTo>
                    <a:pt x="21600" y="10080"/>
                    <a:pt x="21600" y="10080"/>
                    <a:pt x="21600" y="1008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9" name="形状"/>
            <p:cNvSpPr/>
            <p:nvPr/>
          </p:nvSpPr>
          <p:spPr>
            <a:xfrm>
              <a:off x="0" y="0"/>
              <a:ext cx="883799" cy="857945"/>
            </a:xfrm>
            <a:custGeom>
              <a:avLst/>
              <a:gdLst/>
              <a:ahLst/>
              <a:cxnLst>
                <a:cxn ang="0">
                  <a:pos x="wd2" y="hd2"/>
                </a:cxn>
                <a:cxn ang="5400000">
                  <a:pos x="wd2" y="hd2"/>
                </a:cxn>
                <a:cxn ang="10800000">
                  <a:pos x="wd2" y="hd2"/>
                </a:cxn>
                <a:cxn ang="16200000">
                  <a:pos x="wd2" y="hd2"/>
                </a:cxn>
              </a:cxnLst>
              <a:rect l="0" t="0" r="r" b="b"/>
              <a:pathLst>
                <a:path w="20920" h="21600" extrusionOk="0">
                  <a:moveTo>
                    <a:pt x="18879" y="8350"/>
                  </a:moveTo>
                  <a:cubicBezTo>
                    <a:pt x="18879" y="8350"/>
                    <a:pt x="18879" y="8350"/>
                    <a:pt x="18879" y="8350"/>
                  </a:cubicBezTo>
                  <a:cubicBezTo>
                    <a:pt x="18879" y="1997"/>
                    <a:pt x="18879" y="1997"/>
                    <a:pt x="18879" y="1997"/>
                  </a:cubicBezTo>
                  <a:cubicBezTo>
                    <a:pt x="18879" y="908"/>
                    <a:pt x="18028" y="0"/>
                    <a:pt x="17008" y="0"/>
                  </a:cubicBezTo>
                  <a:cubicBezTo>
                    <a:pt x="3572" y="0"/>
                    <a:pt x="3572" y="0"/>
                    <a:pt x="3572" y="0"/>
                  </a:cubicBezTo>
                  <a:cubicBezTo>
                    <a:pt x="1701" y="0"/>
                    <a:pt x="0" y="1634"/>
                    <a:pt x="0" y="3812"/>
                  </a:cubicBezTo>
                  <a:cubicBezTo>
                    <a:pt x="0" y="17607"/>
                    <a:pt x="0" y="17607"/>
                    <a:pt x="0" y="17607"/>
                  </a:cubicBezTo>
                  <a:cubicBezTo>
                    <a:pt x="0" y="19785"/>
                    <a:pt x="1701" y="21600"/>
                    <a:pt x="3572" y="21600"/>
                  </a:cubicBezTo>
                  <a:cubicBezTo>
                    <a:pt x="15307" y="21600"/>
                    <a:pt x="15307" y="21600"/>
                    <a:pt x="15307" y="21600"/>
                  </a:cubicBezTo>
                  <a:cubicBezTo>
                    <a:pt x="17348" y="21600"/>
                    <a:pt x="18879" y="19785"/>
                    <a:pt x="18879" y="17607"/>
                  </a:cubicBezTo>
                  <a:cubicBezTo>
                    <a:pt x="18879" y="16699"/>
                    <a:pt x="18879" y="16699"/>
                    <a:pt x="18879" y="16699"/>
                  </a:cubicBezTo>
                  <a:cubicBezTo>
                    <a:pt x="21600" y="14521"/>
                    <a:pt x="21600" y="10346"/>
                    <a:pt x="18879" y="8350"/>
                  </a:cubicBezTo>
                  <a:close/>
                  <a:moveTo>
                    <a:pt x="3572" y="1271"/>
                  </a:moveTo>
                  <a:cubicBezTo>
                    <a:pt x="17008" y="1271"/>
                    <a:pt x="17008" y="1271"/>
                    <a:pt x="17008" y="1271"/>
                  </a:cubicBezTo>
                  <a:cubicBezTo>
                    <a:pt x="17348" y="1271"/>
                    <a:pt x="17688" y="1634"/>
                    <a:pt x="17688" y="1997"/>
                  </a:cubicBezTo>
                  <a:cubicBezTo>
                    <a:pt x="17688" y="6353"/>
                    <a:pt x="17688" y="6353"/>
                    <a:pt x="17688" y="6353"/>
                  </a:cubicBezTo>
                  <a:cubicBezTo>
                    <a:pt x="17518" y="6171"/>
                    <a:pt x="17178" y="6171"/>
                    <a:pt x="17008" y="6171"/>
                  </a:cubicBezTo>
                  <a:cubicBezTo>
                    <a:pt x="17008" y="2723"/>
                    <a:pt x="17008" y="2723"/>
                    <a:pt x="17008" y="2723"/>
                  </a:cubicBezTo>
                  <a:cubicBezTo>
                    <a:pt x="17008" y="2360"/>
                    <a:pt x="16668" y="1997"/>
                    <a:pt x="16328" y="1997"/>
                  </a:cubicBezTo>
                  <a:cubicBezTo>
                    <a:pt x="2721" y="1997"/>
                    <a:pt x="2721" y="1997"/>
                    <a:pt x="2721" y="1997"/>
                  </a:cubicBezTo>
                  <a:cubicBezTo>
                    <a:pt x="2211" y="1997"/>
                    <a:pt x="2041" y="2360"/>
                    <a:pt x="2041" y="2723"/>
                  </a:cubicBezTo>
                  <a:cubicBezTo>
                    <a:pt x="2041" y="5445"/>
                    <a:pt x="2041" y="5445"/>
                    <a:pt x="2041" y="5445"/>
                  </a:cubicBezTo>
                  <a:cubicBezTo>
                    <a:pt x="1531" y="5082"/>
                    <a:pt x="1361" y="4356"/>
                    <a:pt x="1361" y="3812"/>
                  </a:cubicBezTo>
                  <a:cubicBezTo>
                    <a:pt x="1361" y="2360"/>
                    <a:pt x="2381" y="1271"/>
                    <a:pt x="3572" y="1271"/>
                  </a:cubicBezTo>
                  <a:close/>
                  <a:moveTo>
                    <a:pt x="16328" y="3449"/>
                  </a:moveTo>
                  <a:cubicBezTo>
                    <a:pt x="2721" y="3449"/>
                    <a:pt x="2721" y="3449"/>
                    <a:pt x="2721" y="3449"/>
                  </a:cubicBezTo>
                  <a:cubicBezTo>
                    <a:pt x="2721" y="2723"/>
                    <a:pt x="2721" y="2723"/>
                    <a:pt x="2721" y="2723"/>
                  </a:cubicBezTo>
                  <a:cubicBezTo>
                    <a:pt x="16328" y="2723"/>
                    <a:pt x="16328" y="2723"/>
                    <a:pt x="16328" y="2723"/>
                  </a:cubicBezTo>
                  <a:lnTo>
                    <a:pt x="16328" y="3449"/>
                  </a:lnTo>
                  <a:close/>
                  <a:moveTo>
                    <a:pt x="16328" y="4175"/>
                  </a:moveTo>
                  <a:cubicBezTo>
                    <a:pt x="16328" y="4719"/>
                    <a:pt x="16328" y="4719"/>
                    <a:pt x="16328" y="4719"/>
                  </a:cubicBezTo>
                  <a:cubicBezTo>
                    <a:pt x="2721" y="4719"/>
                    <a:pt x="2721" y="4719"/>
                    <a:pt x="2721" y="4719"/>
                  </a:cubicBezTo>
                  <a:cubicBezTo>
                    <a:pt x="2721" y="4175"/>
                    <a:pt x="2721" y="4175"/>
                    <a:pt x="2721" y="4175"/>
                  </a:cubicBezTo>
                  <a:lnTo>
                    <a:pt x="16328" y="4175"/>
                  </a:lnTo>
                  <a:close/>
                  <a:moveTo>
                    <a:pt x="16328" y="5445"/>
                  </a:moveTo>
                  <a:cubicBezTo>
                    <a:pt x="16328" y="6171"/>
                    <a:pt x="16328" y="6171"/>
                    <a:pt x="16328" y="6171"/>
                  </a:cubicBezTo>
                  <a:cubicBezTo>
                    <a:pt x="3572" y="6171"/>
                    <a:pt x="3572" y="6171"/>
                    <a:pt x="3572" y="6171"/>
                  </a:cubicBezTo>
                  <a:cubicBezTo>
                    <a:pt x="3231" y="6171"/>
                    <a:pt x="2891" y="6171"/>
                    <a:pt x="2721" y="5990"/>
                  </a:cubicBezTo>
                  <a:cubicBezTo>
                    <a:pt x="2721" y="5445"/>
                    <a:pt x="2721" y="5445"/>
                    <a:pt x="2721" y="5445"/>
                  </a:cubicBezTo>
                  <a:lnTo>
                    <a:pt x="16328" y="5445"/>
                  </a:lnTo>
                  <a:close/>
                  <a:moveTo>
                    <a:pt x="17688" y="17607"/>
                  </a:moveTo>
                  <a:cubicBezTo>
                    <a:pt x="17688" y="19059"/>
                    <a:pt x="16668" y="20148"/>
                    <a:pt x="15307" y="20148"/>
                  </a:cubicBezTo>
                  <a:cubicBezTo>
                    <a:pt x="3572" y="20148"/>
                    <a:pt x="3572" y="20148"/>
                    <a:pt x="3572" y="20148"/>
                  </a:cubicBezTo>
                  <a:cubicBezTo>
                    <a:pt x="2381" y="20148"/>
                    <a:pt x="1361" y="19059"/>
                    <a:pt x="1361" y="17607"/>
                  </a:cubicBezTo>
                  <a:cubicBezTo>
                    <a:pt x="1361" y="6716"/>
                    <a:pt x="1361" y="6716"/>
                    <a:pt x="1361" y="6716"/>
                  </a:cubicBezTo>
                  <a:cubicBezTo>
                    <a:pt x="1871" y="7261"/>
                    <a:pt x="2721" y="7624"/>
                    <a:pt x="3572" y="7624"/>
                  </a:cubicBezTo>
                  <a:cubicBezTo>
                    <a:pt x="17008" y="7624"/>
                    <a:pt x="17008" y="7624"/>
                    <a:pt x="17008" y="7624"/>
                  </a:cubicBezTo>
                  <a:cubicBezTo>
                    <a:pt x="17348" y="7624"/>
                    <a:pt x="17688" y="7987"/>
                    <a:pt x="17688" y="8350"/>
                  </a:cubicBezTo>
                  <a:cubicBezTo>
                    <a:pt x="17688" y="9620"/>
                    <a:pt x="17688" y="9620"/>
                    <a:pt x="17688" y="9620"/>
                  </a:cubicBezTo>
                  <a:cubicBezTo>
                    <a:pt x="11735" y="9620"/>
                    <a:pt x="11735" y="9620"/>
                    <a:pt x="11735" y="9620"/>
                  </a:cubicBezTo>
                  <a:cubicBezTo>
                    <a:pt x="10035" y="9620"/>
                    <a:pt x="8504" y="11254"/>
                    <a:pt x="8504" y="13069"/>
                  </a:cubicBezTo>
                  <a:cubicBezTo>
                    <a:pt x="8504" y="15066"/>
                    <a:pt x="10035" y="16699"/>
                    <a:pt x="11735" y="16699"/>
                  </a:cubicBezTo>
                  <a:cubicBezTo>
                    <a:pt x="17688" y="16699"/>
                    <a:pt x="17688" y="16699"/>
                    <a:pt x="17688" y="16699"/>
                  </a:cubicBezTo>
                  <a:lnTo>
                    <a:pt x="17688" y="17607"/>
                  </a:lnTo>
                  <a:close/>
                  <a:moveTo>
                    <a:pt x="18539" y="15247"/>
                  </a:moveTo>
                  <a:cubicBezTo>
                    <a:pt x="11735" y="15247"/>
                    <a:pt x="11735" y="15247"/>
                    <a:pt x="11735" y="15247"/>
                  </a:cubicBezTo>
                  <a:cubicBezTo>
                    <a:pt x="10715" y="15247"/>
                    <a:pt x="9865" y="14339"/>
                    <a:pt x="9865" y="13069"/>
                  </a:cubicBezTo>
                  <a:cubicBezTo>
                    <a:pt x="9865" y="11980"/>
                    <a:pt x="10715" y="11072"/>
                    <a:pt x="11735" y="11072"/>
                  </a:cubicBezTo>
                  <a:cubicBezTo>
                    <a:pt x="17688" y="11072"/>
                    <a:pt x="17688" y="11072"/>
                    <a:pt x="17688" y="11072"/>
                  </a:cubicBezTo>
                  <a:cubicBezTo>
                    <a:pt x="18028" y="11072"/>
                    <a:pt x="18369" y="10891"/>
                    <a:pt x="18709" y="10528"/>
                  </a:cubicBezTo>
                  <a:cubicBezTo>
                    <a:pt x="18709" y="10346"/>
                    <a:pt x="18879" y="10346"/>
                    <a:pt x="18879" y="10165"/>
                  </a:cubicBezTo>
                  <a:cubicBezTo>
                    <a:pt x="18879" y="10165"/>
                    <a:pt x="18879" y="10165"/>
                    <a:pt x="18879" y="10165"/>
                  </a:cubicBezTo>
                  <a:cubicBezTo>
                    <a:pt x="19389" y="10709"/>
                    <a:pt x="19559" y="11617"/>
                    <a:pt x="19559" y="12524"/>
                  </a:cubicBezTo>
                  <a:cubicBezTo>
                    <a:pt x="19559" y="13613"/>
                    <a:pt x="19219" y="14521"/>
                    <a:pt x="18539" y="15247"/>
                  </a:cubicBezTo>
                  <a:close/>
                  <a:moveTo>
                    <a:pt x="18539" y="15247"/>
                  </a:moveTo>
                  <a:cubicBezTo>
                    <a:pt x="18539" y="15247"/>
                    <a:pt x="18539" y="15247"/>
                    <a:pt x="18539" y="152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801" name="成组"/>
          <p:cNvGrpSpPr/>
          <p:nvPr/>
        </p:nvGrpSpPr>
        <p:grpSpPr>
          <a:xfrm>
            <a:off x="16768970" y="5241544"/>
            <a:ext cx="883469" cy="891322"/>
            <a:chOff x="0" y="0"/>
            <a:chExt cx="883467" cy="891320"/>
          </a:xfrm>
        </p:grpSpPr>
        <p:sp>
          <p:nvSpPr>
            <p:cNvPr id="791" name="形状"/>
            <p:cNvSpPr/>
            <p:nvPr/>
          </p:nvSpPr>
          <p:spPr>
            <a:xfrm>
              <a:off x="-1" y="0"/>
              <a:ext cx="883469" cy="891321"/>
            </a:xfrm>
            <a:custGeom>
              <a:avLst/>
              <a:gdLst/>
              <a:ahLst/>
              <a:cxnLst>
                <a:cxn ang="0">
                  <a:pos x="wd2" y="hd2"/>
                </a:cxn>
                <a:cxn ang="5400000">
                  <a:pos x="wd2" y="hd2"/>
                </a:cxn>
                <a:cxn ang="10800000">
                  <a:pos x="wd2" y="hd2"/>
                </a:cxn>
                <a:cxn ang="16200000">
                  <a:pos x="wd2" y="hd2"/>
                </a:cxn>
              </a:cxnLst>
              <a:rect l="0" t="0" r="r" b="b"/>
              <a:pathLst>
                <a:path w="21600" h="21600" extrusionOk="0">
                  <a:moveTo>
                    <a:pt x="19830" y="2107"/>
                  </a:moveTo>
                  <a:cubicBezTo>
                    <a:pt x="16997" y="2107"/>
                    <a:pt x="16997" y="2107"/>
                    <a:pt x="16997" y="2107"/>
                  </a:cubicBezTo>
                  <a:cubicBezTo>
                    <a:pt x="16997" y="702"/>
                    <a:pt x="16997" y="702"/>
                    <a:pt x="16997" y="702"/>
                  </a:cubicBezTo>
                  <a:cubicBezTo>
                    <a:pt x="16997" y="351"/>
                    <a:pt x="16643" y="0"/>
                    <a:pt x="16289" y="0"/>
                  </a:cubicBezTo>
                  <a:cubicBezTo>
                    <a:pt x="15934" y="0"/>
                    <a:pt x="15580" y="351"/>
                    <a:pt x="15580" y="702"/>
                  </a:cubicBezTo>
                  <a:cubicBezTo>
                    <a:pt x="15580" y="2107"/>
                    <a:pt x="15580" y="2107"/>
                    <a:pt x="15580" y="2107"/>
                  </a:cubicBezTo>
                  <a:cubicBezTo>
                    <a:pt x="11508" y="2107"/>
                    <a:pt x="11508" y="2107"/>
                    <a:pt x="11508" y="2107"/>
                  </a:cubicBezTo>
                  <a:cubicBezTo>
                    <a:pt x="11508" y="702"/>
                    <a:pt x="11508" y="702"/>
                    <a:pt x="11508" y="702"/>
                  </a:cubicBezTo>
                  <a:cubicBezTo>
                    <a:pt x="11508" y="351"/>
                    <a:pt x="11154" y="0"/>
                    <a:pt x="10800" y="0"/>
                  </a:cubicBezTo>
                  <a:cubicBezTo>
                    <a:pt x="10446" y="0"/>
                    <a:pt x="10092" y="351"/>
                    <a:pt x="10092" y="702"/>
                  </a:cubicBezTo>
                  <a:cubicBezTo>
                    <a:pt x="10092" y="2107"/>
                    <a:pt x="10092" y="2107"/>
                    <a:pt x="10092" y="2107"/>
                  </a:cubicBezTo>
                  <a:cubicBezTo>
                    <a:pt x="6020" y="2107"/>
                    <a:pt x="6020" y="2107"/>
                    <a:pt x="6020" y="2107"/>
                  </a:cubicBezTo>
                  <a:cubicBezTo>
                    <a:pt x="6020" y="702"/>
                    <a:pt x="6020" y="702"/>
                    <a:pt x="6020" y="702"/>
                  </a:cubicBezTo>
                  <a:cubicBezTo>
                    <a:pt x="6020" y="351"/>
                    <a:pt x="5666" y="0"/>
                    <a:pt x="5311" y="0"/>
                  </a:cubicBezTo>
                  <a:cubicBezTo>
                    <a:pt x="4957" y="0"/>
                    <a:pt x="4780" y="351"/>
                    <a:pt x="4780" y="702"/>
                  </a:cubicBezTo>
                  <a:cubicBezTo>
                    <a:pt x="4780" y="2107"/>
                    <a:pt x="4780" y="2107"/>
                    <a:pt x="4780" y="2107"/>
                  </a:cubicBezTo>
                  <a:cubicBezTo>
                    <a:pt x="1770" y="2107"/>
                    <a:pt x="1770" y="2107"/>
                    <a:pt x="1770" y="2107"/>
                  </a:cubicBezTo>
                  <a:cubicBezTo>
                    <a:pt x="708" y="2107"/>
                    <a:pt x="0" y="2810"/>
                    <a:pt x="0" y="3863"/>
                  </a:cubicBezTo>
                  <a:cubicBezTo>
                    <a:pt x="0" y="19844"/>
                    <a:pt x="0" y="19844"/>
                    <a:pt x="0" y="19844"/>
                  </a:cubicBezTo>
                  <a:cubicBezTo>
                    <a:pt x="0" y="20722"/>
                    <a:pt x="708" y="21600"/>
                    <a:pt x="1770" y="21600"/>
                  </a:cubicBezTo>
                  <a:cubicBezTo>
                    <a:pt x="19830" y="21600"/>
                    <a:pt x="19830" y="21600"/>
                    <a:pt x="19830" y="21600"/>
                  </a:cubicBezTo>
                  <a:cubicBezTo>
                    <a:pt x="20892" y="21600"/>
                    <a:pt x="21600" y="20722"/>
                    <a:pt x="21600" y="19844"/>
                  </a:cubicBezTo>
                  <a:cubicBezTo>
                    <a:pt x="21600" y="3863"/>
                    <a:pt x="21600" y="3863"/>
                    <a:pt x="21600" y="3863"/>
                  </a:cubicBezTo>
                  <a:cubicBezTo>
                    <a:pt x="21600" y="2810"/>
                    <a:pt x="20892" y="2107"/>
                    <a:pt x="19830" y="2107"/>
                  </a:cubicBezTo>
                  <a:close/>
                  <a:moveTo>
                    <a:pt x="20361" y="19844"/>
                  </a:moveTo>
                  <a:cubicBezTo>
                    <a:pt x="20361" y="20020"/>
                    <a:pt x="20184" y="20195"/>
                    <a:pt x="19830" y="20195"/>
                  </a:cubicBezTo>
                  <a:cubicBezTo>
                    <a:pt x="1770" y="20195"/>
                    <a:pt x="1770" y="20195"/>
                    <a:pt x="1770" y="20195"/>
                  </a:cubicBezTo>
                  <a:cubicBezTo>
                    <a:pt x="1593" y="20195"/>
                    <a:pt x="1239" y="20020"/>
                    <a:pt x="1239" y="19844"/>
                  </a:cubicBezTo>
                  <a:cubicBezTo>
                    <a:pt x="1239" y="3863"/>
                    <a:pt x="1239" y="3863"/>
                    <a:pt x="1239" y="3863"/>
                  </a:cubicBezTo>
                  <a:cubicBezTo>
                    <a:pt x="1239" y="3512"/>
                    <a:pt x="1593" y="3337"/>
                    <a:pt x="1770" y="3337"/>
                  </a:cubicBezTo>
                  <a:cubicBezTo>
                    <a:pt x="4780" y="3337"/>
                    <a:pt x="4780" y="3337"/>
                    <a:pt x="4780" y="3337"/>
                  </a:cubicBezTo>
                  <a:cubicBezTo>
                    <a:pt x="4780" y="4741"/>
                    <a:pt x="4780" y="4741"/>
                    <a:pt x="4780" y="4741"/>
                  </a:cubicBezTo>
                  <a:cubicBezTo>
                    <a:pt x="4780" y="5093"/>
                    <a:pt x="4957" y="5444"/>
                    <a:pt x="5311" y="5444"/>
                  </a:cubicBezTo>
                  <a:cubicBezTo>
                    <a:pt x="5666" y="5444"/>
                    <a:pt x="6020" y="5093"/>
                    <a:pt x="6020" y="4741"/>
                  </a:cubicBezTo>
                  <a:cubicBezTo>
                    <a:pt x="6020" y="3337"/>
                    <a:pt x="6020" y="3337"/>
                    <a:pt x="6020" y="3337"/>
                  </a:cubicBezTo>
                  <a:cubicBezTo>
                    <a:pt x="10092" y="3337"/>
                    <a:pt x="10092" y="3337"/>
                    <a:pt x="10092" y="3337"/>
                  </a:cubicBezTo>
                  <a:cubicBezTo>
                    <a:pt x="10092" y="4741"/>
                    <a:pt x="10092" y="4741"/>
                    <a:pt x="10092" y="4741"/>
                  </a:cubicBezTo>
                  <a:cubicBezTo>
                    <a:pt x="10092" y="5093"/>
                    <a:pt x="10446" y="5444"/>
                    <a:pt x="10800" y="5444"/>
                  </a:cubicBezTo>
                  <a:cubicBezTo>
                    <a:pt x="11154" y="5444"/>
                    <a:pt x="11508" y="5093"/>
                    <a:pt x="11508" y="4741"/>
                  </a:cubicBezTo>
                  <a:cubicBezTo>
                    <a:pt x="11508" y="3337"/>
                    <a:pt x="11508" y="3337"/>
                    <a:pt x="11508" y="3337"/>
                  </a:cubicBezTo>
                  <a:cubicBezTo>
                    <a:pt x="15580" y="3337"/>
                    <a:pt x="15580" y="3337"/>
                    <a:pt x="15580" y="3337"/>
                  </a:cubicBezTo>
                  <a:cubicBezTo>
                    <a:pt x="15580" y="4741"/>
                    <a:pt x="15580" y="4741"/>
                    <a:pt x="15580" y="4741"/>
                  </a:cubicBezTo>
                  <a:cubicBezTo>
                    <a:pt x="15580" y="5093"/>
                    <a:pt x="15934" y="5444"/>
                    <a:pt x="16289" y="5444"/>
                  </a:cubicBezTo>
                  <a:cubicBezTo>
                    <a:pt x="16643" y="5444"/>
                    <a:pt x="16997" y="5093"/>
                    <a:pt x="16997" y="4741"/>
                  </a:cubicBezTo>
                  <a:cubicBezTo>
                    <a:pt x="16997" y="3337"/>
                    <a:pt x="16997" y="3337"/>
                    <a:pt x="16997" y="3337"/>
                  </a:cubicBezTo>
                  <a:cubicBezTo>
                    <a:pt x="19830" y="3337"/>
                    <a:pt x="19830" y="3337"/>
                    <a:pt x="19830" y="3337"/>
                  </a:cubicBezTo>
                  <a:cubicBezTo>
                    <a:pt x="20184" y="3337"/>
                    <a:pt x="20361" y="3512"/>
                    <a:pt x="20361" y="3863"/>
                  </a:cubicBezTo>
                  <a:lnTo>
                    <a:pt x="20361" y="19844"/>
                  </a:lnTo>
                  <a:close/>
                  <a:moveTo>
                    <a:pt x="20361" y="19844"/>
                  </a:moveTo>
                  <a:cubicBezTo>
                    <a:pt x="20361" y="19844"/>
                    <a:pt x="20361" y="19844"/>
                    <a:pt x="20361" y="1984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2" name="矩形"/>
            <p:cNvSpPr/>
            <p:nvPr/>
          </p:nvSpPr>
          <p:spPr>
            <a:xfrm>
              <a:off x="196325" y="333755"/>
              <a:ext cx="106018"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3" name="矩形"/>
            <p:cNvSpPr/>
            <p:nvPr/>
          </p:nvSpPr>
          <p:spPr>
            <a:xfrm>
              <a:off x="196325" y="471182"/>
              <a:ext cx="106018"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4" name="矩形"/>
            <p:cNvSpPr/>
            <p:nvPr/>
          </p:nvSpPr>
          <p:spPr>
            <a:xfrm>
              <a:off x="196325" y="616464"/>
              <a:ext cx="106018"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5" name="矩形"/>
            <p:cNvSpPr/>
            <p:nvPr/>
          </p:nvSpPr>
          <p:spPr>
            <a:xfrm>
              <a:off x="384798" y="616464"/>
              <a:ext cx="113871"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6" name="矩形"/>
            <p:cNvSpPr/>
            <p:nvPr/>
          </p:nvSpPr>
          <p:spPr>
            <a:xfrm>
              <a:off x="384798" y="471182"/>
              <a:ext cx="113871"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7" name="矩形"/>
            <p:cNvSpPr/>
            <p:nvPr/>
          </p:nvSpPr>
          <p:spPr>
            <a:xfrm>
              <a:off x="384798" y="333755"/>
              <a:ext cx="113871"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8" name="矩形"/>
            <p:cNvSpPr/>
            <p:nvPr/>
          </p:nvSpPr>
          <p:spPr>
            <a:xfrm>
              <a:off x="577199" y="616464"/>
              <a:ext cx="117796"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9" name="矩形"/>
            <p:cNvSpPr/>
            <p:nvPr/>
          </p:nvSpPr>
          <p:spPr>
            <a:xfrm>
              <a:off x="577199" y="471182"/>
              <a:ext cx="117796"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00" name="矩形"/>
            <p:cNvSpPr/>
            <p:nvPr/>
          </p:nvSpPr>
          <p:spPr>
            <a:xfrm>
              <a:off x="577199" y="333755"/>
              <a:ext cx="117796"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804" name="成组"/>
          <p:cNvGrpSpPr/>
          <p:nvPr/>
        </p:nvGrpSpPr>
        <p:grpSpPr>
          <a:xfrm>
            <a:off x="20293387" y="5264906"/>
            <a:ext cx="1033696" cy="846168"/>
            <a:chOff x="0" y="0"/>
            <a:chExt cx="1033695" cy="846167"/>
          </a:xfrm>
        </p:grpSpPr>
        <p:sp>
          <p:nvSpPr>
            <p:cNvPr id="802" name="形状"/>
            <p:cNvSpPr/>
            <p:nvPr/>
          </p:nvSpPr>
          <p:spPr>
            <a:xfrm>
              <a:off x="713524" y="265284"/>
              <a:ext cx="196678" cy="260713"/>
            </a:xfrm>
            <a:custGeom>
              <a:avLst/>
              <a:gdLst/>
              <a:ahLst/>
              <a:cxnLst>
                <a:cxn ang="0">
                  <a:pos x="wd2" y="hd2"/>
                </a:cxn>
                <a:cxn ang="5400000">
                  <a:pos x="wd2" y="hd2"/>
                </a:cxn>
                <a:cxn ang="10800000">
                  <a:pos x="wd2" y="hd2"/>
                </a:cxn>
                <a:cxn ang="16200000">
                  <a:pos x="wd2" y="hd2"/>
                </a:cxn>
              </a:cxnLst>
              <a:rect l="0" t="0" r="r" b="b"/>
              <a:pathLst>
                <a:path w="21600" h="21600" extrusionOk="0">
                  <a:moveTo>
                    <a:pt x="10330" y="1394"/>
                  </a:moveTo>
                  <a:cubicBezTo>
                    <a:pt x="9391" y="697"/>
                    <a:pt x="8452" y="0"/>
                    <a:pt x="6574" y="0"/>
                  </a:cubicBezTo>
                  <a:cubicBezTo>
                    <a:pt x="3757" y="0"/>
                    <a:pt x="3757" y="0"/>
                    <a:pt x="3757" y="0"/>
                  </a:cubicBezTo>
                  <a:cubicBezTo>
                    <a:pt x="939" y="0"/>
                    <a:pt x="0" y="1394"/>
                    <a:pt x="0" y="2787"/>
                  </a:cubicBezTo>
                  <a:cubicBezTo>
                    <a:pt x="0" y="18813"/>
                    <a:pt x="0" y="18813"/>
                    <a:pt x="0" y="18813"/>
                  </a:cubicBezTo>
                  <a:cubicBezTo>
                    <a:pt x="0" y="20206"/>
                    <a:pt x="939" y="21600"/>
                    <a:pt x="3757" y="21600"/>
                  </a:cubicBezTo>
                  <a:cubicBezTo>
                    <a:pt x="17843" y="21600"/>
                    <a:pt x="17843" y="21600"/>
                    <a:pt x="17843" y="21600"/>
                  </a:cubicBezTo>
                  <a:cubicBezTo>
                    <a:pt x="19722" y="21600"/>
                    <a:pt x="21600" y="20206"/>
                    <a:pt x="21600" y="18813"/>
                  </a:cubicBezTo>
                  <a:cubicBezTo>
                    <a:pt x="21600" y="14632"/>
                    <a:pt x="21600" y="14632"/>
                    <a:pt x="21600" y="14632"/>
                  </a:cubicBezTo>
                  <a:cubicBezTo>
                    <a:pt x="21600" y="13935"/>
                    <a:pt x="21600" y="13935"/>
                    <a:pt x="20661" y="13239"/>
                  </a:cubicBezTo>
                  <a:lnTo>
                    <a:pt x="10330" y="1394"/>
                  </a:lnTo>
                  <a:close/>
                  <a:moveTo>
                    <a:pt x="17843" y="18813"/>
                  </a:moveTo>
                  <a:cubicBezTo>
                    <a:pt x="3757" y="18813"/>
                    <a:pt x="3757" y="18813"/>
                    <a:pt x="3757" y="18813"/>
                  </a:cubicBezTo>
                  <a:cubicBezTo>
                    <a:pt x="3757" y="2787"/>
                    <a:pt x="3757" y="2787"/>
                    <a:pt x="3757" y="2787"/>
                  </a:cubicBezTo>
                  <a:cubicBezTo>
                    <a:pt x="6574" y="2787"/>
                    <a:pt x="6574" y="2787"/>
                    <a:pt x="6574" y="2787"/>
                  </a:cubicBezTo>
                  <a:cubicBezTo>
                    <a:pt x="17843" y="14632"/>
                    <a:pt x="17843" y="14632"/>
                    <a:pt x="17843" y="14632"/>
                  </a:cubicBezTo>
                  <a:lnTo>
                    <a:pt x="17843" y="18813"/>
                  </a:lnTo>
                  <a:close/>
                  <a:moveTo>
                    <a:pt x="17843" y="18813"/>
                  </a:moveTo>
                  <a:cubicBezTo>
                    <a:pt x="17843" y="18813"/>
                    <a:pt x="17843" y="18813"/>
                    <a:pt x="17843" y="1881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03" name="形状"/>
            <p:cNvSpPr/>
            <p:nvPr/>
          </p:nvSpPr>
          <p:spPr>
            <a:xfrm>
              <a:off x="-1" y="-1"/>
              <a:ext cx="1033697" cy="846169"/>
            </a:xfrm>
            <a:custGeom>
              <a:avLst/>
              <a:gdLst/>
              <a:ahLst/>
              <a:cxnLst>
                <a:cxn ang="0">
                  <a:pos x="wd2" y="hd2"/>
                </a:cxn>
                <a:cxn ang="5400000">
                  <a:pos x="wd2" y="hd2"/>
                </a:cxn>
                <a:cxn ang="10800000">
                  <a:pos x="wd2" y="hd2"/>
                </a:cxn>
                <a:cxn ang="16200000">
                  <a:pos x="wd2" y="hd2"/>
                </a:cxn>
              </a:cxnLst>
              <a:rect l="0" t="0" r="r" b="b"/>
              <a:pathLst>
                <a:path w="21600" h="21600" extrusionOk="0">
                  <a:moveTo>
                    <a:pt x="21249" y="10368"/>
                  </a:moveTo>
                  <a:cubicBezTo>
                    <a:pt x="18615" y="5400"/>
                    <a:pt x="18615" y="5400"/>
                    <a:pt x="18615" y="5400"/>
                  </a:cubicBezTo>
                  <a:cubicBezTo>
                    <a:pt x="18263" y="4752"/>
                    <a:pt x="17561" y="4320"/>
                    <a:pt x="16859" y="4320"/>
                  </a:cubicBezTo>
                  <a:cubicBezTo>
                    <a:pt x="14224" y="4320"/>
                    <a:pt x="14224" y="4320"/>
                    <a:pt x="14224" y="4320"/>
                  </a:cubicBezTo>
                  <a:cubicBezTo>
                    <a:pt x="14224" y="2592"/>
                    <a:pt x="14224" y="2592"/>
                    <a:pt x="14224" y="2592"/>
                  </a:cubicBezTo>
                  <a:cubicBezTo>
                    <a:pt x="14224" y="1296"/>
                    <a:pt x="13346" y="0"/>
                    <a:pt x="12117" y="0"/>
                  </a:cubicBezTo>
                  <a:cubicBezTo>
                    <a:pt x="2107" y="0"/>
                    <a:pt x="2107" y="0"/>
                    <a:pt x="2107" y="0"/>
                  </a:cubicBezTo>
                  <a:cubicBezTo>
                    <a:pt x="1054" y="0"/>
                    <a:pt x="0" y="1296"/>
                    <a:pt x="0" y="2592"/>
                  </a:cubicBezTo>
                  <a:cubicBezTo>
                    <a:pt x="0" y="11664"/>
                    <a:pt x="0" y="11664"/>
                    <a:pt x="0" y="11664"/>
                  </a:cubicBezTo>
                  <a:cubicBezTo>
                    <a:pt x="0" y="13176"/>
                    <a:pt x="1054" y="14256"/>
                    <a:pt x="2107" y="14256"/>
                  </a:cubicBezTo>
                  <a:cubicBezTo>
                    <a:pt x="2107" y="16632"/>
                    <a:pt x="2107" y="16632"/>
                    <a:pt x="2107" y="16632"/>
                  </a:cubicBezTo>
                  <a:cubicBezTo>
                    <a:pt x="2107" y="18144"/>
                    <a:pt x="2985" y="19224"/>
                    <a:pt x="4039" y="19224"/>
                  </a:cubicBezTo>
                  <a:cubicBezTo>
                    <a:pt x="4917" y="19224"/>
                    <a:pt x="4917" y="19224"/>
                    <a:pt x="4917" y="19224"/>
                  </a:cubicBezTo>
                  <a:cubicBezTo>
                    <a:pt x="5268" y="20520"/>
                    <a:pt x="6146" y="21600"/>
                    <a:pt x="7551" y="21600"/>
                  </a:cubicBezTo>
                  <a:cubicBezTo>
                    <a:pt x="8780" y="21600"/>
                    <a:pt x="9834" y="20520"/>
                    <a:pt x="10010" y="19224"/>
                  </a:cubicBezTo>
                  <a:cubicBezTo>
                    <a:pt x="13698" y="19224"/>
                    <a:pt x="13698" y="19224"/>
                    <a:pt x="13698" y="19224"/>
                  </a:cubicBezTo>
                  <a:cubicBezTo>
                    <a:pt x="13873" y="20520"/>
                    <a:pt x="14927" y="21600"/>
                    <a:pt x="16156" y="21600"/>
                  </a:cubicBezTo>
                  <a:cubicBezTo>
                    <a:pt x="17561" y="21600"/>
                    <a:pt x="18615" y="20520"/>
                    <a:pt x="18790" y="19224"/>
                  </a:cubicBezTo>
                  <a:cubicBezTo>
                    <a:pt x="19668" y="19224"/>
                    <a:pt x="19668" y="19224"/>
                    <a:pt x="19668" y="19224"/>
                  </a:cubicBezTo>
                  <a:cubicBezTo>
                    <a:pt x="20722" y="19224"/>
                    <a:pt x="21600" y="18144"/>
                    <a:pt x="21600" y="16632"/>
                  </a:cubicBezTo>
                  <a:cubicBezTo>
                    <a:pt x="21600" y="11664"/>
                    <a:pt x="21600" y="11664"/>
                    <a:pt x="21600" y="11664"/>
                  </a:cubicBezTo>
                  <a:cubicBezTo>
                    <a:pt x="21600" y="11232"/>
                    <a:pt x="21424" y="10800"/>
                    <a:pt x="21249" y="10368"/>
                  </a:cubicBezTo>
                  <a:close/>
                  <a:moveTo>
                    <a:pt x="2107" y="12528"/>
                  </a:moveTo>
                  <a:cubicBezTo>
                    <a:pt x="1756" y="12528"/>
                    <a:pt x="1405" y="12096"/>
                    <a:pt x="1405" y="11664"/>
                  </a:cubicBezTo>
                  <a:cubicBezTo>
                    <a:pt x="1405" y="2592"/>
                    <a:pt x="1405" y="2592"/>
                    <a:pt x="1405" y="2592"/>
                  </a:cubicBezTo>
                  <a:cubicBezTo>
                    <a:pt x="1405" y="2160"/>
                    <a:pt x="1756" y="1728"/>
                    <a:pt x="2107" y="1728"/>
                  </a:cubicBezTo>
                  <a:cubicBezTo>
                    <a:pt x="12117" y="1728"/>
                    <a:pt x="12117" y="1728"/>
                    <a:pt x="12117" y="1728"/>
                  </a:cubicBezTo>
                  <a:cubicBezTo>
                    <a:pt x="12644" y="1728"/>
                    <a:pt x="12820" y="2160"/>
                    <a:pt x="12820" y="2592"/>
                  </a:cubicBezTo>
                  <a:cubicBezTo>
                    <a:pt x="12820" y="11664"/>
                    <a:pt x="12820" y="11664"/>
                    <a:pt x="12820" y="11664"/>
                  </a:cubicBezTo>
                  <a:cubicBezTo>
                    <a:pt x="12820" y="12096"/>
                    <a:pt x="12644" y="12528"/>
                    <a:pt x="12117" y="12528"/>
                  </a:cubicBezTo>
                  <a:lnTo>
                    <a:pt x="2107" y="12528"/>
                  </a:lnTo>
                  <a:close/>
                  <a:moveTo>
                    <a:pt x="7551" y="20088"/>
                  </a:moveTo>
                  <a:cubicBezTo>
                    <a:pt x="6673" y="20088"/>
                    <a:pt x="6146" y="19224"/>
                    <a:pt x="6146" y="18360"/>
                  </a:cubicBezTo>
                  <a:cubicBezTo>
                    <a:pt x="6146" y="17496"/>
                    <a:pt x="6673" y="16632"/>
                    <a:pt x="7551" y="16632"/>
                  </a:cubicBezTo>
                  <a:cubicBezTo>
                    <a:pt x="8254" y="16632"/>
                    <a:pt x="8780" y="17496"/>
                    <a:pt x="8780" y="18360"/>
                  </a:cubicBezTo>
                  <a:cubicBezTo>
                    <a:pt x="8780" y="19224"/>
                    <a:pt x="8254" y="20088"/>
                    <a:pt x="7551" y="20088"/>
                  </a:cubicBezTo>
                  <a:close/>
                  <a:moveTo>
                    <a:pt x="16156" y="20088"/>
                  </a:moveTo>
                  <a:cubicBezTo>
                    <a:pt x="15454" y="20088"/>
                    <a:pt x="14927" y="19224"/>
                    <a:pt x="14927" y="18360"/>
                  </a:cubicBezTo>
                  <a:cubicBezTo>
                    <a:pt x="14927" y="17496"/>
                    <a:pt x="15454" y="16632"/>
                    <a:pt x="16156" y="16632"/>
                  </a:cubicBezTo>
                  <a:cubicBezTo>
                    <a:pt x="17034" y="16632"/>
                    <a:pt x="17561" y="17496"/>
                    <a:pt x="17561" y="18360"/>
                  </a:cubicBezTo>
                  <a:cubicBezTo>
                    <a:pt x="17561" y="19224"/>
                    <a:pt x="17034" y="20088"/>
                    <a:pt x="16156" y="20088"/>
                  </a:cubicBezTo>
                  <a:close/>
                  <a:moveTo>
                    <a:pt x="20195" y="16632"/>
                  </a:moveTo>
                  <a:cubicBezTo>
                    <a:pt x="20195" y="17064"/>
                    <a:pt x="20020" y="17496"/>
                    <a:pt x="19668" y="17496"/>
                  </a:cubicBezTo>
                  <a:cubicBezTo>
                    <a:pt x="18790" y="17496"/>
                    <a:pt x="18790" y="17496"/>
                    <a:pt x="18790" y="17496"/>
                  </a:cubicBezTo>
                  <a:cubicBezTo>
                    <a:pt x="18615" y="15984"/>
                    <a:pt x="17561" y="15120"/>
                    <a:pt x="16156" y="15120"/>
                  </a:cubicBezTo>
                  <a:cubicBezTo>
                    <a:pt x="14927" y="15120"/>
                    <a:pt x="13873" y="15984"/>
                    <a:pt x="13698" y="17496"/>
                  </a:cubicBezTo>
                  <a:cubicBezTo>
                    <a:pt x="10010" y="17496"/>
                    <a:pt x="10010" y="17496"/>
                    <a:pt x="10010" y="17496"/>
                  </a:cubicBezTo>
                  <a:cubicBezTo>
                    <a:pt x="9834" y="15984"/>
                    <a:pt x="8780" y="15120"/>
                    <a:pt x="7551" y="15120"/>
                  </a:cubicBezTo>
                  <a:cubicBezTo>
                    <a:pt x="6146" y="15120"/>
                    <a:pt x="5268" y="15984"/>
                    <a:pt x="4917" y="17496"/>
                  </a:cubicBezTo>
                  <a:cubicBezTo>
                    <a:pt x="4039" y="17496"/>
                    <a:pt x="4039" y="17496"/>
                    <a:pt x="4039" y="17496"/>
                  </a:cubicBezTo>
                  <a:cubicBezTo>
                    <a:pt x="3688" y="17496"/>
                    <a:pt x="3512" y="17064"/>
                    <a:pt x="3512" y="16632"/>
                  </a:cubicBezTo>
                  <a:cubicBezTo>
                    <a:pt x="3512" y="14256"/>
                    <a:pt x="3512" y="14256"/>
                    <a:pt x="3512" y="14256"/>
                  </a:cubicBezTo>
                  <a:cubicBezTo>
                    <a:pt x="12117" y="14256"/>
                    <a:pt x="12117" y="14256"/>
                    <a:pt x="12117" y="14256"/>
                  </a:cubicBezTo>
                  <a:cubicBezTo>
                    <a:pt x="13346" y="14256"/>
                    <a:pt x="14224" y="13176"/>
                    <a:pt x="14224" y="11664"/>
                  </a:cubicBezTo>
                  <a:cubicBezTo>
                    <a:pt x="14224" y="5832"/>
                    <a:pt x="14224" y="5832"/>
                    <a:pt x="14224" y="5832"/>
                  </a:cubicBezTo>
                  <a:cubicBezTo>
                    <a:pt x="16859" y="5832"/>
                    <a:pt x="16859" y="5832"/>
                    <a:pt x="16859" y="5832"/>
                  </a:cubicBezTo>
                  <a:cubicBezTo>
                    <a:pt x="17210" y="5832"/>
                    <a:pt x="17385" y="6048"/>
                    <a:pt x="17385" y="6264"/>
                  </a:cubicBezTo>
                  <a:cubicBezTo>
                    <a:pt x="20195" y="11232"/>
                    <a:pt x="20195" y="11232"/>
                    <a:pt x="20195" y="11232"/>
                  </a:cubicBezTo>
                  <a:cubicBezTo>
                    <a:pt x="20195" y="11448"/>
                    <a:pt x="20195" y="11448"/>
                    <a:pt x="20195" y="11664"/>
                  </a:cubicBezTo>
                  <a:lnTo>
                    <a:pt x="20195" y="16632"/>
                  </a:lnTo>
                  <a:close/>
                  <a:moveTo>
                    <a:pt x="20195" y="16632"/>
                  </a:moveTo>
                  <a:cubicBezTo>
                    <a:pt x="20195" y="16632"/>
                    <a:pt x="20195" y="16632"/>
                    <a:pt x="20195" y="16632"/>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63"/>
                                        </p:tgtEl>
                                        <p:attrNameLst>
                                          <p:attrName>style.visibility</p:attrName>
                                        </p:attrNameLst>
                                      </p:cBhvr>
                                      <p:to>
                                        <p:strVal val="visible"/>
                                      </p:to>
                                    </p:set>
                                    <p:animEffect transition="in" filter="fade">
                                      <p:cBhvr>
                                        <p:cTn id="7" dur="500"/>
                                        <p:tgtEl>
                                          <p:spTgt spid="7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05"/>
                                        </p:tgtEl>
                                        <p:attrNameLst>
                                          <p:attrName>style.visibility</p:attrName>
                                        </p:attrNameLst>
                                      </p:cBhvr>
                                      <p:to>
                                        <p:strVal val="visible"/>
                                      </p:to>
                                    </p:set>
                                    <p:animEffect transition="in" filter="fade">
                                      <p:cBhvr>
                                        <p:cTn id="12" dur="500"/>
                                        <p:tgtEl>
                                          <p:spTgt spid="8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62"/>
                                        </p:tgtEl>
                                        <p:attrNameLst>
                                          <p:attrName>style.visibility</p:attrName>
                                        </p:attrNameLst>
                                      </p:cBhvr>
                                      <p:to>
                                        <p:strVal val="visible"/>
                                      </p:to>
                                    </p:set>
                                    <p:animEffect transition="in" filter="fade">
                                      <p:cBhvr>
                                        <p:cTn id="17" dur="500"/>
                                        <p:tgtEl>
                                          <p:spTgt spid="7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776"/>
                                        </p:tgtEl>
                                        <p:attrNameLst>
                                          <p:attrName>style.visibility</p:attrName>
                                        </p:attrNameLst>
                                      </p:cBhvr>
                                      <p:to>
                                        <p:strVal val="visible"/>
                                      </p:to>
                                    </p:set>
                                    <p:animEffect transition="in" filter="fade">
                                      <p:cBhvr>
                                        <p:cTn id="22" dur="500"/>
                                        <p:tgtEl>
                                          <p:spTgt spid="7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764"/>
                                        </p:tgtEl>
                                        <p:attrNameLst>
                                          <p:attrName>style.visibility</p:attrName>
                                        </p:attrNameLst>
                                      </p:cBhvr>
                                      <p:to>
                                        <p:strVal val="visible"/>
                                      </p:to>
                                    </p:set>
                                    <p:animEffect transition="in" filter="fade">
                                      <p:cBhvr>
                                        <p:cTn id="27" dur="500"/>
                                        <p:tgtEl>
                                          <p:spTgt spid="76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765"/>
                                        </p:tgtEl>
                                        <p:attrNameLst>
                                          <p:attrName>style.visibility</p:attrName>
                                        </p:attrNameLst>
                                      </p:cBhvr>
                                      <p:to>
                                        <p:strVal val="visible"/>
                                      </p:to>
                                    </p:set>
                                    <p:animEffect transition="in" filter="fade">
                                      <p:cBhvr>
                                        <p:cTn id="32" dur="500"/>
                                        <p:tgtEl>
                                          <p:spTgt spid="7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757"/>
                                        </p:tgtEl>
                                        <p:attrNameLst>
                                          <p:attrName>style.visibility</p:attrName>
                                        </p:attrNameLst>
                                      </p:cBhvr>
                                      <p:to>
                                        <p:strVal val="visible"/>
                                      </p:to>
                                    </p:set>
                                    <p:animEffect transition="in" filter="fade">
                                      <p:cBhvr>
                                        <p:cTn id="37" dur="500"/>
                                        <p:tgtEl>
                                          <p:spTgt spid="75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777"/>
                                        </p:tgtEl>
                                        <p:attrNameLst>
                                          <p:attrName>style.visibility</p:attrName>
                                        </p:attrNameLst>
                                      </p:cBhvr>
                                      <p:to>
                                        <p:strVal val="visible"/>
                                      </p:to>
                                    </p:set>
                                    <p:animEffect transition="in" filter="fade">
                                      <p:cBhvr>
                                        <p:cTn id="42" dur="500"/>
                                        <p:tgtEl>
                                          <p:spTgt spid="77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766"/>
                                        </p:tgtEl>
                                        <p:attrNameLst>
                                          <p:attrName>style.visibility</p:attrName>
                                        </p:attrNameLst>
                                      </p:cBhvr>
                                      <p:to>
                                        <p:strVal val="visible"/>
                                      </p:to>
                                    </p:set>
                                    <p:animEffect transition="in" filter="fade">
                                      <p:cBhvr>
                                        <p:cTn id="47" dur="500"/>
                                        <p:tgtEl>
                                          <p:spTgt spid="76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767"/>
                                        </p:tgtEl>
                                        <p:attrNameLst>
                                          <p:attrName>style.visibility</p:attrName>
                                        </p:attrNameLst>
                                      </p:cBhvr>
                                      <p:to>
                                        <p:strVal val="visible"/>
                                      </p:to>
                                    </p:set>
                                    <p:animEffect transition="in" filter="fade">
                                      <p:cBhvr>
                                        <p:cTn id="52" dur="500"/>
                                        <p:tgtEl>
                                          <p:spTgt spid="7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758"/>
                                        </p:tgtEl>
                                        <p:attrNameLst>
                                          <p:attrName>style.visibility</p:attrName>
                                        </p:attrNameLst>
                                      </p:cBhvr>
                                      <p:to>
                                        <p:strVal val="visible"/>
                                      </p:to>
                                    </p:set>
                                    <p:animEffect transition="in" filter="fade">
                                      <p:cBhvr>
                                        <p:cTn id="57" dur="500"/>
                                        <p:tgtEl>
                                          <p:spTgt spid="7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787"/>
                                        </p:tgtEl>
                                        <p:attrNameLst>
                                          <p:attrName>style.visibility</p:attrName>
                                        </p:attrNameLst>
                                      </p:cBhvr>
                                      <p:to>
                                        <p:strVal val="visible"/>
                                      </p:to>
                                    </p:set>
                                    <p:animEffect transition="in" filter="fade">
                                      <p:cBhvr>
                                        <p:cTn id="62" dur="500"/>
                                        <p:tgtEl>
                                          <p:spTgt spid="78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768"/>
                                        </p:tgtEl>
                                        <p:attrNameLst>
                                          <p:attrName>style.visibility</p:attrName>
                                        </p:attrNameLst>
                                      </p:cBhvr>
                                      <p:to>
                                        <p:strVal val="visible"/>
                                      </p:to>
                                    </p:set>
                                    <p:animEffect transition="in" filter="fade">
                                      <p:cBhvr>
                                        <p:cTn id="67" dur="500"/>
                                        <p:tgtEl>
                                          <p:spTgt spid="76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769"/>
                                        </p:tgtEl>
                                        <p:attrNameLst>
                                          <p:attrName>style.visibility</p:attrName>
                                        </p:attrNameLst>
                                      </p:cBhvr>
                                      <p:to>
                                        <p:strVal val="visible"/>
                                      </p:to>
                                    </p:set>
                                    <p:animEffect transition="in" filter="fade">
                                      <p:cBhvr>
                                        <p:cTn id="72" dur="500"/>
                                        <p:tgtEl>
                                          <p:spTgt spid="76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759"/>
                                        </p:tgtEl>
                                        <p:attrNameLst>
                                          <p:attrName>style.visibility</p:attrName>
                                        </p:attrNameLst>
                                      </p:cBhvr>
                                      <p:to>
                                        <p:strVal val="visible"/>
                                      </p:to>
                                    </p:set>
                                    <p:animEffect transition="in" filter="fade">
                                      <p:cBhvr>
                                        <p:cTn id="77" dur="500"/>
                                        <p:tgtEl>
                                          <p:spTgt spid="75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790"/>
                                        </p:tgtEl>
                                        <p:attrNameLst>
                                          <p:attrName>style.visibility</p:attrName>
                                        </p:attrNameLst>
                                      </p:cBhvr>
                                      <p:to>
                                        <p:strVal val="visible"/>
                                      </p:to>
                                    </p:set>
                                    <p:animEffect transition="in" filter="fade">
                                      <p:cBhvr>
                                        <p:cTn id="82" dur="500"/>
                                        <p:tgtEl>
                                          <p:spTgt spid="79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770"/>
                                        </p:tgtEl>
                                        <p:attrNameLst>
                                          <p:attrName>style.visibility</p:attrName>
                                        </p:attrNameLst>
                                      </p:cBhvr>
                                      <p:to>
                                        <p:strVal val="visible"/>
                                      </p:to>
                                    </p:set>
                                    <p:animEffect transition="in" filter="fade">
                                      <p:cBhvr>
                                        <p:cTn id="87" dur="500"/>
                                        <p:tgtEl>
                                          <p:spTgt spid="77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771"/>
                                        </p:tgtEl>
                                        <p:attrNameLst>
                                          <p:attrName>style.visibility</p:attrName>
                                        </p:attrNameLst>
                                      </p:cBhvr>
                                      <p:to>
                                        <p:strVal val="visible"/>
                                      </p:to>
                                    </p:set>
                                    <p:animEffect transition="in" filter="fade">
                                      <p:cBhvr>
                                        <p:cTn id="92" dur="500"/>
                                        <p:tgtEl>
                                          <p:spTgt spid="77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760"/>
                                        </p:tgtEl>
                                        <p:attrNameLst>
                                          <p:attrName>style.visibility</p:attrName>
                                        </p:attrNameLst>
                                      </p:cBhvr>
                                      <p:to>
                                        <p:strVal val="visible"/>
                                      </p:to>
                                    </p:set>
                                    <p:animEffect transition="in" filter="fade">
                                      <p:cBhvr>
                                        <p:cTn id="97" dur="500"/>
                                        <p:tgtEl>
                                          <p:spTgt spid="76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801"/>
                                        </p:tgtEl>
                                        <p:attrNameLst>
                                          <p:attrName>style.visibility</p:attrName>
                                        </p:attrNameLst>
                                      </p:cBhvr>
                                      <p:to>
                                        <p:strVal val="visible"/>
                                      </p:to>
                                    </p:set>
                                    <p:animEffect transition="in" filter="fade">
                                      <p:cBhvr>
                                        <p:cTn id="102" dur="500"/>
                                        <p:tgtEl>
                                          <p:spTgt spid="80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772"/>
                                        </p:tgtEl>
                                        <p:attrNameLst>
                                          <p:attrName>style.visibility</p:attrName>
                                        </p:attrNameLst>
                                      </p:cBhvr>
                                      <p:to>
                                        <p:strVal val="visible"/>
                                      </p:to>
                                    </p:set>
                                    <p:animEffect transition="in" filter="fade">
                                      <p:cBhvr>
                                        <p:cTn id="107" dur="500"/>
                                        <p:tgtEl>
                                          <p:spTgt spid="77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773"/>
                                        </p:tgtEl>
                                        <p:attrNameLst>
                                          <p:attrName>style.visibility</p:attrName>
                                        </p:attrNameLst>
                                      </p:cBhvr>
                                      <p:to>
                                        <p:strVal val="visible"/>
                                      </p:to>
                                    </p:set>
                                    <p:animEffect transition="in" filter="fade">
                                      <p:cBhvr>
                                        <p:cTn id="112" dur="500"/>
                                        <p:tgtEl>
                                          <p:spTgt spid="77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761"/>
                                        </p:tgtEl>
                                        <p:attrNameLst>
                                          <p:attrName>style.visibility</p:attrName>
                                        </p:attrNameLst>
                                      </p:cBhvr>
                                      <p:to>
                                        <p:strVal val="visible"/>
                                      </p:to>
                                    </p:set>
                                    <p:animEffect transition="in" filter="fade">
                                      <p:cBhvr>
                                        <p:cTn id="117" dur="500"/>
                                        <p:tgtEl>
                                          <p:spTgt spid="76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804"/>
                                        </p:tgtEl>
                                        <p:attrNameLst>
                                          <p:attrName>style.visibility</p:attrName>
                                        </p:attrNameLst>
                                      </p:cBhvr>
                                      <p:to>
                                        <p:strVal val="visible"/>
                                      </p:to>
                                    </p:set>
                                    <p:animEffect transition="in" filter="fade">
                                      <p:cBhvr>
                                        <p:cTn id="122" dur="500"/>
                                        <p:tgtEl>
                                          <p:spTgt spid="80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774"/>
                                        </p:tgtEl>
                                        <p:attrNameLst>
                                          <p:attrName>style.visibility</p:attrName>
                                        </p:attrNameLst>
                                      </p:cBhvr>
                                      <p:to>
                                        <p:strVal val="visible"/>
                                      </p:to>
                                    </p:set>
                                    <p:animEffect transition="in" filter="fade">
                                      <p:cBhvr>
                                        <p:cTn id="127" dur="500"/>
                                        <p:tgtEl>
                                          <p:spTgt spid="77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775"/>
                                        </p:tgtEl>
                                        <p:attrNameLst>
                                          <p:attrName>style.visibility</p:attrName>
                                        </p:attrNameLst>
                                      </p:cBhvr>
                                      <p:to>
                                        <p:strVal val="visible"/>
                                      </p:to>
                                    </p:set>
                                    <p:animEffect transition="in" filter="fade">
                                      <p:cBhvr>
                                        <p:cTn id="132" dur="500"/>
                                        <p:tgtEl>
                                          <p:spTgt spid="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 grpId="7" animBg="1" advAuto="0"/>
      <p:bldP spid="758" grpId="11" animBg="1" advAuto="0"/>
      <p:bldP spid="759" grpId="15" animBg="1" advAuto="0"/>
      <p:bldP spid="760" grpId="19" animBg="1" advAuto="0"/>
      <p:bldP spid="761" grpId="23" animBg="1" advAuto="0"/>
      <p:bldP spid="762" grpId="3" animBg="1" advAuto="0"/>
      <p:bldP spid="763" grpId="1" animBg="1" advAuto="0"/>
      <p:bldP spid="764" grpId="5" animBg="1" advAuto="0"/>
      <p:bldP spid="765" grpId="6" animBg="1" advAuto="0"/>
      <p:bldP spid="766" grpId="9" animBg="1" advAuto="0"/>
      <p:bldP spid="767" grpId="10" animBg="1" advAuto="0"/>
      <p:bldP spid="768" grpId="13" animBg="1" advAuto="0"/>
      <p:bldP spid="769" grpId="14" animBg="1" advAuto="0"/>
      <p:bldP spid="770" grpId="17" animBg="1" advAuto="0"/>
      <p:bldP spid="771" grpId="18" animBg="1" advAuto="0"/>
      <p:bldP spid="772" grpId="21" animBg="1" advAuto="0"/>
      <p:bldP spid="773" grpId="22" animBg="1" advAuto="0"/>
      <p:bldP spid="774" grpId="25" animBg="1" advAuto="0"/>
      <p:bldP spid="775" grpId="26" animBg="1" advAuto="0"/>
      <p:bldP spid="776" grpId="4" animBg="1" advAuto="0"/>
      <p:bldP spid="777" grpId="8" animBg="1" advAuto="0"/>
      <p:bldP spid="787" grpId="12" animBg="1" advAuto="0"/>
      <p:bldP spid="790" grpId="16" animBg="1" advAuto="0"/>
      <p:bldP spid="801" grpId="20" animBg="1" advAuto="0"/>
      <p:bldP spid="804" grpId="24" animBg="1" advAuto="0"/>
      <p:bldP spid="805" grpId="2"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808" name="WRITE HERE A TITLE…"/>
          <p:cNvSpPr txBox="1"/>
          <p:nvPr/>
        </p:nvSpPr>
        <p:spPr>
          <a:xfrm>
            <a:off x="8191935" y="673623"/>
            <a:ext cx="800036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Inside the Mind of the People</a:t>
            </a:r>
          </a:p>
        </p:txBody>
      </p:sp>
      <p:sp>
        <p:nvSpPr>
          <p:cNvPr id="809" name="线条"/>
          <p:cNvSpPr/>
          <p:nvPr/>
        </p:nvSpPr>
        <p:spPr>
          <a:xfrm>
            <a:off x="7425381" y="2939807"/>
            <a:ext cx="9512784" cy="47563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path>
            </a:pathLst>
          </a:custGeom>
          <a:ln w="63500">
            <a:solidFill>
              <a:srgbClr val="E5E5E5"/>
            </a:solidFill>
            <a:miter lim="400000"/>
          </a:ln>
        </p:spPr>
        <p:txBody>
          <a:bodyPr lIns="45719" rIns="45719" anchor="ctr"/>
          <a:lstStyle/>
          <a:p>
            <a:pPr algn="l" defTabSz="1828433">
              <a:lnSpc>
                <a:spcPct val="10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10" name="圆形"/>
          <p:cNvSpPr/>
          <p:nvPr/>
        </p:nvSpPr>
        <p:spPr>
          <a:xfrm>
            <a:off x="16395596" y="6157099"/>
            <a:ext cx="979257" cy="982390"/>
          </a:xfrm>
          <a:prstGeom prst="ellipse">
            <a:avLst/>
          </a:prstGeom>
          <a:solidFill>
            <a:srgbClr val="F6F7FA"/>
          </a:solidFill>
          <a:ln w="76200">
            <a:solidFill>
              <a:srgbClr val="F1C05A"/>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11" name="圆形"/>
          <p:cNvSpPr/>
          <p:nvPr/>
        </p:nvSpPr>
        <p:spPr>
          <a:xfrm>
            <a:off x="15064348" y="3670575"/>
            <a:ext cx="979257" cy="982390"/>
          </a:xfrm>
          <a:prstGeom prst="ellipse">
            <a:avLst/>
          </a:prstGeom>
          <a:ln w="76200">
            <a:solidFill>
              <a:srgbClr val="F19A14"/>
            </a:solidFill>
            <a:miter lim="400000"/>
          </a:ln>
        </p:spPr>
        <p:txBody>
          <a:bodyPr lIns="45719" rIns="45719" anchor="ctr"/>
          <a:lstStyle/>
          <a:p>
            <a:pPr defTabSz="1828433">
              <a:defRPr sz="1600">
                <a:latin typeface="Helvetica"/>
                <a:ea typeface="Helvetica"/>
                <a:cs typeface="Helvetica"/>
                <a:sym typeface="Helvetica"/>
              </a:defRPr>
            </a:pPr>
            <a:endParaRPr/>
          </a:p>
        </p:txBody>
      </p:sp>
      <p:grpSp>
        <p:nvGrpSpPr>
          <p:cNvPr id="815" name="成组"/>
          <p:cNvGrpSpPr/>
          <p:nvPr/>
        </p:nvGrpSpPr>
        <p:grpSpPr>
          <a:xfrm>
            <a:off x="15269723" y="3885765"/>
            <a:ext cx="572316" cy="535193"/>
            <a:chOff x="0" y="0"/>
            <a:chExt cx="572314" cy="535191"/>
          </a:xfrm>
        </p:grpSpPr>
        <p:sp>
          <p:nvSpPr>
            <p:cNvPr id="812" name="形状"/>
            <p:cNvSpPr/>
            <p:nvPr/>
          </p:nvSpPr>
          <p:spPr>
            <a:xfrm>
              <a:off x="535191" y="142305"/>
              <a:ext cx="37124" cy="108277"/>
            </a:xfrm>
            <a:custGeom>
              <a:avLst/>
              <a:gdLst/>
              <a:ahLst/>
              <a:cxnLst>
                <a:cxn ang="0">
                  <a:pos x="wd2" y="hd2"/>
                </a:cxn>
                <a:cxn ang="5400000">
                  <a:pos x="wd2" y="hd2"/>
                </a:cxn>
                <a:cxn ang="10800000">
                  <a:pos x="wd2" y="hd2"/>
                </a:cxn>
                <a:cxn ang="16200000">
                  <a:pos x="wd2" y="hd2"/>
                </a:cxn>
              </a:cxnLst>
              <a:rect l="0" t="0" r="r" b="b"/>
              <a:pathLst>
                <a:path w="21600" h="21600" extrusionOk="0">
                  <a:moveTo>
                    <a:pt x="9257" y="0"/>
                  </a:moveTo>
                  <a:cubicBezTo>
                    <a:pt x="0" y="0"/>
                    <a:pt x="0" y="0"/>
                    <a:pt x="0" y="0"/>
                  </a:cubicBezTo>
                  <a:cubicBezTo>
                    <a:pt x="0" y="21600"/>
                    <a:pt x="0" y="21600"/>
                    <a:pt x="0" y="21600"/>
                  </a:cubicBezTo>
                  <a:cubicBezTo>
                    <a:pt x="9257" y="21600"/>
                    <a:pt x="9257" y="21600"/>
                    <a:pt x="9257" y="21600"/>
                  </a:cubicBezTo>
                  <a:cubicBezTo>
                    <a:pt x="15429" y="21600"/>
                    <a:pt x="21600" y="19636"/>
                    <a:pt x="21600" y="17673"/>
                  </a:cubicBezTo>
                  <a:cubicBezTo>
                    <a:pt x="21600" y="2945"/>
                    <a:pt x="21600" y="2945"/>
                    <a:pt x="21600" y="2945"/>
                  </a:cubicBezTo>
                  <a:cubicBezTo>
                    <a:pt x="21600" y="982"/>
                    <a:pt x="15429" y="0"/>
                    <a:pt x="9257" y="0"/>
                  </a:cubicBezTo>
                  <a:close/>
                </a:path>
              </a:pathLst>
            </a:custGeom>
            <a:solidFill>
              <a:srgbClr val="91CE55"/>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3" name="形状"/>
            <p:cNvSpPr/>
            <p:nvPr/>
          </p:nvSpPr>
          <p:spPr>
            <a:xfrm>
              <a:off x="71151" y="-1"/>
              <a:ext cx="426918" cy="535193"/>
            </a:xfrm>
            <a:custGeom>
              <a:avLst/>
              <a:gdLst/>
              <a:ahLst/>
              <a:cxnLst>
                <a:cxn ang="0">
                  <a:pos x="wd2" y="hd2"/>
                </a:cxn>
                <a:cxn ang="5400000">
                  <a:pos x="wd2" y="hd2"/>
                </a:cxn>
                <a:cxn ang="10800000">
                  <a:pos x="wd2" y="hd2"/>
                </a:cxn>
                <a:cxn ang="16200000">
                  <a:pos x="wd2" y="hd2"/>
                </a:cxn>
              </a:cxnLst>
              <a:rect l="0" t="0" r="r" b="b"/>
              <a:pathLst>
                <a:path w="21600" h="21600" extrusionOk="0">
                  <a:moveTo>
                    <a:pt x="16138" y="0"/>
                  </a:moveTo>
                  <a:cubicBezTo>
                    <a:pt x="5462" y="0"/>
                    <a:pt x="5462" y="0"/>
                    <a:pt x="5462" y="0"/>
                  </a:cubicBezTo>
                  <a:cubicBezTo>
                    <a:pt x="2483" y="0"/>
                    <a:pt x="0" y="1982"/>
                    <a:pt x="0" y="4360"/>
                  </a:cubicBezTo>
                  <a:cubicBezTo>
                    <a:pt x="0" y="17240"/>
                    <a:pt x="0" y="17240"/>
                    <a:pt x="0" y="17240"/>
                  </a:cubicBezTo>
                  <a:cubicBezTo>
                    <a:pt x="0" y="18033"/>
                    <a:pt x="745" y="18628"/>
                    <a:pt x="1738" y="18628"/>
                  </a:cubicBezTo>
                  <a:cubicBezTo>
                    <a:pt x="1738" y="20015"/>
                    <a:pt x="1738" y="20015"/>
                    <a:pt x="1738" y="20015"/>
                  </a:cubicBezTo>
                  <a:cubicBezTo>
                    <a:pt x="1738" y="20807"/>
                    <a:pt x="2731" y="21600"/>
                    <a:pt x="3724" y="21600"/>
                  </a:cubicBezTo>
                  <a:cubicBezTo>
                    <a:pt x="5462" y="21600"/>
                    <a:pt x="5462" y="21600"/>
                    <a:pt x="5462" y="21600"/>
                  </a:cubicBezTo>
                  <a:cubicBezTo>
                    <a:pt x="6455" y="21600"/>
                    <a:pt x="7200" y="20807"/>
                    <a:pt x="7200" y="20015"/>
                  </a:cubicBezTo>
                  <a:cubicBezTo>
                    <a:pt x="7200" y="18628"/>
                    <a:pt x="7200" y="18628"/>
                    <a:pt x="7200" y="18628"/>
                  </a:cubicBezTo>
                  <a:cubicBezTo>
                    <a:pt x="14400" y="18628"/>
                    <a:pt x="14400" y="18628"/>
                    <a:pt x="14400" y="18628"/>
                  </a:cubicBezTo>
                  <a:cubicBezTo>
                    <a:pt x="14400" y="20015"/>
                    <a:pt x="14400" y="20015"/>
                    <a:pt x="14400" y="20015"/>
                  </a:cubicBezTo>
                  <a:cubicBezTo>
                    <a:pt x="14400" y="20807"/>
                    <a:pt x="15145" y="21600"/>
                    <a:pt x="16138" y="21600"/>
                  </a:cubicBezTo>
                  <a:cubicBezTo>
                    <a:pt x="18124" y="21600"/>
                    <a:pt x="18124" y="21600"/>
                    <a:pt x="18124" y="21600"/>
                  </a:cubicBezTo>
                  <a:cubicBezTo>
                    <a:pt x="19117" y="21600"/>
                    <a:pt x="19862" y="20807"/>
                    <a:pt x="19862" y="20015"/>
                  </a:cubicBezTo>
                  <a:cubicBezTo>
                    <a:pt x="19862" y="18628"/>
                    <a:pt x="19862" y="18628"/>
                    <a:pt x="19862" y="18628"/>
                  </a:cubicBezTo>
                  <a:cubicBezTo>
                    <a:pt x="20855" y="18628"/>
                    <a:pt x="21600" y="18033"/>
                    <a:pt x="21600" y="17240"/>
                  </a:cubicBezTo>
                  <a:cubicBezTo>
                    <a:pt x="21600" y="4360"/>
                    <a:pt x="21600" y="4360"/>
                    <a:pt x="21600" y="4360"/>
                  </a:cubicBezTo>
                  <a:cubicBezTo>
                    <a:pt x="21600" y="1982"/>
                    <a:pt x="19366" y="0"/>
                    <a:pt x="16138" y="0"/>
                  </a:cubicBezTo>
                  <a:close/>
                  <a:moveTo>
                    <a:pt x="7200" y="1387"/>
                  </a:moveTo>
                  <a:cubicBezTo>
                    <a:pt x="14400" y="1387"/>
                    <a:pt x="14400" y="1387"/>
                    <a:pt x="14400" y="1387"/>
                  </a:cubicBezTo>
                  <a:cubicBezTo>
                    <a:pt x="14400" y="2774"/>
                    <a:pt x="14400" y="2774"/>
                    <a:pt x="14400" y="2774"/>
                  </a:cubicBezTo>
                  <a:cubicBezTo>
                    <a:pt x="7200" y="2774"/>
                    <a:pt x="7200" y="2774"/>
                    <a:pt x="7200" y="2774"/>
                  </a:cubicBezTo>
                  <a:lnTo>
                    <a:pt x="7200" y="1387"/>
                  </a:lnTo>
                  <a:close/>
                  <a:moveTo>
                    <a:pt x="3724" y="17240"/>
                  </a:moveTo>
                  <a:cubicBezTo>
                    <a:pt x="2731" y="17240"/>
                    <a:pt x="1738" y="16646"/>
                    <a:pt x="1738" y="15853"/>
                  </a:cubicBezTo>
                  <a:cubicBezTo>
                    <a:pt x="1738" y="15061"/>
                    <a:pt x="2731" y="14268"/>
                    <a:pt x="3724" y="14268"/>
                  </a:cubicBezTo>
                  <a:cubicBezTo>
                    <a:pt x="4717" y="14268"/>
                    <a:pt x="5462" y="15061"/>
                    <a:pt x="5462" y="15853"/>
                  </a:cubicBezTo>
                  <a:cubicBezTo>
                    <a:pt x="5462" y="16646"/>
                    <a:pt x="4717" y="17240"/>
                    <a:pt x="3724" y="17240"/>
                  </a:cubicBezTo>
                  <a:close/>
                  <a:moveTo>
                    <a:pt x="18124" y="17240"/>
                  </a:moveTo>
                  <a:cubicBezTo>
                    <a:pt x="17131" y="17240"/>
                    <a:pt x="16138" y="16646"/>
                    <a:pt x="16138" y="15853"/>
                  </a:cubicBezTo>
                  <a:cubicBezTo>
                    <a:pt x="16138" y="15061"/>
                    <a:pt x="17131" y="14268"/>
                    <a:pt x="18124" y="14268"/>
                  </a:cubicBezTo>
                  <a:cubicBezTo>
                    <a:pt x="19117" y="14268"/>
                    <a:pt x="19862" y="15061"/>
                    <a:pt x="19862" y="15853"/>
                  </a:cubicBezTo>
                  <a:cubicBezTo>
                    <a:pt x="19862" y="16646"/>
                    <a:pt x="19117" y="17240"/>
                    <a:pt x="18124" y="17240"/>
                  </a:cubicBezTo>
                  <a:close/>
                  <a:moveTo>
                    <a:pt x="19862" y="12881"/>
                  </a:moveTo>
                  <a:cubicBezTo>
                    <a:pt x="1738" y="12881"/>
                    <a:pt x="1738" y="12881"/>
                    <a:pt x="1738" y="12881"/>
                  </a:cubicBezTo>
                  <a:cubicBezTo>
                    <a:pt x="1738" y="4360"/>
                    <a:pt x="1738" y="4360"/>
                    <a:pt x="1738" y="4360"/>
                  </a:cubicBezTo>
                  <a:cubicBezTo>
                    <a:pt x="19862" y="4360"/>
                    <a:pt x="19862" y="4360"/>
                    <a:pt x="19862" y="4360"/>
                  </a:cubicBezTo>
                  <a:lnTo>
                    <a:pt x="19862" y="12881"/>
                  </a:lnTo>
                  <a:close/>
                </a:path>
              </a:pathLst>
            </a:custGeom>
            <a:solidFill>
              <a:srgbClr val="F19A1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4" name="形状"/>
            <p:cNvSpPr/>
            <p:nvPr/>
          </p:nvSpPr>
          <p:spPr>
            <a:xfrm>
              <a:off x="0" y="142305"/>
              <a:ext cx="34031" cy="108277"/>
            </a:xfrm>
            <a:custGeom>
              <a:avLst/>
              <a:gdLst/>
              <a:ahLst/>
              <a:cxnLst>
                <a:cxn ang="0">
                  <a:pos x="wd2" y="hd2"/>
                </a:cxn>
                <a:cxn ang="5400000">
                  <a:pos x="wd2" y="hd2"/>
                </a:cxn>
                <a:cxn ang="10800000">
                  <a:pos x="wd2" y="hd2"/>
                </a:cxn>
                <a:cxn ang="16200000">
                  <a:pos x="wd2" y="hd2"/>
                </a:cxn>
              </a:cxnLst>
              <a:rect l="0" t="0" r="r" b="b"/>
              <a:pathLst>
                <a:path w="21600" h="21600" extrusionOk="0">
                  <a:moveTo>
                    <a:pt x="0" y="2945"/>
                  </a:moveTo>
                  <a:cubicBezTo>
                    <a:pt x="0" y="17673"/>
                    <a:pt x="0" y="17673"/>
                    <a:pt x="0" y="17673"/>
                  </a:cubicBezTo>
                  <a:cubicBezTo>
                    <a:pt x="0" y="19636"/>
                    <a:pt x="3086" y="21600"/>
                    <a:pt x="9257" y="21600"/>
                  </a:cubicBezTo>
                  <a:cubicBezTo>
                    <a:pt x="21600" y="21600"/>
                    <a:pt x="21600" y="21600"/>
                    <a:pt x="21600" y="21600"/>
                  </a:cubicBezTo>
                  <a:cubicBezTo>
                    <a:pt x="21600" y="0"/>
                    <a:pt x="21600" y="0"/>
                    <a:pt x="21600" y="0"/>
                  </a:cubicBezTo>
                  <a:cubicBezTo>
                    <a:pt x="9257" y="0"/>
                    <a:pt x="9257" y="0"/>
                    <a:pt x="9257" y="0"/>
                  </a:cubicBezTo>
                  <a:cubicBezTo>
                    <a:pt x="3086" y="0"/>
                    <a:pt x="0" y="982"/>
                    <a:pt x="0" y="2945"/>
                  </a:cubicBezTo>
                  <a:close/>
                </a:path>
              </a:pathLst>
            </a:custGeom>
            <a:solidFill>
              <a:srgbClr val="91CE55"/>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16" name="形状"/>
          <p:cNvSpPr/>
          <p:nvPr/>
        </p:nvSpPr>
        <p:spPr>
          <a:xfrm>
            <a:off x="16664221" y="6407019"/>
            <a:ext cx="494975" cy="430010"/>
          </a:xfrm>
          <a:custGeom>
            <a:avLst/>
            <a:gdLst/>
            <a:ahLst/>
            <a:cxnLst>
              <a:cxn ang="0">
                <a:pos x="wd2" y="hd2"/>
              </a:cxn>
              <a:cxn ang="5400000">
                <a:pos x="wd2" y="hd2"/>
              </a:cxn>
              <a:cxn ang="10800000">
                <a:pos x="wd2" y="hd2"/>
              </a:cxn>
              <a:cxn ang="16200000">
                <a:pos x="wd2" y="hd2"/>
              </a:cxn>
            </a:cxnLst>
            <a:rect l="0" t="0" r="r" b="b"/>
            <a:pathLst>
              <a:path w="21600" h="21600" extrusionOk="0">
                <a:moveTo>
                  <a:pt x="20958" y="8938"/>
                </a:moveTo>
                <a:cubicBezTo>
                  <a:pt x="19675" y="8938"/>
                  <a:pt x="19675" y="8938"/>
                  <a:pt x="19675" y="8938"/>
                </a:cubicBezTo>
                <a:cubicBezTo>
                  <a:pt x="19034" y="7200"/>
                  <a:pt x="19034" y="7200"/>
                  <a:pt x="19034" y="7200"/>
                </a:cubicBezTo>
                <a:cubicBezTo>
                  <a:pt x="20958" y="7200"/>
                  <a:pt x="20958" y="7200"/>
                  <a:pt x="20958" y="7200"/>
                </a:cubicBezTo>
                <a:cubicBezTo>
                  <a:pt x="21386" y="7200"/>
                  <a:pt x="21600" y="6703"/>
                  <a:pt x="21600" y="6207"/>
                </a:cubicBezTo>
                <a:cubicBezTo>
                  <a:pt x="21600" y="5710"/>
                  <a:pt x="21386" y="5214"/>
                  <a:pt x="20958" y="5214"/>
                </a:cubicBezTo>
                <a:cubicBezTo>
                  <a:pt x="18606" y="5214"/>
                  <a:pt x="18606" y="5214"/>
                  <a:pt x="18606" y="5214"/>
                </a:cubicBezTo>
                <a:cubicBezTo>
                  <a:pt x="17537" y="1490"/>
                  <a:pt x="17537" y="1490"/>
                  <a:pt x="17537" y="1490"/>
                </a:cubicBezTo>
                <a:cubicBezTo>
                  <a:pt x="17109" y="745"/>
                  <a:pt x="16253" y="0"/>
                  <a:pt x="15398" y="0"/>
                </a:cubicBezTo>
                <a:cubicBezTo>
                  <a:pt x="6202" y="0"/>
                  <a:pt x="6202" y="0"/>
                  <a:pt x="6202" y="0"/>
                </a:cubicBezTo>
                <a:cubicBezTo>
                  <a:pt x="5347" y="0"/>
                  <a:pt x="4277" y="745"/>
                  <a:pt x="4063" y="1490"/>
                </a:cubicBezTo>
                <a:cubicBezTo>
                  <a:pt x="2994" y="5214"/>
                  <a:pt x="2994" y="5214"/>
                  <a:pt x="2994" y="5214"/>
                </a:cubicBezTo>
                <a:cubicBezTo>
                  <a:pt x="642" y="5214"/>
                  <a:pt x="642" y="5214"/>
                  <a:pt x="642" y="5214"/>
                </a:cubicBezTo>
                <a:cubicBezTo>
                  <a:pt x="214" y="5214"/>
                  <a:pt x="0" y="5710"/>
                  <a:pt x="0" y="6207"/>
                </a:cubicBezTo>
                <a:cubicBezTo>
                  <a:pt x="0" y="6703"/>
                  <a:pt x="214" y="7200"/>
                  <a:pt x="642" y="7200"/>
                </a:cubicBezTo>
                <a:cubicBezTo>
                  <a:pt x="2566" y="7200"/>
                  <a:pt x="2566" y="7200"/>
                  <a:pt x="2566" y="7200"/>
                </a:cubicBezTo>
                <a:cubicBezTo>
                  <a:pt x="1925" y="8938"/>
                  <a:pt x="1925" y="8938"/>
                  <a:pt x="1925" y="8938"/>
                </a:cubicBezTo>
                <a:cubicBezTo>
                  <a:pt x="642" y="8938"/>
                  <a:pt x="642" y="8938"/>
                  <a:pt x="642" y="8938"/>
                </a:cubicBezTo>
                <a:cubicBezTo>
                  <a:pt x="214" y="8938"/>
                  <a:pt x="0" y="9434"/>
                  <a:pt x="0" y="9931"/>
                </a:cubicBezTo>
                <a:cubicBezTo>
                  <a:pt x="0" y="15145"/>
                  <a:pt x="0" y="15145"/>
                  <a:pt x="0" y="15145"/>
                </a:cubicBezTo>
                <a:cubicBezTo>
                  <a:pt x="0" y="15641"/>
                  <a:pt x="214" y="16138"/>
                  <a:pt x="642" y="16138"/>
                </a:cubicBezTo>
                <a:cubicBezTo>
                  <a:pt x="1497" y="16138"/>
                  <a:pt x="1497" y="16138"/>
                  <a:pt x="1497" y="16138"/>
                </a:cubicBezTo>
                <a:cubicBezTo>
                  <a:pt x="1497" y="19614"/>
                  <a:pt x="1497" y="19614"/>
                  <a:pt x="1497" y="19614"/>
                </a:cubicBezTo>
                <a:cubicBezTo>
                  <a:pt x="1497" y="20607"/>
                  <a:pt x="2139" y="21600"/>
                  <a:pt x="2994" y="21600"/>
                </a:cubicBezTo>
                <a:cubicBezTo>
                  <a:pt x="4491" y="21600"/>
                  <a:pt x="4491" y="21600"/>
                  <a:pt x="4491" y="21600"/>
                </a:cubicBezTo>
                <a:cubicBezTo>
                  <a:pt x="5347" y="21600"/>
                  <a:pt x="6202" y="20607"/>
                  <a:pt x="6202" y="19614"/>
                </a:cubicBezTo>
                <a:cubicBezTo>
                  <a:pt x="6202" y="16138"/>
                  <a:pt x="6202" y="16138"/>
                  <a:pt x="6202" y="16138"/>
                </a:cubicBezTo>
                <a:cubicBezTo>
                  <a:pt x="15398" y="16138"/>
                  <a:pt x="15398" y="16138"/>
                  <a:pt x="15398" y="16138"/>
                </a:cubicBezTo>
                <a:cubicBezTo>
                  <a:pt x="15398" y="19614"/>
                  <a:pt x="15398" y="19614"/>
                  <a:pt x="15398" y="19614"/>
                </a:cubicBezTo>
                <a:cubicBezTo>
                  <a:pt x="15398" y="20607"/>
                  <a:pt x="16040" y="21600"/>
                  <a:pt x="16895" y="21600"/>
                </a:cubicBezTo>
                <a:cubicBezTo>
                  <a:pt x="18606" y="21600"/>
                  <a:pt x="18606" y="21600"/>
                  <a:pt x="18606" y="21600"/>
                </a:cubicBezTo>
                <a:cubicBezTo>
                  <a:pt x="19461" y="21600"/>
                  <a:pt x="20103" y="20607"/>
                  <a:pt x="20103" y="19614"/>
                </a:cubicBezTo>
                <a:cubicBezTo>
                  <a:pt x="20103" y="16138"/>
                  <a:pt x="20103" y="16138"/>
                  <a:pt x="20103" y="16138"/>
                </a:cubicBezTo>
                <a:cubicBezTo>
                  <a:pt x="20958" y="16138"/>
                  <a:pt x="20958" y="16138"/>
                  <a:pt x="20958" y="16138"/>
                </a:cubicBezTo>
                <a:cubicBezTo>
                  <a:pt x="21386" y="16138"/>
                  <a:pt x="21600" y="15641"/>
                  <a:pt x="21600" y="15145"/>
                </a:cubicBezTo>
                <a:cubicBezTo>
                  <a:pt x="21600" y="9931"/>
                  <a:pt x="21600" y="9931"/>
                  <a:pt x="21600" y="9931"/>
                </a:cubicBezTo>
                <a:cubicBezTo>
                  <a:pt x="21600" y="9434"/>
                  <a:pt x="21386" y="8938"/>
                  <a:pt x="20958" y="8938"/>
                </a:cubicBezTo>
                <a:close/>
                <a:moveTo>
                  <a:pt x="5560" y="2234"/>
                </a:moveTo>
                <a:cubicBezTo>
                  <a:pt x="5560" y="1986"/>
                  <a:pt x="5988" y="1738"/>
                  <a:pt x="6202" y="1738"/>
                </a:cubicBezTo>
                <a:cubicBezTo>
                  <a:pt x="9196" y="1738"/>
                  <a:pt x="9196" y="1738"/>
                  <a:pt x="9196" y="1738"/>
                </a:cubicBezTo>
                <a:cubicBezTo>
                  <a:pt x="9196" y="2483"/>
                  <a:pt x="9196" y="2483"/>
                  <a:pt x="9196" y="2483"/>
                </a:cubicBezTo>
                <a:cubicBezTo>
                  <a:pt x="9196" y="2979"/>
                  <a:pt x="9624" y="3476"/>
                  <a:pt x="10051" y="3476"/>
                </a:cubicBezTo>
                <a:cubicBezTo>
                  <a:pt x="11549" y="3476"/>
                  <a:pt x="11549" y="3476"/>
                  <a:pt x="11549" y="3476"/>
                </a:cubicBezTo>
                <a:cubicBezTo>
                  <a:pt x="11976" y="3476"/>
                  <a:pt x="12404" y="2979"/>
                  <a:pt x="12404" y="2483"/>
                </a:cubicBezTo>
                <a:cubicBezTo>
                  <a:pt x="12404" y="1738"/>
                  <a:pt x="12404" y="1738"/>
                  <a:pt x="12404" y="1738"/>
                </a:cubicBezTo>
                <a:cubicBezTo>
                  <a:pt x="15398" y="1738"/>
                  <a:pt x="15398" y="1738"/>
                  <a:pt x="15398" y="1738"/>
                </a:cubicBezTo>
                <a:cubicBezTo>
                  <a:pt x="15612" y="1738"/>
                  <a:pt x="16040" y="1986"/>
                  <a:pt x="16040" y="2234"/>
                </a:cubicBezTo>
                <a:cubicBezTo>
                  <a:pt x="17964" y="8938"/>
                  <a:pt x="17964" y="8938"/>
                  <a:pt x="17964" y="8938"/>
                </a:cubicBezTo>
                <a:cubicBezTo>
                  <a:pt x="3636" y="8938"/>
                  <a:pt x="3636" y="8938"/>
                  <a:pt x="3636" y="8938"/>
                </a:cubicBezTo>
                <a:lnTo>
                  <a:pt x="5560" y="2234"/>
                </a:lnTo>
                <a:close/>
                <a:moveTo>
                  <a:pt x="4491" y="14400"/>
                </a:moveTo>
                <a:cubicBezTo>
                  <a:pt x="3636" y="14400"/>
                  <a:pt x="2994" y="13407"/>
                  <a:pt x="2994" y="12414"/>
                </a:cubicBezTo>
                <a:cubicBezTo>
                  <a:pt x="2994" y="11421"/>
                  <a:pt x="3636" y="10676"/>
                  <a:pt x="4491" y="10676"/>
                </a:cubicBezTo>
                <a:cubicBezTo>
                  <a:pt x="5347" y="10676"/>
                  <a:pt x="6202" y="11421"/>
                  <a:pt x="6202" y="12414"/>
                </a:cubicBezTo>
                <a:cubicBezTo>
                  <a:pt x="6202" y="13407"/>
                  <a:pt x="5347" y="14400"/>
                  <a:pt x="4491" y="14400"/>
                </a:cubicBezTo>
                <a:close/>
                <a:moveTo>
                  <a:pt x="13901" y="14400"/>
                </a:moveTo>
                <a:cubicBezTo>
                  <a:pt x="7699" y="14400"/>
                  <a:pt x="7699" y="14400"/>
                  <a:pt x="7699" y="14400"/>
                </a:cubicBezTo>
                <a:cubicBezTo>
                  <a:pt x="7699" y="12414"/>
                  <a:pt x="7699" y="12414"/>
                  <a:pt x="7699" y="12414"/>
                </a:cubicBezTo>
                <a:cubicBezTo>
                  <a:pt x="13901" y="12414"/>
                  <a:pt x="13901" y="12414"/>
                  <a:pt x="13901" y="12414"/>
                </a:cubicBezTo>
                <a:lnTo>
                  <a:pt x="13901" y="14400"/>
                </a:lnTo>
                <a:close/>
                <a:moveTo>
                  <a:pt x="16895" y="14400"/>
                </a:moveTo>
                <a:cubicBezTo>
                  <a:pt x="16040" y="14400"/>
                  <a:pt x="15398" y="13407"/>
                  <a:pt x="15398" y="12414"/>
                </a:cubicBezTo>
                <a:cubicBezTo>
                  <a:pt x="15398" y="11421"/>
                  <a:pt x="16040" y="10676"/>
                  <a:pt x="16895" y="10676"/>
                </a:cubicBezTo>
                <a:cubicBezTo>
                  <a:pt x="17750" y="10676"/>
                  <a:pt x="18606" y="11421"/>
                  <a:pt x="18606" y="12414"/>
                </a:cubicBezTo>
                <a:cubicBezTo>
                  <a:pt x="18606" y="13407"/>
                  <a:pt x="17750" y="14400"/>
                  <a:pt x="16895" y="14400"/>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7" name="Element Name"/>
          <p:cNvSpPr txBox="1"/>
          <p:nvPr/>
        </p:nvSpPr>
        <p:spPr>
          <a:xfrm>
            <a:off x="3648578" y="5510781"/>
            <a:ext cx="312795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18" name="Entrepreneurial activities differ substantially depending on the type of"/>
          <p:cNvSpPr txBox="1"/>
          <p:nvPr/>
        </p:nvSpPr>
        <p:spPr>
          <a:xfrm>
            <a:off x="2899430" y="6233852"/>
            <a:ext cx="3784269"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19" name="Element Name"/>
          <p:cNvSpPr txBox="1"/>
          <p:nvPr/>
        </p:nvSpPr>
        <p:spPr>
          <a:xfrm>
            <a:off x="4843704" y="2630736"/>
            <a:ext cx="3127956"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0" name="Entrepreneurial activities differ substantially depending on the type of"/>
          <p:cNvSpPr txBox="1"/>
          <p:nvPr/>
        </p:nvSpPr>
        <p:spPr>
          <a:xfrm>
            <a:off x="4094557" y="3353808"/>
            <a:ext cx="3784268"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1" name="Element Name"/>
          <p:cNvSpPr txBox="1"/>
          <p:nvPr/>
        </p:nvSpPr>
        <p:spPr>
          <a:xfrm>
            <a:off x="16493974" y="2671387"/>
            <a:ext cx="312795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2" name="Entrepreneurial activities differ substantially depending on the type of"/>
          <p:cNvSpPr txBox="1"/>
          <p:nvPr/>
        </p:nvSpPr>
        <p:spPr>
          <a:xfrm>
            <a:off x="16523947" y="3360156"/>
            <a:ext cx="3784269"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3" name="Element Name"/>
          <p:cNvSpPr txBox="1"/>
          <p:nvPr/>
        </p:nvSpPr>
        <p:spPr>
          <a:xfrm>
            <a:off x="17560095" y="5561136"/>
            <a:ext cx="312795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4" name="Entrepreneurial activities differ substantially depending on the type of"/>
          <p:cNvSpPr txBox="1"/>
          <p:nvPr/>
        </p:nvSpPr>
        <p:spPr>
          <a:xfrm>
            <a:off x="17590070" y="6249905"/>
            <a:ext cx="3784268"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839" name="成组"/>
          <p:cNvGrpSpPr/>
          <p:nvPr/>
        </p:nvGrpSpPr>
        <p:grpSpPr>
          <a:xfrm>
            <a:off x="8622063" y="3414133"/>
            <a:ext cx="7247576" cy="10304784"/>
            <a:chOff x="0" y="0"/>
            <a:chExt cx="7247575" cy="10304782"/>
          </a:xfrm>
        </p:grpSpPr>
        <p:sp>
          <p:nvSpPr>
            <p:cNvPr id="826" name="形状"/>
            <p:cNvSpPr/>
            <p:nvPr/>
          </p:nvSpPr>
          <p:spPr>
            <a:xfrm>
              <a:off x="1147793" y="7099982"/>
              <a:ext cx="5225706" cy="1327214"/>
            </a:xfrm>
            <a:custGeom>
              <a:avLst/>
              <a:gdLst/>
              <a:ahLst/>
              <a:cxnLst>
                <a:cxn ang="0">
                  <a:pos x="wd2" y="hd2"/>
                </a:cxn>
                <a:cxn ang="5400000">
                  <a:pos x="wd2" y="hd2"/>
                </a:cxn>
                <a:cxn ang="10800000">
                  <a:pos x="wd2" y="hd2"/>
                </a:cxn>
                <a:cxn ang="16200000">
                  <a:pos x="wd2" y="hd2"/>
                </a:cxn>
              </a:cxnLst>
              <a:rect l="0" t="0" r="r" b="b"/>
              <a:pathLst>
                <a:path w="21600" h="21600" extrusionOk="0">
                  <a:moveTo>
                    <a:pt x="12657" y="0"/>
                  </a:moveTo>
                  <a:cubicBezTo>
                    <a:pt x="12657" y="1490"/>
                    <a:pt x="12657" y="1490"/>
                    <a:pt x="12657" y="1490"/>
                  </a:cubicBezTo>
                  <a:cubicBezTo>
                    <a:pt x="12710" y="2120"/>
                    <a:pt x="12710" y="2120"/>
                    <a:pt x="12710" y="2120"/>
                  </a:cubicBezTo>
                  <a:cubicBezTo>
                    <a:pt x="12764" y="2750"/>
                    <a:pt x="12764" y="2970"/>
                    <a:pt x="12871" y="3600"/>
                  </a:cubicBezTo>
                  <a:cubicBezTo>
                    <a:pt x="13033" y="4240"/>
                    <a:pt x="13087" y="5080"/>
                    <a:pt x="13033" y="5930"/>
                  </a:cubicBezTo>
                  <a:cubicBezTo>
                    <a:pt x="13033" y="6140"/>
                    <a:pt x="13033" y="6140"/>
                    <a:pt x="13033" y="6140"/>
                  </a:cubicBezTo>
                  <a:cubicBezTo>
                    <a:pt x="13033" y="7830"/>
                    <a:pt x="12550" y="9310"/>
                    <a:pt x="12010" y="9310"/>
                  </a:cubicBezTo>
                  <a:cubicBezTo>
                    <a:pt x="11473" y="9310"/>
                    <a:pt x="10987" y="7620"/>
                    <a:pt x="10987" y="5720"/>
                  </a:cubicBezTo>
                  <a:cubicBezTo>
                    <a:pt x="10987" y="4870"/>
                    <a:pt x="11041" y="4240"/>
                    <a:pt x="11201" y="3600"/>
                  </a:cubicBezTo>
                  <a:cubicBezTo>
                    <a:pt x="11257" y="3180"/>
                    <a:pt x="11310" y="2750"/>
                    <a:pt x="11364" y="2330"/>
                  </a:cubicBezTo>
                  <a:cubicBezTo>
                    <a:pt x="11417" y="1490"/>
                    <a:pt x="11417" y="1490"/>
                    <a:pt x="11417" y="1490"/>
                  </a:cubicBezTo>
                  <a:cubicBezTo>
                    <a:pt x="11417" y="0"/>
                    <a:pt x="11417" y="0"/>
                    <a:pt x="11417" y="0"/>
                  </a:cubicBezTo>
                  <a:cubicBezTo>
                    <a:pt x="430" y="0"/>
                    <a:pt x="430" y="0"/>
                    <a:pt x="430" y="0"/>
                  </a:cubicBezTo>
                  <a:cubicBezTo>
                    <a:pt x="270" y="5290"/>
                    <a:pt x="0" y="9740"/>
                    <a:pt x="0" y="9740"/>
                  </a:cubicBezTo>
                  <a:cubicBezTo>
                    <a:pt x="13357" y="21600"/>
                    <a:pt x="13357" y="21600"/>
                    <a:pt x="13357" y="21600"/>
                  </a:cubicBezTo>
                  <a:cubicBezTo>
                    <a:pt x="13357" y="21600"/>
                    <a:pt x="13843" y="8890"/>
                    <a:pt x="14487" y="8050"/>
                  </a:cubicBezTo>
                  <a:cubicBezTo>
                    <a:pt x="15189" y="6980"/>
                    <a:pt x="19444" y="14190"/>
                    <a:pt x="20737" y="8050"/>
                  </a:cubicBezTo>
                  <a:cubicBezTo>
                    <a:pt x="21274" y="5290"/>
                    <a:pt x="21547" y="2330"/>
                    <a:pt x="21600" y="0"/>
                  </a:cubicBezTo>
                  <a:lnTo>
                    <a:pt x="12657" y="0"/>
                  </a:ln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7" name="形状"/>
            <p:cNvSpPr/>
            <p:nvPr/>
          </p:nvSpPr>
          <p:spPr>
            <a:xfrm>
              <a:off x="4877525" y="1508709"/>
              <a:ext cx="1815512" cy="1599514"/>
            </a:xfrm>
            <a:custGeom>
              <a:avLst/>
              <a:gdLst/>
              <a:ahLst/>
              <a:cxnLst>
                <a:cxn ang="0">
                  <a:pos x="wd2" y="hd2"/>
                </a:cxn>
                <a:cxn ang="5400000">
                  <a:pos x="wd2" y="hd2"/>
                </a:cxn>
                <a:cxn ang="10800000">
                  <a:pos x="wd2" y="hd2"/>
                </a:cxn>
                <a:cxn ang="16200000">
                  <a:pos x="wd2" y="hd2"/>
                </a:cxn>
              </a:cxnLst>
              <a:rect l="0" t="0" r="r" b="b"/>
              <a:pathLst>
                <a:path w="21362" h="21600" extrusionOk="0">
                  <a:moveTo>
                    <a:pt x="16546" y="0"/>
                  </a:moveTo>
                  <a:cubicBezTo>
                    <a:pt x="0" y="0"/>
                    <a:pt x="0" y="0"/>
                    <a:pt x="0" y="0"/>
                  </a:cubicBezTo>
                  <a:cubicBezTo>
                    <a:pt x="0" y="21600"/>
                    <a:pt x="0" y="21600"/>
                    <a:pt x="0" y="21600"/>
                  </a:cubicBezTo>
                  <a:cubicBezTo>
                    <a:pt x="2759" y="21600"/>
                    <a:pt x="2759" y="21600"/>
                    <a:pt x="2759" y="21600"/>
                  </a:cubicBezTo>
                  <a:cubicBezTo>
                    <a:pt x="2759" y="20895"/>
                    <a:pt x="2759" y="20895"/>
                    <a:pt x="2759" y="20895"/>
                  </a:cubicBezTo>
                  <a:cubicBezTo>
                    <a:pt x="2600" y="20372"/>
                    <a:pt x="2600" y="20372"/>
                    <a:pt x="2600" y="20372"/>
                  </a:cubicBezTo>
                  <a:cubicBezTo>
                    <a:pt x="2600" y="19841"/>
                    <a:pt x="2448" y="19667"/>
                    <a:pt x="2143" y="19136"/>
                  </a:cubicBezTo>
                  <a:cubicBezTo>
                    <a:pt x="1687" y="18613"/>
                    <a:pt x="1687" y="17908"/>
                    <a:pt x="1687" y="17202"/>
                  </a:cubicBezTo>
                  <a:cubicBezTo>
                    <a:pt x="1687" y="17028"/>
                    <a:pt x="1687" y="17028"/>
                    <a:pt x="1687" y="17028"/>
                  </a:cubicBezTo>
                  <a:cubicBezTo>
                    <a:pt x="1839" y="15626"/>
                    <a:pt x="3063" y="14397"/>
                    <a:pt x="4598" y="14397"/>
                  </a:cubicBezTo>
                  <a:cubicBezTo>
                    <a:pt x="6126" y="14397"/>
                    <a:pt x="7502" y="15800"/>
                    <a:pt x="7502" y="17385"/>
                  </a:cubicBezTo>
                  <a:cubicBezTo>
                    <a:pt x="7502" y="18082"/>
                    <a:pt x="7350" y="18613"/>
                    <a:pt x="7046" y="19136"/>
                  </a:cubicBezTo>
                  <a:cubicBezTo>
                    <a:pt x="6741" y="19492"/>
                    <a:pt x="6589" y="19841"/>
                    <a:pt x="6437" y="20198"/>
                  </a:cubicBezTo>
                  <a:cubicBezTo>
                    <a:pt x="6278" y="20895"/>
                    <a:pt x="6278" y="20895"/>
                    <a:pt x="6278" y="20895"/>
                  </a:cubicBezTo>
                  <a:cubicBezTo>
                    <a:pt x="6278" y="21600"/>
                    <a:pt x="6278" y="21600"/>
                    <a:pt x="6278" y="21600"/>
                  </a:cubicBezTo>
                  <a:cubicBezTo>
                    <a:pt x="21296" y="21600"/>
                    <a:pt x="21296" y="21600"/>
                    <a:pt x="21296" y="21600"/>
                  </a:cubicBezTo>
                  <a:cubicBezTo>
                    <a:pt x="21600" y="15982"/>
                    <a:pt x="20992" y="7900"/>
                    <a:pt x="16546"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8" name="形状"/>
            <p:cNvSpPr/>
            <p:nvPr/>
          </p:nvSpPr>
          <p:spPr>
            <a:xfrm>
              <a:off x="1957026" y="3373332"/>
              <a:ext cx="2642388"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1600"/>
                    <a:pt x="0" y="21600"/>
                    <a:pt x="0" y="21600"/>
                  </a:cubicBezTo>
                  <a:cubicBezTo>
                    <a:pt x="1916" y="21600"/>
                    <a:pt x="1916" y="21600"/>
                    <a:pt x="1916" y="21600"/>
                  </a:cubicBezTo>
                  <a:cubicBezTo>
                    <a:pt x="1916" y="20546"/>
                    <a:pt x="1916" y="20546"/>
                    <a:pt x="1916" y="20546"/>
                  </a:cubicBezTo>
                  <a:cubicBezTo>
                    <a:pt x="1810" y="19841"/>
                    <a:pt x="1810" y="19841"/>
                    <a:pt x="1810" y="19841"/>
                  </a:cubicBezTo>
                  <a:cubicBezTo>
                    <a:pt x="1704" y="19310"/>
                    <a:pt x="1704" y="19144"/>
                    <a:pt x="1493" y="18613"/>
                  </a:cubicBezTo>
                  <a:cubicBezTo>
                    <a:pt x="1171" y="18082"/>
                    <a:pt x="1066" y="17559"/>
                    <a:pt x="1171" y="16679"/>
                  </a:cubicBezTo>
                  <a:cubicBezTo>
                    <a:pt x="1171" y="15103"/>
                    <a:pt x="2127" y="14049"/>
                    <a:pt x="3193" y="14049"/>
                  </a:cubicBezTo>
                  <a:cubicBezTo>
                    <a:pt x="4254" y="14049"/>
                    <a:pt x="5214" y="15277"/>
                    <a:pt x="5214" y="16862"/>
                  </a:cubicBezTo>
                  <a:cubicBezTo>
                    <a:pt x="5214" y="17559"/>
                    <a:pt x="5108" y="18082"/>
                    <a:pt x="4787" y="18613"/>
                  </a:cubicBezTo>
                  <a:cubicBezTo>
                    <a:pt x="4681" y="19144"/>
                    <a:pt x="4575" y="19310"/>
                    <a:pt x="4470" y="19659"/>
                  </a:cubicBezTo>
                  <a:cubicBezTo>
                    <a:pt x="4359" y="20546"/>
                    <a:pt x="4359" y="20546"/>
                    <a:pt x="4359" y="20546"/>
                  </a:cubicBezTo>
                  <a:cubicBezTo>
                    <a:pt x="4359" y="21600"/>
                    <a:pt x="4359" y="21600"/>
                    <a:pt x="4359" y="21600"/>
                  </a:cubicBezTo>
                  <a:cubicBezTo>
                    <a:pt x="21600" y="21600"/>
                    <a:pt x="21600" y="21600"/>
                    <a:pt x="21600" y="21600"/>
                  </a:cubicBezTo>
                  <a:lnTo>
                    <a:pt x="21600" y="0"/>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9" name="形状"/>
            <p:cNvSpPr/>
            <p:nvPr/>
          </p:nvSpPr>
          <p:spPr>
            <a:xfrm>
              <a:off x="483808" y="5237955"/>
              <a:ext cx="2616449" cy="1599514"/>
            </a:xfrm>
            <a:custGeom>
              <a:avLst/>
              <a:gdLst/>
              <a:ahLst/>
              <a:cxnLst>
                <a:cxn ang="0">
                  <a:pos x="wd2" y="hd2"/>
                </a:cxn>
                <a:cxn ang="5400000">
                  <a:pos x="wd2" y="hd2"/>
                </a:cxn>
                <a:cxn ang="10800000">
                  <a:pos x="wd2" y="hd2"/>
                </a:cxn>
                <a:cxn ang="16200000">
                  <a:pos x="wd2" y="hd2"/>
                </a:cxn>
              </a:cxnLst>
              <a:rect l="0" t="0" r="r" b="b"/>
              <a:pathLst>
                <a:path w="21600" h="21600" extrusionOk="0">
                  <a:moveTo>
                    <a:pt x="8490" y="0"/>
                  </a:moveTo>
                  <a:cubicBezTo>
                    <a:pt x="8490" y="887"/>
                    <a:pt x="8490" y="887"/>
                    <a:pt x="8490" y="887"/>
                  </a:cubicBezTo>
                  <a:cubicBezTo>
                    <a:pt x="8596" y="1585"/>
                    <a:pt x="8596" y="1585"/>
                    <a:pt x="8596" y="1585"/>
                  </a:cubicBezTo>
                  <a:cubicBezTo>
                    <a:pt x="8703" y="1933"/>
                    <a:pt x="8703" y="2108"/>
                    <a:pt x="8921" y="2639"/>
                  </a:cubicBezTo>
                  <a:cubicBezTo>
                    <a:pt x="9241" y="3162"/>
                    <a:pt x="9353" y="3867"/>
                    <a:pt x="9241" y="4572"/>
                  </a:cubicBezTo>
                  <a:cubicBezTo>
                    <a:pt x="9241" y="4746"/>
                    <a:pt x="9241" y="4746"/>
                    <a:pt x="9241" y="4746"/>
                  </a:cubicBezTo>
                  <a:cubicBezTo>
                    <a:pt x="9135" y="6149"/>
                    <a:pt x="8276" y="7377"/>
                    <a:pt x="7205" y="7377"/>
                  </a:cubicBezTo>
                  <a:cubicBezTo>
                    <a:pt x="6128" y="7377"/>
                    <a:pt x="5159" y="5974"/>
                    <a:pt x="5159" y="4390"/>
                  </a:cubicBezTo>
                  <a:cubicBezTo>
                    <a:pt x="5159" y="3692"/>
                    <a:pt x="5265" y="3162"/>
                    <a:pt x="5484" y="2639"/>
                  </a:cubicBezTo>
                  <a:cubicBezTo>
                    <a:pt x="5697" y="2290"/>
                    <a:pt x="5804" y="1933"/>
                    <a:pt x="5915" y="1585"/>
                  </a:cubicBezTo>
                  <a:cubicBezTo>
                    <a:pt x="6022" y="887"/>
                    <a:pt x="6022" y="887"/>
                    <a:pt x="6022" y="887"/>
                  </a:cubicBezTo>
                  <a:cubicBezTo>
                    <a:pt x="6022" y="0"/>
                    <a:pt x="6022" y="0"/>
                    <a:pt x="6022" y="0"/>
                  </a:cubicBezTo>
                  <a:cubicBezTo>
                    <a:pt x="0" y="0"/>
                    <a:pt x="0" y="0"/>
                    <a:pt x="0" y="0"/>
                  </a:cubicBezTo>
                  <a:cubicBezTo>
                    <a:pt x="1508" y="4215"/>
                    <a:pt x="3442" y="8256"/>
                    <a:pt x="5915" y="12298"/>
                  </a:cubicBezTo>
                  <a:cubicBezTo>
                    <a:pt x="6773" y="13700"/>
                    <a:pt x="6880" y="17567"/>
                    <a:pt x="6662" y="21600"/>
                  </a:cubicBezTo>
                  <a:cubicBezTo>
                    <a:pt x="21600" y="21600"/>
                    <a:pt x="21600" y="21600"/>
                    <a:pt x="21600" y="21600"/>
                  </a:cubicBezTo>
                  <a:cubicBezTo>
                    <a:pt x="21600" y="0"/>
                    <a:pt x="21600" y="0"/>
                    <a:pt x="21600" y="0"/>
                  </a:cubicBezTo>
                  <a:lnTo>
                    <a:pt x="8490" y="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0" name="形状"/>
            <p:cNvSpPr/>
            <p:nvPr/>
          </p:nvSpPr>
          <p:spPr>
            <a:xfrm>
              <a:off x="1957026" y="-1"/>
              <a:ext cx="4131168" cy="1246197"/>
            </a:xfrm>
            <a:custGeom>
              <a:avLst/>
              <a:gdLst/>
              <a:ahLst/>
              <a:cxnLst>
                <a:cxn ang="0">
                  <a:pos x="wd2" y="hd2"/>
                </a:cxn>
                <a:cxn ang="5400000">
                  <a:pos x="wd2" y="hd2"/>
                </a:cxn>
                <a:cxn ang="10800000">
                  <a:pos x="wd2" y="hd2"/>
                </a:cxn>
                <a:cxn ang="16200000">
                  <a:pos x="wd2" y="hd2"/>
                </a:cxn>
              </a:cxnLst>
              <a:rect l="0" t="0" r="r" b="b"/>
              <a:pathLst>
                <a:path w="21600" h="18983" extrusionOk="0">
                  <a:moveTo>
                    <a:pt x="15264" y="5506"/>
                  </a:moveTo>
                  <a:cubicBezTo>
                    <a:pt x="9131" y="-2617"/>
                    <a:pt x="3954" y="-830"/>
                    <a:pt x="0" y="4908"/>
                  </a:cubicBezTo>
                  <a:cubicBezTo>
                    <a:pt x="0" y="18983"/>
                    <a:pt x="0" y="18983"/>
                    <a:pt x="0" y="18983"/>
                  </a:cubicBezTo>
                  <a:cubicBezTo>
                    <a:pt x="11652" y="18983"/>
                    <a:pt x="11652" y="18983"/>
                    <a:pt x="11652" y="18983"/>
                  </a:cubicBezTo>
                  <a:cubicBezTo>
                    <a:pt x="11652" y="16606"/>
                    <a:pt x="11652" y="16606"/>
                    <a:pt x="11652" y="16606"/>
                  </a:cubicBezTo>
                  <a:cubicBezTo>
                    <a:pt x="11584" y="15810"/>
                    <a:pt x="11584" y="15810"/>
                    <a:pt x="11584" y="15810"/>
                  </a:cubicBezTo>
                  <a:cubicBezTo>
                    <a:pt x="11513" y="15212"/>
                    <a:pt x="11446" y="15015"/>
                    <a:pt x="11310" y="14622"/>
                  </a:cubicBezTo>
                  <a:cubicBezTo>
                    <a:pt x="11175" y="13827"/>
                    <a:pt x="11107" y="13237"/>
                    <a:pt x="11107" y="12450"/>
                  </a:cubicBezTo>
                  <a:cubicBezTo>
                    <a:pt x="11107" y="12245"/>
                    <a:pt x="11107" y="12245"/>
                    <a:pt x="11107" y="12245"/>
                  </a:cubicBezTo>
                  <a:cubicBezTo>
                    <a:pt x="11175" y="10663"/>
                    <a:pt x="11719" y="9269"/>
                    <a:pt x="12402" y="9269"/>
                  </a:cubicBezTo>
                  <a:cubicBezTo>
                    <a:pt x="13149" y="9269"/>
                    <a:pt x="13693" y="10663"/>
                    <a:pt x="13693" y="12450"/>
                  </a:cubicBezTo>
                  <a:cubicBezTo>
                    <a:pt x="13693" y="13237"/>
                    <a:pt x="13625" y="14032"/>
                    <a:pt x="13490" y="14622"/>
                  </a:cubicBezTo>
                  <a:cubicBezTo>
                    <a:pt x="13352" y="15015"/>
                    <a:pt x="13287" y="15212"/>
                    <a:pt x="13287" y="15614"/>
                  </a:cubicBezTo>
                  <a:cubicBezTo>
                    <a:pt x="13219" y="16606"/>
                    <a:pt x="13219" y="16606"/>
                    <a:pt x="13219" y="16606"/>
                  </a:cubicBezTo>
                  <a:cubicBezTo>
                    <a:pt x="13149" y="16606"/>
                    <a:pt x="13149" y="16606"/>
                    <a:pt x="13149" y="16606"/>
                  </a:cubicBezTo>
                  <a:cubicBezTo>
                    <a:pt x="13149" y="18983"/>
                    <a:pt x="13149" y="18983"/>
                    <a:pt x="13149" y="18983"/>
                  </a:cubicBezTo>
                  <a:cubicBezTo>
                    <a:pt x="21600" y="18983"/>
                    <a:pt x="21600" y="18983"/>
                    <a:pt x="21600" y="18983"/>
                  </a:cubicBezTo>
                  <a:cubicBezTo>
                    <a:pt x="20167" y="14032"/>
                    <a:pt x="18126" y="9465"/>
                    <a:pt x="15264" y="5506"/>
                  </a:cubicBez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1" name="形状"/>
            <p:cNvSpPr/>
            <p:nvPr/>
          </p:nvSpPr>
          <p:spPr>
            <a:xfrm>
              <a:off x="1957026" y="1508709"/>
              <a:ext cx="2642388" cy="15995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16703" y="21600"/>
                    <a:pt x="16703" y="21600"/>
                    <a:pt x="16703" y="21600"/>
                  </a:cubicBezTo>
                  <a:cubicBezTo>
                    <a:pt x="16703" y="19492"/>
                    <a:pt x="16703" y="19492"/>
                    <a:pt x="16703" y="19492"/>
                  </a:cubicBezTo>
                  <a:cubicBezTo>
                    <a:pt x="16597" y="18787"/>
                    <a:pt x="16597" y="18787"/>
                    <a:pt x="16597" y="18787"/>
                  </a:cubicBezTo>
                  <a:cubicBezTo>
                    <a:pt x="16492" y="18264"/>
                    <a:pt x="16492" y="18082"/>
                    <a:pt x="16280" y="17733"/>
                  </a:cubicBezTo>
                  <a:cubicBezTo>
                    <a:pt x="15959" y="17028"/>
                    <a:pt x="15853" y="16505"/>
                    <a:pt x="15959" y="15626"/>
                  </a:cubicBezTo>
                  <a:cubicBezTo>
                    <a:pt x="16069" y="14223"/>
                    <a:pt x="16919" y="12995"/>
                    <a:pt x="17980" y="12995"/>
                  </a:cubicBezTo>
                  <a:cubicBezTo>
                    <a:pt x="19046" y="12995"/>
                    <a:pt x="20001" y="14223"/>
                    <a:pt x="20001" y="15800"/>
                  </a:cubicBezTo>
                  <a:cubicBezTo>
                    <a:pt x="20001" y="16505"/>
                    <a:pt x="19896" y="17202"/>
                    <a:pt x="19684" y="17733"/>
                  </a:cubicBezTo>
                  <a:cubicBezTo>
                    <a:pt x="19473" y="18082"/>
                    <a:pt x="19368" y="18264"/>
                    <a:pt x="19257" y="18613"/>
                  </a:cubicBezTo>
                  <a:cubicBezTo>
                    <a:pt x="19151" y="19492"/>
                    <a:pt x="19151" y="19492"/>
                    <a:pt x="19151" y="19492"/>
                  </a:cubicBezTo>
                  <a:cubicBezTo>
                    <a:pt x="19151" y="21600"/>
                    <a:pt x="19151" y="21600"/>
                    <a:pt x="19151" y="21600"/>
                  </a:cubicBezTo>
                  <a:cubicBezTo>
                    <a:pt x="21600" y="21600"/>
                    <a:pt x="21600" y="21600"/>
                    <a:pt x="21600" y="21600"/>
                  </a:cubicBezTo>
                  <a:cubicBezTo>
                    <a:pt x="21600" y="0"/>
                    <a:pt x="21600" y="0"/>
                    <a:pt x="21600" y="0"/>
                  </a:cubicBezTo>
                  <a:lnTo>
                    <a:pt x="0" y="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2" name="形状"/>
            <p:cNvSpPr/>
            <p:nvPr/>
          </p:nvSpPr>
          <p:spPr>
            <a:xfrm>
              <a:off x="3378370" y="5237955"/>
              <a:ext cx="3869206"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1600"/>
                    <a:pt x="0" y="21600"/>
                    <a:pt x="0" y="21600"/>
                  </a:cubicBezTo>
                  <a:cubicBezTo>
                    <a:pt x="15857" y="21600"/>
                    <a:pt x="15857" y="21600"/>
                    <a:pt x="15857" y="21600"/>
                  </a:cubicBezTo>
                  <a:cubicBezTo>
                    <a:pt x="16730" y="21600"/>
                    <a:pt x="16730" y="21600"/>
                    <a:pt x="16730" y="21600"/>
                  </a:cubicBezTo>
                  <a:cubicBezTo>
                    <a:pt x="16730" y="18264"/>
                    <a:pt x="16730" y="18264"/>
                    <a:pt x="16730" y="18264"/>
                  </a:cubicBezTo>
                  <a:cubicBezTo>
                    <a:pt x="16730" y="18264"/>
                    <a:pt x="17672" y="16687"/>
                    <a:pt x="17892" y="15808"/>
                  </a:cubicBezTo>
                  <a:cubicBezTo>
                    <a:pt x="18184" y="13874"/>
                    <a:pt x="17531" y="13169"/>
                    <a:pt x="17531" y="13169"/>
                  </a:cubicBezTo>
                  <a:cubicBezTo>
                    <a:pt x="17531" y="13169"/>
                    <a:pt x="18545" y="11592"/>
                    <a:pt x="18184" y="10016"/>
                  </a:cubicBezTo>
                  <a:cubicBezTo>
                    <a:pt x="18036" y="9310"/>
                    <a:pt x="17744" y="6846"/>
                    <a:pt x="17744" y="6846"/>
                  </a:cubicBezTo>
                  <a:cubicBezTo>
                    <a:pt x="18112" y="4215"/>
                    <a:pt x="18112" y="4215"/>
                    <a:pt x="18112" y="4215"/>
                  </a:cubicBezTo>
                  <a:cubicBezTo>
                    <a:pt x="18328" y="3162"/>
                    <a:pt x="18328" y="3162"/>
                    <a:pt x="18328" y="3162"/>
                  </a:cubicBezTo>
                  <a:lnTo>
                    <a:pt x="21600" y="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3" name="形状"/>
            <p:cNvSpPr/>
            <p:nvPr/>
          </p:nvSpPr>
          <p:spPr>
            <a:xfrm>
              <a:off x="-1" y="3373332"/>
              <a:ext cx="1681507" cy="1599514"/>
            </a:xfrm>
            <a:custGeom>
              <a:avLst/>
              <a:gdLst/>
              <a:ahLst/>
              <a:cxnLst>
                <a:cxn ang="0">
                  <a:pos x="wd2" y="hd2"/>
                </a:cxn>
                <a:cxn ang="5400000">
                  <a:pos x="wd2" y="hd2"/>
                </a:cxn>
                <a:cxn ang="10800000">
                  <a:pos x="wd2" y="hd2"/>
                </a:cxn>
                <a:cxn ang="16200000">
                  <a:pos x="wd2" y="hd2"/>
                </a:cxn>
              </a:cxnLst>
              <a:rect l="0" t="0" r="r" b="b"/>
              <a:pathLst>
                <a:path w="21452" h="21600" extrusionOk="0">
                  <a:moveTo>
                    <a:pt x="21452" y="0"/>
                  </a:moveTo>
                  <a:cubicBezTo>
                    <a:pt x="17" y="0"/>
                    <a:pt x="17" y="0"/>
                    <a:pt x="17" y="0"/>
                  </a:cubicBezTo>
                  <a:cubicBezTo>
                    <a:pt x="-148" y="6846"/>
                    <a:pt x="849" y="14049"/>
                    <a:pt x="4335" y="21600"/>
                  </a:cubicBezTo>
                  <a:cubicBezTo>
                    <a:pt x="21452" y="21600"/>
                    <a:pt x="21452" y="21600"/>
                    <a:pt x="21452" y="21600"/>
                  </a:cubicBezTo>
                  <a:lnTo>
                    <a:pt x="21452" y="0"/>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4" name="形状"/>
            <p:cNvSpPr/>
            <p:nvPr/>
          </p:nvSpPr>
          <p:spPr>
            <a:xfrm>
              <a:off x="820989" y="479149"/>
              <a:ext cx="857926" cy="7670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0"/>
                    <a:pt x="21600" y="0"/>
                    <a:pt x="21600" y="0"/>
                  </a:cubicBezTo>
                  <a:cubicBezTo>
                    <a:pt x="13090" y="6237"/>
                    <a:pt x="5570" y="13547"/>
                    <a:pt x="0" y="21600"/>
                  </a:cubicBezTo>
                  <a:lnTo>
                    <a:pt x="21600" y="21600"/>
                  </a:ln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5" name="形状"/>
            <p:cNvSpPr/>
            <p:nvPr/>
          </p:nvSpPr>
          <p:spPr>
            <a:xfrm>
              <a:off x="27317" y="8378507"/>
              <a:ext cx="5472106" cy="19262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829" y="0"/>
                  </a:lnTo>
                  <a:lnTo>
                    <a:pt x="18052" y="9196"/>
                  </a:lnTo>
                  <a:lnTo>
                    <a:pt x="18052" y="7734"/>
                  </a:lnTo>
                  <a:lnTo>
                    <a:pt x="21600" y="21600"/>
                  </a:lnTo>
                  <a:lnTo>
                    <a:pt x="0" y="2160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6" name="形状"/>
            <p:cNvSpPr/>
            <p:nvPr/>
          </p:nvSpPr>
          <p:spPr>
            <a:xfrm>
              <a:off x="743179" y="7413778"/>
              <a:ext cx="3856235" cy="178364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1671"/>
                  </a:lnTo>
                  <a:lnTo>
                    <a:pt x="1824" y="0"/>
                  </a:lnTo>
                  <a:lnTo>
                    <a:pt x="21600" y="10092"/>
                  </a:lnTo>
                  <a:lnTo>
                    <a:pt x="21600" y="21600"/>
                  </a:lnTo>
                </a:path>
              </a:pathLst>
            </a:custGeom>
            <a:solidFill>
              <a:srgbClr val="F6F7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7" name="形状"/>
            <p:cNvSpPr/>
            <p:nvPr/>
          </p:nvSpPr>
          <p:spPr>
            <a:xfrm>
              <a:off x="4877525" y="3373332"/>
              <a:ext cx="2305207" cy="1599514"/>
            </a:xfrm>
            <a:custGeom>
              <a:avLst/>
              <a:gdLst/>
              <a:ahLst/>
              <a:cxnLst>
                <a:cxn ang="0">
                  <a:pos x="wd2" y="hd2"/>
                </a:cxn>
                <a:cxn ang="5400000">
                  <a:pos x="wd2" y="hd2"/>
                </a:cxn>
                <a:cxn ang="10800000">
                  <a:pos x="wd2" y="hd2"/>
                </a:cxn>
                <a:cxn ang="16200000">
                  <a:pos x="wd2" y="hd2"/>
                </a:cxn>
              </a:cxnLst>
              <a:rect l="0" t="0" r="r" b="b"/>
              <a:pathLst>
                <a:path w="21600" h="21600" extrusionOk="0">
                  <a:moveTo>
                    <a:pt x="10613" y="19484"/>
                  </a:moveTo>
                  <a:cubicBezTo>
                    <a:pt x="10492" y="18969"/>
                    <a:pt x="10370" y="18787"/>
                    <a:pt x="10128" y="18264"/>
                  </a:cubicBezTo>
                  <a:cubicBezTo>
                    <a:pt x="9880" y="17733"/>
                    <a:pt x="9759" y="17036"/>
                    <a:pt x="9759" y="16331"/>
                  </a:cubicBezTo>
                  <a:cubicBezTo>
                    <a:pt x="9759" y="16156"/>
                    <a:pt x="9759" y="16156"/>
                    <a:pt x="9759" y="16156"/>
                  </a:cubicBezTo>
                  <a:cubicBezTo>
                    <a:pt x="9880" y="14754"/>
                    <a:pt x="10861" y="13526"/>
                    <a:pt x="12083" y="13526"/>
                  </a:cubicBezTo>
                  <a:cubicBezTo>
                    <a:pt x="13427" y="13526"/>
                    <a:pt x="14402" y="14928"/>
                    <a:pt x="14402" y="16505"/>
                  </a:cubicBezTo>
                  <a:cubicBezTo>
                    <a:pt x="14402" y="17210"/>
                    <a:pt x="14275" y="17733"/>
                    <a:pt x="14038" y="18264"/>
                  </a:cubicBezTo>
                  <a:cubicBezTo>
                    <a:pt x="13791" y="18613"/>
                    <a:pt x="13669" y="18969"/>
                    <a:pt x="13669" y="19310"/>
                  </a:cubicBezTo>
                  <a:cubicBezTo>
                    <a:pt x="13548" y="20015"/>
                    <a:pt x="13548" y="20015"/>
                    <a:pt x="13548" y="20015"/>
                  </a:cubicBezTo>
                  <a:cubicBezTo>
                    <a:pt x="13427" y="20015"/>
                    <a:pt x="13427" y="20015"/>
                    <a:pt x="13427" y="20015"/>
                  </a:cubicBezTo>
                  <a:cubicBezTo>
                    <a:pt x="13427" y="21600"/>
                    <a:pt x="13427" y="21600"/>
                    <a:pt x="13427" y="21600"/>
                  </a:cubicBezTo>
                  <a:cubicBezTo>
                    <a:pt x="21600" y="21600"/>
                    <a:pt x="21600" y="21600"/>
                    <a:pt x="21600" y="21600"/>
                  </a:cubicBezTo>
                  <a:cubicBezTo>
                    <a:pt x="21600" y="21600"/>
                    <a:pt x="16230" y="8431"/>
                    <a:pt x="16109" y="3510"/>
                  </a:cubicBezTo>
                  <a:cubicBezTo>
                    <a:pt x="16109" y="2631"/>
                    <a:pt x="16357" y="2282"/>
                    <a:pt x="16599" y="0"/>
                  </a:cubicBezTo>
                  <a:cubicBezTo>
                    <a:pt x="0" y="0"/>
                    <a:pt x="0" y="0"/>
                    <a:pt x="0" y="0"/>
                  </a:cubicBezTo>
                  <a:cubicBezTo>
                    <a:pt x="0" y="3692"/>
                    <a:pt x="0" y="3692"/>
                    <a:pt x="0" y="3692"/>
                  </a:cubicBezTo>
                  <a:cubicBezTo>
                    <a:pt x="975" y="3692"/>
                    <a:pt x="975" y="3692"/>
                    <a:pt x="975" y="3692"/>
                  </a:cubicBezTo>
                  <a:cubicBezTo>
                    <a:pt x="1465" y="3510"/>
                    <a:pt x="1465" y="3510"/>
                    <a:pt x="1465" y="3510"/>
                  </a:cubicBezTo>
                  <a:cubicBezTo>
                    <a:pt x="1707" y="3336"/>
                    <a:pt x="1828" y="3162"/>
                    <a:pt x="2197" y="2805"/>
                  </a:cubicBezTo>
                  <a:cubicBezTo>
                    <a:pt x="2561" y="2464"/>
                    <a:pt x="3046" y="2282"/>
                    <a:pt x="3536" y="2282"/>
                  </a:cubicBezTo>
                  <a:cubicBezTo>
                    <a:pt x="3662" y="2282"/>
                    <a:pt x="3662" y="2282"/>
                    <a:pt x="3662" y="2282"/>
                  </a:cubicBezTo>
                  <a:cubicBezTo>
                    <a:pt x="4637" y="2464"/>
                    <a:pt x="5485" y="3867"/>
                    <a:pt x="5485" y="5626"/>
                  </a:cubicBezTo>
                  <a:cubicBezTo>
                    <a:pt x="5485" y="7551"/>
                    <a:pt x="4511" y="8954"/>
                    <a:pt x="3415" y="8954"/>
                  </a:cubicBezTo>
                  <a:cubicBezTo>
                    <a:pt x="3046" y="8954"/>
                    <a:pt x="2561" y="8779"/>
                    <a:pt x="2197" y="8431"/>
                  </a:cubicBezTo>
                  <a:cubicBezTo>
                    <a:pt x="1950" y="8082"/>
                    <a:pt x="1828" y="7908"/>
                    <a:pt x="1465" y="7908"/>
                  </a:cubicBezTo>
                  <a:cubicBezTo>
                    <a:pt x="975" y="7734"/>
                    <a:pt x="975" y="7734"/>
                    <a:pt x="975" y="7734"/>
                  </a:cubicBezTo>
                  <a:cubicBezTo>
                    <a:pt x="975" y="7551"/>
                    <a:pt x="975" y="7551"/>
                    <a:pt x="975" y="7551"/>
                  </a:cubicBezTo>
                  <a:cubicBezTo>
                    <a:pt x="0" y="7551"/>
                    <a:pt x="0" y="7551"/>
                    <a:pt x="0" y="7551"/>
                  </a:cubicBezTo>
                  <a:cubicBezTo>
                    <a:pt x="0" y="21600"/>
                    <a:pt x="0" y="21600"/>
                    <a:pt x="0" y="21600"/>
                  </a:cubicBezTo>
                  <a:cubicBezTo>
                    <a:pt x="10734" y="21600"/>
                    <a:pt x="10734" y="21600"/>
                    <a:pt x="10734" y="21600"/>
                  </a:cubicBezTo>
                  <a:cubicBezTo>
                    <a:pt x="10734" y="20015"/>
                    <a:pt x="10734" y="20015"/>
                    <a:pt x="10734" y="20015"/>
                  </a:cubicBezTo>
                  <a:lnTo>
                    <a:pt x="10613" y="19484"/>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8" name="形状"/>
            <p:cNvSpPr/>
            <p:nvPr/>
          </p:nvSpPr>
          <p:spPr>
            <a:xfrm>
              <a:off x="27317" y="1508709"/>
              <a:ext cx="1651597"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7653" y="0"/>
                    <a:pt x="7653" y="0"/>
                    <a:pt x="7653" y="0"/>
                  </a:cubicBezTo>
                  <a:cubicBezTo>
                    <a:pt x="6463" y="1751"/>
                    <a:pt x="5603" y="3510"/>
                    <a:pt x="4759" y="5087"/>
                  </a:cubicBezTo>
                  <a:cubicBezTo>
                    <a:pt x="2548" y="9833"/>
                    <a:pt x="675" y="15277"/>
                    <a:pt x="0" y="21600"/>
                  </a:cubicBezTo>
                  <a:cubicBezTo>
                    <a:pt x="13095" y="21600"/>
                    <a:pt x="13095" y="21600"/>
                    <a:pt x="13095" y="21600"/>
                  </a:cubicBezTo>
                  <a:cubicBezTo>
                    <a:pt x="13095" y="19492"/>
                    <a:pt x="13095" y="19492"/>
                    <a:pt x="13095" y="19492"/>
                  </a:cubicBezTo>
                  <a:cubicBezTo>
                    <a:pt x="12926" y="18787"/>
                    <a:pt x="12926" y="18787"/>
                    <a:pt x="12926" y="18787"/>
                  </a:cubicBezTo>
                  <a:cubicBezTo>
                    <a:pt x="12757" y="18438"/>
                    <a:pt x="12581" y="18264"/>
                    <a:pt x="12251" y="17733"/>
                  </a:cubicBezTo>
                  <a:cubicBezTo>
                    <a:pt x="11905" y="17202"/>
                    <a:pt x="11736" y="16505"/>
                    <a:pt x="11736" y="15800"/>
                  </a:cubicBezTo>
                  <a:cubicBezTo>
                    <a:pt x="11736" y="15626"/>
                    <a:pt x="11736" y="15626"/>
                    <a:pt x="11736" y="15626"/>
                  </a:cubicBezTo>
                  <a:cubicBezTo>
                    <a:pt x="11905" y="14223"/>
                    <a:pt x="13272" y="12995"/>
                    <a:pt x="14968" y="12995"/>
                  </a:cubicBezTo>
                  <a:cubicBezTo>
                    <a:pt x="16841" y="12995"/>
                    <a:pt x="18200" y="14397"/>
                    <a:pt x="18200" y="15982"/>
                  </a:cubicBezTo>
                  <a:cubicBezTo>
                    <a:pt x="18200" y="16505"/>
                    <a:pt x="18031" y="17202"/>
                    <a:pt x="17693" y="17733"/>
                  </a:cubicBezTo>
                  <a:cubicBezTo>
                    <a:pt x="17355" y="18082"/>
                    <a:pt x="17355" y="18264"/>
                    <a:pt x="17179" y="18787"/>
                  </a:cubicBezTo>
                  <a:cubicBezTo>
                    <a:pt x="17010" y="19492"/>
                    <a:pt x="17010" y="19492"/>
                    <a:pt x="17010" y="19492"/>
                  </a:cubicBezTo>
                  <a:cubicBezTo>
                    <a:pt x="17010" y="21600"/>
                    <a:pt x="17010" y="21600"/>
                    <a:pt x="17010" y="21600"/>
                  </a:cubicBezTo>
                  <a:cubicBezTo>
                    <a:pt x="21600" y="21600"/>
                    <a:pt x="21600" y="21600"/>
                    <a:pt x="21600" y="21600"/>
                  </a:cubicBezTo>
                  <a:lnTo>
                    <a:pt x="21600" y="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40" name="圆形"/>
          <p:cNvSpPr/>
          <p:nvPr/>
        </p:nvSpPr>
        <p:spPr>
          <a:xfrm>
            <a:off x="6965908" y="6157099"/>
            <a:ext cx="979258" cy="982390"/>
          </a:xfrm>
          <a:prstGeom prst="ellipse">
            <a:avLst/>
          </a:prstGeom>
          <a:solidFill>
            <a:srgbClr val="F6F7FA"/>
          </a:solidFill>
          <a:ln w="76200">
            <a:solidFill>
              <a:srgbClr val="5B5B5B"/>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41" name="圆形"/>
          <p:cNvSpPr/>
          <p:nvPr/>
        </p:nvSpPr>
        <p:spPr>
          <a:xfrm>
            <a:off x="8394975" y="3670575"/>
            <a:ext cx="979258" cy="982390"/>
          </a:xfrm>
          <a:prstGeom prst="ellipse">
            <a:avLst/>
          </a:prstGeom>
          <a:solidFill>
            <a:srgbClr val="F6F7FA"/>
          </a:solidFill>
          <a:ln w="76200">
            <a:solidFill>
              <a:srgbClr val="2BB294"/>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42" name="形状"/>
          <p:cNvSpPr/>
          <p:nvPr/>
        </p:nvSpPr>
        <p:spPr>
          <a:xfrm>
            <a:off x="8665503" y="3884128"/>
            <a:ext cx="446806" cy="510243"/>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845" name="成组"/>
          <p:cNvGrpSpPr/>
          <p:nvPr/>
        </p:nvGrpSpPr>
        <p:grpSpPr>
          <a:xfrm>
            <a:off x="7165226" y="6378261"/>
            <a:ext cx="626143" cy="473011"/>
            <a:chOff x="0" y="0"/>
            <a:chExt cx="626142" cy="473009"/>
          </a:xfrm>
        </p:grpSpPr>
        <p:sp>
          <p:nvSpPr>
            <p:cNvPr id="843" name="形状"/>
            <p:cNvSpPr/>
            <p:nvPr/>
          </p:nvSpPr>
          <p:spPr>
            <a:xfrm>
              <a:off x="-1" y="0"/>
              <a:ext cx="626144" cy="473010"/>
            </a:xfrm>
            <a:custGeom>
              <a:avLst/>
              <a:gdLst/>
              <a:ahLst/>
              <a:cxnLst>
                <a:cxn ang="0">
                  <a:pos x="wd2" y="hd2"/>
                </a:cxn>
                <a:cxn ang="5400000">
                  <a:pos x="wd2" y="hd2"/>
                </a:cxn>
                <a:cxn ang="10800000">
                  <a:pos x="wd2" y="hd2"/>
                </a:cxn>
                <a:cxn ang="16200000">
                  <a:pos x="wd2" y="hd2"/>
                </a:cxn>
              </a:cxnLst>
              <a:rect l="0" t="0" r="r" b="b"/>
              <a:pathLst>
                <a:path w="21600" h="21600" extrusionOk="0">
                  <a:moveTo>
                    <a:pt x="16945" y="8938"/>
                  </a:moveTo>
                  <a:cubicBezTo>
                    <a:pt x="16386" y="8938"/>
                    <a:pt x="16014" y="8938"/>
                    <a:pt x="15455" y="9186"/>
                  </a:cubicBezTo>
                  <a:cubicBezTo>
                    <a:pt x="14710" y="7200"/>
                    <a:pt x="14710" y="7200"/>
                    <a:pt x="14710" y="7200"/>
                  </a:cubicBezTo>
                  <a:cubicBezTo>
                    <a:pt x="16759" y="1738"/>
                    <a:pt x="16759" y="1738"/>
                    <a:pt x="16759" y="1738"/>
                  </a:cubicBezTo>
                  <a:cubicBezTo>
                    <a:pt x="16945" y="1241"/>
                    <a:pt x="16945" y="1241"/>
                    <a:pt x="16945" y="1241"/>
                  </a:cubicBezTo>
                  <a:cubicBezTo>
                    <a:pt x="16945" y="993"/>
                    <a:pt x="16945" y="497"/>
                    <a:pt x="16759" y="248"/>
                  </a:cubicBezTo>
                  <a:cubicBezTo>
                    <a:pt x="16759" y="0"/>
                    <a:pt x="16386" y="0"/>
                    <a:pt x="16200" y="0"/>
                  </a:cubicBezTo>
                  <a:cubicBezTo>
                    <a:pt x="15828" y="0"/>
                    <a:pt x="15828" y="0"/>
                    <a:pt x="15828" y="0"/>
                  </a:cubicBezTo>
                  <a:cubicBezTo>
                    <a:pt x="12848" y="0"/>
                    <a:pt x="12848" y="0"/>
                    <a:pt x="12848" y="0"/>
                  </a:cubicBezTo>
                  <a:cubicBezTo>
                    <a:pt x="12476" y="0"/>
                    <a:pt x="12103" y="248"/>
                    <a:pt x="12103" y="745"/>
                  </a:cubicBezTo>
                  <a:cubicBezTo>
                    <a:pt x="12103" y="1241"/>
                    <a:pt x="12476" y="1738"/>
                    <a:pt x="12848" y="1738"/>
                  </a:cubicBezTo>
                  <a:cubicBezTo>
                    <a:pt x="15269" y="1738"/>
                    <a:pt x="15269" y="1738"/>
                    <a:pt x="15269" y="1738"/>
                  </a:cubicBezTo>
                  <a:cubicBezTo>
                    <a:pt x="13966" y="5214"/>
                    <a:pt x="13966" y="5214"/>
                    <a:pt x="13966" y="5214"/>
                  </a:cubicBezTo>
                  <a:cubicBezTo>
                    <a:pt x="6703" y="5214"/>
                    <a:pt x="6703" y="5214"/>
                    <a:pt x="6703" y="5214"/>
                  </a:cubicBezTo>
                  <a:cubicBezTo>
                    <a:pt x="6517" y="5214"/>
                    <a:pt x="6145" y="5462"/>
                    <a:pt x="6145" y="5959"/>
                  </a:cubicBezTo>
                  <a:cubicBezTo>
                    <a:pt x="5400" y="8938"/>
                    <a:pt x="5400" y="8938"/>
                    <a:pt x="5400" y="8938"/>
                  </a:cubicBezTo>
                  <a:cubicBezTo>
                    <a:pt x="5214" y="8938"/>
                    <a:pt x="5028" y="8938"/>
                    <a:pt x="4841" y="8938"/>
                  </a:cubicBezTo>
                  <a:cubicBezTo>
                    <a:pt x="2048" y="8938"/>
                    <a:pt x="0" y="11669"/>
                    <a:pt x="0" y="15145"/>
                  </a:cubicBezTo>
                  <a:cubicBezTo>
                    <a:pt x="0" y="18621"/>
                    <a:pt x="2048" y="21600"/>
                    <a:pt x="4841" y="21600"/>
                  </a:cubicBezTo>
                  <a:cubicBezTo>
                    <a:pt x="7448" y="21600"/>
                    <a:pt x="9497" y="18621"/>
                    <a:pt x="9497" y="15145"/>
                  </a:cubicBezTo>
                  <a:cubicBezTo>
                    <a:pt x="9497" y="12662"/>
                    <a:pt x="8379" y="10428"/>
                    <a:pt x="6703" y="9434"/>
                  </a:cubicBezTo>
                  <a:cubicBezTo>
                    <a:pt x="6890" y="8193"/>
                    <a:pt x="6890" y="8193"/>
                    <a:pt x="6890" y="8193"/>
                  </a:cubicBezTo>
                  <a:cubicBezTo>
                    <a:pt x="7076" y="7697"/>
                    <a:pt x="7634" y="7200"/>
                    <a:pt x="8193" y="7200"/>
                  </a:cubicBezTo>
                  <a:cubicBezTo>
                    <a:pt x="13034" y="7200"/>
                    <a:pt x="13034" y="7200"/>
                    <a:pt x="13034" y="7200"/>
                  </a:cubicBezTo>
                  <a:cubicBezTo>
                    <a:pt x="13221" y="7448"/>
                    <a:pt x="13221" y="7448"/>
                    <a:pt x="13221" y="7448"/>
                  </a:cubicBezTo>
                  <a:cubicBezTo>
                    <a:pt x="13966" y="9186"/>
                    <a:pt x="13966" y="9186"/>
                    <a:pt x="13966" y="9186"/>
                  </a:cubicBezTo>
                  <a:cubicBezTo>
                    <a:pt x="14338" y="9931"/>
                    <a:pt x="14338" y="9931"/>
                    <a:pt x="14338" y="9931"/>
                  </a:cubicBezTo>
                  <a:cubicBezTo>
                    <a:pt x="13034" y="11172"/>
                    <a:pt x="12103" y="12910"/>
                    <a:pt x="12103" y="15145"/>
                  </a:cubicBezTo>
                  <a:cubicBezTo>
                    <a:pt x="12103" y="18621"/>
                    <a:pt x="14338" y="21600"/>
                    <a:pt x="16945" y="21600"/>
                  </a:cubicBezTo>
                  <a:cubicBezTo>
                    <a:pt x="19552" y="21600"/>
                    <a:pt x="21600" y="18621"/>
                    <a:pt x="21600" y="15145"/>
                  </a:cubicBezTo>
                  <a:cubicBezTo>
                    <a:pt x="21600" y="11669"/>
                    <a:pt x="19552" y="8938"/>
                    <a:pt x="16945" y="8938"/>
                  </a:cubicBezTo>
                  <a:close/>
                  <a:moveTo>
                    <a:pt x="8193" y="15145"/>
                  </a:moveTo>
                  <a:cubicBezTo>
                    <a:pt x="8193" y="17628"/>
                    <a:pt x="6703" y="19614"/>
                    <a:pt x="4841" y="19614"/>
                  </a:cubicBezTo>
                  <a:cubicBezTo>
                    <a:pt x="2979" y="19614"/>
                    <a:pt x="1303" y="17628"/>
                    <a:pt x="1303" y="15145"/>
                  </a:cubicBezTo>
                  <a:cubicBezTo>
                    <a:pt x="1303" y="12662"/>
                    <a:pt x="2979" y="10676"/>
                    <a:pt x="4841" y="10676"/>
                  </a:cubicBezTo>
                  <a:cubicBezTo>
                    <a:pt x="4841" y="10676"/>
                    <a:pt x="4841" y="10676"/>
                    <a:pt x="5028" y="10676"/>
                  </a:cubicBezTo>
                  <a:cubicBezTo>
                    <a:pt x="4283" y="13407"/>
                    <a:pt x="4283" y="13407"/>
                    <a:pt x="4283" y="13407"/>
                  </a:cubicBezTo>
                  <a:cubicBezTo>
                    <a:pt x="4097" y="13903"/>
                    <a:pt x="4283" y="14400"/>
                    <a:pt x="4655" y="14648"/>
                  </a:cubicBezTo>
                  <a:cubicBezTo>
                    <a:pt x="4841" y="14648"/>
                    <a:pt x="5028" y="14648"/>
                    <a:pt x="5214" y="14648"/>
                  </a:cubicBezTo>
                  <a:cubicBezTo>
                    <a:pt x="5400" y="14400"/>
                    <a:pt x="5586" y="14152"/>
                    <a:pt x="5586" y="14152"/>
                  </a:cubicBezTo>
                  <a:cubicBezTo>
                    <a:pt x="6331" y="11172"/>
                    <a:pt x="6331" y="11172"/>
                    <a:pt x="6331" y="11172"/>
                  </a:cubicBezTo>
                  <a:cubicBezTo>
                    <a:pt x="7448" y="11917"/>
                    <a:pt x="8193" y="13407"/>
                    <a:pt x="8193" y="15145"/>
                  </a:cubicBezTo>
                  <a:close/>
                  <a:moveTo>
                    <a:pt x="16945" y="19614"/>
                  </a:moveTo>
                  <a:cubicBezTo>
                    <a:pt x="15083" y="19614"/>
                    <a:pt x="13593" y="17628"/>
                    <a:pt x="13593" y="15145"/>
                  </a:cubicBezTo>
                  <a:cubicBezTo>
                    <a:pt x="13593" y="13655"/>
                    <a:pt x="14152" y="12414"/>
                    <a:pt x="14897" y="11669"/>
                  </a:cubicBezTo>
                  <a:cubicBezTo>
                    <a:pt x="16759" y="15641"/>
                    <a:pt x="16759" y="15641"/>
                    <a:pt x="16759" y="15641"/>
                  </a:cubicBezTo>
                  <a:cubicBezTo>
                    <a:pt x="16759" y="16138"/>
                    <a:pt x="17317" y="16386"/>
                    <a:pt x="17503" y="16138"/>
                  </a:cubicBezTo>
                  <a:cubicBezTo>
                    <a:pt x="17503" y="16138"/>
                    <a:pt x="17503" y="16138"/>
                    <a:pt x="17503" y="16138"/>
                  </a:cubicBezTo>
                  <a:cubicBezTo>
                    <a:pt x="17690" y="16138"/>
                    <a:pt x="17876" y="15890"/>
                    <a:pt x="17876" y="15641"/>
                  </a:cubicBezTo>
                  <a:cubicBezTo>
                    <a:pt x="18062" y="15393"/>
                    <a:pt x="17876" y="15145"/>
                    <a:pt x="17876" y="14897"/>
                  </a:cubicBezTo>
                  <a:cubicBezTo>
                    <a:pt x="16200" y="10924"/>
                    <a:pt x="16200" y="10924"/>
                    <a:pt x="16200" y="10924"/>
                  </a:cubicBezTo>
                  <a:cubicBezTo>
                    <a:pt x="16386" y="10676"/>
                    <a:pt x="16759" y="10676"/>
                    <a:pt x="16945" y="10676"/>
                  </a:cubicBezTo>
                  <a:cubicBezTo>
                    <a:pt x="18807" y="10676"/>
                    <a:pt x="20297" y="12662"/>
                    <a:pt x="20297" y="15145"/>
                  </a:cubicBezTo>
                  <a:cubicBezTo>
                    <a:pt x="20297" y="17628"/>
                    <a:pt x="18807" y="19614"/>
                    <a:pt x="16945" y="19614"/>
                  </a:cubicBezTo>
                  <a:close/>
                </a:path>
              </a:pathLst>
            </a:custGeom>
            <a:solidFill>
              <a:srgbClr val="445468"/>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44" name="形状"/>
            <p:cNvSpPr/>
            <p:nvPr/>
          </p:nvSpPr>
          <p:spPr>
            <a:xfrm>
              <a:off x="119102" y="40835"/>
              <a:ext cx="146328" cy="37434"/>
            </a:xfrm>
            <a:custGeom>
              <a:avLst/>
              <a:gdLst/>
              <a:ahLst/>
              <a:cxnLst>
                <a:cxn ang="0">
                  <a:pos x="wd2" y="hd2"/>
                </a:cxn>
                <a:cxn ang="5400000">
                  <a:pos x="wd2" y="hd2"/>
                </a:cxn>
                <a:cxn ang="10800000">
                  <a:pos x="wd2" y="hd2"/>
                </a:cxn>
                <a:cxn ang="16200000">
                  <a:pos x="wd2" y="hd2"/>
                </a:cxn>
              </a:cxnLst>
              <a:rect l="0" t="0" r="r" b="b"/>
              <a:pathLst>
                <a:path w="21600" h="21600" extrusionOk="0">
                  <a:moveTo>
                    <a:pt x="3200" y="21600"/>
                  </a:moveTo>
                  <a:cubicBezTo>
                    <a:pt x="11200" y="21600"/>
                    <a:pt x="11200" y="21600"/>
                    <a:pt x="11200" y="21600"/>
                  </a:cubicBezTo>
                  <a:cubicBezTo>
                    <a:pt x="16000" y="21600"/>
                    <a:pt x="18400" y="15429"/>
                    <a:pt x="20800" y="6171"/>
                  </a:cubicBezTo>
                  <a:cubicBezTo>
                    <a:pt x="21600" y="6171"/>
                    <a:pt x="21600" y="3086"/>
                    <a:pt x="21600" y="3086"/>
                  </a:cubicBezTo>
                  <a:cubicBezTo>
                    <a:pt x="20800" y="0"/>
                    <a:pt x="20800" y="0"/>
                    <a:pt x="20000" y="0"/>
                  </a:cubicBezTo>
                  <a:cubicBezTo>
                    <a:pt x="3200" y="0"/>
                    <a:pt x="3200" y="0"/>
                    <a:pt x="3200" y="0"/>
                  </a:cubicBezTo>
                  <a:cubicBezTo>
                    <a:pt x="1600" y="0"/>
                    <a:pt x="0" y="3086"/>
                    <a:pt x="0" y="9257"/>
                  </a:cubicBezTo>
                  <a:cubicBezTo>
                    <a:pt x="0" y="15429"/>
                    <a:pt x="1600" y="21600"/>
                    <a:pt x="3200" y="21600"/>
                  </a:cubicBezTo>
                  <a:close/>
                </a:path>
              </a:pathLst>
            </a:custGeom>
            <a:solidFill>
              <a:srgbClr val="445468"/>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46" name="矩形"/>
          <p:cNvSpPr/>
          <p:nvPr/>
        </p:nvSpPr>
        <p:spPr>
          <a:xfrm>
            <a:off x="6350" y="8912118"/>
            <a:ext cx="8047074"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847" name="Entrepreneurial activities differ substantially depending on the type of organization and creativity involved."/>
          <p:cNvSpPr txBox="1"/>
          <p:nvPr/>
        </p:nvSpPr>
        <p:spPr>
          <a:xfrm>
            <a:off x="1072505" y="9251189"/>
            <a:ext cx="6586575"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848" name="矩形"/>
          <p:cNvSpPr/>
          <p:nvPr/>
        </p:nvSpPr>
        <p:spPr>
          <a:xfrm>
            <a:off x="16336925" y="8912118"/>
            <a:ext cx="8047075"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849" name="Entrepreneurial activities differ substantially depending on the type of organization and creativity involved."/>
          <p:cNvSpPr txBox="1"/>
          <p:nvPr/>
        </p:nvSpPr>
        <p:spPr>
          <a:xfrm>
            <a:off x="16779417" y="9251189"/>
            <a:ext cx="6586574"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8"/>
                                        </p:tgtEl>
                                        <p:attrNameLst>
                                          <p:attrName>style.visibility</p:attrName>
                                        </p:attrNameLst>
                                      </p:cBhvr>
                                      <p:to>
                                        <p:strVal val="visible"/>
                                      </p:to>
                                    </p:set>
                                    <p:animEffect transition="in" filter="fade">
                                      <p:cBhvr>
                                        <p:cTn id="7" dur="500"/>
                                        <p:tgtEl>
                                          <p:spTgt spid="8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25"/>
                                        </p:tgtEl>
                                        <p:attrNameLst>
                                          <p:attrName>style.visibility</p:attrName>
                                        </p:attrNameLst>
                                      </p:cBhvr>
                                      <p:to>
                                        <p:strVal val="visible"/>
                                      </p:to>
                                    </p:set>
                                    <p:animEffect transition="in" filter="fade">
                                      <p:cBhvr>
                                        <p:cTn id="12" dur="500"/>
                                        <p:tgtEl>
                                          <p:spTgt spid="8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39"/>
                                        </p:tgtEl>
                                        <p:attrNameLst>
                                          <p:attrName>style.visibility</p:attrName>
                                        </p:attrNameLst>
                                      </p:cBhvr>
                                      <p:to>
                                        <p:strVal val="visible"/>
                                      </p:to>
                                    </p:set>
                                    <p:animEffect transition="in" filter="fade">
                                      <p:cBhvr>
                                        <p:cTn id="17" dur="500"/>
                                        <p:tgtEl>
                                          <p:spTgt spid="8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809"/>
                                        </p:tgtEl>
                                        <p:attrNameLst>
                                          <p:attrName>style.visibility</p:attrName>
                                        </p:attrNameLst>
                                      </p:cBhvr>
                                      <p:to>
                                        <p:strVal val="visible"/>
                                      </p:to>
                                    </p:set>
                                    <p:animEffect transition="in" filter="fade">
                                      <p:cBhvr>
                                        <p:cTn id="22" dur="500"/>
                                        <p:tgtEl>
                                          <p:spTgt spid="8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841"/>
                                        </p:tgtEl>
                                        <p:attrNameLst>
                                          <p:attrName>style.visibility</p:attrName>
                                        </p:attrNameLst>
                                      </p:cBhvr>
                                      <p:to>
                                        <p:strVal val="visible"/>
                                      </p:to>
                                    </p:set>
                                    <p:animEffect transition="in" filter="fade">
                                      <p:cBhvr>
                                        <p:cTn id="27" dur="500"/>
                                        <p:tgtEl>
                                          <p:spTgt spid="8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842"/>
                                        </p:tgtEl>
                                        <p:attrNameLst>
                                          <p:attrName>style.visibility</p:attrName>
                                        </p:attrNameLst>
                                      </p:cBhvr>
                                      <p:to>
                                        <p:strVal val="visible"/>
                                      </p:to>
                                    </p:set>
                                    <p:animEffect transition="in" filter="fade">
                                      <p:cBhvr>
                                        <p:cTn id="32" dur="500"/>
                                        <p:tgtEl>
                                          <p:spTgt spid="8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819"/>
                                        </p:tgtEl>
                                        <p:attrNameLst>
                                          <p:attrName>style.visibility</p:attrName>
                                        </p:attrNameLst>
                                      </p:cBhvr>
                                      <p:to>
                                        <p:strVal val="visible"/>
                                      </p:to>
                                    </p:set>
                                    <p:animEffect transition="in" filter="fade">
                                      <p:cBhvr>
                                        <p:cTn id="37" dur="500"/>
                                        <p:tgtEl>
                                          <p:spTgt spid="8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820"/>
                                        </p:tgtEl>
                                        <p:attrNameLst>
                                          <p:attrName>style.visibility</p:attrName>
                                        </p:attrNameLst>
                                      </p:cBhvr>
                                      <p:to>
                                        <p:strVal val="visible"/>
                                      </p:to>
                                    </p:set>
                                    <p:animEffect transition="in" filter="fade">
                                      <p:cBhvr>
                                        <p:cTn id="42" dur="500"/>
                                        <p:tgtEl>
                                          <p:spTgt spid="8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811"/>
                                        </p:tgtEl>
                                        <p:attrNameLst>
                                          <p:attrName>style.visibility</p:attrName>
                                        </p:attrNameLst>
                                      </p:cBhvr>
                                      <p:to>
                                        <p:strVal val="visible"/>
                                      </p:to>
                                    </p:set>
                                    <p:animEffect transition="in" filter="fade">
                                      <p:cBhvr>
                                        <p:cTn id="47" dur="500"/>
                                        <p:tgtEl>
                                          <p:spTgt spid="8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815"/>
                                        </p:tgtEl>
                                        <p:attrNameLst>
                                          <p:attrName>style.visibility</p:attrName>
                                        </p:attrNameLst>
                                      </p:cBhvr>
                                      <p:to>
                                        <p:strVal val="visible"/>
                                      </p:to>
                                    </p:set>
                                    <p:animEffect transition="in" filter="fade">
                                      <p:cBhvr>
                                        <p:cTn id="52" dur="500"/>
                                        <p:tgtEl>
                                          <p:spTgt spid="8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821"/>
                                        </p:tgtEl>
                                        <p:attrNameLst>
                                          <p:attrName>style.visibility</p:attrName>
                                        </p:attrNameLst>
                                      </p:cBhvr>
                                      <p:to>
                                        <p:strVal val="visible"/>
                                      </p:to>
                                    </p:set>
                                    <p:animEffect transition="in" filter="fade">
                                      <p:cBhvr>
                                        <p:cTn id="57" dur="500"/>
                                        <p:tgtEl>
                                          <p:spTgt spid="8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822"/>
                                        </p:tgtEl>
                                        <p:attrNameLst>
                                          <p:attrName>style.visibility</p:attrName>
                                        </p:attrNameLst>
                                      </p:cBhvr>
                                      <p:to>
                                        <p:strVal val="visible"/>
                                      </p:to>
                                    </p:set>
                                    <p:animEffect transition="in" filter="fade">
                                      <p:cBhvr>
                                        <p:cTn id="62" dur="500"/>
                                        <p:tgtEl>
                                          <p:spTgt spid="8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810"/>
                                        </p:tgtEl>
                                        <p:attrNameLst>
                                          <p:attrName>style.visibility</p:attrName>
                                        </p:attrNameLst>
                                      </p:cBhvr>
                                      <p:to>
                                        <p:strVal val="visible"/>
                                      </p:to>
                                    </p:set>
                                    <p:animEffect transition="in" filter="fade">
                                      <p:cBhvr>
                                        <p:cTn id="67" dur="500"/>
                                        <p:tgtEl>
                                          <p:spTgt spid="8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816"/>
                                        </p:tgtEl>
                                        <p:attrNameLst>
                                          <p:attrName>style.visibility</p:attrName>
                                        </p:attrNameLst>
                                      </p:cBhvr>
                                      <p:to>
                                        <p:strVal val="visible"/>
                                      </p:to>
                                    </p:set>
                                    <p:animEffect transition="in" filter="fade">
                                      <p:cBhvr>
                                        <p:cTn id="72" dur="500"/>
                                        <p:tgtEl>
                                          <p:spTgt spid="8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823"/>
                                        </p:tgtEl>
                                        <p:attrNameLst>
                                          <p:attrName>style.visibility</p:attrName>
                                        </p:attrNameLst>
                                      </p:cBhvr>
                                      <p:to>
                                        <p:strVal val="visible"/>
                                      </p:to>
                                    </p:set>
                                    <p:animEffect transition="in" filter="fade">
                                      <p:cBhvr>
                                        <p:cTn id="77" dur="500"/>
                                        <p:tgtEl>
                                          <p:spTgt spid="82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824"/>
                                        </p:tgtEl>
                                        <p:attrNameLst>
                                          <p:attrName>style.visibility</p:attrName>
                                        </p:attrNameLst>
                                      </p:cBhvr>
                                      <p:to>
                                        <p:strVal val="visible"/>
                                      </p:to>
                                    </p:set>
                                    <p:animEffect transition="in" filter="fade">
                                      <p:cBhvr>
                                        <p:cTn id="82" dur="500"/>
                                        <p:tgtEl>
                                          <p:spTgt spid="82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846"/>
                                        </p:tgtEl>
                                        <p:attrNameLst>
                                          <p:attrName>style.visibility</p:attrName>
                                        </p:attrNameLst>
                                      </p:cBhvr>
                                      <p:to>
                                        <p:strVal val="visible"/>
                                      </p:to>
                                    </p:set>
                                    <p:animEffect transition="in" filter="fade">
                                      <p:cBhvr>
                                        <p:cTn id="87" dur="500"/>
                                        <p:tgtEl>
                                          <p:spTgt spid="84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847"/>
                                        </p:tgtEl>
                                        <p:attrNameLst>
                                          <p:attrName>style.visibility</p:attrName>
                                        </p:attrNameLst>
                                      </p:cBhvr>
                                      <p:to>
                                        <p:strVal val="visible"/>
                                      </p:to>
                                    </p:set>
                                    <p:animEffect transition="in" filter="fade">
                                      <p:cBhvr>
                                        <p:cTn id="92" dur="500"/>
                                        <p:tgtEl>
                                          <p:spTgt spid="84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848"/>
                                        </p:tgtEl>
                                        <p:attrNameLst>
                                          <p:attrName>style.visibility</p:attrName>
                                        </p:attrNameLst>
                                      </p:cBhvr>
                                      <p:to>
                                        <p:strVal val="visible"/>
                                      </p:to>
                                    </p:set>
                                    <p:animEffect transition="in" filter="fade">
                                      <p:cBhvr>
                                        <p:cTn id="97" dur="500"/>
                                        <p:tgtEl>
                                          <p:spTgt spid="84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849"/>
                                        </p:tgtEl>
                                        <p:attrNameLst>
                                          <p:attrName>style.visibility</p:attrName>
                                        </p:attrNameLst>
                                      </p:cBhvr>
                                      <p:to>
                                        <p:strVal val="visible"/>
                                      </p:to>
                                    </p:set>
                                    <p:animEffect transition="in" filter="fade">
                                      <p:cBhvr>
                                        <p:cTn id="102" dur="500"/>
                                        <p:tgtEl>
                                          <p:spTgt spid="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 grpId="1" animBg="1" advAuto="0"/>
      <p:bldP spid="809" grpId="4" animBg="1" advAuto="0"/>
      <p:bldP spid="810" grpId="13" animBg="1" advAuto="0"/>
      <p:bldP spid="811" grpId="9" animBg="1" advAuto="0"/>
      <p:bldP spid="815" grpId="10" animBg="1" advAuto="0"/>
      <p:bldP spid="816" grpId="14" animBg="1" advAuto="0"/>
      <p:bldP spid="819" grpId="7" animBg="1" advAuto="0"/>
      <p:bldP spid="820" grpId="8" animBg="1" advAuto="0"/>
      <p:bldP spid="821" grpId="11" animBg="1" advAuto="0"/>
      <p:bldP spid="822" grpId="12" animBg="1" advAuto="0"/>
      <p:bldP spid="823" grpId="15" animBg="1" advAuto="0"/>
      <p:bldP spid="824" grpId="16" animBg="1" advAuto="0"/>
      <p:bldP spid="825" grpId="2" animBg="1" advAuto="0"/>
      <p:bldP spid="839" grpId="3" animBg="1" advAuto="0"/>
      <p:bldP spid="841" grpId="5" animBg="1" advAuto="0"/>
      <p:bldP spid="842" grpId="6" animBg="1" advAuto="0"/>
      <p:bldP spid="846" grpId="17" animBg="1" advAuto="0"/>
      <p:bldP spid="847" grpId="18" animBg="1" advAuto="0"/>
      <p:bldP spid="848" grpId="19" animBg="1" advAuto="0"/>
      <p:bldP spid="849" grpId="2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852" name="线条"/>
          <p:cNvSpPr/>
          <p:nvPr/>
        </p:nvSpPr>
        <p:spPr>
          <a:xfrm>
            <a:off x="4404440" y="5282589"/>
            <a:ext cx="1151789" cy="1658058"/>
          </a:xfrm>
          <a:prstGeom prst="line">
            <a:avLst/>
          </a:prstGeom>
          <a:ln w="12700">
            <a:solidFill>
              <a:srgbClr val="B2B2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cxnSp>
        <p:nvCxnSpPr>
          <p:cNvPr id="853" name="连接线"/>
          <p:cNvCxnSpPr>
            <a:stCxn id="858" idx="0"/>
            <a:endCxn id="857" idx="0"/>
          </p:cNvCxnSpPr>
          <p:nvPr/>
        </p:nvCxnSpPr>
        <p:spPr>
          <a:xfrm flipH="1">
            <a:off x="6396960" y="6035560"/>
            <a:ext cx="3665173" cy="1746039"/>
          </a:xfrm>
          <a:prstGeom prst="straightConnector1">
            <a:avLst/>
          </a:prstGeom>
          <a:ln w="12700">
            <a:solidFill>
              <a:srgbClr val="B2B2B2"/>
            </a:solidFill>
            <a:miter/>
          </a:ln>
        </p:spPr>
      </p:cxnSp>
      <p:cxnSp>
        <p:nvCxnSpPr>
          <p:cNvPr id="854" name="连接线"/>
          <p:cNvCxnSpPr>
            <a:stCxn id="858" idx="0"/>
            <a:endCxn id="859" idx="0"/>
          </p:cNvCxnSpPr>
          <p:nvPr/>
        </p:nvCxnSpPr>
        <p:spPr>
          <a:xfrm>
            <a:off x="10062132" y="6035560"/>
            <a:ext cx="4232227" cy="2941391"/>
          </a:xfrm>
          <a:prstGeom prst="straightConnector1">
            <a:avLst/>
          </a:prstGeom>
          <a:ln w="12700">
            <a:solidFill>
              <a:srgbClr val="B2B2B2"/>
            </a:solidFill>
            <a:miter/>
          </a:ln>
        </p:spPr>
      </p:cxnSp>
      <p:sp>
        <p:nvSpPr>
          <p:cNvPr id="855" name="First Step"/>
          <p:cNvSpPr txBox="1"/>
          <p:nvPr/>
        </p:nvSpPr>
        <p:spPr>
          <a:xfrm>
            <a:off x="1776051" y="5769860"/>
            <a:ext cx="320517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First Step</a:t>
            </a:r>
          </a:p>
        </p:txBody>
      </p:sp>
      <p:sp>
        <p:nvSpPr>
          <p:cNvPr id="856" name="圆形"/>
          <p:cNvSpPr/>
          <p:nvPr/>
        </p:nvSpPr>
        <p:spPr>
          <a:xfrm>
            <a:off x="2311857" y="3391291"/>
            <a:ext cx="2377953" cy="2378571"/>
          </a:xfrm>
          <a:prstGeom prst="ellipse">
            <a:avLst/>
          </a:prstGeom>
          <a:solidFill>
            <a:srgbClr val="135D9A"/>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57" name="圆形"/>
          <p:cNvSpPr/>
          <p:nvPr/>
        </p:nvSpPr>
        <p:spPr>
          <a:xfrm>
            <a:off x="5207984" y="6592313"/>
            <a:ext cx="2377953" cy="2378571"/>
          </a:xfrm>
          <a:prstGeom prst="ellipse">
            <a:avLst/>
          </a:prstGeom>
          <a:solidFill>
            <a:srgbClr val="2BB294"/>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58" name="圆形"/>
          <p:cNvSpPr/>
          <p:nvPr/>
        </p:nvSpPr>
        <p:spPr>
          <a:xfrm>
            <a:off x="8873156" y="4846275"/>
            <a:ext cx="2377953" cy="2378571"/>
          </a:xfrm>
          <a:prstGeom prst="ellipse">
            <a:avLst/>
          </a:prstGeom>
          <a:solidFill>
            <a:srgbClr val="5B5B5B"/>
          </a:solidFill>
          <a:ln w="12700">
            <a:miter lim="400000"/>
          </a:ln>
        </p:spPr>
        <p:txBody>
          <a:bodyPr lIns="45719" rIns="45719"/>
          <a:lstStyle/>
          <a:p>
            <a:pPr algn="l" defTabSz="1828433">
              <a:lnSpc>
                <a:spcPct val="100000"/>
              </a:lnSpc>
              <a:defRPr sz="6400">
                <a:solidFill>
                  <a:srgbClr val="FFFFFF"/>
                </a:solidFill>
                <a:latin typeface="Helvetica"/>
                <a:ea typeface="Helvetica"/>
                <a:cs typeface="Helvetica"/>
                <a:sym typeface="Helvetica"/>
              </a:defRPr>
            </a:pPr>
            <a:endParaRPr/>
          </a:p>
        </p:txBody>
      </p:sp>
      <p:sp>
        <p:nvSpPr>
          <p:cNvPr id="859" name="圆形"/>
          <p:cNvSpPr/>
          <p:nvPr/>
        </p:nvSpPr>
        <p:spPr>
          <a:xfrm>
            <a:off x="13105383" y="7787664"/>
            <a:ext cx="2377952" cy="2378572"/>
          </a:xfrm>
          <a:prstGeom prst="ellipse">
            <a:avLst/>
          </a:prstGeom>
          <a:solidFill>
            <a:srgbClr val="F19A14"/>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60" name="圆形"/>
          <p:cNvSpPr/>
          <p:nvPr/>
        </p:nvSpPr>
        <p:spPr>
          <a:xfrm>
            <a:off x="20240869" y="5269021"/>
            <a:ext cx="2377953" cy="2378571"/>
          </a:xfrm>
          <a:prstGeom prst="ellipse">
            <a:avLst/>
          </a:prstGeom>
          <a:ln w="76200">
            <a:solidFill>
              <a:srgbClr val="ABACAA"/>
            </a:solidFill>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61" name="圆形"/>
          <p:cNvSpPr/>
          <p:nvPr/>
        </p:nvSpPr>
        <p:spPr>
          <a:xfrm>
            <a:off x="16293048" y="4093305"/>
            <a:ext cx="2377953" cy="2378571"/>
          </a:xfrm>
          <a:prstGeom prst="ellipse">
            <a:avLst/>
          </a:prstGeom>
          <a:solidFill>
            <a:srgbClr val="F1C05A"/>
          </a:solidFill>
          <a:ln w="12700">
            <a:miter lim="400000"/>
          </a:ln>
        </p:spPr>
        <p:txBody>
          <a:bodyPr lIns="45719" rIns="45719"/>
          <a:lstStyle/>
          <a:p>
            <a:pPr algn="l" defTabSz="1828433">
              <a:lnSpc>
                <a:spcPct val="100000"/>
              </a:lnSpc>
              <a:defRPr sz="6400">
                <a:solidFill>
                  <a:srgbClr val="FFFFFF"/>
                </a:solidFill>
                <a:latin typeface="Helvetica"/>
                <a:ea typeface="Helvetica"/>
                <a:cs typeface="Helvetica"/>
                <a:sym typeface="Helvetica"/>
              </a:defRPr>
            </a:pPr>
            <a:endParaRPr/>
          </a:p>
        </p:txBody>
      </p:sp>
      <p:cxnSp>
        <p:nvCxnSpPr>
          <p:cNvPr id="862" name="连接线"/>
          <p:cNvCxnSpPr>
            <a:stCxn id="859" idx="0"/>
            <a:endCxn id="861" idx="0"/>
          </p:cNvCxnSpPr>
          <p:nvPr/>
        </p:nvCxnSpPr>
        <p:spPr>
          <a:xfrm flipV="1">
            <a:off x="14294358" y="5282590"/>
            <a:ext cx="3187667" cy="3694361"/>
          </a:xfrm>
          <a:prstGeom prst="straightConnector1">
            <a:avLst/>
          </a:prstGeom>
          <a:ln w="12700">
            <a:solidFill>
              <a:srgbClr val="B2B2B2"/>
            </a:solidFill>
            <a:miter/>
          </a:ln>
        </p:spPr>
      </p:cxnSp>
      <p:cxnSp>
        <p:nvCxnSpPr>
          <p:cNvPr id="863" name="连接线"/>
          <p:cNvCxnSpPr>
            <a:stCxn id="861" idx="0"/>
            <a:endCxn id="860" idx="0"/>
          </p:cNvCxnSpPr>
          <p:nvPr/>
        </p:nvCxnSpPr>
        <p:spPr>
          <a:xfrm>
            <a:off x="17482024" y="5282590"/>
            <a:ext cx="3947822" cy="1175717"/>
          </a:xfrm>
          <a:prstGeom prst="straightConnector1">
            <a:avLst/>
          </a:prstGeom>
          <a:ln w="12700">
            <a:solidFill>
              <a:srgbClr val="B2B2B2"/>
            </a:solidFill>
            <a:miter/>
          </a:ln>
        </p:spPr>
      </p:cxnSp>
      <p:sp>
        <p:nvSpPr>
          <p:cNvPr id="864" name="Entrepreneurial activities differ substantially"/>
          <p:cNvSpPr txBox="1"/>
          <p:nvPr/>
        </p:nvSpPr>
        <p:spPr>
          <a:xfrm>
            <a:off x="1776051" y="6468371"/>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5" name="Second Step"/>
          <p:cNvSpPr txBox="1"/>
          <p:nvPr/>
        </p:nvSpPr>
        <p:spPr>
          <a:xfrm>
            <a:off x="4746037" y="9119392"/>
            <a:ext cx="320517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Second Step</a:t>
            </a:r>
          </a:p>
        </p:txBody>
      </p:sp>
      <p:sp>
        <p:nvSpPr>
          <p:cNvPr id="866" name="Entrepreneurial activities differ substantially"/>
          <p:cNvSpPr txBox="1"/>
          <p:nvPr/>
        </p:nvSpPr>
        <p:spPr>
          <a:xfrm>
            <a:off x="4746037" y="9817903"/>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7" name="Third Step"/>
          <p:cNvSpPr txBox="1"/>
          <p:nvPr/>
        </p:nvSpPr>
        <p:spPr>
          <a:xfrm>
            <a:off x="8462067" y="2906792"/>
            <a:ext cx="3205178"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Third Step</a:t>
            </a:r>
          </a:p>
        </p:txBody>
      </p:sp>
      <p:sp>
        <p:nvSpPr>
          <p:cNvPr id="868" name="Entrepreneurial activities differ substantially"/>
          <p:cNvSpPr txBox="1"/>
          <p:nvPr/>
        </p:nvSpPr>
        <p:spPr>
          <a:xfrm>
            <a:off x="8462067" y="3605303"/>
            <a:ext cx="3205178"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9" name="Fourth Step"/>
          <p:cNvSpPr txBox="1"/>
          <p:nvPr/>
        </p:nvSpPr>
        <p:spPr>
          <a:xfrm>
            <a:off x="12669509" y="5794802"/>
            <a:ext cx="320517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Fourth Step</a:t>
            </a:r>
          </a:p>
        </p:txBody>
      </p:sp>
      <p:sp>
        <p:nvSpPr>
          <p:cNvPr id="870" name="Entrepreneurial activities differ substantially"/>
          <p:cNvSpPr txBox="1"/>
          <p:nvPr/>
        </p:nvSpPr>
        <p:spPr>
          <a:xfrm>
            <a:off x="12669509" y="6493312"/>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71" name="Fifth Step"/>
          <p:cNvSpPr txBox="1"/>
          <p:nvPr/>
        </p:nvSpPr>
        <p:spPr>
          <a:xfrm>
            <a:off x="16081375" y="6679238"/>
            <a:ext cx="320517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Fifth Step</a:t>
            </a:r>
          </a:p>
        </p:txBody>
      </p:sp>
      <p:sp>
        <p:nvSpPr>
          <p:cNvPr id="872" name="Entrepreneurial activities differ substantially"/>
          <p:cNvSpPr txBox="1"/>
          <p:nvPr/>
        </p:nvSpPr>
        <p:spPr>
          <a:xfrm>
            <a:off x="16081375" y="7377748"/>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73" name="WRITE HERE A TITLE…"/>
          <p:cNvSpPr txBox="1"/>
          <p:nvPr/>
        </p:nvSpPr>
        <p:spPr>
          <a:xfrm>
            <a:off x="6836839" y="673623"/>
            <a:ext cx="1071052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Step by Step in the Production Process</a:t>
            </a:r>
          </a:p>
        </p:txBody>
      </p:sp>
      <p:sp>
        <p:nvSpPr>
          <p:cNvPr id="87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5" name="形状"/>
          <p:cNvSpPr/>
          <p:nvPr/>
        </p:nvSpPr>
        <p:spPr>
          <a:xfrm>
            <a:off x="3138851" y="4246553"/>
            <a:ext cx="808363" cy="751076"/>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6" name="形状"/>
          <p:cNvSpPr/>
          <p:nvPr/>
        </p:nvSpPr>
        <p:spPr>
          <a:xfrm>
            <a:off x="5966948" y="7480189"/>
            <a:ext cx="824550" cy="707355"/>
          </a:xfrm>
          <a:custGeom>
            <a:avLst/>
            <a:gdLst/>
            <a:ahLst/>
            <a:cxnLst>
              <a:cxn ang="0">
                <a:pos x="wd2" y="hd2"/>
              </a:cxn>
              <a:cxn ang="5400000">
                <a:pos x="wd2" y="hd2"/>
              </a:cxn>
              <a:cxn ang="10800000">
                <a:pos x="wd2" y="hd2"/>
              </a:cxn>
              <a:cxn ang="16200000">
                <a:pos x="wd2" y="hd2"/>
              </a:cxn>
            </a:cxnLst>
            <a:rect l="0" t="0" r="r" b="b"/>
            <a:pathLst>
              <a:path w="21600" h="21600" extrusionOk="0">
                <a:moveTo>
                  <a:pt x="10016" y="11740"/>
                </a:moveTo>
                <a:cubicBezTo>
                  <a:pt x="11932" y="11740"/>
                  <a:pt x="11932" y="11740"/>
                  <a:pt x="11932" y="11740"/>
                </a:cubicBezTo>
                <a:cubicBezTo>
                  <a:pt x="11932" y="13976"/>
                  <a:pt x="11932" y="13976"/>
                  <a:pt x="11932" y="13976"/>
                </a:cubicBezTo>
                <a:cubicBezTo>
                  <a:pt x="21600" y="13976"/>
                  <a:pt x="21600" y="13976"/>
                  <a:pt x="21600" y="13976"/>
                </a:cubicBezTo>
                <a:cubicBezTo>
                  <a:pt x="21600" y="13976"/>
                  <a:pt x="21600" y="8538"/>
                  <a:pt x="21208" y="6760"/>
                </a:cubicBezTo>
                <a:cubicBezTo>
                  <a:pt x="21208" y="4930"/>
                  <a:pt x="20816" y="4066"/>
                  <a:pt x="19292" y="4066"/>
                </a:cubicBezTo>
                <a:cubicBezTo>
                  <a:pt x="15808" y="4066"/>
                  <a:pt x="15808" y="4066"/>
                  <a:pt x="15808" y="4066"/>
                </a:cubicBezTo>
                <a:cubicBezTo>
                  <a:pt x="15024" y="2694"/>
                  <a:pt x="14676" y="1372"/>
                  <a:pt x="14676" y="1372"/>
                </a:cubicBezTo>
                <a:cubicBezTo>
                  <a:pt x="14284" y="457"/>
                  <a:pt x="13892" y="0"/>
                  <a:pt x="13065" y="0"/>
                </a:cubicBezTo>
                <a:cubicBezTo>
                  <a:pt x="8448" y="0"/>
                  <a:pt x="8448" y="0"/>
                  <a:pt x="8448" y="0"/>
                </a:cubicBezTo>
                <a:cubicBezTo>
                  <a:pt x="7708" y="0"/>
                  <a:pt x="7316" y="457"/>
                  <a:pt x="7316" y="1372"/>
                </a:cubicBezTo>
                <a:cubicBezTo>
                  <a:pt x="6924" y="1372"/>
                  <a:pt x="6532" y="2694"/>
                  <a:pt x="5792" y="4066"/>
                </a:cubicBezTo>
                <a:cubicBezTo>
                  <a:pt x="2308" y="4066"/>
                  <a:pt x="2308" y="4066"/>
                  <a:pt x="2308" y="4066"/>
                </a:cubicBezTo>
                <a:cubicBezTo>
                  <a:pt x="740" y="4066"/>
                  <a:pt x="392" y="4930"/>
                  <a:pt x="392" y="6760"/>
                </a:cubicBezTo>
                <a:cubicBezTo>
                  <a:pt x="0" y="8538"/>
                  <a:pt x="0" y="13976"/>
                  <a:pt x="0" y="13976"/>
                </a:cubicBezTo>
                <a:cubicBezTo>
                  <a:pt x="10016" y="13976"/>
                  <a:pt x="10016" y="13976"/>
                  <a:pt x="10016" y="13976"/>
                </a:cubicBezTo>
                <a:lnTo>
                  <a:pt x="10016" y="11740"/>
                </a:lnTo>
                <a:close/>
                <a:moveTo>
                  <a:pt x="8100" y="2694"/>
                </a:moveTo>
                <a:cubicBezTo>
                  <a:pt x="8448" y="2236"/>
                  <a:pt x="8448" y="1830"/>
                  <a:pt x="9232" y="1830"/>
                </a:cubicBezTo>
                <a:cubicBezTo>
                  <a:pt x="12368" y="1830"/>
                  <a:pt x="12368" y="1830"/>
                  <a:pt x="12368" y="1830"/>
                </a:cubicBezTo>
                <a:cubicBezTo>
                  <a:pt x="13065" y="1830"/>
                  <a:pt x="13065" y="2236"/>
                  <a:pt x="13456" y="2694"/>
                </a:cubicBezTo>
                <a:cubicBezTo>
                  <a:pt x="13456" y="2694"/>
                  <a:pt x="13892" y="3608"/>
                  <a:pt x="13892" y="4066"/>
                </a:cubicBezTo>
                <a:cubicBezTo>
                  <a:pt x="7708" y="4066"/>
                  <a:pt x="7708" y="4066"/>
                  <a:pt x="7708" y="4066"/>
                </a:cubicBezTo>
                <a:cubicBezTo>
                  <a:pt x="8100" y="3608"/>
                  <a:pt x="8100" y="2694"/>
                  <a:pt x="8100" y="2694"/>
                </a:cubicBezTo>
                <a:close/>
                <a:moveTo>
                  <a:pt x="11932" y="18042"/>
                </a:moveTo>
                <a:cubicBezTo>
                  <a:pt x="10016" y="18042"/>
                  <a:pt x="10016" y="18042"/>
                  <a:pt x="10016" y="18042"/>
                </a:cubicBezTo>
                <a:cubicBezTo>
                  <a:pt x="10016" y="15349"/>
                  <a:pt x="10016" y="15349"/>
                  <a:pt x="10016" y="15349"/>
                </a:cubicBezTo>
                <a:cubicBezTo>
                  <a:pt x="392" y="15349"/>
                  <a:pt x="392" y="15349"/>
                  <a:pt x="392" y="15349"/>
                </a:cubicBezTo>
                <a:cubicBezTo>
                  <a:pt x="392" y="15349"/>
                  <a:pt x="740" y="17585"/>
                  <a:pt x="740" y="19364"/>
                </a:cubicBezTo>
                <a:cubicBezTo>
                  <a:pt x="740" y="20279"/>
                  <a:pt x="1132" y="21600"/>
                  <a:pt x="2700" y="21600"/>
                </a:cubicBezTo>
                <a:cubicBezTo>
                  <a:pt x="18900" y="21600"/>
                  <a:pt x="18900" y="21600"/>
                  <a:pt x="18900" y="21600"/>
                </a:cubicBezTo>
                <a:cubicBezTo>
                  <a:pt x="20424" y="21600"/>
                  <a:pt x="20816" y="20279"/>
                  <a:pt x="20816" y="19364"/>
                </a:cubicBezTo>
                <a:cubicBezTo>
                  <a:pt x="20816" y="17585"/>
                  <a:pt x="21208" y="15349"/>
                  <a:pt x="21208" y="15349"/>
                </a:cubicBezTo>
                <a:cubicBezTo>
                  <a:pt x="11932" y="15349"/>
                  <a:pt x="11932" y="15349"/>
                  <a:pt x="11932" y="15349"/>
                </a:cubicBezTo>
                <a:lnTo>
                  <a:pt x="11932" y="18042"/>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7" name="形状"/>
          <p:cNvSpPr/>
          <p:nvPr/>
        </p:nvSpPr>
        <p:spPr>
          <a:xfrm>
            <a:off x="9582352" y="5521797"/>
            <a:ext cx="958595" cy="965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90" y="0"/>
                  <a:pt x="0" y="4790"/>
                  <a:pt x="0" y="10800"/>
                </a:cubicBezTo>
                <a:cubicBezTo>
                  <a:pt x="0" y="16810"/>
                  <a:pt x="4790" y="21600"/>
                  <a:pt x="10800" y="21600"/>
                </a:cubicBezTo>
                <a:cubicBezTo>
                  <a:pt x="16810" y="21600"/>
                  <a:pt x="21600" y="16810"/>
                  <a:pt x="21600" y="10800"/>
                </a:cubicBezTo>
                <a:cubicBezTo>
                  <a:pt x="21600" y="4790"/>
                  <a:pt x="16810" y="0"/>
                  <a:pt x="10800" y="0"/>
                </a:cubicBezTo>
                <a:close/>
                <a:moveTo>
                  <a:pt x="20018" y="10800"/>
                </a:moveTo>
                <a:cubicBezTo>
                  <a:pt x="20018" y="13195"/>
                  <a:pt x="19205" y="14822"/>
                  <a:pt x="18030" y="16403"/>
                </a:cubicBezTo>
                <a:cubicBezTo>
                  <a:pt x="17623" y="16403"/>
                  <a:pt x="17217" y="15590"/>
                  <a:pt x="17623" y="14822"/>
                </a:cubicBezTo>
                <a:cubicBezTo>
                  <a:pt x="18030" y="14008"/>
                  <a:pt x="18030" y="12427"/>
                  <a:pt x="18030" y="11613"/>
                </a:cubicBezTo>
                <a:cubicBezTo>
                  <a:pt x="18030" y="10800"/>
                  <a:pt x="17623" y="9218"/>
                  <a:pt x="16810" y="9218"/>
                </a:cubicBezTo>
                <a:cubicBezTo>
                  <a:pt x="15635" y="9218"/>
                  <a:pt x="15228" y="9218"/>
                  <a:pt x="14415" y="8044"/>
                </a:cubicBezTo>
                <a:cubicBezTo>
                  <a:pt x="13602" y="5603"/>
                  <a:pt x="16810" y="5197"/>
                  <a:pt x="15635" y="3977"/>
                </a:cubicBezTo>
                <a:cubicBezTo>
                  <a:pt x="15228" y="3615"/>
                  <a:pt x="13602" y="5197"/>
                  <a:pt x="13240" y="2802"/>
                </a:cubicBezTo>
                <a:lnTo>
                  <a:pt x="13602" y="2395"/>
                </a:lnTo>
                <a:cubicBezTo>
                  <a:pt x="17217" y="3615"/>
                  <a:pt x="20018" y="6778"/>
                  <a:pt x="20018" y="10800"/>
                </a:cubicBezTo>
                <a:close/>
                <a:moveTo>
                  <a:pt x="9580" y="1988"/>
                </a:moveTo>
                <a:cubicBezTo>
                  <a:pt x="9218" y="2395"/>
                  <a:pt x="8767" y="2395"/>
                  <a:pt x="8405" y="2802"/>
                </a:cubicBezTo>
                <a:cubicBezTo>
                  <a:pt x="7592" y="3615"/>
                  <a:pt x="7185" y="3208"/>
                  <a:pt x="6778" y="3977"/>
                </a:cubicBezTo>
                <a:cubicBezTo>
                  <a:pt x="6372" y="4790"/>
                  <a:pt x="5197" y="5603"/>
                  <a:pt x="5197" y="6010"/>
                </a:cubicBezTo>
                <a:cubicBezTo>
                  <a:pt x="5197" y="6417"/>
                  <a:pt x="6010" y="7185"/>
                  <a:pt x="6010" y="7185"/>
                </a:cubicBezTo>
                <a:cubicBezTo>
                  <a:pt x="6372" y="6778"/>
                  <a:pt x="7185" y="6778"/>
                  <a:pt x="7998" y="7185"/>
                </a:cubicBezTo>
                <a:cubicBezTo>
                  <a:pt x="8405" y="7185"/>
                  <a:pt x="12427" y="7637"/>
                  <a:pt x="11207" y="10800"/>
                </a:cubicBezTo>
                <a:cubicBezTo>
                  <a:pt x="10800" y="12020"/>
                  <a:pt x="8767" y="11613"/>
                  <a:pt x="8405" y="13195"/>
                </a:cubicBezTo>
                <a:cubicBezTo>
                  <a:pt x="8405" y="13602"/>
                  <a:pt x="8405" y="14822"/>
                  <a:pt x="7998" y="15228"/>
                </a:cubicBezTo>
                <a:cubicBezTo>
                  <a:pt x="7998" y="15590"/>
                  <a:pt x="8405" y="17623"/>
                  <a:pt x="7998" y="17623"/>
                </a:cubicBezTo>
                <a:cubicBezTo>
                  <a:pt x="7592" y="17623"/>
                  <a:pt x="6010" y="15590"/>
                  <a:pt x="6010" y="15590"/>
                </a:cubicBezTo>
                <a:cubicBezTo>
                  <a:pt x="6010" y="15228"/>
                  <a:pt x="5603" y="14008"/>
                  <a:pt x="5603" y="12833"/>
                </a:cubicBezTo>
                <a:cubicBezTo>
                  <a:pt x="5603" y="12020"/>
                  <a:pt x="3977" y="12020"/>
                  <a:pt x="3977" y="10800"/>
                </a:cubicBezTo>
                <a:cubicBezTo>
                  <a:pt x="3977" y="9625"/>
                  <a:pt x="4790" y="8812"/>
                  <a:pt x="4790" y="8405"/>
                </a:cubicBezTo>
                <a:cubicBezTo>
                  <a:pt x="4383" y="7637"/>
                  <a:pt x="2802" y="7637"/>
                  <a:pt x="2395" y="7637"/>
                </a:cubicBezTo>
                <a:cubicBezTo>
                  <a:pt x="3615" y="4383"/>
                  <a:pt x="6372" y="2395"/>
                  <a:pt x="9580" y="1988"/>
                </a:cubicBezTo>
                <a:close/>
                <a:moveTo>
                  <a:pt x="7998" y="19612"/>
                </a:moveTo>
                <a:cubicBezTo>
                  <a:pt x="8405" y="19205"/>
                  <a:pt x="8405" y="18798"/>
                  <a:pt x="9218" y="18798"/>
                </a:cubicBezTo>
                <a:cubicBezTo>
                  <a:pt x="9580" y="18798"/>
                  <a:pt x="9987" y="18798"/>
                  <a:pt x="10800" y="18392"/>
                </a:cubicBezTo>
                <a:cubicBezTo>
                  <a:pt x="11207" y="18392"/>
                  <a:pt x="12427" y="17985"/>
                  <a:pt x="13240" y="17623"/>
                </a:cubicBezTo>
                <a:cubicBezTo>
                  <a:pt x="14008" y="17623"/>
                  <a:pt x="15635" y="17985"/>
                  <a:pt x="15997" y="18392"/>
                </a:cubicBezTo>
                <a:cubicBezTo>
                  <a:pt x="14415" y="19612"/>
                  <a:pt x="12833" y="20018"/>
                  <a:pt x="10800" y="20018"/>
                </a:cubicBezTo>
                <a:cubicBezTo>
                  <a:pt x="9987" y="20018"/>
                  <a:pt x="8767" y="20018"/>
                  <a:pt x="7998" y="19612"/>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8" name="形状"/>
          <p:cNvSpPr/>
          <p:nvPr/>
        </p:nvSpPr>
        <p:spPr>
          <a:xfrm>
            <a:off x="13916874" y="8645527"/>
            <a:ext cx="757886" cy="757890"/>
          </a:xfrm>
          <a:custGeom>
            <a:avLst/>
            <a:gdLst/>
            <a:ahLst/>
            <a:cxnLst>
              <a:cxn ang="0">
                <a:pos x="wd2" y="hd2"/>
              </a:cxn>
              <a:cxn ang="5400000">
                <a:pos x="wd2" y="hd2"/>
              </a:cxn>
              <a:cxn ang="10800000">
                <a:pos x="wd2" y="hd2"/>
              </a:cxn>
              <a:cxn ang="16200000">
                <a:pos x="wd2" y="hd2"/>
              </a:cxn>
            </a:cxnLst>
            <a:rect l="0" t="0" r="r" b="b"/>
            <a:pathLst>
              <a:path w="21600" h="21600" extrusionOk="0">
                <a:moveTo>
                  <a:pt x="3413" y="19459"/>
                </a:moveTo>
                <a:cubicBezTo>
                  <a:pt x="3413" y="20724"/>
                  <a:pt x="4778" y="21600"/>
                  <a:pt x="6046" y="21600"/>
                </a:cubicBezTo>
                <a:cubicBezTo>
                  <a:pt x="7363" y="21600"/>
                  <a:pt x="8191" y="20724"/>
                  <a:pt x="8191" y="19459"/>
                </a:cubicBezTo>
                <a:cubicBezTo>
                  <a:pt x="8191" y="18146"/>
                  <a:pt x="7363" y="16832"/>
                  <a:pt x="6046" y="16832"/>
                </a:cubicBezTo>
                <a:cubicBezTo>
                  <a:pt x="4778" y="16832"/>
                  <a:pt x="3413" y="18146"/>
                  <a:pt x="3413" y="19459"/>
                </a:cubicBezTo>
                <a:close/>
                <a:moveTo>
                  <a:pt x="15554" y="19459"/>
                </a:moveTo>
                <a:cubicBezTo>
                  <a:pt x="15554" y="20724"/>
                  <a:pt x="16822" y="21600"/>
                  <a:pt x="18138" y="21600"/>
                </a:cubicBezTo>
                <a:cubicBezTo>
                  <a:pt x="19455" y="21600"/>
                  <a:pt x="20332" y="20724"/>
                  <a:pt x="20332" y="19459"/>
                </a:cubicBezTo>
                <a:cubicBezTo>
                  <a:pt x="20332" y="18146"/>
                  <a:pt x="19455" y="16832"/>
                  <a:pt x="18138" y="16832"/>
                </a:cubicBezTo>
                <a:cubicBezTo>
                  <a:pt x="16822" y="16832"/>
                  <a:pt x="15554" y="18146"/>
                  <a:pt x="15554" y="19459"/>
                </a:cubicBezTo>
                <a:close/>
                <a:moveTo>
                  <a:pt x="7753" y="13816"/>
                </a:moveTo>
                <a:cubicBezTo>
                  <a:pt x="21161" y="9924"/>
                  <a:pt x="21161" y="9924"/>
                  <a:pt x="21161" y="9924"/>
                </a:cubicBezTo>
                <a:cubicBezTo>
                  <a:pt x="21600" y="9924"/>
                  <a:pt x="21600" y="9486"/>
                  <a:pt x="21600" y="9097"/>
                </a:cubicBezTo>
                <a:cubicBezTo>
                  <a:pt x="21600" y="2627"/>
                  <a:pt x="21600" y="2627"/>
                  <a:pt x="21600" y="2627"/>
                </a:cubicBezTo>
                <a:cubicBezTo>
                  <a:pt x="4778" y="2627"/>
                  <a:pt x="4778" y="2627"/>
                  <a:pt x="4778" y="2627"/>
                </a:cubicBezTo>
                <a:cubicBezTo>
                  <a:pt x="4778" y="486"/>
                  <a:pt x="4778" y="486"/>
                  <a:pt x="4778" y="486"/>
                </a:cubicBezTo>
                <a:lnTo>
                  <a:pt x="4340" y="0"/>
                </a:lnTo>
                <a:cubicBezTo>
                  <a:pt x="439" y="0"/>
                  <a:pt x="439" y="0"/>
                  <a:pt x="439" y="0"/>
                </a:cubicBezTo>
                <a:cubicBezTo>
                  <a:pt x="0" y="0"/>
                  <a:pt x="0" y="486"/>
                  <a:pt x="0" y="486"/>
                </a:cubicBezTo>
                <a:cubicBezTo>
                  <a:pt x="0" y="2627"/>
                  <a:pt x="0" y="2627"/>
                  <a:pt x="0" y="2627"/>
                </a:cubicBezTo>
                <a:cubicBezTo>
                  <a:pt x="2194" y="2627"/>
                  <a:pt x="2194" y="2627"/>
                  <a:pt x="2194" y="2627"/>
                </a:cubicBezTo>
                <a:cubicBezTo>
                  <a:pt x="4778" y="13378"/>
                  <a:pt x="4778" y="13378"/>
                  <a:pt x="4778" y="13378"/>
                </a:cubicBezTo>
                <a:cubicBezTo>
                  <a:pt x="4778" y="14692"/>
                  <a:pt x="4778" y="14692"/>
                  <a:pt x="4778" y="14692"/>
                </a:cubicBezTo>
                <a:cubicBezTo>
                  <a:pt x="4778" y="16443"/>
                  <a:pt x="4778" y="16443"/>
                  <a:pt x="4778" y="16443"/>
                </a:cubicBezTo>
                <a:cubicBezTo>
                  <a:pt x="4778" y="16832"/>
                  <a:pt x="5168" y="16832"/>
                  <a:pt x="5168" y="16832"/>
                </a:cubicBezTo>
                <a:cubicBezTo>
                  <a:pt x="6046" y="16832"/>
                  <a:pt x="6046" y="16832"/>
                  <a:pt x="6046" y="16832"/>
                </a:cubicBezTo>
                <a:cubicBezTo>
                  <a:pt x="18138" y="16832"/>
                  <a:pt x="18138" y="16832"/>
                  <a:pt x="18138" y="16832"/>
                </a:cubicBezTo>
                <a:cubicBezTo>
                  <a:pt x="21161" y="16832"/>
                  <a:pt x="21161" y="16832"/>
                  <a:pt x="21161" y="16832"/>
                </a:cubicBezTo>
                <a:cubicBezTo>
                  <a:pt x="21600" y="16832"/>
                  <a:pt x="21600" y="16832"/>
                  <a:pt x="21600" y="16443"/>
                </a:cubicBezTo>
                <a:cubicBezTo>
                  <a:pt x="21600" y="14692"/>
                  <a:pt x="21600" y="14692"/>
                  <a:pt x="21600" y="14692"/>
                </a:cubicBezTo>
                <a:cubicBezTo>
                  <a:pt x="8191" y="14692"/>
                  <a:pt x="8191" y="14692"/>
                  <a:pt x="8191" y="14692"/>
                </a:cubicBezTo>
                <a:cubicBezTo>
                  <a:pt x="6485" y="14692"/>
                  <a:pt x="6485" y="13816"/>
                  <a:pt x="7753" y="13816"/>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9" name="形状"/>
          <p:cNvSpPr/>
          <p:nvPr/>
        </p:nvSpPr>
        <p:spPr>
          <a:xfrm>
            <a:off x="16977545" y="5001633"/>
            <a:ext cx="853526" cy="683844"/>
          </a:xfrm>
          <a:custGeom>
            <a:avLst/>
            <a:gdLst/>
            <a:ahLst/>
            <a:cxnLst>
              <a:cxn ang="0">
                <a:pos x="wd2" y="hd2"/>
              </a:cxn>
              <a:cxn ang="5400000">
                <a:pos x="wd2" y="hd2"/>
              </a:cxn>
              <a:cxn ang="10800000">
                <a:pos x="wd2" y="hd2"/>
              </a:cxn>
              <a:cxn ang="16200000">
                <a:pos x="wd2" y="hd2"/>
              </a:cxn>
            </a:cxnLst>
            <a:rect l="0" t="0" r="r" b="b"/>
            <a:pathLst>
              <a:path w="21495" h="21294" extrusionOk="0">
                <a:moveTo>
                  <a:pt x="20698" y="217"/>
                </a:moveTo>
                <a:cubicBezTo>
                  <a:pt x="20230" y="217"/>
                  <a:pt x="738" y="8984"/>
                  <a:pt x="317" y="8984"/>
                </a:cubicBezTo>
                <a:cubicBezTo>
                  <a:pt x="-105" y="8984"/>
                  <a:pt x="-105" y="9507"/>
                  <a:pt x="317" y="9507"/>
                </a:cubicBezTo>
                <a:cubicBezTo>
                  <a:pt x="738" y="9971"/>
                  <a:pt x="4487" y="12062"/>
                  <a:pt x="4487" y="12062"/>
                </a:cubicBezTo>
                <a:cubicBezTo>
                  <a:pt x="7392" y="13049"/>
                  <a:pt x="7392" y="13049"/>
                  <a:pt x="7392" y="13049"/>
                </a:cubicBezTo>
                <a:cubicBezTo>
                  <a:pt x="7392" y="13049"/>
                  <a:pt x="19808" y="1726"/>
                  <a:pt x="20230" y="1726"/>
                </a:cubicBezTo>
                <a:cubicBezTo>
                  <a:pt x="20230" y="1204"/>
                  <a:pt x="20230" y="1726"/>
                  <a:pt x="20230" y="1726"/>
                </a:cubicBezTo>
                <a:lnTo>
                  <a:pt x="11140" y="14094"/>
                </a:lnTo>
                <a:cubicBezTo>
                  <a:pt x="10718" y="14617"/>
                  <a:pt x="10718" y="14617"/>
                  <a:pt x="10718" y="14617"/>
                </a:cubicBezTo>
                <a:cubicBezTo>
                  <a:pt x="11140" y="15139"/>
                  <a:pt x="11140" y="15139"/>
                  <a:pt x="11140" y="15139"/>
                </a:cubicBezTo>
                <a:cubicBezTo>
                  <a:pt x="11140" y="15139"/>
                  <a:pt x="16903" y="18739"/>
                  <a:pt x="16903" y="19262"/>
                </a:cubicBezTo>
                <a:cubicBezTo>
                  <a:pt x="17325" y="19262"/>
                  <a:pt x="17747" y="19262"/>
                  <a:pt x="18168" y="18739"/>
                </a:cubicBezTo>
                <a:cubicBezTo>
                  <a:pt x="18168" y="18217"/>
                  <a:pt x="21495" y="1204"/>
                  <a:pt x="21495" y="739"/>
                </a:cubicBezTo>
                <a:cubicBezTo>
                  <a:pt x="21495" y="217"/>
                  <a:pt x="21120" y="-306"/>
                  <a:pt x="20698" y="217"/>
                </a:cubicBezTo>
                <a:close/>
                <a:moveTo>
                  <a:pt x="7392" y="20771"/>
                </a:moveTo>
                <a:cubicBezTo>
                  <a:pt x="7392" y="21294"/>
                  <a:pt x="7392" y="21294"/>
                  <a:pt x="7813" y="21294"/>
                </a:cubicBezTo>
                <a:cubicBezTo>
                  <a:pt x="7813" y="20771"/>
                  <a:pt x="11140" y="17694"/>
                  <a:pt x="11140" y="17694"/>
                </a:cubicBezTo>
                <a:cubicBezTo>
                  <a:pt x="7392" y="15139"/>
                  <a:pt x="7392" y="15139"/>
                  <a:pt x="7392" y="15139"/>
                </a:cubicBezTo>
                <a:lnTo>
                  <a:pt x="7392" y="20771"/>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80" name="形状"/>
          <p:cNvSpPr/>
          <p:nvPr/>
        </p:nvSpPr>
        <p:spPr>
          <a:xfrm>
            <a:off x="20861016" y="6015192"/>
            <a:ext cx="1003600" cy="798223"/>
          </a:xfrm>
          <a:custGeom>
            <a:avLst/>
            <a:gdLst/>
            <a:ahLst/>
            <a:cxnLst>
              <a:cxn ang="0">
                <a:pos x="wd2" y="hd2"/>
              </a:cxn>
              <a:cxn ang="5400000">
                <a:pos x="wd2" y="hd2"/>
              </a:cxn>
              <a:cxn ang="10800000">
                <a:pos x="wd2" y="hd2"/>
              </a:cxn>
              <a:cxn ang="16200000">
                <a:pos x="wd2" y="hd2"/>
              </a:cxn>
            </a:cxnLst>
            <a:rect l="0" t="0" r="r" b="b"/>
            <a:pathLst>
              <a:path w="21511" h="21475" extrusionOk="0">
                <a:moveTo>
                  <a:pt x="21155" y="375"/>
                </a:moveTo>
                <a:cubicBezTo>
                  <a:pt x="16444" y="10703"/>
                  <a:pt x="16444" y="10703"/>
                  <a:pt x="16444" y="10703"/>
                </a:cubicBezTo>
                <a:cubicBezTo>
                  <a:pt x="16044" y="11203"/>
                  <a:pt x="15644" y="11203"/>
                  <a:pt x="15244" y="10703"/>
                </a:cubicBezTo>
                <a:cubicBezTo>
                  <a:pt x="12889" y="8204"/>
                  <a:pt x="12889" y="8204"/>
                  <a:pt x="12889" y="8204"/>
                </a:cubicBezTo>
                <a:cubicBezTo>
                  <a:pt x="12489" y="7704"/>
                  <a:pt x="12489" y="7704"/>
                  <a:pt x="12089" y="8204"/>
                </a:cubicBezTo>
                <a:cubicBezTo>
                  <a:pt x="8533" y="14645"/>
                  <a:pt x="8533" y="14645"/>
                  <a:pt x="8533" y="14645"/>
                </a:cubicBezTo>
                <a:cubicBezTo>
                  <a:pt x="8533" y="15145"/>
                  <a:pt x="8178" y="15145"/>
                  <a:pt x="7778" y="14645"/>
                </a:cubicBezTo>
                <a:cubicBezTo>
                  <a:pt x="6178" y="13146"/>
                  <a:pt x="6178" y="13146"/>
                  <a:pt x="6178" y="13146"/>
                </a:cubicBezTo>
                <a:cubicBezTo>
                  <a:pt x="5778" y="12646"/>
                  <a:pt x="5378" y="12646"/>
                  <a:pt x="5378" y="13146"/>
                </a:cubicBezTo>
                <a:cubicBezTo>
                  <a:pt x="267" y="21031"/>
                  <a:pt x="267" y="21031"/>
                  <a:pt x="267" y="21031"/>
                </a:cubicBezTo>
                <a:cubicBezTo>
                  <a:pt x="-89" y="21475"/>
                  <a:pt x="-89" y="21475"/>
                  <a:pt x="267" y="21475"/>
                </a:cubicBezTo>
                <a:cubicBezTo>
                  <a:pt x="21511" y="21475"/>
                  <a:pt x="21511" y="21475"/>
                  <a:pt x="21511" y="21475"/>
                </a:cubicBezTo>
                <a:cubicBezTo>
                  <a:pt x="21511" y="375"/>
                  <a:pt x="21511" y="375"/>
                  <a:pt x="21511" y="375"/>
                </a:cubicBezTo>
                <a:cubicBezTo>
                  <a:pt x="21511" y="-125"/>
                  <a:pt x="21511" y="-125"/>
                  <a:pt x="21155" y="375"/>
                </a:cubicBezTo>
              </a:path>
            </a:pathLst>
          </a:custGeom>
          <a:solidFill>
            <a:srgbClr val="ABACA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3"/>
                                        </p:tgtEl>
                                        <p:attrNameLst>
                                          <p:attrName>style.visibility</p:attrName>
                                        </p:attrNameLst>
                                      </p:cBhvr>
                                      <p:to>
                                        <p:strVal val="visible"/>
                                      </p:to>
                                    </p:set>
                                    <p:animEffect transition="in" filter="fade">
                                      <p:cBhvr>
                                        <p:cTn id="7" dur="500"/>
                                        <p:tgtEl>
                                          <p:spTgt spid="8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74"/>
                                        </p:tgtEl>
                                        <p:attrNameLst>
                                          <p:attrName>style.visibility</p:attrName>
                                        </p:attrNameLst>
                                      </p:cBhvr>
                                      <p:to>
                                        <p:strVal val="visible"/>
                                      </p:to>
                                    </p:set>
                                    <p:animEffect transition="in" filter="fade">
                                      <p:cBhvr>
                                        <p:cTn id="12" dur="500"/>
                                        <p:tgtEl>
                                          <p:spTgt spid="8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56"/>
                                        </p:tgtEl>
                                        <p:attrNameLst>
                                          <p:attrName>style.visibility</p:attrName>
                                        </p:attrNameLst>
                                      </p:cBhvr>
                                      <p:to>
                                        <p:strVal val="visible"/>
                                      </p:to>
                                    </p:set>
                                    <p:animEffect transition="in" filter="fade">
                                      <p:cBhvr>
                                        <p:cTn id="17" dur="500"/>
                                        <p:tgtEl>
                                          <p:spTgt spid="8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875"/>
                                        </p:tgtEl>
                                        <p:attrNameLst>
                                          <p:attrName>style.visibility</p:attrName>
                                        </p:attrNameLst>
                                      </p:cBhvr>
                                      <p:to>
                                        <p:strVal val="visible"/>
                                      </p:to>
                                    </p:set>
                                    <p:animEffect transition="in" filter="fade">
                                      <p:cBhvr>
                                        <p:cTn id="22" dur="500"/>
                                        <p:tgtEl>
                                          <p:spTgt spid="87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855"/>
                                        </p:tgtEl>
                                        <p:attrNameLst>
                                          <p:attrName>style.visibility</p:attrName>
                                        </p:attrNameLst>
                                      </p:cBhvr>
                                      <p:to>
                                        <p:strVal val="visible"/>
                                      </p:to>
                                    </p:set>
                                    <p:animEffect transition="in" filter="fade">
                                      <p:cBhvr>
                                        <p:cTn id="27" dur="500"/>
                                        <p:tgtEl>
                                          <p:spTgt spid="85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864"/>
                                        </p:tgtEl>
                                        <p:attrNameLst>
                                          <p:attrName>style.visibility</p:attrName>
                                        </p:attrNameLst>
                                      </p:cBhvr>
                                      <p:to>
                                        <p:strVal val="visible"/>
                                      </p:to>
                                    </p:set>
                                    <p:animEffect transition="in" filter="fade">
                                      <p:cBhvr>
                                        <p:cTn id="32" dur="500"/>
                                        <p:tgtEl>
                                          <p:spTgt spid="86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852"/>
                                        </p:tgtEl>
                                        <p:attrNameLst>
                                          <p:attrName>style.visibility</p:attrName>
                                        </p:attrNameLst>
                                      </p:cBhvr>
                                      <p:to>
                                        <p:strVal val="visible"/>
                                      </p:to>
                                    </p:set>
                                    <p:animEffect transition="in" filter="fade">
                                      <p:cBhvr>
                                        <p:cTn id="37" dur="500"/>
                                        <p:tgtEl>
                                          <p:spTgt spid="8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857"/>
                                        </p:tgtEl>
                                        <p:attrNameLst>
                                          <p:attrName>style.visibility</p:attrName>
                                        </p:attrNameLst>
                                      </p:cBhvr>
                                      <p:to>
                                        <p:strVal val="visible"/>
                                      </p:to>
                                    </p:set>
                                    <p:animEffect transition="in" filter="fade">
                                      <p:cBhvr>
                                        <p:cTn id="42" dur="500"/>
                                        <p:tgtEl>
                                          <p:spTgt spid="8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876"/>
                                        </p:tgtEl>
                                        <p:attrNameLst>
                                          <p:attrName>style.visibility</p:attrName>
                                        </p:attrNameLst>
                                      </p:cBhvr>
                                      <p:to>
                                        <p:strVal val="visible"/>
                                      </p:to>
                                    </p:set>
                                    <p:animEffect transition="in" filter="fade">
                                      <p:cBhvr>
                                        <p:cTn id="47" dur="500"/>
                                        <p:tgtEl>
                                          <p:spTgt spid="87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865"/>
                                        </p:tgtEl>
                                        <p:attrNameLst>
                                          <p:attrName>style.visibility</p:attrName>
                                        </p:attrNameLst>
                                      </p:cBhvr>
                                      <p:to>
                                        <p:strVal val="visible"/>
                                      </p:to>
                                    </p:set>
                                    <p:animEffect transition="in" filter="fade">
                                      <p:cBhvr>
                                        <p:cTn id="52" dur="500"/>
                                        <p:tgtEl>
                                          <p:spTgt spid="86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866"/>
                                        </p:tgtEl>
                                        <p:attrNameLst>
                                          <p:attrName>style.visibility</p:attrName>
                                        </p:attrNameLst>
                                      </p:cBhvr>
                                      <p:to>
                                        <p:strVal val="visible"/>
                                      </p:to>
                                    </p:set>
                                    <p:animEffect transition="in" filter="fade">
                                      <p:cBhvr>
                                        <p:cTn id="57" dur="500"/>
                                        <p:tgtEl>
                                          <p:spTgt spid="8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853"/>
                                        </p:tgtEl>
                                        <p:attrNameLst>
                                          <p:attrName>style.visibility</p:attrName>
                                        </p:attrNameLst>
                                      </p:cBhvr>
                                      <p:to>
                                        <p:strVal val="visible"/>
                                      </p:to>
                                    </p:set>
                                    <p:animEffect transition="in" filter="fade">
                                      <p:cBhvr>
                                        <p:cTn id="62" dur="500"/>
                                        <p:tgtEl>
                                          <p:spTgt spid="85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858"/>
                                        </p:tgtEl>
                                        <p:attrNameLst>
                                          <p:attrName>style.visibility</p:attrName>
                                        </p:attrNameLst>
                                      </p:cBhvr>
                                      <p:to>
                                        <p:strVal val="visible"/>
                                      </p:to>
                                    </p:set>
                                    <p:animEffect transition="in" filter="fade">
                                      <p:cBhvr>
                                        <p:cTn id="67" dur="500"/>
                                        <p:tgtEl>
                                          <p:spTgt spid="85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877"/>
                                        </p:tgtEl>
                                        <p:attrNameLst>
                                          <p:attrName>style.visibility</p:attrName>
                                        </p:attrNameLst>
                                      </p:cBhvr>
                                      <p:to>
                                        <p:strVal val="visible"/>
                                      </p:to>
                                    </p:set>
                                    <p:animEffect transition="in" filter="fade">
                                      <p:cBhvr>
                                        <p:cTn id="72" dur="500"/>
                                        <p:tgtEl>
                                          <p:spTgt spid="87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867"/>
                                        </p:tgtEl>
                                        <p:attrNameLst>
                                          <p:attrName>style.visibility</p:attrName>
                                        </p:attrNameLst>
                                      </p:cBhvr>
                                      <p:to>
                                        <p:strVal val="visible"/>
                                      </p:to>
                                    </p:set>
                                    <p:animEffect transition="in" filter="fade">
                                      <p:cBhvr>
                                        <p:cTn id="77" dur="500"/>
                                        <p:tgtEl>
                                          <p:spTgt spid="86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868"/>
                                        </p:tgtEl>
                                        <p:attrNameLst>
                                          <p:attrName>style.visibility</p:attrName>
                                        </p:attrNameLst>
                                      </p:cBhvr>
                                      <p:to>
                                        <p:strVal val="visible"/>
                                      </p:to>
                                    </p:set>
                                    <p:animEffect transition="in" filter="fade">
                                      <p:cBhvr>
                                        <p:cTn id="82" dur="500"/>
                                        <p:tgtEl>
                                          <p:spTgt spid="86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854"/>
                                        </p:tgtEl>
                                        <p:attrNameLst>
                                          <p:attrName>style.visibility</p:attrName>
                                        </p:attrNameLst>
                                      </p:cBhvr>
                                      <p:to>
                                        <p:strVal val="visible"/>
                                      </p:to>
                                    </p:set>
                                    <p:animEffect transition="in" filter="fade">
                                      <p:cBhvr>
                                        <p:cTn id="87" dur="500"/>
                                        <p:tgtEl>
                                          <p:spTgt spid="85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859"/>
                                        </p:tgtEl>
                                        <p:attrNameLst>
                                          <p:attrName>style.visibility</p:attrName>
                                        </p:attrNameLst>
                                      </p:cBhvr>
                                      <p:to>
                                        <p:strVal val="visible"/>
                                      </p:to>
                                    </p:set>
                                    <p:animEffect transition="in" filter="fade">
                                      <p:cBhvr>
                                        <p:cTn id="92" dur="500"/>
                                        <p:tgtEl>
                                          <p:spTgt spid="85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878"/>
                                        </p:tgtEl>
                                        <p:attrNameLst>
                                          <p:attrName>style.visibility</p:attrName>
                                        </p:attrNameLst>
                                      </p:cBhvr>
                                      <p:to>
                                        <p:strVal val="visible"/>
                                      </p:to>
                                    </p:set>
                                    <p:animEffect transition="in" filter="fade">
                                      <p:cBhvr>
                                        <p:cTn id="97" dur="500"/>
                                        <p:tgtEl>
                                          <p:spTgt spid="87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869"/>
                                        </p:tgtEl>
                                        <p:attrNameLst>
                                          <p:attrName>style.visibility</p:attrName>
                                        </p:attrNameLst>
                                      </p:cBhvr>
                                      <p:to>
                                        <p:strVal val="visible"/>
                                      </p:to>
                                    </p:set>
                                    <p:animEffect transition="in" filter="fade">
                                      <p:cBhvr>
                                        <p:cTn id="102" dur="500"/>
                                        <p:tgtEl>
                                          <p:spTgt spid="86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870"/>
                                        </p:tgtEl>
                                        <p:attrNameLst>
                                          <p:attrName>style.visibility</p:attrName>
                                        </p:attrNameLst>
                                      </p:cBhvr>
                                      <p:to>
                                        <p:strVal val="visible"/>
                                      </p:to>
                                    </p:set>
                                    <p:animEffect transition="in" filter="fade">
                                      <p:cBhvr>
                                        <p:cTn id="107" dur="500"/>
                                        <p:tgtEl>
                                          <p:spTgt spid="87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862"/>
                                        </p:tgtEl>
                                        <p:attrNameLst>
                                          <p:attrName>style.visibility</p:attrName>
                                        </p:attrNameLst>
                                      </p:cBhvr>
                                      <p:to>
                                        <p:strVal val="visible"/>
                                      </p:to>
                                    </p:set>
                                    <p:animEffect transition="in" filter="fade">
                                      <p:cBhvr>
                                        <p:cTn id="112" dur="500"/>
                                        <p:tgtEl>
                                          <p:spTgt spid="86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861"/>
                                        </p:tgtEl>
                                        <p:attrNameLst>
                                          <p:attrName>style.visibility</p:attrName>
                                        </p:attrNameLst>
                                      </p:cBhvr>
                                      <p:to>
                                        <p:strVal val="visible"/>
                                      </p:to>
                                    </p:set>
                                    <p:animEffect transition="in" filter="fade">
                                      <p:cBhvr>
                                        <p:cTn id="117" dur="500"/>
                                        <p:tgtEl>
                                          <p:spTgt spid="86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879"/>
                                        </p:tgtEl>
                                        <p:attrNameLst>
                                          <p:attrName>style.visibility</p:attrName>
                                        </p:attrNameLst>
                                      </p:cBhvr>
                                      <p:to>
                                        <p:strVal val="visible"/>
                                      </p:to>
                                    </p:set>
                                    <p:animEffect transition="in" filter="fade">
                                      <p:cBhvr>
                                        <p:cTn id="122" dur="500"/>
                                        <p:tgtEl>
                                          <p:spTgt spid="87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871"/>
                                        </p:tgtEl>
                                        <p:attrNameLst>
                                          <p:attrName>style.visibility</p:attrName>
                                        </p:attrNameLst>
                                      </p:cBhvr>
                                      <p:to>
                                        <p:strVal val="visible"/>
                                      </p:to>
                                    </p:set>
                                    <p:animEffect transition="in" filter="fade">
                                      <p:cBhvr>
                                        <p:cTn id="127" dur="500"/>
                                        <p:tgtEl>
                                          <p:spTgt spid="87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872"/>
                                        </p:tgtEl>
                                        <p:attrNameLst>
                                          <p:attrName>style.visibility</p:attrName>
                                        </p:attrNameLst>
                                      </p:cBhvr>
                                      <p:to>
                                        <p:strVal val="visible"/>
                                      </p:to>
                                    </p:set>
                                    <p:animEffect transition="in" filter="fade">
                                      <p:cBhvr>
                                        <p:cTn id="132" dur="500"/>
                                        <p:tgtEl>
                                          <p:spTgt spid="87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863"/>
                                        </p:tgtEl>
                                        <p:attrNameLst>
                                          <p:attrName>style.visibility</p:attrName>
                                        </p:attrNameLst>
                                      </p:cBhvr>
                                      <p:to>
                                        <p:strVal val="visible"/>
                                      </p:to>
                                    </p:set>
                                    <p:animEffect transition="in" filter="fade">
                                      <p:cBhvr>
                                        <p:cTn id="137" dur="500"/>
                                        <p:tgtEl>
                                          <p:spTgt spid="86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860"/>
                                        </p:tgtEl>
                                        <p:attrNameLst>
                                          <p:attrName>style.visibility</p:attrName>
                                        </p:attrNameLst>
                                      </p:cBhvr>
                                      <p:to>
                                        <p:strVal val="visible"/>
                                      </p:to>
                                    </p:set>
                                    <p:animEffect transition="in" filter="fade">
                                      <p:cBhvr>
                                        <p:cTn id="142" dur="500"/>
                                        <p:tgtEl>
                                          <p:spTgt spid="86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880"/>
                                        </p:tgtEl>
                                        <p:attrNameLst>
                                          <p:attrName>style.visibility</p:attrName>
                                        </p:attrNameLst>
                                      </p:cBhvr>
                                      <p:to>
                                        <p:strVal val="visible"/>
                                      </p:to>
                                    </p:set>
                                    <p:animEffect transition="in" filter="fade">
                                      <p:cBhvr>
                                        <p:cTn id="147" dur="500"/>
                                        <p:tgtEl>
                                          <p:spTgt spid="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 grpId="7" animBg="1" advAuto="0"/>
      <p:bldP spid="853" grpId="12" animBg="1" advAuto="0"/>
      <p:bldP spid="854" grpId="17" animBg="1" advAuto="0"/>
      <p:bldP spid="855" grpId="5" animBg="1" advAuto="0"/>
      <p:bldP spid="856" grpId="3" animBg="1" advAuto="0"/>
      <p:bldP spid="857" grpId="8" animBg="1" advAuto="0"/>
      <p:bldP spid="858" grpId="13" animBg="1" advAuto="0"/>
      <p:bldP spid="859" grpId="18" animBg="1" advAuto="0"/>
      <p:bldP spid="860" grpId="28" animBg="1" advAuto="0"/>
      <p:bldP spid="861" grpId="23" animBg="1" advAuto="0"/>
      <p:bldP spid="862" grpId="22" animBg="1" advAuto="0"/>
      <p:bldP spid="863" grpId="27" animBg="1" advAuto="0"/>
      <p:bldP spid="864" grpId="6" animBg="1" advAuto="0"/>
      <p:bldP spid="865" grpId="10" animBg="1" advAuto="0"/>
      <p:bldP spid="866" grpId="11" animBg="1" advAuto="0"/>
      <p:bldP spid="867" grpId="15" animBg="1" advAuto="0"/>
      <p:bldP spid="868" grpId="16" animBg="1" advAuto="0"/>
      <p:bldP spid="869" grpId="20" animBg="1" advAuto="0"/>
      <p:bldP spid="870" grpId="21" animBg="1" advAuto="0"/>
      <p:bldP spid="871" grpId="25" animBg="1" advAuto="0"/>
      <p:bldP spid="872" grpId="26" animBg="1" advAuto="0"/>
      <p:bldP spid="873" grpId="1" animBg="1" advAuto="0"/>
      <p:bldP spid="874" grpId="2" animBg="1" advAuto="0"/>
      <p:bldP spid="875" grpId="4" animBg="1" advAuto="0"/>
      <p:bldP spid="876" grpId="9" animBg="1" advAuto="0"/>
      <p:bldP spid="877" grpId="14" animBg="1" advAuto="0"/>
      <p:bldP spid="878" grpId="19" animBg="1" advAuto="0"/>
      <p:bldP spid="879" grpId="24" animBg="1" advAuto="0"/>
      <p:bldP spid="880" grpId="29"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883" name="WRITE HERE A TITLE…"/>
          <p:cNvSpPr txBox="1"/>
          <p:nvPr/>
        </p:nvSpPr>
        <p:spPr>
          <a:xfrm>
            <a:off x="6786384" y="673623"/>
            <a:ext cx="10811432"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Three Important Steps to take into mind</a:t>
            </a:r>
          </a:p>
        </p:txBody>
      </p:sp>
      <p:sp>
        <p:nvSpPr>
          <p:cNvPr id="88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894" name="成组"/>
          <p:cNvGrpSpPr/>
          <p:nvPr/>
        </p:nvGrpSpPr>
        <p:grpSpPr>
          <a:xfrm>
            <a:off x="2279329" y="3702469"/>
            <a:ext cx="9110391" cy="6763933"/>
            <a:chOff x="0" y="0"/>
            <a:chExt cx="9110389" cy="6763932"/>
          </a:xfrm>
        </p:grpSpPr>
        <p:sp>
          <p:nvSpPr>
            <p:cNvPr id="885" name="形状"/>
            <p:cNvSpPr/>
            <p:nvPr/>
          </p:nvSpPr>
          <p:spPr>
            <a:xfrm>
              <a:off x="-1" y="2344111"/>
              <a:ext cx="4414335" cy="4419822"/>
            </a:xfrm>
            <a:custGeom>
              <a:avLst/>
              <a:gdLst/>
              <a:ahLst/>
              <a:cxnLst>
                <a:cxn ang="0">
                  <a:pos x="wd2" y="hd2"/>
                </a:cxn>
                <a:cxn ang="5400000">
                  <a:pos x="wd2" y="hd2"/>
                </a:cxn>
                <a:cxn ang="10800000">
                  <a:pos x="wd2" y="hd2"/>
                </a:cxn>
                <a:cxn ang="16200000">
                  <a:pos x="wd2" y="hd2"/>
                </a:cxn>
              </a:cxnLst>
              <a:rect l="0" t="0" r="r" b="b"/>
              <a:pathLst>
                <a:path w="21600" h="21600" extrusionOk="0">
                  <a:moveTo>
                    <a:pt x="16206" y="10787"/>
                  </a:moveTo>
                  <a:cubicBezTo>
                    <a:pt x="16206" y="13773"/>
                    <a:pt x="13773" y="16181"/>
                    <a:pt x="10787" y="16181"/>
                  </a:cubicBezTo>
                  <a:cubicBezTo>
                    <a:pt x="7802" y="16181"/>
                    <a:pt x="5394" y="13773"/>
                    <a:pt x="5394" y="10787"/>
                  </a:cubicBezTo>
                  <a:cubicBezTo>
                    <a:pt x="5394" y="7802"/>
                    <a:pt x="7802" y="5394"/>
                    <a:pt x="10787" y="5394"/>
                  </a:cubicBezTo>
                  <a:cubicBezTo>
                    <a:pt x="11289" y="5394"/>
                    <a:pt x="11791" y="5469"/>
                    <a:pt x="12243" y="5594"/>
                  </a:cubicBezTo>
                  <a:cubicBezTo>
                    <a:pt x="11214" y="3914"/>
                    <a:pt x="10587" y="2007"/>
                    <a:pt x="10486" y="0"/>
                  </a:cubicBezTo>
                  <a:cubicBezTo>
                    <a:pt x="4666" y="151"/>
                    <a:pt x="0" y="4917"/>
                    <a:pt x="0" y="10787"/>
                  </a:cubicBezTo>
                  <a:cubicBezTo>
                    <a:pt x="0" y="16758"/>
                    <a:pt x="4817" y="21600"/>
                    <a:pt x="10787" y="21600"/>
                  </a:cubicBezTo>
                  <a:cubicBezTo>
                    <a:pt x="16758" y="21600"/>
                    <a:pt x="21600" y="16758"/>
                    <a:pt x="21600" y="10787"/>
                  </a:cubicBezTo>
                  <a:cubicBezTo>
                    <a:pt x="21600" y="7902"/>
                    <a:pt x="20471" y="5293"/>
                    <a:pt x="18615" y="3337"/>
                  </a:cubicBezTo>
                  <a:cubicBezTo>
                    <a:pt x="14801" y="7175"/>
                    <a:pt x="14801" y="7175"/>
                    <a:pt x="14801" y="7175"/>
                  </a:cubicBezTo>
                  <a:cubicBezTo>
                    <a:pt x="15679" y="8153"/>
                    <a:pt x="16206" y="9408"/>
                    <a:pt x="16206" y="10787"/>
                  </a:cubicBezTo>
                  <a:close/>
                </a:path>
              </a:pathLst>
            </a:custGeom>
            <a:solidFill>
              <a:srgbClr val="135D9A"/>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33D1AD"/>
                  </a:solidFill>
                  <a:latin typeface="Calibri Light"/>
                  <a:ea typeface="Calibri Light"/>
                  <a:cs typeface="Calibri Light"/>
                  <a:sym typeface="Calibri Light"/>
                </a:defRPr>
              </a:pPr>
              <a:endParaRPr/>
            </a:p>
          </p:txBody>
        </p:sp>
        <p:sp>
          <p:nvSpPr>
            <p:cNvPr id="886" name="形状"/>
            <p:cNvSpPr/>
            <p:nvPr/>
          </p:nvSpPr>
          <p:spPr>
            <a:xfrm>
              <a:off x="2346943" y="0"/>
              <a:ext cx="4414335" cy="3849731"/>
            </a:xfrm>
            <a:custGeom>
              <a:avLst/>
              <a:gdLst/>
              <a:ahLst/>
              <a:cxnLst>
                <a:cxn ang="0">
                  <a:pos x="wd2" y="hd2"/>
                </a:cxn>
                <a:cxn ang="5400000">
                  <a:pos x="wd2" y="hd2"/>
                </a:cxn>
                <a:cxn ang="10800000">
                  <a:pos x="wd2" y="hd2"/>
                </a:cxn>
                <a:cxn ang="16200000">
                  <a:pos x="wd2" y="hd2"/>
                </a:cxn>
              </a:cxnLst>
              <a:rect l="0" t="0" r="r" b="b"/>
              <a:pathLst>
                <a:path w="21600" h="21600" extrusionOk="0">
                  <a:moveTo>
                    <a:pt x="18539" y="21053"/>
                  </a:moveTo>
                  <a:cubicBezTo>
                    <a:pt x="18539" y="21024"/>
                    <a:pt x="18539" y="21024"/>
                    <a:pt x="18539" y="21024"/>
                  </a:cubicBezTo>
                  <a:cubicBezTo>
                    <a:pt x="20421" y="18806"/>
                    <a:pt x="21600" y="15754"/>
                    <a:pt x="21600" y="12413"/>
                  </a:cubicBezTo>
                  <a:cubicBezTo>
                    <a:pt x="21600" y="5558"/>
                    <a:pt x="16758" y="0"/>
                    <a:pt x="10787" y="0"/>
                  </a:cubicBezTo>
                  <a:cubicBezTo>
                    <a:pt x="4817" y="0"/>
                    <a:pt x="0" y="5558"/>
                    <a:pt x="0" y="12413"/>
                  </a:cubicBezTo>
                  <a:cubicBezTo>
                    <a:pt x="0" y="15754"/>
                    <a:pt x="1129" y="18778"/>
                    <a:pt x="3010" y="20995"/>
                  </a:cubicBezTo>
                  <a:cubicBezTo>
                    <a:pt x="3010" y="21024"/>
                    <a:pt x="3010" y="21024"/>
                    <a:pt x="3010" y="21024"/>
                  </a:cubicBezTo>
                  <a:cubicBezTo>
                    <a:pt x="3111" y="21139"/>
                    <a:pt x="3211" y="21254"/>
                    <a:pt x="3311" y="21370"/>
                  </a:cubicBezTo>
                  <a:cubicBezTo>
                    <a:pt x="7125" y="16963"/>
                    <a:pt x="7125" y="16963"/>
                    <a:pt x="7125" y="16963"/>
                  </a:cubicBezTo>
                  <a:cubicBezTo>
                    <a:pt x="7075" y="16906"/>
                    <a:pt x="7024" y="16848"/>
                    <a:pt x="6974" y="16790"/>
                  </a:cubicBezTo>
                  <a:cubicBezTo>
                    <a:pt x="6949" y="16762"/>
                    <a:pt x="6949" y="16762"/>
                    <a:pt x="6949" y="16762"/>
                  </a:cubicBezTo>
                  <a:cubicBezTo>
                    <a:pt x="5996" y="15638"/>
                    <a:pt x="5394" y="14112"/>
                    <a:pt x="5394" y="12413"/>
                  </a:cubicBezTo>
                  <a:cubicBezTo>
                    <a:pt x="5394" y="8986"/>
                    <a:pt x="7802" y="6192"/>
                    <a:pt x="10787" y="6192"/>
                  </a:cubicBezTo>
                  <a:cubicBezTo>
                    <a:pt x="13773" y="6192"/>
                    <a:pt x="16181" y="8986"/>
                    <a:pt x="16181" y="12413"/>
                  </a:cubicBezTo>
                  <a:cubicBezTo>
                    <a:pt x="16181" y="14083"/>
                    <a:pt x="15604" y="15610"/>
                    <a:pt x="14651" y="16733"/>
                  </a:cubicBezTo>
                  <a:cubicBezTo>
                    <a:pt x="14651" y="16733"/>
                    <a:pt x="14651" y="16733"/>
                    <a:pt x="14651" y="16733"/>
                  </a:cubicBezTo>
                  <a:cubicBezTo>
                    <a:pt x="14651" y="16733"/>
                    <a:pt x="14651" y="16733"/>
                    <a:pt x="14651" y="16733"/>
                  </a:cubicBezTo>
                  <a:cubicBezTo>
                    <a:pt x="14475" y="16934"/>
                    <a:pt x="14300" y="17165"/>
                    <a:pt x="14124" y="17366"/>
                  </a:cubicBezTo>
                  <a:cubicBezTo>
                    <a:pt x="18088" y="21600"/>
                    <a:pt x="18088" y="21600"/>
                    <a:pt x="18088" y="21600"/>
                  </a:cubicBezTo>
                  <a:cubicBezTo>
                    <a:pt x="18238" y="21398"/>
                    <a:pt x="18389" y="21226"/>
                    <a:pt x="18539" y="21053"/>
                  </a:cubicBezTo>
                  <a:close/>
                </a:path>
              </a:pathLst>
            </a:custGeom>
            <a:solidFill>
              <a:srgbClr val="F1C05A"/>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887" name="形状"/>
            <p:cNvSpPr/>
            <p:nvPr/>
          </p:nvSpPr>
          <p:spPr>
            <a:xfrm>
              <a:off x="4689553" y="2344111"/>
              <a:ext cx="4420837" cy="4419822"/>
            </a:xfrm>
            <a:custGeom>
              <a:avLst/>
              <a:gdLst/>
              <a:ahLst/>
              <a:cxnLst>
                <a:cxn ang="0">
                  <a:pos x="wd2" y="hd2"/>
                </a:cxn>
                <a:cxn ang="5400000">
                  <a:pos x="wd2" y="hd2"/>
                </a:cxn>
                <a:cxn ang="10800000">
                  <a:pos x="wd2" y="hd2"/>
                </a:cxn>
                <a:cxn ang="16200000">
                  <a:pos x="wd2" y="hd2"/>
                </a:cxn>
              </a:cxnLst>
              <a:rect l="0" t="0" r="r" b="b"/>
              <a:pathLst>
                <a:path w="21600" h="21600" extrusionOk="0">
                  <a:moveTo>
                    <a:pt x="11101" y="0"/>
                  </a:moveTo>
                  <a:cubicBezTo>
                    <a:pt x="11000" y="2007"/>
                    <a:pt x="10399" y="3914"/>
                    <a:pt x="9347" y="5594"/>
                  </a:cubicBezTo>
                  <a:cubicBezTo>
                    <a:pt x="9798" y="5469"/>
                    <a:pt x="10299" y="5394"/>
                    <a:pt x="10800" y="5394"/>
                  </a:cubicBezTo>
                  <a:cubicBezTo>
                    <a:pt x="13782" y="5394"/>
                    <a:pt x="16187" y="7802"/>
                    <a:pt x="16187" y="10787"/>
                  </a:cubicBezTo>
                  <a:cubicBezTo>
                    <a:pt x="16187" y="13773"/>
                    <a:pt x="13782" y="16181"/>
                    <a:pt x="10800" y="16181"/>
                  </a:cubicBezTo>
                  <a:cubicBezTo>
                    <a:pt x="7818" y="16181"/>
                    <a:pt x="5413" y="13773"/>
                    <a:pt x="5413" y="10787"/>
                  </a:cubicBezTo>
                  <a:cubicBezTo>
                    <a:pt x="5413" y="9483"/>
                    <a:pt x="5864" y="8304"/>
                    <a:pt x="6615" y="7376"/>
                  </a:cubicBezTo>
                  <a:cubicBezTo>
                    <a:pt x="2656" y="3688"/>
                    <a:pt x="2656" y="3688"/>
                    <a:pt x="2656" y="3688"/>
                  </a:cubicBezTo>
                  <a:cubicBezTo>
                    <a:pt x="1002" y="5594"/>
                    <a:pt x="0" y="8078"/>
                    <a:pt x="0" y="10787"/>
                  </a:cubicBezTo>
                  <a:cubicBezTo>
                    <a:pt x="0" y="16758"/>
                    <a:pt x="4836" y="21600"/>
                    <a:pt x="10800" y="21600"/>
                  </a:cubicBezTo>
                  <a:cubicBezTo>
                    <a:pt x="16764" y="21600"/>
                    <a:pt x="21600" y="16758"/>
                    <a:pt x="21600" y="10787"/>
                  </a:cubicBezTo>
                  <a:cubicBezTo>
                    <a:pt x="21600" y="4917"/>
                    <a:pt x="16914" y="151"/>
                    <a:pt x="11101" y="0"/>
                  </a:cubicBezTo>
                  <a:close/>
                </a:path>
              </a:pathLst>
            </a:cu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888" name="Step Two"/>
            <p:cNvSpPr txBox="1"/>
            <p:nvPr/>
          </p:nvSpPr>
          <p:spPr>
            <a:xfrm>
              <a:off x="3440975" y="263692"/>
              <a:ext cx="2304734" cy="7924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r>
                <a:t>Step Two</a:t>
              </a:r>
            </a:p>
          </p:txBody>
        </p:sp>
        <p:sp>
          <p:nvSpPr>
            <p:cNvPr id="889" name="Step One"/>
            <p:cNvSpPr txBox="1"/>
            <p:nvPr/>
          </p:nvSpPr>
          <p:spPr>
            <a:xfrm>
              <a:off x="1103814" y="5726922"/>
              <a:ext cx="2341941" cy="7924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r>
                <a:t>Step One</a:t>
              </a:r>
            </a:p>
          </p:txBody>
        </p:sp>
        <p:sp>
          <p:nvSpPr>
            <p:cNvPr id="890" name="Step Three"/>
            <p:cNvSpPr txBox="1"/>
            <p:nvPr/>
          </p:nvSpPr>
          <p:spPr>
            <a:xfrm>
              <a:off x="5644181" y="5678813"/>
              <a:ext cx="2699872" cy="7924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r>
                <a:t>Step Three</a:t>
              </a:r>
            </a:p>
          </p:txBody>
        </p:sp>
        <p:sp>
          <p:nvSpPr>
            <p:cNvPr id="891" name="1"/>
            <p:cNvSpPr txBox="1"/>
            <p:nvPr/>
          </p:nvSpPr>
          <p:spPr>
            <a:xfrm>
              <a:off x="1813906" y="3801341"/>
              <a:ext cx="873652" cy="1643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9600">
                  <a:solidFill>
                    <a:srgbClr val="0D73B2"/>
                  </a:solidFill>
                  <a:latin typeface="Helvetica"/>
                  <a:ea typeface="Helvetica"/>
                  <a:cs typeface="Helvetica"/>
                  <a:sym typeface="Helvetica"/>
                </a:defRPr>
              </a:lvl1pPr>
            </a:lstStyle>
            <a:p>
              <a:r>
                <a:t>1</a:t>
              </a:r>
            </a:p>
          </p:txBody>
        </p:sp>
        <p:sp>
          <p:nvSpPr>
            <p:cNvPr id="892" name="2"/>
            <p:cNvSpPr txBox="1"/>
            <p:nvPr/>
          </p:nvSpPr>
          <p:spPr>
            <a:xfrm>
              <a:off x="4121823" y="1372163"/>
              <a:ext cx="873652" cy="1643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9600">
                  <a:solidFill>
                    <a:srgbClr val="445468"/>
                  </a:solidFill>
                  <a:latin typeface="Helvetica"/>
                  <a:ea typeface="Helvetica"/>
                  <a:cs typeface="Helvetica"/>
                  <a:sym typeface="Helvetica"/>
                </a:defRPr>
              </a:lvl1pPr>
            </a:lstStyle>
            <a:p>
              <a:r>
                <a:t>2</a:t>
              </a:r>
            </a:p>
          </p:txBody>
        </p:sp>
        <p:sp>
          <p:nvSpPr>
            <p:cNvPr id="893" name="3"/>
            <p:cNvSpPr txBox="1"/>
            <p:nvPr/>
          </p:nvSpPr>
          <p:spPr>
            <a:xfrm>
              <a:off x="6493460" y="3729457"/>
              <a:ext cx="873652" cy="1643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9600">
                  <a:solidFill>
                    <a:srgbClr val="445468"/>
                  </a:solidFill>
                  <a:latin typeface="Helvetica"/>
                  <a:ea typeface="Helvetica"/>
                  <a:cs typeface="Helvetica"/>
                  <a:sym typeface="Helvetica"/>
                </a:defRPr>
              </a:lvl1pPr>
            </a:lstStyle>
            <a:p>
              <a:r>
                <a:t>3</a:t>
              </a:r>
            </a:p>
          </p:txBody>
        </p:sp>
      </p:grpSp>
      <p:sp>
        <p:nvSpPr>
          <p:cNvPr id="895" name="形状"/>
          <p:cNvSpPr/>
          <p:nvPr/>
        </p:nvSpPr>
        <p:spPr>
          <a:xfrm rot="10800000" flipH="1">
            <a:off x="12777917" y="3165636"/>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6" name="形状"/>
          <p:cNvSpPr/>
          <p:nvPr/>
        </p:nvSpPr>
        <p:spPr>
          <a:xfrm rot="10800000" flipH="1">
            <a:off x="12773546" y="5249075"/>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F1C05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7" name="形状"/>
          <p:cNvSpPr/>
          <p:nvPr/>
        </p:nvSpPr>
        <p:spPr>
          <a:xfrm rot="10800000" flipH="1">
            <a:off x="12777917" y="7142762"/>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2BB294"/>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8" name="Entrepreneurial activities differ substantially depending on the type of organization and creativity involved. Entrepreneurship ranges in scale from solo"/>
          <p:cNvSpPr txBox="1"/>
          <p:nvPr/>
        </p:nvSpPr>
        <p:spPr>
          <a:xfrm>
            <a:off x="13143957" y="3648790"/>
            <a:ext cx="8959744"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899" name="Step One"/>
          <p:cNvSpPr txBox="1"/>
          <p:nvPr/>
        </p:nvSpPr>
        <p:spPr>
          <a:xfrm>
            <a:off x="13143958" y="2978380"/>
            <a:ext cx="1928539"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Step One</a:t>
            </a:r>
          </a:p>
        </p:txBody>
      </p:sp>
      <p:sp>
        <p:nvSpPr>
          <p:cNvPr id="900" name="Entrepreneurial activities differ substantially depending on the type of organization and creativity involved. Entrepreneurship ranges in scale from solo"/>
          <p:cNvSpPr txBox="1"/>
          <p:nvPr/>
        </p:nvSpPr>
        <p:spPr>
          <a:xfrm>
            <a:off x="13143957" y="5675219"/>
            <a:ext cx="8959744"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901" name="Step Two"/>
          <p:cNvSpPr txBox="1"/>
          <p:nvPr/>
        </p:nvSpPr>
        <p:spPr>
          <a:xfrm>
            <a:off x="13143958" y="5004810"/>
            <a:ext cx="1896913"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Step Two</a:t>
            </a:r>
          </a:p>
        </p:txBody>
      </p:sp>
      <p:sp>
        <p:nvSpPr>
          <p:cNvPr id="902" name="Entrepreneurial activities differ substantially depending on the type of organization and creativity involved. Entrepreneurship ranges in scale from solo"/>
          <p:cNvSpPr txBox="1"/>
          <p:nvPr/>
        </p:nvSpPr>
        <p:spPr>
          <a:xfrm>
            <a:off x="13143957" y="7701650"/>
            <a:ext cx="8959744"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903" name="Step Three"/>
          <p:cNvSpPr txBox="1"/>
          <p:nvPr/>
        </p:nvSpPr>
        <p:spPr>
          <a:xfrm>
            <a:off x="13143958" y="7031239"/>
            <a:ext cx="223278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Step Three</a:t>
            </a:r>
          </a:p>
        </p:txBody>
      </p:sp>
      <p:sp>
        <p:nvSpPr>
          <p:cNvPr id="904" name="矩形"/>
          <p:cNvSpPr/>
          <p:nvPr/>
        </p:nvSpPr>
        <p:spPr>
          <a:xfrm>
            <a:off x="12773547" y="9278777"/>
            <a:ext cx="88754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905" name="Entrepreneurial activities differ substantially depending on the type of organization and creativity involved."/>
          <p:cNvSpPr txBox="1"/>
          <p:nvPr/>
        </p:nvSpPr>
        <p:spPr>
          <a:xfrm>
            <a:off x="13450977" y="9617848"/>
            <a:ext cx="7660682"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83"/>
                                        </p:tgtEl>
                                        <p:attrNameLst>
                                          <p:attrName>style.visibility</p:attrName>
                                        </p:attrNameLst>
                                      </p:cBhvr>
                                      <p:to>
                                        <p:strVal val="visible"/>
                                      </p:to>
                                    </p:set>
                                    <p:animEffect transition="in" filter="fade">
                                      <p:cBhvr>
                                        <p:cTn id="7" dur="500"/>
                                        <p:tgtEl>
                                          <p:spTgt spid="8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84"/>
                                        </p:tgtEl>
                                        <p:attrNameLst>
                                          <p:attrName>style.visibility</p:attrName>
                                        </p:attrNameLst>
                                      </p:cBhvr>
                                      <p:to>
                                        <p:strVal val="visible"/>
                                      </p:to>
                                    </p:set>
                                    <p:animEffect transition="in" filter="fade">
                                      <p:cBhvr>
                                        <p:cTn id="12" dur="500"/>
                                        <p:tgtEl>
                                          <p:spTgt spid="8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94"/>
                                        </p:tgtEl>
                                        <p:attrNameLst>
                                          <p:attrName>style.visibility</p:attrName>
                                        </p:attrNameLst>
                                      </p:cBhvr>
                                      <p:to>
                                        <p:strVal val="visible"/>
                                      </p:to>
                                    </p:set>
                                    <p:animEffect transition="in" filter="fade">
                                      <p:cBhvr>
                                        <p:cTn id="17" dur="500"/>
                                        <p:tgtEl>
                                          <p:spTgt spid="8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895"/>
                                        </p:tgtEl>
                                        <p:attrNameLst>
                                          <p:attrName>style.visibility</p:attrName>
                                        </p:attrNameLst>
                                      </p:cBhvr>
                                      <p:to>
                                        <p:strVal val="visible"/>
                                      </p:to>
                                    </p:set>
                                    <p:animEffect transition="in" filter="fade">
                                      <p:cBhvr>
                                        <p:cTn id="22" dur="500"/>
                                        <p:tgtEl>
                                          <p:spTgt spid="89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899"/>
                                        </p:tgtEl>
                                        <p:attrNameLst>
                                          <p:attrName>style.visibility</p:attrName>
                                        </p:attrNameLst>
                                      </p:cBhvr>
                                      <p:to>
                                        <p:strVal val="visible"/>
                                      </p:to>
                                    </p:set>
                                    <p:animEffect transition="in" filter="fade">
                                      <p:cBhvr>
                                        <p:cTn id="27" dur="500"/>
                                        <p:tgtEl>
                                          <p:spTgt spid="89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898"/>
                                        </p:tgtEl>
                                        <p:attrNameLst>
                                          <p:attrName>style.visibility</p:attrName>
                                        </p:attrNameLst>
                                      </p:cBhvr>
                                      <p:to>
                                        <p:strVal val="visible"/>
                                      </p:to>
                                    </p:set>
                                    <p:animEffect transition="in" filter="fade">
                                      <p:cBhvr>
                                        <p:cTn id="32" dur="500"/>
                                        <p:tgtEl>
                                          <p:spTgt spid="89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896"/>
                                        </p:tgtEl>
                                        <p:attrNameLst>
                                          <p:attrName>style.visibility</p:attrName>
                                        </p:attrNameLst>
                                      </p:cBhvr>
                                      <p:to>
                                        <p:strVal val="visible"/>
                                      </p:to>
                                    </p:set>
                                    <p:animEffect transition="in" filter="fade">
                                      <p:cBhvr>
                                        <p:cTn id="37" dur="500"/>
                                        <p:tgtEl>
                                          <p:spTgt spid="89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901"/>
                                        </p:tgtEl>
                                        <p:attrNameLst>
                                          <p:attrName>style.visibility</p:attrName>
                                        </p:attrNameLst>
                                      </p:cBhvr>
                                      <p:to>
                                        <p:strVal val="visible"/>
                                      </p:to>
                                    </p:set>
                                    <p:animEffect transition="in" filter="fade">
                                      <p:cBhvr>
                                        <p:cTn id="42" dur="500"/>
                                        <p:tgtEl>
                                          <p:spTgt spid="90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900"/>
                                        </p:tgtEl>
                                        <p:attrNameLst>
                                          <p:attrName>style.visibility</p:attrName>
                                        </p:attrNameLst>
                                      </p:cBhvr>
                                      <p:to>
                                        <p:strVal val="visible"/>
                                      </p:to>
                                    </p:set>
                                    <p:animEffect transition="in" filter="fade">
                                      <p:cBhvr>
                                        <p:cTn id="47" dur="500"/>
                                        <p:tgtEl>
                                          <p:spTgt spid="90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897"/>
                                        </p:tgtEl>
                                        <p:attrNameLst>
                                          <p:attrName>style.visibility</p:attrName>
                                        </p:attrNameLst>
                                      </p:cBhvr>
                                      <p:to>
                                        <p:strVal val="visible"/>
                                      </p:to>
                                    </p:set>
                                    <p:animEffect transition="in" filter="fade">
                                      <p:cBhvr>
                                        <p:cTn id="52" dur="500"/>
                                        <p:tgtEl>
                                          <p:spTgt spid="89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903"/>
                                        </p:tgtEl>
                                        <p:attrNameLst>
                                          <p:attrName>style.visibility</p:attrName>
                                        </p:attrNameLst>
                                      </p:cBhvr>
                                      <p:to>
                                        <p:strVal val="visible"/>
                                      </p:to>
                                    </p:set>
                                    <p:animEffect transition="in" filter="fade">
                                      <p:cBhvr>
                                        <p:cTn id="57" dur="500"/>
                                        <p:tgtEl>
                                          <p:spTgt spid="90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902"/>
                                        </p:tgtEl>
                                        <p:attrNameLst>
                                          <p:attrName>style.visibility</p:attrName>
                                        </p:attrNameLst>
                                      </p:cBhvr>
                                      <p:to>
                                        <p:strVal val="visible"/>
                                      </p:to>
                                    </p:set>
                                    <p:animEffect transition="in" filter="fade">
                                      <p:cBhvr>
                                        <p:cTn id="62" dur="500"/>
                                        <p:tgtEl>
                                          <p:spTgt spid="90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904"/>
                                        </p:tgtEl>
                                        <p:attrNameLst>
                                          <p:attrName>style.visibility</p:attrName>
                                        </p:attrNameLst>
                                      </p:cBhvr>
                                      <p:to>
                                        <p:strVal val="visible"/>
                                      </p:to>
                                    </p:set>
                                    <p:animEffect transition="in" filter="fade">
                                      <p:cBhvr>
                                        <p:cTn id="67" dur="500"/>
                                        <p:tgtEl>
                                          <p:spTgt spid="90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905"/>
                                        </p:tgtEl>
                                        <p:attrNameLst>
                                          <p:attrName>style.visibility</p:attrName>
                                        </p:attrNameLst>
                                      </p:cBhvr>
                                      <p:to>
                                        <p:strVal val="visible"/>
                                      </p:to>
                                    </p:set>
                                    <p:animEffect transition="in" filter="fade">
                                      <p:cBhvr>
                                        <p:cTn id="72" dur="500"/>
                                        <p:tgtEl>
                                          <p:spTgt spid="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 grpId="1" animBg="1" advAuto="0"/>
      <p:bldP spid="884" grpId="2" animBg="1" advAuto="0"/>
      <p:bldP spid="894" grpId="3" animBg="1" advAuto="0"/>
      <p:bldP spid="895" grpId="4" animBg="1" advAuto="0"/>
      <p:bldP spid="896" grpId="7" animBg="1" advAuto="0"/>
      <p:bldP spid="897" grpId="10" animBg="1" advAuto="0"/>
      <p:bldP spid="898" grpId="6" animBg="1" advAuto="0"/>
      <p:bldP spid="899" grpId="5" animBg="1" advAuto="0"/>
      <p:bldP spid="900" grpId="9" animBg="1" advAuto="0"/>
      <p:bldP spid="901" grpId="8" animBg="1" advAuto="0"/>
      <p:bldP spid="902" grpId="12" animBg="1" advAuto="0"/>
      <p:bldP spid="903" grpId="11" animBg="1" advAuto="0"/>
      <p:bldP spid="904" grpId="13" animBg="1" advAuto="0"/>
      <p:bldP spid="905" grpId="14"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grpSp>
        <p:nvGrpSpPr>
          <p:cNvPr id="932" name="成组"/>
          <p:cNvGrpSpPr/>
          <p:nvPr/>
        </p:nvGrpSpPr>
        <p:grpSpPr>
          <a:xfrm>
            <a:off x="11260611" y="6633471"/>
            <a:ext cx="679608" cy="715063"/>
            <a:chOff x="0" y="0"/>
            <a:chExt cx="679607" cy="715062"/>
          </a:xfrm>
        </p:grpSpPr>
        <p:sp>
          <p:nvSpPr>
            <p:cNvPr id="908" name="形状"/>
            <p:cNvSpPr/>
            <p:nvPr/>
          </p:nvSpPr>
          <p:spPr>
            <a:xfrm rot="19385171">
              <a:off x="135340" y="63952"/>
              <a:ext cx="408928" cy="587158"/>
            </a:xfrm>
            <a:custGeom>
              <a:avLst/>
              <a:gdLst/>
              <a:ahLst/>
              <a:cxnLst>
                <a:cxn ang="0">
                  <a:pos x="wd2" y="hd2"/>
                </a:cxn>
                <a:cxn ang="5400000">
                  <a:pos x="wd2" y="hd2"/>
                </a:cxn>
                <a:cxn ang="10800000">
                  <a:pos x="wd2" y="hd2"/>
                </a:cxn>
                <a:cxn ang="16200000">
                  <a:pos x="wd2" y="hd2"/>
                </a:cxn>
              </a:cxnLst>
              <a:rect l="0" t="0" r="r" b="b"/>
              <a:pathLst>
                <a:path w="21600" h="21600" extrusionOk="0">
                  <a:moveTo>
                    <a:pt x="0" y="20247"/>
                  </a:moveTo>
                  <a:cubicBezTo>
                    <a:pt x="0" y="20985"/>
                    <a:pt x="885" y="21600"/>
                    <a:pt x="2007" y="21600"/>
                  </a:cubicBezTo>
                  <a:cubicBezTo>
                    <a:pt x="19652" y="21600"/>
                    <a:pt x="19652" y="21600"/>
                    <a:pt x="19652" y="21600"/>
                  </a:cubicBezTo>
                  <a:cubicBezTo>
                    <a:pt x="20715" y="21600"/>
                    <a:pt x="21600" y="20985"/>
                    <a:pt x="21600" y="20247"/>
                  </a:cubicBezTo>
                  <a:cubicBezTo>
                    <a:pt x="21600" y="1394"/>
                    <a:pt x="21600" y="1394"/>
                    <a:pt x="21600" y="1394"/>
                  </a:cubicBezTo>
                  <a:cubicBezTo>
                    <a:pt x="21600" y="615"/>
                    <a:pt x="20715" y="0"/>
                    <a:pt x="19652" y="0"/>
                  </a:cubicBezTo>
                  <a:cubicBezTo>
                    <a:pt x="2007" y="0"/>
                    <a:pt x="2007" y="0"/>
                    <a:pt x="2007" y="0"/>
                  </a:cubicBezTo>
                  <a:cubicBezTo>
                    <a:pt x="885" y="0"/>
                    <a:pt x="0" y="615"/>
                    <a:pt x="0" y="1394"/>
                  </a:cubicBezTo>
                  <a:lnTo>
                    <a:pt x="0" y="20247"/>
                  </a:lnTo>
                  <a:close/>
                </a:path>
              </a:pathLst>
            </a:custGeom>
            <a:solidFill>
              <a:srgbClr val="2D353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09" name="矩形"/>
            <p:cNvSpPr/>
            <p:nvPr/>
          </p:nvSpPr>
          <p:spPr>
            <a:xfrm rot="19385171">
              <a:off x="160544" y="93327"/>
              <a:ext cx="348651" cy="514857"/>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0" name="形状"/>
            <p:cNvSpPr/>
            <p:nvPr/>
          </p:nvSpPr>
          <p:spPr>
            <a:xfrm rot="19385171">
              <a:off x="226209" y="251373"/>
              <a:ext cx="316387" cy="325227"/>
            </a:xfrm>
            <a:custGeom>
              <a:avLst/>
              <a:gdLst/>
              <a:ahLst/>
              <a:cxnLst>
                <a:cxn ang="0">
                  <a:pos x="wd2" y="hd2"/>
                </a:cxn>
                <a:cxn ang="5400000">
                  <a:pos x="wd2" y="hd2"/>
                </a:cxn>
                <a:cxn ang="10800000">
                  <a:pos x="wd2" y="hd2"/>
                </a:cxn>
                <a:cxn ang="16200000">
                  <a:pos x="wd2" y="hd2"/>
                </a:cxn>
              </a:cxnLst>
              <a:rect l="0" t="0" r="r" b="b"/>
              <a:pathLst>
                <a:path w="21600" h="21600" extrusionOk="0">
                  <a:moveTo>
                    <a:pt x="21218" y="21600"/>
                  </a:moveTo>
                  <a:cubicBezTo>
                    <a:pt x="382" y="21600"/>
                    <a:pt x="382" y="21600"/>
                    <a:pt x="382" y="21600"/>
                  </a:cubicBezTo>
                  <a:cubicBezTo>
                    <a:pt x="153" y="21600"/>
                    <a:pt x="0" y="21452"/>
                    <a:pt x="0" y="21230"/>
                  </a:cubicBezTo>
                  <a:cubicBezTo>
                    <a:pt x="0" y="21082"/>
                    <a:pt x="153" y="20934"/>
                    <a:pt x="382" y="20934"/>
                  </a:cubicBezTo>
                  <a:cubicBezTo>
                    <a:pt x="20913" y="20934"/>
                    <a:pt x="20913" y="20934"/>
                    <a:pt x="20913" y="20934"/>
                  </a:cubicBezTo>
                  <a:cubicBezTo>
                    <a:pt x="20913" y="370"/>
                    <a:pt x="20913" y="370"/>
                    <a:pt x="20913" y="370"/>
                  </a:cubicBezTo>
                  <a:cubicBezTo>
                    <a:pt x="20913" y="148"/>
                    <a:pt x="21066" y="0"/>
                    <a:pt x="21218" y="0"/>
                  </a:cubicBezTo>
                  <a:cubicBezTo>
                    <a:pt x="21447" y="0"/>
                    <a:pt x="21600" y="148"/>
                    <a:pt x="21600" y="370"/>
                  </a:cubicBezTo>
                  <a:cubicBezTo>
                    <a:pt x="21600" y="21230"/>
                    <a:pt x="21600" y="21230"/>
                    <a:pt x="21600" y="21230"/>
                  </a:cubicBezTo>
                  <a:cubicBezTo>
                    <a:pt x="21600" y="21452"/>
                    <a:pt x="21447" y="21600"/>
                    <a:pt x="21218" y="21600"/>
                  </a:cubicBezTo>
                  <a:close/>
                </a:path>
              </a:pathLst>
            </a:custGeom>
            <a:solidFill>
              <a:srgbClr val="BCBCBC"/>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1" name="形状"/>
            <p:cNvSpPr/>
            <p:nvPr/>
          </p:nvSpPr>
          <p:spPr>
            <a:xfrm rot="19385171">
              <a:off x="71161" y="195143"/>
              <a:ext cx="27136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8000"/>
                    <a:pt x="21333" y="21600"/>
                    <a:pt x="21067" y="21600"/>
                  </a:cubicBezTo>
                  <a:cubicBezTo>
                    <a:pt x="533" y="21600"/>
                    <a:pt x="533" y="21600"/>
                    <a:pt x="533" y="21600"/>
                  </a:cubicBezTo>
                  <a:cubicBezTo>
                    <a:pt x="178" y="21600"/>
                    <a:pt x="0" y="18000"/>
                    <a:pt x="0" y="10800"/>
                  </a:cubicBezTo>
                  <a:cubicBezTo>
                    <a:pt x="0" y="10800"/>
                    <a:pt x="0" y="10800"/>
                    <a:pt x="0" y="10800"/>
                  </a:cubicBezTo>
                  <a:cubicBezTo>
                    <a:pt x="0" y="5400"/>
                    <a:pt x="178" y="0"/>
                    <a:pt x="533" y="0"/>
                  </a:cubicBezTo>
                  <a:cubicBezTo>
                    <a:pt x="21067" y="0"/>
                    <a:pt x="21067" y="0"/>
                    <a:pt x="21067" y="0"/>
                  </a:cubicBezTo>
                  <a:cubicBezTo>
                    <a:pt x="21333"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2" name="形状"/>
            <p:cNvSpPr/>
            <p:nvPr/>
          </p:nvSpPr>
          <p:spPr>
            <a:xfrm rot="19385171">
              <a:off x="95617" y="249899"/>
              <a:ext cx="150816" cy="13260"/>
            </a:xfrm>
            <a:custGeom>
              <a:avLst/>
              <a:gdLst/>
              <a:ahLst/>
              <a:cxnLst>
                <a:cxn ang="0">
                  <a:pos x="wd2" y="hd2"/>
                </a:cxn>
                <a:cxn ang="5400000">
                  <a:pos x="wd2" y="hd2"/>
                </a:cxn>
                <a:cxn ang="10800000">
                  <a:pos x="wd2" y="hd2"/>
                </a:cxn>
                <a:cxn ang="16200000">
                  <a:pos x="wd2" y="hd2"/>
                </a:cxn>
              </a:cxnLst>
              <a:rect l="0" t="0" r="r" b="b"/>
              <a:pathLst>
                <a:path w="21600" h="21600" extrusionOk="0">
                  <a:moveTo>
                    <a:pt x="20640" y="0"/>
                  </a:moveTo>
                  <a:cubicBezTo>
                    <a:pt x="960" y="0"/>
                    <a:pt x="960" y="0"/>
                    <a:pt x="960" y="0"/>
                  </a:cubicBezTo>
                  <a:cubicBezTo>
                    <a:pt x="480" y="0"/>
                    <a:pt x="0" y="5400"/>
                    <a:pt x="0" y="10800"/>
                  </a:cubicBezTo>
                  <a:cubicBezTo>
                    <a:pt x="0" y="16200"/>
                    <a:pt x="480" y="21600"/>
                    <a:pt x="960" y="21600"/>
                  </a:cubicBezTo>
                  <a:cubicBezTo>
                    <a:pt x="20640" y="21600"/>
                    <a:pt x="20640" y="21600"/>
                    <a:pt x="20640" y="21600"/>
                  </a:cubicBezTo>
                  <a:cubicBezTo>
                    <a:pt x="21120" y="21600"/>
                    <a:pt x="21600" y="16200"/>
                    <a:pt x="21600" y="10800"/>
                  </a:cubicBezTo>
                  <a:cubicBezTo>
                    <a:pt x="21600" y="5400"/>
                    <a:pt x="21120" y="0"/>
                    <a:pt x="2064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3" name="形状"/>
            <p:cNvSpPr/>
            <p:nvPr/>
          </p:nvSpPr>
          <p:spPr>
            <a:xfrm rot="19385171">
              <a:off x="234245" y="176446"/>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912" y="0"/>
                  </a:moveTo>
                  <a:cubicBezTo>
                    <a:pt x="2025" y="0"/>
                    <a:pt x="2025" y="0"/>
                    <a:pt x="2025" y="0"/>
                  </a:cubicBezTo>
                  <a:cubicBezTo>
                    <a:pt x="1013" y="0"/>
                    <a:pt x="0" y="3927"/>
                    <a:pt x="0" y="9818"/>
                  </a:cubicBezTo>
                  <a:cubicBezTo>
                    <a:pt x="0" y="15709"/>
                    <a:pt x="1013" y="21600"/>
                    <a:pt x="2025" y="21600"/>
                  </a:cubicBezTo>
                  <a:cubicBezTo>
                    <a:pt x="19912" y="21600"/>
                    <a:pt x="19912" y="21600"/>
                    <a:pt x="19912" y="21600"/>
                  </a:cubicBezTo>
                  <a:cubicBezTo>
                    <a:pt x="20925" y="21600"/>
                    <a:pt x="21600" y="15709"/>
                    <a:pt x="21600" y="9818"/>
                  </a:cubicBezTo>
                  <a:cubicBezTo>
                    <a:pt x="21600" y="3927"/>
                    <a:pt x="20925" y="0"/>
                    <a:pt x="19912"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4" name="形状"/>
            <p:cNvSpPr/>
            <p:nvPr/>
          </p:nvSpPr>
          <p:spPr>
            <a:xfrm rot="19385171">
              <a:off x="97907" y="230747"/>
              <a:ext cx="27136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8000"/>
                    <a:pt x="21422" y="21600"/>
                    <a:pt x="21067" y="21600"/>
                  </a:cubicBezTo>
                  <a:cubicBezTo>
                    <a:pt x="533" y="21600"/>
                    <a:pt x="533" y="21600"/>
                    <a:pt x="533" y="21600"/>
                  </a:cubicBezTo>
                  <a:cubicBezTo>
                    <a:pt x="267" y="21600"/>
                    <a:pt x="0" y="18000"/>
                    <a:pt x="0" y="10800"/>
                  </a:cubicBezTo>
                  <a:cubicBezTo>
                    <a:pt x="0" y="10800"/>
                    <a:pt x="0" y="10800"/>
                    <a:pt x="0" y="10800"/>
                  </a:cubicBezTo>
                  <a:cubicBezTo>
                    <a:pt x="0" y="5400"/>
                    <a:pt x="267" y="0"/>
                    <a:pt x="533" y="0"/>
                  </a:cubicBezTo>
                  <a:cubicBezTo>
                    <a:pt x="21067" y="0"/>
                    <a:pt x="21067" y="0"/>
                    <a:pt x="21067" y="0"/>
                  </a:cubicBezTo>
                  <a:cubicBezTo>
                    <a:pt x="21422"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5" name="形状"/>
            <p:cNvSpPr/>
            <p:nvPr/>
          </p:nvSpPr>
          <p:spPr>
            <a:xfrm rot="19385171">
              <a:off x="196852" y="262421"/>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280"/>
                    <a:pt x="20587" y="21600"/>
                    <a:pt x="19575" y="21600"/>
                  </a:cubicBezTo>
                  <a:cubicBezTo>
                    <a:pt x="2025" y="21600"/>
                    <a:pt x="2025" y="21600"/>
                    <a:pt x="2025" y="21600"/>
                  </a:cubicBezTo>
                  <a:cubicBezTo>
                    <a:pt x="1013" y="21600"/>
                    <a:pt x="0" y="17280"/>
                    <a:pt x="0" y="10800"/>
                  </a:cubicBezTo>
                  <a:cubicBezTo>
                    <a:pt x="0" y="10800"/>
                    <a:pt x="0" y="10800"/>
                    <a:pt x="0" y="10800"/>
                  </a:cubicBezTo>
                  <a:cubicBezTo>
                    <a:pt x="0" y="4320"/>
                    <a:pt x="1013" y="0"/>
                    <a:pt x="2025" y="0"/>
                  </a:cubicBezTo>
                  <a:cubicBezTo>
                    <a:pt x="19575" y="0"/>
                    <a:pt x="19575" y="0"/>
                    <a:pt x="19575" y="0"/>
                  </a:cubicBezTo>
                  <a:cubicBezTo>
                    <a:pt x="20587" y="0"/>
                    <a:pt x="21600" y="432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6" name="形状"/>
            <p:cNvSpPr/>
            <p:nvPr/>
          </p:nvSpPr>
          <p:spPr>
            <a:xfrm rot="19385171">
              <a:off x="132787" y="311017"/>
              <a:ext cx="70281"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4320"/>
                    <a:pt x="0" y="10800"/>
                  </a:cubicBezTo>
                  <a:cubicBezTo>
                    <a:pt x="0" y="17280"/>
                    <a:pt x="686" y="21600"/>
                    <a:pt x="1714" y="21600"/>
                  </a:cubicBezTo>
                  <a:cubicBezTo>
                    <a:pt x="19886" y="21600"/>
                    <a:pt x="19886" y="21600"/>
                    <a:pt x="19886" y="21600"/>
                  </a:cubicBezTo>
                  <a:cubicBezTo>
                    <a:pt x="20914" y="21600"/>
                    <a:pt x="21600" y="17280"/>
                    <a:pt x="21600" y="10800"/>
                  </a:cubicBezTo>
                  <a:cubicBezTo>
                    <a:pt x="21600" y="4320"/>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7" name="形状"/>
            <p:cNvSpPr/>
            <p:nvPr/>
          </p:nvSpPr>
          <p:spPr>
            <a:xfrm rot="19385171">
              <a:off x="130215" y="277504"/>
              <a:ext cx="271369" cy="1326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422" y="21600"/>
                    <a:pt x="21067" y="21600"/>
                  </a:cubicBezTo>
                  <a:cubicBezTo>
                    <a:pt x="533" y="21600"/>
                    <a:pt x="533" y="21600"/>
                    <a:pt x="533" y="21600"/>
                  </a:cubicBezTo>
                  <a:cubicBezTo>
                    <a:pt x="267" y="21600"/>
                    <a:pt x="0" y="16200"/>
                    <a:pt x="0" y="10800"/>
                  </a:cubicBezTo>
                  <a:cubicBezTo>
                    <a:pt x="0" y="10800"/>
                    <a:pt x="0" y="10800"/>
                    <a:pt x="0" y="10800"/>
                  </a:cubicBezTo>
                  <a:cubicBezTo>
                    <a:pt x="0" y="5400"/>
                    <a:pt x="267" y="0"/>
                    <a:pt x="533" y="0"/>
                  </a:cubicBezTo>
                  <a:cubicBezTo>
                    <a:pt x="21067" y="0"/>
                    <a:pt x="21067" y="0"/>
                    <a:pt x="21067" y="0"/>
                  </a:cubicBezTo>
                  <a:cubicBezTo>
                    <a:pt x="21422"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8" name="形状"/>
            <p:cNvSpPr/>
            <p:nvPr/>
          </p:nvSpPr>
          <p:spPr>
            <a:xfrm rot="19385171">
              <a:off x="154371" y="332140"/>
              <a:ext cx="150816" cy="12701"/>
            </a:xfrm>
            <a:custGeom>
              <a:avLst/>
              <a:gdLst/>
              <a:ahLst/>
              <a:cxnLst>
                <a:cxn ang="0">
                  <a:pos x="wd2" y="hd2"/>
                </a:cxn>
                <a:cxn ang="5400000">
                  <a:pos x="wd2" y="hd2"/>
                </a:cxn>
                <a:cxn ang="10800000">
                  <a:pos x="wd2" y="hd2"/>
                </a:cxn>
                <a:cxn ang="16200000">
                  <a:pos x="wd2" y="hd2"/>
                </a:cxn>
              </a:cxnLst>
              <a:rect l="0" t="0" r="r" b="b"/>
              <a:pathLst>
                <a:path w="21600" h="21600" extrusionOk="0">
                  <a:moveTo>
                    <a:pt x="20800" y="0"/>
                  </a:moveTo>
                  <a:cubicBezTo>
                    <a:pt x="960" y="0"/>
                    <a:pt x="960" y="0"/>
                    <a:pt x="960" y="0"/>
                  </a:cubicBezTo>
                  <a:cubicBezTo>
                    <a:pt x="480" y="0"/>
                    <a:pt x="0" y="3927"/>
                    <a:pt x="0" y="11782"/>
                  </a:cubicBezTo>
                  <a:cubicBezTo>
                    <a:pt x="0" y="17673"/>
                    <a:pt x="480" y="21600"/>
                    <a:pt x="960" y="21600"/>
                  </a:cubicBezTo>
                  <a:cubicBezTo>
                    <a:pt x="20800" y="21600"/>
                    <a:pt x="20800" y="21600"/>
                    <a:pt x="20800" y="21600"/>
                  </a:cubicBezTo>
                  <a:cubicBezTo>
                    <a:pt x="21280" y="21600"/>
                    <a:pt x="21600" y="17673"/>
                    <a:pt x="21600" y="11782"/>
                  </a:cubicBezTo>
                  <a:cubicBezTo>
                    <a:pt x="21600" y="3927"/>
                    <a:pt x="21280" y="0"/>
                    <a:pt x="2080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9" name="形状"/>
            <p:cNvSpPr/>
            <p:nvPr/>
          </p:nvSpPr>
          <p:spPr>
            <a:xfrm rot="19385171">
              <a:off x="293824" y="257632"/>
              <a:ext cx="70281"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5891"/>
                    <a:pt x="0" y="11782"/>
                  </a:cubicBezTo>
                  <a:cubicBezTo>
                    <a:pt x="0" y="17673"/>
                    <a:pt x="686" y="21600"/>
                    <a:pt x="1714" y="21600"/>
                  </a:cubicBezTo>
                  <a:cubicBezTo>
                    <a:pt x="19886" y="21600"/>
                    <a:pt x="19886" y="21600"/>
                    <a:pt x="19886" y="21600"/>
                  </a:cubicBezTo>
                  <a:cubicBezTo>
                    <a:pt x="20914" y="21600"/>
                    <a:pt x="21600" y="17673"/>
                    <a:pt x="21600" y="11782"/>
                  </a:cubicBezTo>
                  <a:cubicBezTo>
                    <a:pt x="21600" y="5891"/>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0" name="形状"/>
            <p:cNvSpPr/>
            <p:nvPr/>
          </p:nvSpPr>
          <p:spPr>
            <a:xfrm rot="19385171">
              <a:off x="157811" y="312408"/>
              <a:ext cx="271618" cy="1351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333" y="21600"/>
                    <a:pt x="21067" y="21600"/>
                  </a:cubicBezTo>
                  <a:cubicBezTo>
                    <a:pt x="533" y="21600"/>
                    <a:pt x="533" y="21600"/>
                    <a:pt x="533" y="21600"/>
                  </a:cubicBezTo>
                  <a:cubicBezTo>
                    <a:pt x="178" y="21600"/>
                    <a:pt x="0" y="16200"/>
                    <a:pt x="0" y="10800"/>
                  </a:cubicBezTo>
                  <a:cubicBezTo>
                    <a:pt x="0" y="10800"/>
                    <a:pt x="0" y="10800"/>
                    <a:pt x="0" y="10800"/>
                  </a:cubicBezTo>
                  <a:cubicBezTo>
                    <a:pt x="0" y="5400"/>
                    <a:pt x="178" y="0"/>
                    <a:pt x="533" y="0"/>
                  </a:cubicBezTo>
                  <a:cubicBezTo>
                    <a:pt x="21067" y="0"/>
                    <a:pt x="21067" y="0"/>
                    <a:pt x="21067" y="0"/>
                  </a:cubicBezTo>
                  <a:cubicBezTo>
                    <a:pt x="21333"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1" name="形状"/>
            <p:cNvSpPr/>
            <p:nvPr/>
          </p:nvSpPr>
          <p:spPr>
            <a:xfrm rot="19385171">
              <a:off x="256731" y="344007"/>
              <a:ext cx="7028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1782"/>
                  </a:moveTo>
                  <a:cubicBezTo>
                    <a:pt x="21600" y="17673"/>
                    <a:pt x="20914" y="21600"/>
                    <a:pt x="19886" y="21600"/>
                  </a:cubicBezTo>
                  <a:cubicBezTo>
                    <a:pt x="1714" y="21600"/>
                    <a:pt x="1714" y="21600"/>
                    <a:pt x="1714" y="21600"/>
                  </a:cubicBezTo>
                  <a:cubicBezTo>
                    <a:pt x="686" y="21600"/>
                    <a:pt x="0" y="17673"/>
                    <a:pt x="0" y="11782"/>
                  </a:cubicBezTo>
                  <a:cubicBezTo>
                    <a:pt x="0" y="11782"/>
                    <a:pt x="0" y="11782"/>
                    <a:pt x="0" y="11782"/>
                  </a:cubicBezTo>
                  <a:cubicBezTo>
                    <a:pt x="0" y="5891"/>
                    <a:pt x="686" y="0"/>
                    <a:pt x="1714" y="0"/>
                  </a:cubicBezTo>
                  <a:cubicBezTo>
                    <a:pt x="19886" y="0"/>
                    <a:pt x="19886" y="0"/>
                    <a:pt x="19886" y="0"/>
                  </a:cubicBezTo>
                  <a:cubicBezTo>
                    <a:pt x="20914" y="0"/>
                    <a:pt x="21600" y="5891"/>
                    <a:pt x="21600" y="11782"/>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2" name="形状"/>
            <p:cNvSpPr/>
            <p:nvPr/>
          </p:nvSpPr>
          <p:spPr>
            <a:xfrm rot="19385171">
              <a:off x="191415" y="392603"/>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575" y="0"/>
                  </a:moveTo>
                  <a:cubicBezTo>
                    <a:pt x="1688" y="0"/>
                    <a:pt x="1688" y="0"/>
                    <a:pt x="1688" y="0"/>
                  </a:cubicBezTo>
                  <a:cubicBezTo>
                    <a:pt x="675" y="0"/>
                    <a:pt x="0" y="5891"/>
                    <a:pt x="0" y="11782"/>
                  </a:cubicBezTo>
                  <a:cubicBezTo>
                    <a:pt x="0" y="17673"/>
                    <a:pt x="675" y="21600"/>
                    <a:pt x="1688" y="21600"/>
                  </a:cubicBezTo>
                  <a:cubicBezTo>
                    <a:pt x="19575" y="21600"/>
                    <a:pt x="19575" y="21600"/>
                    <a:pt x="19575" y="21600"/>
                  </a:cubicBezTo>
                  <a:cubicBezTo>
                    <a:pt x="20587" y="21600"/>
                    <a:pt x="21600" y="17673"/>
                    <a:pt x="21600" y="11782"/>
                  </a:cubicBezTo>
                  <a:cubicBezTo>
                    <a:pt x="21600" y="5891"/>
                    <a:pt x="20587" y="0"/>
                    <a:pt x="19575"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3" name="形状"/>
            <p:cNvSpPr/>
            <p:nvPr/>
          </p:nvSpPr>
          <p:spPr>
            <a:xfrm rot="19385171">
              <a:off x="267728" y="462602"/>
              <a:ext cx="27161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333" y="21600"/>
                    <a:pt x="21067" y="21600"/>
                  </a:cubicBezTo>
                  <a:cubicBezTo>
                    <a:pt x="533" y="21600"/>
                    <a:pt x="533" y="21600"/>
                    <a:pt x="533" y="21600"/>
                  </a:cubicBezTo>
                  <a:cubicBezTo>
                    <a:pt x="178" y="21600"/>
                    <a:pt x="0" y="16200"/>
                    <a:pt x="0" y="10800"/>
                  </a:cubicBezTo>
                  <a:cubicBezTo>
                    <a:pt x="0" y="10800"/>
                    <a:pt x="0" y="10800"/>
                    <a:pt x="0" y="10800"/>
                  </a:cubicBezTo>
                  <a:cubicBezTo>
                    <a:pt x="0" y="3600"/>
                    <a:pt x="178" y="0"/>
                    <a:pt x="533" y="0"/>
                  </a:cubicBezTo>
                  <a:cubicBezTo>
                    <a:pt x="21067" y="0"/>
                    <a:pt x="21067" y="0"/>
                    <a:pt x="21067" y="0"/>
                  </a:cubicBezTo>
                  <a:cubicBezTo>
                    <a:pt x="21333" y="0"/>
                    <a:pt x="21600" y="36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4" name="形状"/>
            <p:cNvSpPr/>
            <p:nvPr/>
          </p:nvSpPr>
          <p:spPr>
            <a:xfrm rot="19385171">
              <a:off x="292108" y="517163"/>
              <a:ext cx="150816" cy="12701"/>
            </a:xfrm>
            <a:custGeom>
              <a:avLst/>
              <a:gdLst/>
              <a:ahLst/>
              <a:cxnLst>
                <a:cxn ang="0">
                  <a:pos x="wd2" y="hd2"/>
                </a:cxn>
                <a:cxn ang="5400000">
                  <a:pos x="wd2" y="hd2"/>
                </a:cxn>
                <a:cxn ang="10800000">
                  <a:pos x="wd2" y="hd2"/>
                </a:cxn>
                <a:cxn ang="16200000">
                  <a:pos x="wd2" y="hd2"/>
                </a:cxn>
              </a:cxnLst>
              <a:rect l="0" t="0" r="r" b="b"/>
              <a:pathLst>
                <a:path w="21600" h="21600" extrusionOk="0">
                  <a:moveTo>
                    <a:pt x="20640" y="0"/>
                  </a:moveTo>
                  <a:cubicBezTo>
                    <a:pt x="960" y="0"/>
                    <a:pt x="960" y="0"/>
                    <a:pt x="960" y="0"/>
                  </a:cubicBezTo>
                  <a:cubicBezTo>
                    <a:pt x="320" y="0"/>
                    <a:pt x="0" y="3927"/>
                    <a:pt x="0" y="9818"/>
                  </a:cubicBezTo>
                  <a:cubicBezTo>
                    <a:pt x="0" y="17673"/>
                    <a:pt x="320" y="21600"/>
                    <a:pt x="960" y="21600"/>
                  </a:cubicBezTo>
                  <a:cubicBezTo>
                    <a:pt x="20640" y="21600"/>
                    <a:pt x="20640" y="21600"/>
                    <a:pt x="20640" y="21600"/>
                  </a:cubicBezTo>
                  <a:cubicBezTo>
                    <a:pt x="21120" y="21600"/>
                    <a:pt x="21600" y="17673"/>
                    <a:pt x="21600" y="9818"/>
                  </a:cubicBezTo>
                  <a:cubicBezTo>
                    <a:pt x="21600" y="3927"/>
                    <a:pt x="21120" y="0"/>
                    <a:pt x="2064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5" name="形状"/>
            <p:cNvSpPr/>
            <p:nvPr/>
          </p:nvSpPr>
          <p:spPr>
            <a:xfrm rot="19385171">
              <a:off x="430436" y="443030"/>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912" y="0"/>
                  </a:moveTo>
                  <a:cubicBezTo>
                    <a:pt x="2025" y="0"/>
                    <a:pt x="2025" y="0"/>
                    <a:pt x="2025" y="0"/>
                  </a:cubicBezTo>
                  <a:cubicBezTo>
                    <a:pt x="1013" y="0"/>
                    <a:pt x="0" y="5891"/>
                    <a:pt x="0" y="11782"/>
                  </a:cubicBezTo>
                  <a:cubicBezTo>
                    <a:pt x="0" y="17673"/>
                    <a:pt x="1013" y="21600"/>
                    <a:pt x="2025" y="21600"/>
                  </a:cubicBezTo>
                  <a:cubicBezTo>
                    <a:pt x="19912" y="21600"/>
                    <a:pt x="19912" y="21600"/>
                    <a:pt x="19912" y="21600"/>
                  </a:cubicBezTo>
                  <a:cubicBezTo>
                    <a:pt x="20925" y="21600"/>
                    <a:pt x="21600" y="17673"/>
                    <a:pt x="21600" y="11782"/>
                  </a:cubicBezTo>
                  <a:cubicBezTo>
                    <a:pt x="21600" y="5891"/>
                    <a:pt x="20925" y="0"/>
                    <a:pt x="19912"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6" name="形状"/>
            <p:cNvSpPr/>
            <p:nvPr/>
          </p:nvSpPr>
          <p:spPr>
            <a:xfrm rot="19385171">
              <a:off x="294549" y="498181"/>
              <a:ext cx="271618" cy="1351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422" y="21600"/>
                    <a:pt x="21067" y="21600"/>
                  </a:cubicBezTo>
                  <a:cubicBezTo>
                    <a:pt x="533" y="21600"/>
                    <a:pt x="533" y="21600"/>
                    <a:pt x="533" y="21600"/>
                  </a:cubicBezTo>
                  <a:cubicBezTo>
                    <a:pt x="267" y="21600"/>
                    <a:pt x="0" y="16200"/>
                    <a:pt x="0" y="10800"/>
                  </a:cubicBezTo>
                  <a:cubicBezTo>
                    <a:pt x="0" y="10800"/>
                    <a:pt x="0" y="10800"/>
                    <a:pt x="0" y="10800"/>
                  </a:cubicBezTo>
                  <a:cubicBezTo>
                    <a:pt x="0" y="3600"/>
                    <a:pt x="267" y="0"/>
                    <a:pt x="533" y="0"/>
                  </a:cubicBezTo>
                  <a:cubicBezTo>
                    <a:pt x="21067" y="0"/>
                    <a:pt x="21067" y="0"/>
                    <a:pt x="21067" y="0"/>
                  </a:cubicBezTo>
                  <a:cubicBezTo>
                    <a:pt x="21422" y="0"/>
                    <a:pt x="21600" y="36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7" name="形状"/>
            <p:cNvSpPr/>
            <p:nvPr/>
          </p:nvSpPr>
          <p:spPr>
            <a:xfrm rot="19385171">
              <a:off x="393344" y="529405"/>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1782"/>
                  </a:moveTo>
                  <a:cubicBezTo>
                    <a:pt x="21600" y="17673"/>
                    <a:pt x="20587" y="21600"/>
                    <a:pt x="19575" y="21600"/>
                  </a:cubicBezTo>
                  <a:cubicBezTo>
                    <a:pt x="2025" y="21600"/>
                    <a:pt x="2025" y="21600"/>
                    <a:pt x="2025" y="21600"/>
                  </a:cubicBezTo>
                  <a:cubicBezTo>
                    <a:pt x="1013" y="21600"/>
                    <a:pt x="0" y="17673"/>
                    <a:pt x="0" y="11782"/>
                  </a:cubicBezTo>
                  <a:cubicBezTo>
                    <a:pt x="0" y="11782"/>
                    <a:pt x="0" y="11782"/>
                    <a:pt x="0" y="11782"/>
                  </a:cubicBezTo>
                  <a:cubicBezTo>
                    <a:pt x="0" y="5891"/>
                    <a:pt x="1013" y="0"/>
                    <a:pt x="2025" y="0"/>
                  </a:cubicBezTo>
                  <a:cubicBezTo>
                    <a:pt x="19575" y="0"/>
                    <a:pt x="19575" y="0"/>
                    <a:pt x="19575" y="0"/>
                  </a:cubicBezTo>
                  <a:cubicBezTo>
                    <a:pt x="20587" y="0"/>
                    <a:pt x="21600" y="5891"/>
                    <a:pt x="21600" y="11782"/>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8" name="形状"/>
            <p:cNvSpPr/>
            <p:nvPr/>
          </p:nvSpPr>
          <p:spPr>
            <a:xfrm rot="19385171">
              <a:off x="329053" y="578076"/>
              <a:ext cx="70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5891"/>
                    <a:pt x="0" y="11782"/>
                  </a:cubicBezTo>
                  <a:cubicBezTo>
                    <a:pt x="0" y="17673"/>
                    <a:pt x="686" y="21600"/>
                    <a:pt x="1714" y="21600"/>
                  </a:cubicBezTo>
                  <a:cubicBezTo>
                    <a:pt x="19886" y="21600"/>
                    <a:pt x="19886" y="21600"/>
                    <a:pt x="19886" y="21600"/>
                  </a:cubicBezTo>
                  <a:cubicBezTo>
                    <a:pt x="20914" y="21600"/>
                    <a:pt x="21600" y="17673"/>
                    <a:pt x="21600" y="11782"/>
                  </a:cubicBezTo>
                  <a:cubicBezTo>
                    <a:pt x="21600" y="5891"/>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9" name="形状"/>
            <p:cNvSpPr/>
            <p:nvPr/>
          </p:nvSpPr>
          <p:spPr>
            <a:xfrm rot="19385171">
              <a:off x="224640" y="345618"/>
              <a:ext cx="262778" cy="114448"/>
            </a:xfrm>
            <a:custGeom>
              <a:avLst/>
              <a:gdLst/>
              <a:ahLst/>
              <a:cxnLst>
                <a:cxn ang="0">
                  <a:pos x="wd2" y="hd2"/>
                </a:cxn>
                <a:cxn ang="5400000">
                  <a:pos x="wd2" y="hd2"/>
                </a:cxn>
                <a:cxn ang="10800000">
                  <a:pos x="wd2" y="hd2"/>
                </a:cxn>
                <a:cxn ang="16200000">
                  <a:pos x="wd2" y="hd2"/>
                </a:cxn>
              </a:cxnLst>
              <a:rect l="0" t="0" r="r" b="b"/>
              <a:pathLst>
                <a:path w="21531" h="21528" extrusionOk="0">
                  <a:moveTo>
                    <a:pt x="412" y="21528"/>
                  </a:moveTo>
                  <a:cubicBezTo>
                    <a:pt x="320" y="21528"/>
                    <a:pt x="229" y="21318"/>
                    <a:pt x="137" y="21318"/>
                  </a:cubicBezTo>
                  <a:cubicBezTo>
                    <a:pt x="-46" y="20899"/>
                    <a:pt x="-46" y="20270"/>
                    <a:pt x="137" y="19850"/>
                  </a:cubicBezTo>
                  <a:cubicBezTo>
                    <a:pt x="5720" y="6010"/>
                    <a:pt x="5720" y="6010"/>
                    <a:pt x="5720" y="6010"/>
                  </a:cubicBezTo>
                  <a:cubicBezTo>
                    <a:pt x="5903" y="5590"/>
                    <a:pt x="6178" y="5590"/>
                    <a:pt x="6269" y="5800"/>
                  </a:cubicBezTo>
                  <a:cubicBezTo>
                    <a:pt x="13225" y="16705"/>
                    <a:pt x="13225" y="16705"/>
                    <a:pt x="13225" y="16705"/>
                  </a:cubicBezTo>
                  <a:cubicBezTo>
                    <a:pt x="20822" y="138"/>
                    <a:pt x="20822" y="138"/>
                    <a:pt x="20822" y="138"/>
                  </a:cubicBezTo>
                  <a:cubicBezTo>
                    <a:pt x="21005" y="-72"/>
                    <a:pt x="21279" y="-72"/>
                    <a:pt x="21462" y="347"/>
                  </a:cubicBezTo>
                  <a:cubicBezTo>
                    <a:pt x="21554" y="557"/>
                    <a:pt x="21554" y="1186"/>
                    <a:pt x="21462" y="1606"/>
                  </a:cubicBezTo>
                  <a:cubicBezTo>
                    <a:pt x="13500" y="18802"/>
                    <a:pt x="13500" y="18802"/>
                    <a:pt x="13500" y="18802"/>
                  </a:cubicBezTo>
                  <a:cubicBezTo>
                    <a:pt x="13408" y="19011"/>
                    <a:pt x="13225" y="19011"/>
                    <a:pt x="13042" y="18802"/>
                  </a:cubicBezTo>
                  <a:cubicBezTo>
                    <a:pt x="6086" y="7897"/>
                    <a:pt x="6086" y="7897"/>
                    <a:pt x="6086" y="7897"/>
                  </a:cubicBezTo>
                  <a:cubicBezTo>
                    <a:pt x="686" y="21109"/>
                    <a:pt x="686" y="21109"/>
                    <a:pt x="686" y="21109"/>
                  </a:cubicBezTo>
                  <a:cubicBezTo>
                    <a:pt x="595" y="21318"/>
                    <a:pt x="503" y="21528"/>
                    <a:pt x="412" y="21528"/>
                  </a:cubicBez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0" name="椭圆形"/>
            <p:cNvSpPr/>
            <p:nvPr/>
          </p:nvSpPr>
          <p:spPr>
            <a:xfrm rot="19385171">
              <a:off x="282631" y="405484"/>
              <a:ext cx="32515" cy="31273"/>
            </a:xfrm>
            <a:prstGeom prst="ellipse">
              <a:avLst/>
            </a:pr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1" name="椭圆形"/>
            <p:cNvSpPr/>
            <p:nvPr/>
          </p:nvSpPr>
          <p:spPr>
            <a:xfrm rot="19385171">
              <a:off x="387101" y="393935"/>
              <a:ext cx="32515" cy="31023"/>
            </a:xfrm>
            <a:prstGeom prst="ellipse">
              <a:avLst/>
            </a:pr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41" name="成组"/>
          <p:cNvGrpSpPr/>
          <p:nvPr/>
        </p:nvGrpSpPr>
        <p:grpSpPr>
          <a:xfrm>
            <a:off x="9171503" y="8343604"/>
            <a:ext cx="1199584" cy="1282742"/>
            <a:chOff x="0" y="0"/>
            <a:chExt cx="1199582" cy="1282740"/>
          </a:xfrm>
        </p:grpSpPr>
        <p:sp>
          <p:nvSpPr>
            <p:cNvPr id="933" name="形状"/>
            <p:cNvSpPr/>
            <p:nvPr/>
          </p:nvSpPr>
          <p:spPr>
            <a:xfrm rot="291304">
              <a:off x="534962" y="604083"/>
              <a:ext cx="143858" cy="149125"/>
            </a:xfrm>
            <a:custGeom>
              <a:avLst/>
              <a:gdLst/>
              <a:ahLst/>
              <a:cxnLst>
                <a:cxn ang="0">
                  <a:pos x="wd2" y="hd2"/>
                </a:cxn>
                <a:cxn ang="5400000">
                  <a:pos x="wd2" y="hd2"/>
                </a:cxn>
                <a:cxn ang="10800000">
                  <a:pos x="wd2" y="hd2"/>
                </a:cxn>
                <a:cxn ang="16200000">
                  <a:pos x="wd2" y="hd2"/>
                </a:cxn>
              </a:cxnLst>
              <a:rect l="0" t="0" r="r" b="b"/>
              <a:pathLst>
                <a:path w="21434" h="21600" extrusionOk="0">
                  <a:moveTo>
                    <a:pt x="3489" y="0"/>
                  </a:moveTo>
                  <a:cubicBezTo>
                    <a:pt x="499" y="2579"/>
                    <a:pt x="499" y="2579"/>
                    <a:pt x="499" y="2579"/>
                  </a:cubicBezTo>
                  <a:cubicBezTo>
                    <a:pt x="-166" y="3546"/>
                    <a:pt x="-166" y="4836"/>
                    <a:pt x="499" y="5803"/>
                  </a:cubicBezTo>
                  <a:cubicBezTo>
                    <a:pt x="17114" y="21600"/>
                    <a:pt x="17114" y="21600"/>
                    <a:pt x="17114" y="21600"/>
                  </a:cubicBezTo>
                  <a:cubicBezTo>
                    <a:pt x="21434" y="17409"/>
                    <a:pt x="21434" y="17409"/>
                    <a:pt x="21434" y="17409"/>
                  </a:cubicBezTo>
                  <a:lnTo>
                    <a:pt x="3489" y="0"/>
                  </a:ln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4" name="形状"/>
            <p:cNvSpPr/>
            <p:nvPr/>
          </p:nvSpPr>
          <p:spPr>
            <a:xfrm rot="291304">
              <a:off x="586439" y="745684"/>
              <a:ext cx="516055" cy="516145"/>
            </a:xfrm>
            <a:custGeom>
              <a:avLst/>
              <a:gdLst/>
              <a:ahLst/>
              <a:cxnLst>
                <a:cxn ang="0">
                  <a:pos x="wd2" y="hd2"/>
                </a:cxn>
                <a:cxn ang="5400000">
                  <a:pos x="wd2" y="hd2"/>
                </a:cxn>
                <a:cxn ang="10800000">
                  <a:pos x="wd2" y="hd2"/>
                </a:cxn>
                <a:cxn ang="16200000">
                  <a:pos x="wd2" y="hd2"/>
                </a:cxn>
              </a:cxnLst>
              <a:rect l="0" t="0" r="r" b="b"/>
              <a:pathLst>
                <a:path w="21553" h="21530" extrusionOk="0">
                  <a:moveTo>
                    <a:pt x="1536" y="1210"/>
                  </a:moveTo>
                  <a:cubicBezTo>
                    <a:pt x="139" y="2607"/>
                    <a:pt x="139" y="2607"/>
                    <a:pt x="139" y="2607"/>
                  </a:cubicBezTo>
                  <a:cubicBezTo>
                    <a:pt x="-47" y="2886"/>
                    <a:pt x="-47" y="3259"/>
                    <a:pt x="139" y="3445"/>
                  </a:cubicBezTo>
                  <a:cubicBezTo>
                    <a:pt x="18015" y="21321"/>
                    <a:pt x="18015" y="21321"/>
                    <a:pt x="18015" y="21321"/>
                  </a:cubicBezTo>
                  <a:cubicBezTo>
                    <a:pt x="18294" y="21600"/>
                    <a:pt x="18667" y="21600"/>
                    <a:pt x="18946" y="21321"/>
                  </a:cubicBezTo>
                  <a:cubicBezTo>
                    <a:pt x="21553" y="18714"/>
                    <a:pt x="21553" y="18714"/>
                    <a:pt x="21553" y="18714"/>
                  </a:cubicBezTo>
                  <a:cubicBezTo>
                    <a:pt x="3491" y="745"/>
                    <a:pt x="3491" y="745"/>
                    <a:pt x="3491" y="745"/>
                  </a:cubicBezTo>
                  <a:cubicBezTo>
                    <a:pt x="2746" y="0"/>
                    <a:pt x="2746" y="0"/>
                    <a:pt x="2746" y="0"/>
                  </a:cubicBezTo>
                  <a:lnTo>
                    <a:pt x="1536" y="1210"/>
                  </a:ln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5" name="形状"/>
            <p:cNvSpPr/>
            <p:nvPr/>
          </p:nvSpPr>
          <p:spPr>
            <a:xfrm rot="291304">
              <a:off x="560833" y="578403"/>
              <a:ext cx="153712" cy="148522"/>
            </a:xfrm>
            <a:custGeom>
              <a:avLst/>
              <a:gdLst/>
              <a:ahLst/>
              <a:cxnLst>
                <a:cxn ang="0">
                  <a:pos x="wd2" y="hd2"/>
                </a:cxn>
                <a:cxn ang="5400000">
                  <a:pos x="wd2" y="hd2"/>
                </a:cxn>
                <a:cxn ang="10800000">
                  <a:pos x="wd2" y="hd2"/>
                </a:cxn>
                <a:cxn ang="16200000">
                  <a:pos x="wd2" y="hd2"/>
                </a:cxn>
              </a:cxnLst>
              <a:rect l="0" t="0" r="r" b="b"/>
              <a:pathLst>
                <a:path w="21600" h="21439" extrusionOk="0">
                  <a:moveTo>
                    <a:pt x="21600" y="16603"/>
                  </a:moveTo>
                  <a:cubicBezTo>
                    <a:pt x="6261" y="484"/>
                    <a:pt x="6261" y="484"/>
                    <a:pt x="6261" y="484"/>
                  </a:cubicBezTo>
                  <a:cubicBezTo>
                    <a:pt x="5322" y="-161"/>
                    <a:pt x="4070" y="-161"/>
                    <a:pt x="3130" y="484"/>
                  </a:cubicBezTo>
                  <a:cubicBezTo>
                    <a:pt x="0" y="4030"/>
                    <a:pt x="0" y="4030"/>
                    <a:pt x="0" y="4030"/>
                  </a:cubicBezTo>
                  <a:cubicBezTo>
                    <a:pt x="16904" y="21439"/>
                    <a:pt x="16904" y="21439"/>
                    <a:pt x="16904" y="21439"/>
                  </a:cubicBezTo>
                  <a:lnTo>
                    <a:pt x="21600" y="16603"/>
                  </a:lnTo>
                  <a:close/>
                </a:path>
              </a:pathLst>
            </a:custGeom>
            <a:solidFill>
              <a:srgbClr val="FF9973"/>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6" name="形状"/>
            <p:cNvSpPr/>
            <p:nvPr/>
          </p:nvSpPr>
          <p:spPr>
            <a:xfrm rot="291304">
              <a:off x="657819" y="679832"/>
              <a:ext cx="520682" cy="520260"/>
            </a:xfrm>
            <a:custGeom>
              <a:avLst/>
              <a:gdLst/>
              <a:ahLst/>
              <a:cxnLst>
                <a:cxn ang="0">
                  <a:pos x="wd2" y="hd2"/>
                </a:cxn>
                <a:cxn ang="5400000">
                  <a:pos x="wd2" y="hd2"/>
                </a:cxn>
                <a:cxn ang="10800000">
                  <a:pos x="wd2" y="hd2"/>
                </a:cxn>
                <a:cxn ang="16200000">
                  <a:pos x="wd2" y="hd2"/>
                </a:cxn>
              </a:cxnLst>
              <a:rect l="0" t="0" r="r" b="b"/>
              <a:pathLst>
                <a:path w="21554" h="21531" extrusionOk="0">
                  <a:moveTo>
                    <a:pt x="2769" y="208"/>
                  </a:moveTo>
                  <a:cubicBezTo>
                    <a:pt x="1385" y="1593"/>
                    <a:pt x="1385" y="1593"/>
                    <a:pt x="1385" y="1593"/>
                  </a:cubicBezTo>
                  <a:cubicBezTo>
                    <a:pt x="0" y="2977"/>
                    <a:pt x="0" y="2977"/>
                    <a:pt x="0" y="2977"/>
                  </a:cubicBezTo>
                  <a:cubicBezTo>
                    <a:pt x="738" y="3716"/>
                    <a:pt x="738" y="3716"/>
                    <a:pt x="738" y="3716"/>
                  </a:cubicBezTo>
                  <a:cubicBezTo>
                    <a:pt x="18646" y="21531"/>
                    <a:pt x="18646" y="21531"/>
                    <a:pt x="18646" y="21531"/>
                  </a:cubicBezTo>
                  <a:cubicBezTo>
                    <a:pt x="21415" y="18762"/>
                    <a:pt x="21415" y="18762"/>
                    <a:pt x="21415" y="18762"/>
                  </a:cubicBezTo>
                  <a:cubicBezTo>
                    <a:pt x="21600" y="18577"/>
                    <a:pt x="21600" y="18116"/>
                    <a:pt x="21415" y="17931"/>
                  </a:cubicBezTo>
                  <a:cubicBezTo>
                    <a:pt x="3692" y="208"/>
                    <a:pt x="3692" y="208"/>
                    <a:pt x="3692" y="208"/>
                  </a:cubicBezTo>
                  <a:cubicBezTo>
                    <a:pt x="3415" y="-69"/>
                    <a:pt x="3046" y="-69"/>
                    <a:pt x="2769" y="208"/>
                  </a:cubicBezTo>
                  <a:close/>
                </a:path>
              </a:pathLst>
            </a:custGeom>
            <a:solidFill>
              <a:srgbClr val="33375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7" name="形状"/>
            <p:cNvSpPr/>
            <p:nvPr/>
          </p:nvSpPr>
          <p:spPr>
            <a:xfrm rot="291304">
              <a:off x="28189" y="28157"/>
              <a:ext cx="694866" cy="695604"/>
            </a:xfrm>
            <a:custGeom>
              <a:avLst/>
              <a:gdLst/>
              <a:ahLst/>
              <a:cxnLst>
                <a:cxn ang="0">
                  <a:pos x="wd2" y="hd2"/>
                </a:cxn>
                <a:cxn ang="5400000">
                  <a:pos x="wd2" y="hd2"/>
                </a:cxn>
                <a:cxn ang="10800000">
                  <a:pos x="wd2" y="hd2"/>
                </a:cxn>
                <a:cxn ang="16200000">
                  <a:pos x="wd2" y="hd2"/>
                </a:cxn>
              </a:cxnLst>
              <a:rect l="0" t="0" r="r" b="b"/>
              <a:pathLst>
                <a:path w="19674" h="19689" extrusionOk="0">
                  <a:moveTo>
                    <a:pt x="16784" y="2890"/>
                  </a:moveTo>
                  <a:cubicBezTo>
                    <a:pt x="20637" y="6742"/>
                    <a:pt x="20637" y="12995"/>
                    <a:pt x="16784" y="16848"/>
                  </a:cubicBezTo>
                  <a:cubicBezTo>
                    <a:pt x="12932" y="20637"/>
                    <a:pt x="6742" y="20637"/>
                    <a:pt x="2890" y="16848"/>
                  </a:cubicBezTo>
                  <a:cubicBezTo>
                    <a:pt x="-963" y="12995"/>
                    <a:pt x="-963" y="6742"/>
                    <a:pt x="2890" y="2890"/>
                  </a:cubicBezTo>
                  <a:cubicBezTo>
                    <a:pt x="6742" y="-963"/>
                    <a:pt x="12932" y="-963"/>
                    <a:pt x="16784" y="2890"/>
                  </a:cubicBez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8" name="形状"/>
            <p:cNvSpPr/>
            <p:nvPr/>
          </p:nvSpPr>
          <p:spPr>
            <a:xfrm rot="291304">
              <a:off x="105695" y="107250"/>
              <a:ext cx="539727" cy="538912"/>
            </a:xfrm>
            <a:custGeom>
              <a:avLst/>
              <a:gdLst/>
              <a:ahLst/>
              <a:cxnLst>
                <a:cxn ang="0">
                  <a:pos x="wd2" y="hd2"/>
                </a:cxn>
                <a:cxn ang="5400000">
                  <a:pos x="wd2" y="hd2"/>
                </a:cxn>
                <a:cxn ang="10800000">
                  <a:pos x="wd2" y="hd2"/>
                </a:cxn>
                <a:cxn ang="16200000">
                  <a:pos x="wd2" y="hd2"/>
                </a:cxn>
              </a:cxnLst>
              <a:rect l="0" t="0" r="r" b="b"/>
              <a:pathLst>
                <a:path w="19651" h="19685" extrusionOk="0">
                  <a:moveTo>
                    <a:pt x="16728" y="2873"/>
                  </a:moveTo>
                  <a:cubicBezTo>
                    <a:pt x="20626" y="6704"/>
                    <a:pt x="20626" y="12980"/>
                    <a:pt x="16728" y="16811"/>
                  </a:cubicBezTo>
                  <a:cubicBezTo>
                    <a:pt x="12912" y="20642"/>
                    <a:pt x="6740" y="20642"/>
                    <a:pt x="2924" y="16811"/>
                  </a:cubicBezTo>
                  <a:cubicBezTo>
                    <a:pt x="-974" y="12980"/>
                    <a:pt x="-974" y="6704"/>
                    <a:pt x="2924" y="2873"/>
                  </a:cubicBezTo>
                  <a:cubicBezTo>
                    <a:pt x="6740" y="-958"/>
                    <a:pt x="12912" y="-958"/>
                    <a:pt x="16728" y="2873"/>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9" name="形状"/>
            <p:cNvSpPr/>
            <p:nvPr/>
          </p:nvSpPr>
          <p:spPr>
            <a:xfrm rot="291304">
              <a:off x="155750" y="191004"/>
              <a:ext cx="96349" cy="331409"/>
            </a:xfrm>
            <a:custGeom>
              <a:avLst/>
              <a:gdLst/>
              <a:ahLst/>
              <a:cxnLst>
                <a:cxn ang="0">
                  <a:pos x="wd2" y="hd2"/>
                </a:cxn>
                <a:cxn ang="5400000">
                  <a:pos x="wd2" y="hd2"/>
                </a:cxn>
                <a:cxn ang="10800000">
                  <a:pos x="wd2" y="hd2"/>
                </a:cxn>
                <a:cxn ang="16200000">
                  <a:pos x="wd2" y="hd2"/>
                </a:cxn>
              </a:cxnLst>
              <a:rect l="0" t="0" r="r" b="b"/>
              <a:pathLst>
                <a:path w="17300" h="21384" extrusionOk="0">
                  <a:moveTo>
                    <a:pt x="16400" y="21060"/>
                  </a:moveTo>
                  <a:cubicBezTo>
                    <a:pt x="15200" y="21492"/>
                    <a:pt x="13200" y="21492"/>
                    <a:pt x="12000" y="21060"/>
                  </a:cubicBezTo>
                  <a:cubicBezTo>
                    <a:pt x="-4000" y="15300"/>
                    <a:pt x="-4000" y="6084"/>
                    <a:pt x="12000" y="324"/>
                  </a:cubicBezTo>
                  <a:cubicBezTo>
                    <a:pt x="13200" y="-108"/>
                    <a:pt x="15200" y="-108"/>
                    <a:pt x="16400" y="324"/>
                  </a:cubicBezTo>
                  <a:cubicBezTo>
                    <a:pt x="17600" y="756"/>
                    <a:pt x="17600" y="1476"/>
                    <a:pt x="16400" y="1908"/>
                  </a:cubicBezTo>
                  <a:cubicBezTo>
                    <a:pt x="2800" y="6660"/>
                    <a:pt x="2800" y="14580"/>
                    <a:pt x="16400" y="19476"/>
                  </a:cubicBezTo>
                  <a:cubicBezTo>
                    <a:pt x="17600" y="19908"/>
                    <a:pt x="17600" y="20628"/>
                    <a:pt x="16400" y="2106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0" name="形状"/>
            <p:cNvSpPr/>
            <p:nvPr/>
          </p:nvSpPr>
          <p:spPr>
            <a:xfrm rot="291304">
              <a:off x="274788" y="546797"/>
              <a:ext cx="130955" cy="49034"/>
            </a:xfrm>
            <a:custGeom>
              <a:avLst/>
              <a:gdLst/>
              <a:ahLst/>
              <a:cxnLst>
                <a:cxn ang="0">
                  <a:pos x="wd2" y="hd2"/>
                </a:cxn>
                <a:cxn ang="5400000">
                  <a:pos x="wd2" y="hd2"/>
                </a:cxn>
                <a:cxn ang="10800000">
                  <a:pos x="wd2" y="hd2"/>
                </a:cxn>
                <a:cxn ang="16200000">
                  <a:pos x="wd2" y="hd2"/>
                </a:cxn>
              </a:cxnLst>
              <a:rect l="0" t="0" r="r" b="b"/>
              <a:pathLst>
                <a:path w="21162" h="19804" extrusionOk="0">
                  <a:moveTo>
                    <a:pt x="20442" y="17329"/>
                  </a:moveTo>
                  <a:cubicBezTo>
                    <a:pt x="20082" y="18229"/>
                    <a:pt x="19362" y="19129"/>
                    <a:pt x="18642" y="19129"/>
                  </a:cubicBezTo>
                  <a:cubicBezTo>
                    <a:pt x="12882" y="20929"/>
                    <a:pt x="7122" y="19129"/>
                    <a:pt x="1722" y="13729"/>
                  </a:cubicBezTo>
                  <a:cubicBezTo>
                    <a:pt x="282" y="12829"/>
                    <a:pt x="-438" y="8329"/>
                    <a:pt x="282" y="4729"/>
                  </a:cubicBezTo>
                  <a:cubicBezTo>
                    <a:pt x="642" y="1129"/>
                    <a:pt x="2442" y="-671"/>
                    <a:pt x="3882" y="229"/>
                  </a:cubicBezTo>
                  <a:cubicBezTo>
                    <a:pt x="8202" y="4729"/>
                    <a:pt x="13242" y="6529"/>
                    <a:pt x="17922" y="4729"/>
                  </a:cubicBezTo>
                  <a:cubicBezTo>
                    <a:pt x="19722" y="4729"/>
                    <a:pt x="21162" y="7429"/>
                    <a:pt x="21162" y="11029"/>
                  </a:cubicBezTo>
                  <a:cubicBezTo>
                    <a:pt x="21162" y="13729"/>
                    <a:pt x="20802" y="15529"/>
                    <a:pt x="20442" y="1732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50" name="成组"/>
          <p:cNvGrpSpPr/>
          <p:nvPr/>
        </p:nvGrpSpPr>
        <p:grpSpPr>
          <a:xfrm>
            <a:off x="14005258" y="8410423"/>
            <a:ext cx="1191739" cy="1196099"/>
            <a:chOff x="0" y="0"/>
            <a:chExt cx="1191737" cy="1196098"/>
          </a:xfrm>
        </p:grpSpPr>
        <p:sp>
          <p:nvSpPr>
            <p:cNvPr id="942" name="形状"/>
            <p:cNvSpPr/>
            <p:nvPr/>
          </p:nvSpPr>
          <p:spPr>
            <a:xfrm rot="5400000">
              <a:off x="489980" y="528928"/>
              <a:ext cx="143858" cy="149124"/>
            </a:xfrm>
            <a:custGeom>
              <a:avLst/>
              <a:gdLst/>
              <a:ahLst/>
              <a:cxnLst>
                <a:cxn ang="0">
                  <a:pos x="wd2" y="hd2"/>
                </a:cxn>
                <a:cxn ang="5400000">
                  <a:pos x="wd2" y="hd2"/>
                </a:cxn>
                <a:cxn ang="10800000">
                  <a:pos x="wd2" y="hd2"/>
                </a:cxn>
                <a:cxn ang="16200000">
                  <a:pos x="wd2" y="hd2"/>
                </a:cxn>
              </a:cxnLst>
              <a:rect l="0" t="0" r="r" b="b"/>
              <a:pathLst>
                <a:path w="21434" h="21600" extrusionOk="0">
                  <a:moveTo>
                    <a:pt x="3489" y="0"/>
                  </a:moveTo>
                  <a:cubicBezTo>
                    <a:pt x="499" y="2579"/>
                    <a:pt x="499" y="2579"/>
                    <a:pt x="499" y="2579"/>
                  </a:cubicBezTo>
                  <a:cubicBezTo>
                    <a:pt x="-166" y="3546"/>
                    <a:pt x="-166" y="4836"/>
                    <a:pt x="499" y="5803"/>
                  </a:cubicBezTo>
                  <a:cubicBezTo>
                    <a:pt x="17114" y="21600"/>
                    <a:pt x="17114" y="21600"/>
                    <a:pt x="17114" y="21600"/>
                  </a:cubicBezTo>
                  <a:cubicBezTo>
                    <a:pt x="21434" y="17409"/>
                    <a:pt x="21434" y="17409"/>
                    <a:pt x="21434" y="17409"/>
                  </a:cubicBezTo>
                  <a:lnTo>
                    <a:pt x="3489" y="0"/>
                  </a:ln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3" name="形状"/>
            <p:cNvSpPr/>
            <p:nvPr/>
          </p:nvSpPr>
          <p:spPr>
            <a:xfrm rot="5400000">
              <a:off x="44" y="609656"/>
              <a:ext cx="516056" cy="516145"/>
            </a:xfrm>
            <a:custGeom>
              <a:avLst/>
              <a:gdLst/>
              <a:ahLst/>
              <a:cxnLst>
                <a:cxn ang="0">
                  <a:pos x="wd2" y="hd2"/>
                </a:cxn>
                <a:cxn ang="5400000">
                  <a:pos x="wd2" y="hd2"/>
                </a:cxn>
                <a:cxn ang="10800000">
                  <a:pos x="wd2" y="hd2"/>
                </a:cxn>
                <a:cxn ang="16200000">
                  <a:pos x="wd2" y="hd2"/>
                </a:cxn>
              </a:cxnLst>
              <a:rect l="0" t="0" r="r" b="b"/>
              <a:pathLst>
                <a:path w="21553" h="21530" extrusionOk="0">
                  <a:moveTo>
                    <a:pt x="1536" y="1210"/>
                  </a:moveTo>
                  <a:cubicBezTo>
                    <a:pt x="139" y="2607"/>
                    <a:pt x="139" y="2607"/>
                    <a:pt x="139" y="2607"/>
                  </a:cubicBezTo>
                  <a:cubicBezTo>
                    <a:pt x="-47" y="2886"/>
                    <a:pt x="-47" y="3259"/>
                    <a:pt x="139" y="3445"/>
                  </a:cubicBezTo>
                  <a:cubicBezTo>
                    <a:pt x="18015" y="21321"/>
                    <a:pt x="18015" y="21321"/>
                    <a:pt x="18015" y="21321"/>
                  </a:cubicBezTo>
                  <a:cubicBezTo>
                    <a:pt x="18294" y="21600"/>
                    <a:pt x="18667" y="21600"/>
                    <a:pt x="18946" y="21321"/>
                  </a:cubicBezTo>
                  <a:cubicBezTo>
                    <a:pt x="21553" y="18714"/>
                    <a:pt x="21553" y="18714"/>
                    <a:pt x="21553" y="18714"/>
                  </a:cubicBezTo>
                  <a:cubicBezTo>
                    <a:pt x="3491" y="745"/>
                    <a:pt x="3491" y="745"/>
                    <a:pt x="3491" y="745"/>
                  </a:cubicBezTo>
                  <a:cubicBezTo>
                    <a:pt x="2746" y="0"/>
                    <a:pt x="2746" y="0"/>
                    <a:pt x="2746" y="0"/>
                  </a:cubicBezTo>
                  <a:lnTo>
                    <a:pt x="1536" y="1210"/>
                  </a:ln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4" name="形状"/>
            <p:cNvSpPr/>
            <p:nvPr/>
          </p:nvSpPr>
          <p:spPr>
            <a:xfrm rot="5400000">
              <a:off x="513548" y="557717"/>
              <a:ext cx="153712" cy="148522"/>
            </a:xfrm>
            <a:custGeom>
              <a:avLst/>
              <a:gdLst/>
              <a:ahLst/>
              <a:cxnLst>
                <a:cxn ang="0">
                  <a:pos x="wd2" y="hd2"/>
                </a:cxn>
                <a:cxn ang="5400000">
                  <a:pos x="wd2" y="hd2"/>
                </a:cxn>
                <a:cxn ang="10800000">
                  <a:pos x="wd2" y="hd2"/>
                </a:cxn>
                <a:cxn ang="16200000">
                  <a:pos x="wd2" y="hd2"/>
                </a:cxn>
              </a:cxnLst>
              <a:rect l="0" t="0" r="r" b="b"/>
              <a:pathLst>
                <a:path w="21600" h="21439" extrusionOk="0">
                  <a:moveTo>
                    <a:pt x="21600" y="16603"/>
                  </a:moveTo>
                  <a:cubicBezTo>
                    <a:pt x="6261" y="484"/>
                    <a:pt x="6261" y="484"/>
                    <a:pt x="6261" y="484"/>
                  </a:cubicBezTo>
                  <a:cubicBezTo>
                    <a:pt x="5322" y="-161"/>
                    <a:pt x="4070" y="-161"/>
                    <a:pt x="3130" y="484"/>
                  </a:cubicBezTo>
                  <a:cubicBezTo>
                    <a:pt x="0" y="4030"/>
                    <a:pt x="0" y="4030"/>
                    <a:pt x="0" y="4030"/>
                  </a:cubicBezTo>
                  <a:cubicBezTo>
                    <a:pt x="16904" y="21439"/>
                    <a:pt x="16904" y="21439"/>
                    <a:pt x="16904" y="21439"/>
                  </a:cubicBezTo>
                  <a:lnTo>
                    <a:pt x="21600" y="16603"/>
                  </a:lnTo>
                  <a:close/>
                </a:path>
              </a:pathLst>
            </a:custGeom>
            <a:solidFill>
              <a:srgbClr val="FF9973"/>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5" name="形状"/>
            <p:cNvSpPr/>
            <p:nvPr/>
          </p:nvSpPr>
          <p:spPr>
            <a:xfrm rot="5400000">
              <a:off x="67534" y="675629"/>
              <a:ext cx="520682" cy="520259"/>
            </a:xfrm>
            <a:custGeom>
              <a:avLst/>
              <a:gdLst/>
              <a:ahLst/>
              <a:cxnLst>
                <a:cxn ang="0">
                  <a:pos x="wd2" y="hd2"/>
                </a:cxn>
                <a:cxn ang="5400000">
                  <a:pos x="wd2" y="hd2"/>
                </a:cxn>
                <a:cxn ang="10800000">
                  <a:pos x="wd2" y="hd2"/>
                </a:cxn>
                <a:cxn ang="16200000">
                  <a:pos x="wd2" y="hd2"/>
                </a:cxn>
              </a:cxnLst>
              <a:rect l="0" t="0" r="r" b="b"/>
              <a:pathLst>
                <a:path w="21554" h="21531" extrusionOk="0">
                  <a:moveTo>
                    <a:pt x="2769" y="208"/>
                  </a:moveTo>
                  <a:cubicBezTo>
                    <a:pt x="1385" y="1593"/>
                    <a:pt x="1385" y="1593"/>
                    <a:pt x="1385" y="1593"/>
                  </a:cubicBezTo>
                  <a:cubicBezTo>
                    <a:pt x="0" y="2977"/>
                    <a:pt x="0" y="2977"/>
                    <a:pt x="0" y="2977"/>
                  </a:cubicBezTo>
                  <a:cubicBezTo>
                    <a:pt x="738" y="3716"/>
                    <a:pt x="738" y="3716"/>
                    <a:pt x="738" y="3716"/>
                  </a:cubicBezTo>
                  <a:cubicBezTo>
                    <a:pt x="18646" y="21531"/>
                    <a:pt x="18646" y="21531"/>
                    <a:pt x="18646" y="21531"/>
                  </a:cubicBezTo>
                  <a:cubicBezTo>
                    <a:pt x="21415" y="18762"/>
                    <a:pt x="21415" y="18762"/>
                    <a:pt x="21415" y="18762"/>
                  </a:cubicBezTo>
                  <a:cubicBezTo>
                    <a:pt x="21600" y="18577"/>
                    <a:pt x="21600" y="18116"/>
                    <a:pt x="21415" y="17931"/>
                  </a:cubicBezTo>
                  <a:cubicBezTo>
                    <a:pt x="3692" y="208"/>
                    <a:pt x="3692" y="208"/>
                    <a:pt x="3692" y="208"/>
                  </a:cubicBezTo>
                  <a:cubicBezTo>
                    <a:pt x="3415" y="-69"/>
                    <a:pt x="3046" y="-69"/>
                    <a:pt x="2769" y="208"/>
                  </a:cubicBezTo>
                  <a:close/>
                </a:path>
              </a:pathLst>
            </a:custGeom>
            <a:solidFill>
              <a:srgbClr val="33375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6" name="形状"/>
            <p:cNvSpPr/>
            <p:nvPr/>
          </p:nvSpPr>
          <p:spPr>
            <a:xfrm rot="5400000">
              <a:off x="496503" y="-370"/>
              <a:ext cx="694866" cy="695605"/>
            </a:xfrm>
            <a:custGeom>
              <a:avLst/>
              <a:gdLst/>
              <a:ahLst/>
              <a:cxnLst>
                <a:cxn ang="0">
                  <a:pos x="wd2" y="hd2"/>
                </a:cxn>
                <a:cxn ang="5400000">
                  <a:pos x="wd2" y="hd2"/>
                </a:cxn>
                <a:cxn ang="10800000">
                  <a:pos x="wd2" y="hd2"/>
                </a:cxn>
                <a:cxn ang="16200000">
                  <a:pos x="wd2" y="hd2"/>
                </a:cxn>
              </a:cxnLst>
              <a:rect l="0" t="0" r="r" b="b"/>
              <a:pathLst>
                <a:path w="19674" h="19689" extrusionOk="0">
                  <a:moveTo>
                    <a:pt x="16784" y="2890"/>
                  </a:moveTo>
                  <a:cubicBezTo>
                    <a:pt x="20637" y="6742"/>
                    <a:pt x="20637" y="12995"/>
                    <a:pt x="16784" y="16848"/>
                  </a:cubicBezTo>
                  <a:cubicBezTo>
                    <a:pt x="12932" y="20637"/>
                    <a:pt x="6742" y="20637"/>
                    <a:pt x="2890" y="16848"/>
                  </a:cubicBezTo>
                  <a:cubicBezTo>
                    <a:pt x="-963" y="12995"/>
                    <a:pt x="-963" y="6742"/>
                    <a:pt x="2890" y="2890"/>
                  </a:cubicBezTo>
                  <a:cubicBezTo>
                    <a:pt x="6742" y="-963"/>
                    <a:pt x="12932" y="-963"/>
                    <a:pt x="16784" y="2890"/>
                  </a:cubicBez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7" name="形状"/>
            <p:cNvSpPr/>
            <p:nvPr/>
          </p:nvSpPr>
          <p:spPr>
            <a:xfrm rot="5400000">
              <a:off x="573323" y="77976"/>
              <a:ext cx="539727" cy="538912"/>
            </a:xfrm>
            <a:custGeom>
              <a:avLst/>
              <a:gdLst/>
              <a:ahLst/>
              <a:cxnLst>
                <a:cxn ang="0">
                  <a:pos x="wd2" y="hd2"/>
                </a:cxn>
                <a:cxn ang="5400000">
                  <a:pos x="wd2" y="hd2"/>
                </a:cxn>
                <a:cxn ang="10800000">
                  <a:pos x="wd2" y="hd2"/>
                </a:cxn>
                <a:cxn ang="16200000">
                  <a:pos x="wd2" y="hd2"/>
                </a:cxn>
              </a:cxnLst>
              <a:rect l="0" t="0" r="r" b="b"/>
              <a:pathLst>
                <a:path w="19651" h="19685" extrusionOk="0">
                  <a:moveTo>
                    <a:pt x="16728" y="2873"/>
                  </a:moveTo>
                  <a:cubicBezTo>
                    <a:pt x="20626" y="6704"/>
                    <a:pt x="20626" y="12980"/>
                    <a:pt x="16728" y="16811"/>
                  </a:cubicBezTo>
                  <a:cubicBezTo>
                    <a:pt x="12912" y="20642"/>
                    <a:pt x="6740" y="20642"/>
                    <a:pt x="2924" y="16811"/>
                  </a:cubicBezTo>
                  <a:cubicBezTo>
                    <a:pt x="-974" y="12980"/>
                    <a:pt x="-974" y="6704"/>
                    <a:pt x="2924" y="2873"/>
                  </a:cubicBezTo>
                  <a:cubicBezTo>
                    <a:pt x="6740" y="-958"/>
                    <a:pt x="12912" y="-958"/>
                    <a:pt x="16728" y="2873"/>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8" name="形状"/>
            <p:cNvSpPr/>
            <p:nvPr/>
          </p:nvSpPr>
          <p:spPr>
            <a:xfrm rot="5400000">
              <a:off x="800411" y="9016"/>
              <a:ext cx="96349" cy="331410"/>
            </a:xfrm>
            <a:custGeom>
              <a:avLst/>
              <a:gdLst/>
              <a:ahLst/>
              <a:cxnLst>
                <a:cxn ang="0">
                  <a:pos x="wd2" y="hd2"/>
                </a:cxn>
                <a:cxn ang="5400000">
                  <a:pos x="wd2" y="hd2"/>
                </a:cxn>
                <a:cxn ang="10800000">
                  <a:pos x="wd2" y="hd2"/>
                </a:cxn>
                <a:cxn ang="16200000">
                  <a:pos x="wd2" y="hd2"/>
                </a:cxn>
              </a:cxnLst>
              <a:rect l="0" t="0" r="r" b="b"/>
              <a:pathLst>
                <a:path w="17300" h="21384" extrusionOk="0">
                  <a:moveTo>
                    <a:pt x="16400" y="21060"/>
                  </a:moveTo>
                  <a:cubicBezTo>
                    <a:pt x="15200" y="21492"/>
                    <a:pt x="13200" y="21492"/>
                    <a:pt x="12000" y="21060"/>
                  </a:cubicBezTo>
                  <a:cubicBezTo>
                    <a:pt x="-4000" y="15300"/>
                    <a:pt x="-4000" y="6084"/>
                    <a:pt x="12000" y="324"/>
                  </a:cubicBezTo>
                  <a:cubicBezTo>
                    <a:pt x="13200" y="-108"/>
                    <a:pt x="15200" y="-108"/>
                    <a:pt x="16400" y="324"/>
                  </a:cubicBezTo>
                  <a:cubicBezTo>
                    <a:pt x="17600" y="756"/>
                    <a:pt x="17600" y="1476"/>
                    <a:pt x="16400" y="1908"/>
                  </a:cubicBezTo>
                  <a:cubicBezTo>
                    <a:pt x="2800" y="6660"/>
                    <a:pt x="2800" y="14580"/>
                    <a:pt x="16400" y="19476"/>
                  </a:cubicBezTo>
                  <a:cubicBezTo>
                    <a:pt x="17600" y="19908"/>
                    <a:pt x="17600" y="20628"/>
                    <a:pt x="16400" y="2106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9" name="形状"/>
            <p:cNvSpPr/>
            <p:nvPr/>
          </p:nvSpPr>
          <p:spPr>
            <a:xfrm rot="5400000">
              <a:off x="580812" y="304220"/>
              <a:ext cx="130955" cy="49034"/>
            </a:xfrm>
            <a:custGeom>
              <a:avLst/>
              <a:gdLst/>
              <a:ahLst/>
              <a:cxnLst>
                <a:cxn ang="0">
                  <a:pos x="wd2" y="hd2"/>
                </a:cxn>
                <a:cxn ang="5400000">
                  <a:pos x="wd2" y="hd2"/>
                </a:cxn>
                <a:cxn ang="10800000">
                  <a:pos x="wd2" y="hd2"/>
                </a:cxn>
                <a:cxn ang="16200000">
                  <a:pos x="wd2" y="hd2"/>
                </a:cxn>
              </a:cxnLst>
              <a:rect l="0" t="0" r="r" b="b"/>
              <a:pathLst>
                <a:path w="21162" h="19804" extrusionOk="0">
                  <a:moveTo>
                    <a:pt x="20442" y="17329"/>
                  </a:moveTo>
                  <a:cubicBezTo>
                    <a:pt x="20082" y="18229"/>
                    <a:pt x="19362" y="19129"/>
                    <a:pt x="18642" y="19129"/>
                  </a:cubicBezTo>
                  <a:cubicBezTo>
                    <a:pt x="12882" y="20929"/>
                    <a:pt x="7122" y="19129"/>
                    <a:pt x="1722" y="13729"/>
                  </a:cubicBezTo>
                  <a:cubicBezTo>
                    <a:pt x="282" y="12829"/>
                    <a:pt x="-438" y="8329"/>
                    <a:pt x="282" y="4729"/>
                  </a:cubicBezTo>
                  <a:cubicBezTo>
                    <a:pt x="642" y="1129"/>
                    <a:pt x="2442" y="-671"/>
                    <a:pt x="3882" y="229"/>
                  </a:cubicBezTo>
                  <a:cubicBezTo>
                    <a:pt x="8202" y="4729"/>
                    <a:pt x="13242" y="6529"/>
                    <a:pt x="17922" y="4729"/>
                  </a:cubicBezTo>
                  <a:cubicBezTo>
                    <a:pt x="19722" y="4729"/>
                    <a:pt x="21162" y="7429"/>
                    <a:pt x="21162" y="11029"/>
                  </a:cubicBezTo>
                  <a:cubicBezTo>
                    <a:pt x="21162" y="13729"/>
                    <a:pt x="20802" y="15529"/>
                    <a:pt x="20442" y="1732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95" name="成组"/>
          <p:cNvGrpSpPr/>
          <p:nvPr/>
        </p:nvGrpSpPr>
        <p:grpSpPr>
          <a:xfrm>
            <a:off x="9888262" y="7251089"/>
            <a:ext cx="4603088" cy="3943453"/>
            <a:chOff x="0" y="0"/>
            <a:chExt cx="4603087" cy="3943452"/>
          </a:xfrm>
        </p:grpSpPr>
        <p:sp>
          <p:nvSpPr>
            <p:cNvPr id="951" name="形状"/>
            <p:cNvSpPr/>
            <p:nvPr/>
          </p:nvSpPr>
          <p:spPr>
            <a:xfrm>
              <a:off x="2066221" y="1082731"/>
              <a:ext cx="471417" cy="359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552"/>
                  </a:lnTo>
                  <a:lnTo>
                    <a:pt x="10548" y="21600"/>
                  </a:lnTo>
                  <a:lnTo>
                    <a:pt x="21600" y="12552"/>
                  </a:lnTo>
                  <a:lnTo>
                    <a:pt x="21600" y="0"/>
                  </a:lnTo>
                  <a:lnTo>
                    <a:pt x="0" y="0"/>
                  </a:ln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2" name="形状"/>
            <p:cNvSpPr/>
            <p:nvPr/>
          </p:nvSpPr>
          <p:spPr>
            <a:xfrm>
              <a:off x="2066221" y="1082731"/>
              <a:ext cx="471417" cy="359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552"/>
                  </a:lnTo>
                  <a:lnTo>
                    <a:pt x="10548" y="21600"/>
                  </a:lnTo>
                  <a:lnTo>
                    <a:pt x="21600" y="12552"/>
                  </a:lnTo>
                  <a:lnTo>
                    <a:pt x="21600" y="0"/>
                  </a:lnTo>
                  <a:lnTo>
                    <a:pt x="0" y="0"/>
                  </a:ln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3" name="形状"/>
            <p:cNvSpPr/>
            <p:nvPr/>
          </p:nvSpPr>
          <p:spPr>
            <a:xfrm>
              <a:off x="2066221" y="1082731"/>
              <a:ext cx="471417" cy="2892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5500"/>
                  </a:lnTo>
                  <a:lnTo>
                    <a:pt x="5843" y="21600"/>
                  </a:lnTo>
                  <a:lnTo>
                    <a:pt x="21600" y="5781"/>
                  </a:lnTo>
                  <a:lnTo>
                    <a:pt x="21600" y="0"/>
                  </a:lnTo>
                  <a:lnTo>
                    <a:pt x="0" y="0"/>
                  </a:ln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4" name="形状"/>
            <p:cNvSpPr/>
            <p:nvPr/>
          </p:nvSpPr>
          <p:spPr>
            <a:xfrm>
              <a:off x="1877993" y="137455"/>
              <a:ext cx="847671" cy="1124548"/>
            </a:xfrm>
            <a:custGeom>
              <a:avLst/>
              <a:gdLst/>
              <a:ahLst/>
              <a:cxnLst>
                <a:cxn ang="0">
                  <a:pos x="wd2" y="hd2"/>
                </a:cxn>
                <a:cxn ang="5400000">
                  <a:pos x="wd2" y="hd2"/>
                </a:cxn>
                <a:cxn ang="10800000">
                  <a:pos x="wd2" y="hd2"/>
                </a:cxn>
                <a:cxn ang="16200000">
                  <a:pos x="wd2" y="hd2"/>
                </a:cxn>
              </a:cxnLst>
              <a:rect l="0" t="0" r="r" b="b"/>
              <a:pathLst>
                <a:path w="19323" h="21600" extrusionOk="0">
                  <a:moveTo>
                    <a:pt x="19228" y="9227"/>
                  </a:moveTo>
                  <a:cubicBezTo>
                    <a:pt x="19228" y="9227"/>
                    <a:pt x="18485" y="8491"/>
                    <a:pt x="18092" y="9291"/>
                  </a:cubicBezTo>
                  <a:cubicBezTo>
                    <a:pt x="18092" y="9291"/>
                    <a:pt x="20440" y="0"/>
                    <a:pt x="9662" y="0"/>
                  </a:cubicBezTo>
                  <a:cubicBezTo>
                    <a:pt x="-1160" y="0"/>
                    <a:pt x="1177" y="9291"/>
                    <a:pt x="1177" y="9291"/>
                  </a:cubicBezTo>
                  <a:cubicBezTo>
                    <a:pt x="838" y="8491"/>
                    <a:pt x="96" y="9227"/>
                    <a:pt x="96" y="9227"/>
                  </a:cubicBezTo>
                  <a:cubicBezTo>
                    <a:pt x="-505" y="13873"/>
                    <a:pt x="1919" y="14277"/>
                    <a:pt x="1919" y="14277"/>
                  </a:cubicBezTo>
                  <a:cubicBezTo>
                    <a:pt x="1919" y="14277"/>
                    <a:pt x="1919" y="16844"/>
                    <a:pt x="4748" y="19217"/>
                  </a:cubicBezTo>
                  <a:cubicBezTo>
                    <a:pt x="7576" y="21600"/>
                    <a:pt x="9662" y="21600"/>
                    <a:pt x="9662" y="21600"/>
                  </a:cubicBezTo>
                  <a:cubicBezTo>
                    <a:pt x="9662" y="21600"/>
                    <a:pt x="11879" y="21306"/>
                    <a:pt x="14663" y="18932"/>
                  </a:cubicBezTo>
                  <a:cubicBezTo>
                    <a:pt x="17481" y="16550"/>
                    <a:pt x="17404" y="14277"/>
                    <a:pt x="17404" y="14277"/>
                  </a:cubicBezTo>
                  <a:cubicBezTo>
                    <a:pt x="17404" y="14277"/>
                    <a:pt x="19828" y="13873"/>
                    <a:pt x="19228" y="9227"/>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5" name="形状"/>
            <p:cNvSpPr/>
            <p:nvPr/>
          </p:nvSpPr>
          <p:spPr>
            <a:xfrm>
              <a:off x="1864190" y="0"/>
              <a:ext cx="874478" cy="699490"/>
            </a:xfrm>
            <a:custGeom>
              <a:avLst/>
              <a:gdLst/>
              <a:ahLst/>
              <a:cxnLst>
                <a:cxn ang="0">
                  <a:pos x="wd2" y="hd2"/>
                </a:cxn>
                <a:cxn ang="5400000">
                  <a:pos x="wd2" y="hd2"/>
                </a:cxn>
                <a:cxn ang="10800000">
                  <a:pos x="wd2" y="hd2"/>
                </a:cxn>
                <a:cxn ang="16200000">
                  <a:pos x="wd2" y="hd2"/>
                </a:cxn>
              </a:cxnLst>
              <a:rect l="0" t="0" r="r" b="b"/>
              <a:pathLst>
                <a:path w="21315" h="21600" extrusionOk="0">
                  <a:moveTo>
                    <a:pt x="1814" y="21600"/>
                  </a:moveTo>
                  <a:cubicBezTo>
                    <a:pt x="2596" y="17120"/>
                    <a:pt x="2596" y="17120"/>
                    <a:pt x="2596" y="17120"/>
                  </a:cubicBezTo>
                  <a:cubicBezTo>
                    <a:pt x="2596" y="17120"/>
                    <a:pt x="3389" y="13483"/>
                    <a:pt x="3762" y="12655"/>
                  </a:cubicBezTo>
                  <a:cubicBezTo>
                    <a:pt x="4182" y="11828"/>
                    <a:pt x="4917" y="10822"/>
                    <a:pt x="4917" y="10822"/>
                  </a:cubicBezTo>
                  <a:cubicBezTo>
                    <a:pt x="4917" y="10822"/>
                    <a:pt x="7051" y="12005"/>
                    <a:pt x="11378" y="13114"/>
                  </a:cubicBezTo>
                  <a:cubicBezTo>
                    <a:pt x="15693" y="14297"/>
                    <a:pt x="16755" y="14119"/>
                    <a:pt x="16755" y="14119"/>
                  </a:cubicBezTo>
                  <a:cubicBezTo>
                    <a:pt x="15553" y="12301"/>
                    <a:pt x="15553" y="12301"/>
                    <a:pt x="15553" y="12301"/>
                  </a:cubicBezTo>
                  <a:cubicBezTo>
                    <a:pt x="17921" y="12301"/>
                    <a:pt x="17921" y="12301"/>
                    <a:pt x="17921" y="12301"/>
                  </a:cubicBezTo>
                  <a:cubicBezTo>
                    <a:pt x="17921" y="12301"/>
                    <a:pt x="18061" y="14947"/>
                    <a:pt x="18702" y="15834"/>
                  </a:cubicBezTo>
                  <a:cubicBezTo>
                    <a:pt x="19356" y="16647"/>
                    <a:pt x="19636" y="21600"/>
                    <a:pt x="19636" y="21600"/>
                  </a:cubicBezTo>
                  <a:cubicBezTo>
                    <a:pt x="20662" y="20299"/>
                    <a:pt x="20662" y="20299"/>
                    <a:pt x="20662" y="20299"/>
                  </a:cubicBezTo>
                  <a:cubicBezTo>
                    <a:pt x="21315" y="17475"/>
                    <a:pt x="21315" y="17475"/>
                    <a:pt x="21315" y="17475"/>
                  </a:cubicBezTo>
                  <a:cubicBezTo>
                    <a:pt x="21315" y="8353"/>
                    <a:pt x="21315" y="8353"/>
                    <a:pt x="21315" y="8353"/>
                  </a:cubicBezTo>
                  <a:cubicBezTo>
                    <a:pt x="21315" y="8353"/>
                    <a:pt x="18563" y="0"/>
                    <a:pt x="10725" y="0"/>
                  </a:cubicBezTo>
                  <a:cubicBezTo>
                    <a:pt x="2876" y="0"/>
                    <a:pt x="228" y="9181"/>
                    <a:pt x="228" y="9181"/>
                  </a:cubicBezTo>
                  <a:cubicBezTo>
                    <a:pt x="228" y="9181"/>
                    <a:pt x="-285" y="16943"/>
                    <a:pt x="228" y="17771"/>
                  </a:cubicBezTo>
                  <a:cubicBezTo>
                    <a:pt x="741" y="18599"/>
                    <a:pt x="1814" y="21600"/>
                    <a:pt x="1814" y="21600"/>
                  </a:cubicBezTo>
                </a:path>
              </a:pathLst>
            </a:custGeom>
            <a:solidFill>
              <a:srgbClr val="4A484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6" name="形状"/>
            <p:cNvSpPr/>
            <p:nvPr/>
          </p:nvSpPr>
          <p:spPr>
            <a:xfrm>
              <a:off x="10270" y="2081626"/>
              <a:ext cx="783688" cy="398450"/>
            </a:xfrm>
            <a:custGeom>
              <a:avLst/>
              <a:gdLst/>
              <a:ahLst/>
              <a:cxnLst>
                <a:cxn ang="0">
                  <a:pos x="wd2" y="hd2"/>
                </a:cxn>
                <a:cxn ang="5400000">
                  <a:pos x="wd2" y="hd2"/>
                </a:cxn>
                <a:cxn ang="10800000">
                  <a:pos x="wd2" y="hd2"/>
                </a:cxn>
                <a:cxn ang="16200000">
                  <a:pos x="wd2" y="hd2"/>
                </a:cxn>
              </a:cxnLst>
              <a:rect l="0" t="0" r="r" b="b"/>
              <a:pathLst>
                <a:path w="21575" h="21446" extrusionOk="0">
                  <a:moveTo>
                    <a:pt x="8365" y="52"/>
                  </a:moveTo>
                  <a:cubicBezTo>
                    <a:pt x="8365" y="52"/>
                    <a:pt x="12606" y="2700"/>
                    <a:pt x="13659" y="3009"/>
                  </a:cubicBezTo>
                  <a:cubicBezTo>
                    <a:pt x="14700" y="3317"/>
                    <a:pt x="17071" y="3935"/>
                    <a:pt x="18335" y="6712"/>
                  </a:cubicBezTo>
                  <a:cubicBezTo>
                    <a:pt x="19586" y="9463"/>
                    <a:pt x="19165" y="9257"/>
                    <a:pt x="19639" y="9977"/>
                  </a:cubicBezTo>
                  <a:cubicBezTo>
                    <a:pt x="20060" y="10697"/>
                    <a:pt x="21575" y="13037"/>
                    <a:pt x="21575" y="13037"/>
                  </a:cubicBezTo>
                  <a:cubicBezTo>
                    <a:pt x="17071" y="21446"/>
                    <a:pt x="17071" y="21446"/>
                    <a:pt x="17071" y="21446"/>
                  </a:cubicBezTo>
                  <a:cubicBezTo>
                    <a:pt x="17071" y="21446"/>
                    <a:pt x="15503" y="19492"/>
                    <a:pt x="14976" y="19183"/>
                  </a:cubicBezTo>
                  <a:cubicBezTo>
                    <a:pt x="14502" y="18875"/>
                    <a:pt x="6903" y="15917"/>
                    <a:pt x="6323" y="15197"/>
                  </a:cubicBezTo>
                  <a:cubicBezTo>
                    <a:pt x="5691" y="14477"/>
                    <a:pt x="80" y="1775"/>
                    <a:pt x="28" y="1363"/>
                  </a:cubicBezTo>
                  <a:cubicBezTo>
                    <a:pt x="-25" y="952"/>
                    <a:pt x="-25" y="257"/>
                    <a:pt x="238" y="52"/>
                  </a:cubicBezTo>
                  <a:cubicBezTo>
                    <a:pt x="502" y="-77"/>
                    <a:pt x="1490" y="-154"/>
                    <a:pt x="2543" y="2289"/>
                  </a:cubicBezTo>
                  <a:cubicBezTo>
                    <a:pt x="3597" y="4655"/>
                    <a:pt x="6060" y="9155"/>
                    <a:pt x="6060" y="9155"/>
                  </a:cubicBezTo>
                  <a:cubicBezTo>
                    <a:pt x="2649" y="1363"/>
                    <a:pt x="2649" y="1363"/>
                    <a:pt x="2649" y="1363"/>
                  </a:cubicBezTo>
                  <a:cubicBezTo>
                    <a:pt x="2649" y="1363"/>
                    <a:pt x="2543" y="52"/>
                    <a:pt x="2649" y="52"/>
                  </a:cubicBezTo>
                  <a:cubicBezTo>
                    <a:pt x="2807" y="52"/>
                    <a:pt x="3860" y="-154"/>
                    <a:pt x="5006" y="2083"/>
                  </a:cubicBezTo>
                  <a:cubicBezTo>
                    <a:pt x="6218" y="4449"/>
                    <a:pt x="8628" y="10286"/>
                    <a:pt x="11144" y="9875"/>
                  </a:cubicBezTo>
                  <a:cubicBezTo>
                    <a:pt x="13712" y="9360"/>
                    <a:pt x="12355" y="6609"/>
                    <a:pt x="12355" y="6609"/>
                  </a:cubicBezTo>
                  <a:cubicBezTo>
                    <a:pt x="12355" y="6609"/>
                    <a:pt x="10248" y="5272"/>
                    <a:pt x="9735" y="5272"/>
                  </a:cubicBezTo>
                  <a:cubicBezTo>
                    <a:pt x="9208" y="5272"/>
                    <a:pt x="7733" y="2803"/>
                    <a:pt x="8365"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7" name="形状"/>
            <p:cNvSpPr/>
            <p:nvPr/>
          </p:nvSpPr>
          <p:spPr>
            <a:xfrm>
              <a:off x="275988" y="753887"/>
              <a:ext cx="234415" cy="355784"/>
            </a:xfrm>
            <a:custGeom>
              <a:avLst/>
              <a:gdLst/>
              <a:ahLst/>
              <a:cxnLst>
                <a:cxn ang="0">
                  <a:pos x="wd2" y="hd2"/>
                </a:cxn>
                <a:cxn ang="5400000">
                  <a:pos x="wd2" y="hd2"/>
                </a:cxn>
                <a:cxn ang="10800000">
                  <a:pos x="wd2" y="hd2"/>
                </a:cxn>
                <a:cxn ang="16200000">
                  <a:pos x="wd2" y="hd2"/>
                </a:cxn>
              </a:cxnLst>
              <a:rect l="0" t="0" r="r" b="b"/>
              <a:pathLst>
                <a:path w="21600" h="19667" extrusionOk="0">
                  <a:moveTo>
                    <a:pt x="21600" y="14526"/>
                  </a:moveTo>
                  <a:cubicBezTo>
                    <a:pt x="21600" y="14526"/>
                    <a:pt x="9619" y="13366"/>
                    <a:pt x="8701" y="11704"/>
                  </a:cubicBezTo>
                  <a:cubicBezTo>
                    <a:pt x="8570" y="11493"/>
                    <a:pt x="8570" y="11177"/>
                    <a:pt x="8570" y="10860"/>
                  </a:cubicBezTo>
                  <a:cubicBezTo>
                    <a:pt x="8570" y="10860"/>
                    <a:pt x="13598" y="5084"/>
                    <a:pt x="14298" y="4478"/>
                  </a:cubicBezTo>
                  <a:cubicBezTo>
                    <a:pt x="15129" y="3608"/>
                    <a:pt x="15872" y="2684"/>
                    <a:pt x="14823" y="2262"/>
                  </a:cubicBezTo>
                  <a:cubicBezTo>
                    <a:pt x="14823" y="2262"/>
                    <a:pt x="12549" y="680"/>
                    <a:pt x="9751" y="3186"/>
                  </a:cubicBezTo>
                  <a:cubicBezTo>
                    <a:pt x="9619" y="3317"/>
                    <a:pt x="9619" y="3423"/>
                    <a:pt x="9401" y="3502"/>
                  </a:cubicBezTo>
                  <a:cubicBezTo>
                    <a:pt x="9401" y="3608"/>
                    <a:pt x="9226" y="3608"/>
                    <a:pt x="9226" y="3739"/>
                  </a:cubicBezTo>
                  <a:cubicBezTo>
                    <a:pt x="8177" y="4662"/>
                    <a:pt x="7346" y="5401"/>
                    <a:pt x="6646" y="5928"/>
                  </a:cubicBezTo>
                  <a:cubicBezTo>
                    <a:pt x="6952" y="5401"/>
                    <a:pt x="8395" y="1735"/>
                    <a:pt x="7171" y="1102"/>
                  </a:cubicBezTo>
                  <a:cubicBezTo>
                    <a:pt x="7171" y="1102"/>
                    <a:pt x="4897" y="-876"/>
                    <a:pt x="3673" y="469"/>
                  </a:cubicBezTo>
                  <a:cubicBezTo>
                    <a:pt x="2449" y="1946"/>
                    <a:pt x="0" y="9093"/>
                    <a:pt x="0" y="9093"/>
                  </a:cubicBezTo>
                  <a:cubicBezTo>
                    <a:pt x="0" y="9093"/>
                    <a:pt x="5772" y="20724"/>
                    <a:pt x="13249" y="19590"/>
                  </a:cubicBezTo>
                  <a:cubicBezTo>
                    <a:pt x="20726" y="18535"/>
                    <a:pt x="21600" y="14526"/>
                    <a:pt x="21600" y="14526"/>
                  </a:cubicBez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8" name="形状"/>
            <p:cNvSpPr/>
            <p:nvPr/>
          </p:nvSpPr>
          <p:spPr>
            <a:xfrm>
              <a:off x="155369" y="729016"/>
              <a:ext cx="483604" cy="702164"/>
            </a:xfrm>
            <a:custGeom>
              <a:avLst/>
              <a:gdLst/>
              <a:ahLst/>
              <a:cxnLst>
                <a:cxn ang="0">
                  <a:pos x="wd2" y="hd2"/>
                </a:cxn>
                <a:cxn ang="5400000">
                  <a:pos x="wd2" y="hd2"/>
                </a:cxn>
                <a:cxn ang="10800000">
                  <a:pos x="wd2" y="hd2"/>
                </a:cxn>
                <a:cxn ang="16200000">
                  <a:pos x="wd2" y="hd2"/>
                </a:cxn>
              </a:cxnLst>
              <a:rect l="0" t="0" r="r" b="b"/>
              <a:pathLst>
                <a:path w="21116" h="20985" extrusionOk="0">
                  <a:moveTo>
                    <a:pt x="1398" y="3768"/>
                  </a:moveTo>
                  <a:cubicBezTo>
                    <a:pt x="0" y="299"/>
                    <a:pt x="0" y="299"/>
                    <a:pt x="0" y="299"/>
                  </a:cubicBezTo>
                  <a:cubicBezTo>
                    <a:pt x="0" y="299"/>
                    <a:pt x="1503" y="-615"/>
                    <a:pt x="2567" y="756"/>
                  </a:cubicBezTo>
                  <a:cubicBezTo>
                    <a:pt x="3569" y="2055"/>
                    <a:pt x="7471" y="8265"/>
                    <a:pt x="8640" y="8665"/>
                  </a:cubicBezTo>
                  <a:cubicBezTo>
                    <a:pt x="9809" y="8993"/>
                    <a:pt x="13857" y="9278"/>
                    <a:pt x="15110" y="7751"/>
                  </a:cubicBezTo>
                  <a:cubicBezTo>
                    <a:pt x="16278" y="6166"/>
                    <a:pt x="17614" y="2683"/>
                    <a:pt x="20682" y="3425"/>
                  </a:cubicBezTo>
                  <a:cubicBezTo>
                    <a:pt x="20682" y="3425"/>
                    <a:pt x="21600" y="3825"/>
                    <a:pt x="20765" y="5081"/>
                  </a:cubicBezTo>
                  <a:cubicBezTo>
                    <a:pt x="19847" y="6323"/>
                    <a:pt x="17113" y="12119"/>
                    <a:pt x="17864" y="13090"/>
                  </a:cubicBezTo>
                  <a:cubicBezTo>
                    <a:pt x="18595" y="14004"/>
                    <a:pt x="19597" y="14446"/>
                    <a:pt x="19597" y="14446"/>
                  </a:cubicBezTo>
                  <a:cubicBezTo>
                    <a:pt x="17113" y="20985"/>
                    <a:pt x="17113" y="20985"/>
                    <a:pt x="17113" y="20985"/>
                  </a:cubicBezTo>
                  <a:cubicBezTo>
                    <a:pt x="17113" y="20985"/>
                    <a:pt x="9871" y="20186"/>
                    <a:pt x="8139" y="17687"/>
                  </a:cubicBezTo>
                  <a:cubicBezTo>
                    <a:pt x="6386" y="15132"/>
                    <a:pt x="1398" y="3768"/>
                    <a:pt x="1398" y="3768"/>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9" name="形状"/>
            <p:cNvSpPr/>
            <p:nvPr/>
          </p:nvSpPr>
          <p:spPr>
            <a:xfrm>
              <a:off x="4091344" y="753887"/>
              <a:ext cx="234414" cy="355784"/>
            </a:xfrm>
            <a:custGeom>
              <a:avLst/>
              <a:gdLst/>
              <a:ahLst/>
              <a:cxnLst>
                <a:cxn ang="0">
                  <a:pos x="wd2" y="hd2"/>
                </a:cxn>
                <a:cxn ang="5400000">
                  <a:pos x="wd2" y="hd2"/>
                </a:cxn>
                <a:cxn ang="10800000">
                  <a:pos x="wd2" y="hd2"/>
                </a:cxn>
                <a:cxn ang="16200000">
                  <a:pos x="wd2" y="hd2"/>
                </a:cxn>
              </a:cxnLst>
              <a:rect l="0" t="0" r="r" b="b"/>
              <a:pathLst>
                <a:path w="21600" h="19667" extrusionOk="0">
                  <a:moveTo>
                    <a:pt x="0" y="14526"/>
                  </a:moveTo>
                  <a:cubicBezTo>
                    <a:pt x="0" y="14526"/>
                    <a:pt x="12005" y="13366"/>
                    <a:pt x="13100" y="11704"/>
                  </a:cubicBezTo>
                  <a:cubicBezTo>
                    <a:pt x="13100" y="11493"/>
                    <a:pt x="13232" y="11177"/>
                    <a:pt x="13100" y="10860"/>
                  </a:cubicBezTo>
                  <a:cubicBezTo>
                    <a:pt x="13100" y="10860"/>
                    <a:pt x="8018" y="5084"/>
                    <a:pt x="7492" y="4478"/>
                  </a:cubicBezTo>
                  <a:cubicBezTo>
                    <a:pt x="6441" y="3608"/>
                    <a:pt x="5740" y="2684"/>
                    <a:pt x="6966" y="2262"/>
                  </a:cubicBezTo>
                  <a:cubicBezTo>
                    <a:pt x="6966" y="2262"/>
                    <a:pt x="9069" y="680"/>
                    <a:pt x="11873" y="3186"/>
                  </a:cubicBezTo>
                  <a:cubicBezTo>
                    <a:pt x="12005" y="3317"/>
                    <a:pt x="12180" y="3423"/>
                    <a:pt x="12180" y="3502"/>
                  </a:cubicBezTo>
                  <a:cubicBezTo>
                    <a:pt x="12399" y="3608"/>
                    <a:pt x="12399" y="3608"/>
                    <a:pt x="12574" y="3739"/>
                  </a:cubicBezTo>
                  <a:cubicBezTo>
                    <a:pt x="13407" y="4662"/>
                    <a:pt x="14283" y="5401"/>
                    <a:pt x="14984" y="5928"/>
                  </a:cubicBezTo>
                  <a:cubicBezTo>
                    <a:pt x="14853" y="5401"/>
                    <a:pt x="13407" y="1735"/>
                    <a:pt x="14458" y="1102"/>
                  </a:cubicBezTo>
                  <a:cubicBezTo>
                    <a:pt x="14458" y="1102"/>
                    <a:pt x="16912" y="-876"/>
                    <a:pt x="18139" y="469"/>
                  </a:cubicBezTo>
                  <a:cubicBezTo>
                    <a:pt x="19190" y="1946"/>
                    <a:pt x="21600" y="9093"/>
                    <a:pt x="21600" y="9093"/>
                  </a:cubicBezTo>
                  <a:cubicBezTo>
                    <a:pt x="21600" y="9093"/>
                    <a:pt x="16036" y="20724"/>
                    <a:pt x="8544" y="19590"/>
                  </a:cubicBezTo>
                  <a:cubicBezTo>
                    <a:pt x="876" y="18535"/>
                    <a:pt x="0" y="14526"/>
                    <a:pt x="0" y="14526"/>
                  </a:cubicBez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0" name="形状"/>
            <p:cNvSpPr/>
            <p:nvPr/>
          </p:nvSpPr>
          <p:spPr>
            <a:xfrm>
              <a:off x="3964417" y="729016"/>
              <a:ext cx="484073" cy="702164"/>
            </a:xfrm>
            <a:custGeom>
              <a:avLst/>
              <a:gdLst/>
              <a:ahLst/>
              <a:cxnLst>
                <a:cxn ang="0">
                  <a:pos x="wd2" y="hd2"/>
                </a:cxn>
                <a:cxn ang="5400000">
                  <a:pos x="wd2" y="hd2"/>
                </a:cxn>
                <a:cxn ang="10800000">
                  <a:pos x="wd2" y="hd2"/>
                </a:cxn>
                <a:cxn ang="16200000">
                  <a:pos x="wd2" y="hd2"/>
                </a:cxn>
              </a:cxnLst>
              <a:rect l="0" t="0" r="r" b="b"/>
              <a:pathLst>
                <a:path w="21136" h="20985" extrusionOk="0">
                  <a:moveTo>
                    <a:pt x="19633" y="3768"/>
                  </a:moveTo>
                  <a:cubicBezTo>
                    <a:pt x="21136" y="299"/>
                    <a:pt x="21136" y="299"/>
                    <a:pt x="21136" y="299"/>
                  </a:cubicBezTo>
                  <a:cubicBezTo>
                    <a:pt x="21136" y="299"/>
                    <a:pt x="19633" y="-615"/>
                    <a:pt x="18569" y="756"/>
                  </a:cubicBezTo>
                  <a:cubicBezTo>
                    <a:pt x="17484" y="2055"/>
                    <a:pt x="13581" y="8265"/>
                    <a:pt x="12413" y="8665"/>
                  </a:cubicBezTo>
                  <a:cubicBezTo>
                    <a:pt x="11244" y="8993"/>
                    <a:pt x="7279" y="9278"/>
                    <a:pt x="6026" y="7751"/>
                  </a:cubicBezTo>
                  <a:cubicBezTo>
                    <a:pt x="4774" y="6166"/>
                    <a:pt x="3522" y="2683"/>
                    <a:pt x="371" y="3425"/>
                  </a:cubicBezTo>
                  <a:cubicBezTo>
                    <a:pt x="371" y="3425"/>
                    <a:pt x="-464" y="3825"/>
                    <a:pt x="371" y="5081"/>
                  </a:cubicBezTo>
                  <a:cubicBezTo>
                    <a:pt x="1206" y="6323"/>
                    <a:pt x="4023" y="12119"/>
                    <a:pt x="3272" y="13090"/>
                  </a:cubicBezTo>
                  <a:cubicBezTo>
                    <a:pt x="2541" y="14004"/>
                    <a:pt x="1519" y="14446"/>
                    <a:pt x="1519" y="14446"/>
                  </a:cubicBezTo>
                  <a:cubicBezTo>
                    <a:pt x="3960" y="20985"/>
                    <a:pt x="3960" y="20985"/>
                    <a:pt x="3960" y="20985"/>
                  </a:cubicBezTo>
                  <a:cubicBezTo>
                    <a:pt x="3960" y="20985"/>
                    <a:pt x="11181" y="20186"/>
                    <a:pt x="12913" y="17687"/>
                  </a:cubicBezTo>
                  <a:cubicBezTo>
                    <a:pt x="14750" y="15132"/>
                    <a:pt x="19633" y="3768"/>
                    <a:pt x="19633" y="3768"/>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1" name="形状"/>
            <p:cNvSpPr/>
            <p:nvPr/>
          </p:nvSpPr>
          <p:spPr>
            <a:xfrm>
              <a:off x="3949564" y="1211728"/>
              <a:ext cx="280968" cy="198309"/>
            </a:xfrm>
            <a:custGeom>
              <a:avLst/>
              <a:gdLst/>
              <a:ahLst/>
              <a:cxnLst>
                <a:cxn ang="0">
                  <a:pos x="wd2" y="hd2"/>
                </a:cxn>
                <a:cxn ang="5400000">
                  <a:pos x="wd2" y="hd2"/>
                </a:cxn>
                <a:cxn ang="10800000">
                  <a:pos x="wd2" y="hd2"/>
                </a:cxn>
                <a:cxn ang="16200000">
                  <a:pos x="wd2" y="hd2"/>
                </a:cxn>
              </a:cxnLst>
              <a:rect l="0" t="0" r="r" b="b"/>
              <a:pathLst>
                <a:path w="21600" h="21600" extrusionOk="0">
                  <a:moveTo>
                    <a:pt x="0" y="4702"/>
                  </a:moveTo>
                  <a:lnTo>
                    <a:pt x="3771" y="0"/>
                  </a:lnTo>
                  <a:lnTo>
                    <a:pt x="21600" y="16019"/>
                  </a:lnTo>
                  <a:lnTo>
                    <a:pt x="16914" y="21600"/>
                  </a:lnTo>
                  <a:lnTo>
                    <a:pt x="0" y="4702"/>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2" name="形状"/>
            <p:cNvSpPr/>
            <p:nvPr/>
          </p:nvSpPr>
          <p:spPr>
            <a:xfrm>
              <a:off x="373329" y="1211728"/>
              <a:ext cx="278851" cy="198309"/>
            </a:xfrm>
            <a:custGeom>
              <a:avLst/>
              <a:gdLst/>
              <a:ahLst/>
              <a:cxnLst>
                <a:cxn ang="0">
                  <a:pos x="wd2" y="hd2"/>
                </a:cxn>
                <a:cxn ang="5400000">
                  <a:pos x="wd2" y="hd2"/>
                </a:cxn>
                <a:cxn ang="10800000">
                  <a:pos x="wd2" y="hd2"/>
                </a:cxn>
                <a:cxn ang="16200000">
                  <a:pos x="wd2" y="hd2"/>
                </a:cxn>
              </a:cxnLst>
              <a:rect l="0" t="0" r="r" b="b"/>
              <a:pathLst>
                <a:path w="21600" h="21600" extrusionOk="0">
                  <a:moveTo>
                    <a:pt x="21600" y="4702"/>
                  </a:moveTo>
                  <a:lnTo>
                    <a:pt x="17797" y="0"/>
                  </a:lnTo>
                  <a:lnTo>
                    <a:pt x="0" y="16019"/>
                  </a:lnTo>
                  <a:lnTo>
                    <a:pt x="4726" y="21600"/>
                  </a:lnTo>
                  <a:lnTo>
                    <a:pt x="21600" y="4702"/>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3" name="形状"/>
            <p:cNvSpPr/>
            <p:nvPr/>
          </p:nvSpPr>
          <p:spPr>
            <a:xfrm>
              <a:off x="381794" y="1228646"/>
              <a:ext cx="1694529" cy="748551"/>
            </a:xfrm>
            <a:custGeom>
              <a:avLst/>
              <a:gdLst/>
              <a:ahLst/>
              <a:cxnLst>
                <a:cxn ang="0">
                  <a:pos x="wd2" y="hd2"/>
                </a:cxn>
                <a:cxn ang="5400000">
                  <a:pos x="wd2" y="hd2"/>
                </a:cxn>
                <a:cxn ang="10800000">
                  <a:pos x="wd2" y="hd2"/>
                </a:cxn>
                <a:cxn ang="16200000">
                  <a:pos x="wd2" y="hd2"/>
                </a:cxn>
              </a:cxnLst>
              <a:rect l="0" t="0" r="r" b="b"/>
              <a:pathLst>
                <a:path w="21600" h="21491" extrusionOk="0">
                  <a:moveTo>
                    <a:pt x="21600" y="18758"/>
                  </a:moveTo>
                  <a:cubicBezTo>
                    <a:pt x="17126" y="6344"/>
                    <a:pt x="17126" y="6344"/>
                    <a:pt x="17126" y="6344"/>
                  </a:cubicBezTo>
                  <a:cubicBezTo>
                    <a:pt x="9046" y="9901"/>
                    <a:pt x="9046" y="9901"/>
                    <a:pt x="9046" y="9901"/>
                  </a:cubicBezTo>
                  <a:cubicBezTo>
                    <a:pt x="3429" y="0"/>
                    <a:pt x="3429" y="0"/>
                    <a:pt x="3429" y="0"/>
                  </a:cubicBezTo>
                  <a:cubicBezTo>
                    <a:pt x="0" y="4916"/>
                    <a:pt x="0" y="4916"/>
                    <a:pt x="0" y="4916"/>
                  </a:cubicBezTo>
                  <a:cubicBezTo>
                    <a:pt x="0" y="4916"/>
                    <a:pt x="7805" y="21600"/>
                    <a:pt x="9193" y="21490"/>
                  </a:cubicBezTo>
                  <a:cubicBezTo>
                    <a:pt x="9217" y="21490"/>
                    <a:pt x="9241" y="21490"/>
                    <a:pt x="9266" y="21490"/>
                  </a:cubicBezTo>
                  <a:lnTo>
                    <a:pt x="21600" y="18758"/>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4" name="形状"/>
            <p:cNvSpPr/>
            <p:nvPr/>
          </p:nvSpPr>
          <p:spPr>
            <a:xfrm>
              <a:off x="2527534" y="1228646"/>
              <a:ext cx="1696645" cy="748551"/>
            </a:xfrm>
            <a:custGeom>
              <a:avLst/>
              <a:gdLst/>
              <a:ahLst/>
              <a:cxnLst>
                <a:cxn ang="0">
                  <a:pos x="wd2" y="hd2"/>
                </a:cxn>
                <a:cxn ang="5400000">
                  <a:pos x="wd2" y="hd2"/>
                </a:cxn>
                <a:cxn ang="10800000">
                  <a:pos x="wd2" y="hd2"/>
                </a:cxn>
                <a:cxn ang="16200000">
                  <a:pos x="wd2" y="hd2"/>
                </a:cxn>
              </a:cxnLst>
              <a:rect l="0" t="0" r="r" b="b"/>
              <a:pathLst>
                <a:path w="21600" h="21491" extrusionOk="0">
                  <a:moveTo>
                    <a:pt x="0" y="18758"/>
                  </a:moveTo>
                  <a:cubicBezTo>
                    <a:pt x="4493" y="6344"/>
                    <a:pt x="4493" y="6344"/>
                    <a:pt x="4493" y="6344"/>
                  </a:cubicBezTo>
                  <a:cubicBezTo>
                    <a:pt x="12564" y="9901"/>
                    <a:pt x="12564" y="9901"/>
                    <a:pt x="12564" y="9901"/>
                  </a:cubicBezTo>
                  <a:cubicBezTo>
                    <a:pt x="18175" y="0"/>
                    <a:pt x="18175" y="0"/>
                    <a:pt x="18175" y="0"/>
                  </a:cubicBezTo>
                  <a:cubicBezTo>
                    <a:pt x="21600" y="4916"/>
                    <a:pt x="21600" y="4916"/>
                    <a:pt x="21600" y="4916"/>
                  </a:cubicBezTo>
                  <a:cubicBezTo>
                    <a:pt x="21600" y="4916"/>
                    <a:pt x="13804" y="21600"/>
                    <a:pt x="12393" y="21490"/>
                  </a:cubicBezTo>
                  <a:cubicBezTo>
                    <a:pt x="12369" y="21490"/>
                    <a:pt x="12345" y="21490"/>
                    <a:pt x="12320" y="21490"/>
                  </a:cubicBezTo>
                  <a:lnTo>
                    <a:pt x="0" y="18758"/>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5" name="形状"/>
            <p:cNvSpPr/>
            <p:nvPr/>
          </p:nvSpPr>
          <p:spPr>
            <a:xfrm>
              <a:off x="0" y="2081626"/>
              <a:ext cx="783379" cy="398450"/>
            </a:xfrm>
            <a:custGeom>
              <a:avLst/>
              <a:gdLst/>
              <a:ahLst/>
              <a:cxnLst>
                <a:cxn ang="0">
                  <a:pos x="wd2" y="hd2"/>
                </a:cxn>
                <a:cxn ang="5400000">
                  <a:pos x="wd2" y="hd2"/>
                </a:cxn>
                <a:cxn ang="10800000">
                  <a:pos x="wd2" y="hd2"/>
                </a:cxn>
                <a:cxn ang="16200000">
                  <a:pos x="wd2" y="hd2"/>
                </a:cxn>
              </a:cxnLst>
              <a:rect l="0" t="0" r="r" b="b"/>
              <a:pathLst>
                <a:path w="21566" h="21446" extrusionOk="0">
                  <a:moveTo>
                    <a:pt x="8351" y="52"/>
                  </a:moveTo>
                  <a:cubicBezTo>
                    <a:pt x="8351" y="52"/>
                    <a:pt x="12602" y="2700"/>
                    <a:pt x="13642" y="3009"/>
                  </a:cubicBezTo>
                  <a:cubicBezTo>
                    <a:pt x="14695" y="3317"/>
                    <a:pt x="17051" y="3935"/>
                    <a:pt x="18302" y="6712"/>
                  </a:cubicBezTo>
                  <a:cubicBezTo>
                    <a:pt x="19565" y="9463"/>
                    <a:pt x="19144" y="9257"/>
                    <a:pt x="19618" y="9977"/>
                  </a:cubicBezTo>
                  <a:cubicBezTo>
                    <a:pt x="20092" y="10697"/>
                    <a:pt x="21566" y="13037"/>
                    <a:pt x="21566" y="13037"/>
                  </a:cubicBezTo>
                  <a:cubicBezTo>
                    <a:pt x="17051" y="21446"/>
                    <a:pt x="17051" y="21446"/>
                    <a:pt x="17051" y="21446"/>
                  </a:cubicBezTo>
                  <a:cubicBezTo>
                    <a:pt x="17051" y="21446"/>
                    <a:pt x="15472" y="19492"/>
                    <a:pt x="14945" y="19183"/>
                  </a:cubicBezTo>
                  <a:cubicBezTo>
                    <a:pt x="14484" y="18875"/>
                    <a:pt x="6890" y="15917"/>
                    <a:pt x="6310" y="15197"/>
                  </a:cubicBezTo>
                  <a:cubicBezTo>
                    <a:pt x="5679" y="14477"/>
                    <a:pt x="124" y="1775"/>
                    <a:pt x="19" y="1363"/>
                  </a:cubicBezTo>
                  <a:cubicBezTo>
                    <a:pt x="-34" y="952"/>
                    <a:pt x="19" y="257"/>
                    <a:pt x="229" y="52"/>
                  </a:cubicBezTo>
                  <a:cubicBezTo>
                    <a:pt x="493" y="-77"/>
                    <a:pt x="1493" y="-154"/>
                    <a:pt x="2533" y="2289"/>
                  </a:cubicBezTo>
                  <a:cubicBezTo>
                    <a:pt x="3586" y="4655"/>
                    <a:pt x="6047" y="9155"/>
                    <a:pt x="6047" y="9155"/>
                  </a:cubicBezTo>
                  <a:cubicBezTo>
                    <a:pt x="2691" y="1363"/>
                    <a:pt x="2691" y="1363"/>
                    <a:pt x="2691" y="1363"/>
                  </a:cubicBezTo>
                  <a:cubicBezTo>
                    <a:pt x="2691" y="1363"/>
                    <a:pt x="2533" y="52"/>
                    <a:pt x="2691" y="52"/>
                  </a:cubicBezTo>
                  <a:cubicBezTo>
                    <a:pt x="2796" y="52"/>
                    <a:pt x="3849" y="-154"/>
                    <a:pt x="5047" y="2083"/>
                  </a:cubicBezTo>
                  <a:cubicBezTo>
                    <a:pt x="6205" y="4449"/>
                    <a:pt x="8614" y="10286"/>
                    <a:pt x="11181" y="9875"/>
                  </a:cubicBezTo>
                  <a:cubicBezTo>
                    <a:pt x="13695" y="9360"/>
                    <a:pt x="12339" y="6609"/>
                    <a:pt x="12339" y="6609"/>
                  </a:cubicBezTo>
                  <a:cubicBezTo>
                    <a:pt x="12339" y="6609"/>
                    <a:pt x="10233" y="5272"/>
                    <a:pt x="9720" y="5272"/>
                  </a:cubicBezTo>
                  <a:cubicBezTo>
                    <a:pt x="9193" y="5272"/>
                    <a:pt x="7719" y="2803"/>
                    <a:pt x="8351"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6" name="形状"/>
            <p:cNvSpPr/>
            <p:nvPr/>
          </p:nvSpPr>
          <p:spPr>
            <a:xfrm>
              <a:off x="3818365" y="2081626"/>
              <a:ext cx="784723" cy="398450"/>
            </a:xfrm>
            <a:custGeom>
              <a:avLst/>
              <a:gdLst/>
              <a:ahLst/>
              <a:cxnLst>
                <a:cxn ang="0">
                  <a:pos x="wd2" y="hd2"/>
                </a:cxn>
                <a:cxn ang="5400000">
                  <a:pos x="wd2" y="hd2"/>
                </a:cxn>
                <a:cxn ang="10800000">
                  <a:pos x="wd2" y="hd2"/>
                </a:cxn>
                <a:cxn ang="16200000">
                  <a:pos x="wd2" y="hd2"/>
                </a:cxn>
              </a:cxnLst>
              <a:rect l="0" t="0" r="r" b="b"/>
              <a:pathLst>
                <a:path w="21545" h="21446" extrusionOk="0">
                  <a:moveTo>
                    <a:pt x="13178" y="52"/>
                  </a:moveTo>
                  <a:cubicBezTo>
                    <a:pt x="13178" y="52"/>
                    <a:pt x="8947" y="2700"/>
                    <a:pt x="7896" y="3009"/>
                  </a:cubicBezTo>
                  <a:cubicBezTo>
                    <a:pt x="6845" y="3317"/>
                    <a:pt x="4546" y="3935"/>
                    <a:pt x="3298" y="6712"/>
                  </a:cubicBezTo>
                  <a:cubicBezTo>
                    <a:pt x="1984" y="9463"/>
                    <a:pt x="2404" y="9257"/>
                    <a:pt x="1984" y="9977"/>
                  </a:cubicBezTo>
                  <a:cubicBezTo>
                    <a:pt x="1511" y="10697"/>
                    <a:pt x="0" y="13037"/>
                    <a:pt x="0" y="13037"/>
                  </a:cubicBezTo>
                  <a:cubicBezTo>
                    <a:pt x="4493" y="21446"/>
                    <a:pt x="4493" y="21446"/>
                    <a:pt x="4493" y="21446"/>
                  </a:cubicBezTo>
                  <a:cubicBezTo>
                    <a:pt x="4493" y="21446"/>
                    <a:pt x="6057" y="19492"/>
                    <a:pt x="6582" y="19183"/>
                  </a:cubicBezTo>
                  <a:cubicBezTo>
                    <a:pt x="7108" y="18875"/>
                    <a:pt x="14636" y="15917"/>
                    <a:pt x="15267" y="15197"/>
                  </a:cubicBezTo>
                  <a:cubicBezTo>
                    <a:pt x="15832" y="14477"/>
                    <a:pt x="21442" y="1775"/>
                    <a:pt x="21495" y="1363"/>
                  </a:cubicBezTo>
                  <a:cubicBezTo>
                    <a:pt x="21600" y="952"/>
                    <a:pt x="21547" y="257"/>
                    <a:pt x="21272" y="52"/>
                  </a:cubicBezTo>
                  <a:cubicBezTo>
                    <a:pt x="21074" y="-77"/>
                    <a:pt x="20076" y="-154"/>
                    <a:pt x="19038" y="2289"/>
                  </a:cubicBezTo>
                  <a:cubicBezTo>
                    <a:pt x="17934" y="4655"/>
                    <a:pt x="15477" y="9155"/>
                    <a:pt x="15477" y="9155"/>
                  </a:cubicBezTo>
                  <a:cubicBezTo>
                    <a:pt x="18880" y="1363"/>
                    <a:pt x="18880" y="1363"/>
                    <a:pt x="18880" y="1363"/>
                  </a:cubicBezTo>
                  <a:cubicBezTo>
                    <a:pt x="18880" y="1363"/>
                    <a:pt x="19038" y="52"/>
                    <a:pt x="18880" y="52"/>
                  </a:cubicBezTo>
                  <a:cubicBezTo>
                    <a:pt x="18723" y="52"/>
                    <a:pt x="17724" y="-154"/>
                    <a:pt x="16515" y="2083"/>
                  </a:cubicBezTo>
                  <a:cubicBezTo>
                    <a:pt x="15320" y="4449"/>
                    <a:pt x="12915" y="10286"/>
                    <a:pt x="10393" y="9875"/>
                  </a:cubicBezTo>
                  <a:cubicBezTo>
                    <a:pt x="7896" y="9360"/>
                    <a:pt x="9197" y="6609"/>
                    <a:pt x="9197" y="6609"/>
                  </a:cubicBezTo>
                  <a:cubicBezTo>
                    <a:pt x="9197" y="6609"/>
                    <a:pt x="11286" y="5272"/>
                    <a:pt x="11864" y="5272"/>
                  </a:cubicBezTo>
                  <a:cubicBezTo>
                    <a:pt x="12390" y="5272"/>
                    <a:pt x="13861" y="2803"/>
                    <a:pt x="13178"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7" name="形状"/>
            <p:cNvSpPr/>
            <p:nvPr/>
          </p:nvSpPr>
          <p:spPr>
            <a:xfrm>
              <a:off x="3706211" y="2239476"/>
              <a:ext cx="314825" cy="342106"/>
            </a:xfrm>
            <a:custGeom>
              <a:avLst/>
              <a:gdLst/>
              <a:ahLst/>
              <a:cxnLst>
                <a:cxn ang="0">
                  <a:pos x="wd2" y="hd2"/>
                </a:cxn>
                <a:cxn ang="5400000">
                  <a:pos x="wd2" y="hd2"/>
                </a:cxn>
                <a:cxn ang="10800000">
                  <a:pos x="wd2" y="hd2"/>
                </a:cxn>
                <a:cxn ang="16200000">
                  <a:pos x="wd2" y="hd2"/>
                </a:cxn>
              </a:cxnLst>
              <a:rect l="0" t="0" r="r" b="b"/>
              <a:pathLst>
                <a:path w="21600" h="21600" extrusionOk="0">
                  <a:moveTo>
                    <a:pt x="0" y="4700"/>
                  </a:moveTo>
                  <a:lnTo>
                    <a:pt x="8967" y="0"/>
                  </a:lnTo>
                  <a:lnTo>
                    <a:pt x="21600" y="17021"/>
                  </a:lnTo>
                  <a:lnTo>
                    <a:pt x="13156" y="21600"/>
                  </a:lnTo>
                  <a:lnTo>
                    <a:pt x="0" y="4700"/>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8" name="形状"/>
            <p:cNvSpPr/>
            <p:nvPr/>
          </p:nvSpPr>
          <p:spPr>
            <a:xfrm>
              <a:off x="2303226" y="1292087"/>
              <a:ext cx="1652207" cy="2048674"/>
            </a:xfrm>
            <a:custGeom>
              <a:avLst/>
              <a:gdLst/>
              <a:ahLst/>
              <a:cxnLst>
                <a:cxn ang="0">
                  <a:pos x="wd2" y="hd2"/>
                </a:cxn>
                <a:cxn ang="5400000">
                  <a:pos x="wd2" y="hd2"/>
                </a:cxn>
                <a:cxn ang="10800000">
                  <a:pos x="wd2" y="hd2"/>
                </a:cxn>
                <a:cxn ang="16200000">
                  <a:pos x="wd2" y="hd2"/>
                </a:cxn>
              </a:cxnLst>
              <a:rect l="0" t="0" r="r" b="b"/>
              <a:pathLst>
                <a:path w="21600" h="21600" extrusionOk="0">
                  <a:moveTo>
                    <a:pt x="3089" y="0"/>
                  </a:moveTo>
                  <a:cubicBezTo>
                    <a:pt x="10628" y="2617"/>
                    <a:pt x="10628" y="2617"/>
                    <a:pt x="10628" y="2617"/>
                  </a:cubicBezTo>
                  <a:cubicBezTo>
                    <a:pt x="15340" y="11568"/>
                    <a:pt x="15340" y="11568"/>
                    <a:pt x="15340" y="11568"/>
                  </a:cubicBezTo>
                  <a:cubicBezTo>
                    <a:pt x="18780" y="9977"/>
                    <a:pt x="18780" y="9977"/>
                    <a:pt x="18780" y="9977"/>
                  </a:cubicBezTo>
                  <a:cubicBezTo>
                    <a:pt x="21600" y="13553"/>
                    <a:pt x="21600" y="13553"/>
                    <a:pt x="21600" y="13553"/>
                  </a:cubicBezTo>
                  <a:cubicBezTo>
                    <a:pt x="21600" y="13553"/>
                    <a:pt x="15190" y="16453"/>
                    <a:pt x="14864" y="16453"/>
                  </a:cubicBezTo>
                  <a:cubicBezTo>
                    <a:pt x="14569" y="16453"/>
                    <a:pt x="14569" y="16574"/>
                    <a:pt x="13673" y="15892"/>
                  </a:cubicBezTo>
                  <a:cubicBezTo>
                    <a:pt x="12746" y="15185"/>
                    <a:pt x="8704" y="11022"/>
                    <a:pt x="8704" y="11022"/>
                  </a:cubicBezTo>
                  <a:cubicBezTo>
                    <a:pt x="8704" y="21600"/>
                    <a:pt x="8704" y="21600"/>
                    <a:pt x="8704" y="21600"/>
                  </a:cubicBezTo>
                  <a:cubicBezTo>
                    <a:pt x="0" y="21600"/>
                    <a:pt x="0" y="21600"/>
                    <a:pt x="0" y="21600"/>
                  </a:cubicBezTo>
                  <a:cubicBezTo>
                    <a:pt x="0" y="9977"/>
                    <a:pt x="0" y="9977"/>
                    <a:pt x="0" y="9977"/>
                  </a:cubicBezTo>
                  <a:cubicBezTo>
                    <a:pt x="3089" y="0"/>
                    <a:pt x="3089" y="0"/>
                    <a:pt x="3089" y="0"/>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9" name="形状"/>
            <p:cNvSpPr/>
            <p:nvPr/>
          </p:nvSpPr>
          <p:spPr>
            <a:xfrm>
              <a:off x="584941" y="2239476"/>
              <a:ext cx="316941" cy="342106"/>
            </a:xfrm>
            <a:custGeom>
              <a:avLst/>
              <a:gdLst/>
              <a:ahLst/>
              <a:cxnLst>
                <a:cxn ang="0">
                  <a:pos x="wd2" y="hd2"/>
                </a:cxn>
                <a:cxn ang="5400000">
                  <a:pos x="wd2" y="hd2"/>
                </a:cxn>
                <a:cxn ang="10800000">
                  <a:pos x="wd2" y="hd2"/>
                </a:cxn>
                <a:cxn ang="16200000">
                  <a:pos x="wd2" y="hd2"/>
                </a:cxn>
              </a:cxnLst>
              <a:rect l="0" t="0" r="r" b="b"/>
              <a:pathLst>
                <a:path w="21600" h="21600" extrusionOk="0">
                  <a:moveTo>
                    <a:pt x="21600" y="4700"/>
                  </a:moveTo>
                  <a:lnTo>
                    <a:pt x="12700" y="0"/>
                  </a:lnTo>
                  <a:lnTo>
                    <a:pt x="0" y="17021"/>
                  </a:lnTo>
                  <a:lnTo>
                    <a:pt x="8413" y="21600"/>
                  </a:lnTo>
                  <a:lnTo>
                    <a:pt x="21600" y="4700"/>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0" name="形状"/>
            <p:cNvSpPr/>
            <p:nvPr/>
          </p:nvSpPr>
          <p:spPr>
            <a:xfrm>
              <a:off x="652656" y="1292087"/>
              <a:ext cx="1647976" cy="2048674"/>
            </a:xfrm>
            <a:custGeom>
              <a:avLst/>
              <a:gdLst/>
              <a:ahLst/>
              <a:cxnLst>
                <a:cxn ang="0">
                  <a:pos x="wd2" y="hd2"/>
                </a:cxn>
                <a:cxn ang="5400000">
                  <a:pos x="wd2" y="hd2"/>
                </a:cxn>
                <a:cxn ang="10800000">
                  <a:pos x="wd2" y="hd2"/>
                </a:cxn>
                <a:cxn ang="16200000">
                  <a:pos x="wd2" y="hd2"/>
                </a:cxn>
              </a:cxnLst>
              <a:rect l="0" t="0" r="r" b="b"/>
              <a:pathLst>
                <a:path w="21600" h="21600" extrusionOk="0">
                  <a:moveTo>
                    <a:pt x="18497" y="0"/>
                  </a:moveTo>
                  <a:cubicBezTo>
                    <a:pt x="10696" y="2718"/>
                    <a:pt x="10696" y="2718"/>
                    <a:pt x="10696" y="2718"/>
                  </a:cubicBezTo>
                  <a:cubicBezTo>
                    <a:pt x="6300" y="11568"/>
                    <a:pt x="6300" y="11568"/>
                    <a:pt x="6300" y="11568"/>
                  </a:cubicBezTo>
                  <a:cubicBezTo>
                    <a:pt x="2852" y="9977"/>
                    <a:pt x="2852" y="9977"/>
                    <a:pt x="2852" y="9977"/>
                  </a:cubicBezTo>
                  <a:cubicBezTo>
                    <a:pt x="0" y="13553"/>
                    <a:pt x="0" y="13553"/>
                    <a:pt x="0" y="13553"/>
                  </a:cubicBezTo>
                  <a:cubicBezTo>
                    <a:pt x="0" y="13553"/>
                    <a:pt x="6450" y="16453"/>
                    <a:pt x="6746" y="16453"/>
                  </a:cubicBezTo>
                  <a:cubicBezTo>
                    <a:pt x="7047" y="16453"/>
                    <a:pt x="7047" y="16574"/>
                    <a:pt x="7970" y="15892"/>
                  </a:cubicBezTo>
                  <a:cubicBezTo>
                    <a:pt x="8875" y="15185"/>
                    <a:pt x="12951" y="11022"/>
                    <a:pt x="12951" y="11022"/>
                  </a:cubicBezTo>
                  <a:cubicBezTo>
                    <a:pt x="12951" y="21600"/>
                    <a:pt x="12951" y="21600"/>
                    <a:pt x="12951" y="21600"/>
                  </a:cubicBezTo>
                  <a:cubicBezTo>
                    <a:pt x="21600" y="21600"/>
                    <a:pt x="21600" y="21600"/>
                    <a:pt x="21600" y="21600"/>
                  </a:cubicBezTo>
                  <a:cubicBezTo>
                    <a:pt x="21600" y="9977"/>
                    <a:pt x="21600" y="9977"/>
                    <a:pt x="21600" y="9977"/>
                  </a:cubicBezTo>
                  <a:cubicBezTo>
                    <a:pt x="18497" y="0"/>
                    <a:pt x="18497" y="0"/>
                    <a:pt x="18497" y="0"/>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1" name="形状"/>
            <p:cNvSpPr/>
            <p:nvPr/>
          </p:nvSpPr>
          <p:spPr>
            <a:xfrm>
              <a:off x="2066221" y="1277284"/>
              <a:ext cx="234415" cy="959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900" y="3381"/>
                  </a:lnTo>
                  <a:lnTo>
                    <a:pt x="21600" y="21600"/>
                  </a:lnTo>
                  <a:lnTo>
                    <a:pt x="0" y="334"/>
                  </a:lnTo>
                  <a:lnTo>
                    <a:pt x="0" y="0"/>
                  </a:lnTo>
                </a:path>
              </a:pathLst>
            </a:custGeom>
            <a:solidFill>
              <a:srgbClr val="E8E7E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2" name="形状"/>
            <p:cNvSpPr/>
            <p:nvPr/>
          </p:nvSpPr>
          <p:spPr>
            <a:xfrm>
              <a:off x="2066221" y="1277284"/>
              <a:ext cx="234415" cy="959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900" y="3381"/>
                  </a:lnTo>
                  <a:lnTo>
                    <a:pt x="21600" y="21600"/>
                  </a:lnTo>
                  <a:lnTo>
                    <a:pt x="0" y="334"/>
                  </a:lnTo>
                  <a:lnTo>
                    <a:pt x="0" y="0"/>
                  </a:lnTo>
                </a:path>
              </a:pathLst>
            </a:custGeom>
            <a:solidFill>
              <a:srgbClr val="E8E7E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3" name="形状"/>
            <p:cNvSpPr/>
            <p:nvPr/>
          </p:nvSpPr>
          <p:spPr>
            <a:xfrm>
              <a:off x="2290530" y="1283628"/>
              <a:ext cx="247112" cy="9532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185"/>
                  </a:lnTo>
                  <a:lnTo>
                    <a:pt x="1161" y="21600"/>
                  </a:lnTo>
                  <a:lnTo>
                    <a:pt x="21600" y="206"/>
                  </a:lnTo>
                  <a:lnTo>
                    <a:pt x="21600" y="0"/>
                  </a:lnTo>
                </a:path>
              </a:pathLst>
            </a:custGeom>
            <a:solidFill>
              <a:srgbClr val="F3F3F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4" name="形状"/>
            <p:cNvSpPr/>
            <p:nvPr/>
          </p:nvSpPr>
          <p:spPr>
            <a:xfrm>
              <a:off x="2290530" y="1283628"/>
              <a:ext cx="247112" cy="9532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185"/>
                  </a:lnTo>
                  <a:lnTo>
                    <a:pt x="1161" y="21600"/>
                  </a:lnTo>
                  <a:lnTo>
                    <a:pt x="21600" y="206"/>
                  </a:lnTo>
                  <a:lnTo>
                    <a:pt x="21600" y="0"/>
                  </a:lnTo>
                </a:path>
              </a:pathLst>
            </a:custGeom>
            <a:solidFill>
              <a:srgbClr val="F3F3F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5" name="形状"/>
            <p:cNvSpPr/>
            <p:nvPr/>
          </p:nvSpPr>
          <p:spPr>
            <a:xfrm>
              <a:off x="2121240" y="1514131"/>
              <a:ext cx="179397" cy="7227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solidFill>
              <a:srgbClr val="7B839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6" name="形状"/>
            <p:cNvSpPr/>
            <p:nvPr/>
          </p:nvSpPr>
          <p:spPr>
            <a:xfrm>
              <a:off x="2121240" y="1514131"/>
              <a:ext cx="179397" cy="7227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solidFill>
              <a:srgbClr val="7B839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7" name="三角形"/>
            <p:cNvSpPr/>
            <p:nvPr/>
          </p:nvSpPr>
          <p:spPr>
            <a:xfrm>
              <a:off x="2121240" y="1425314"/>
              <a:ext cx="179397" cy="813685"/>
            </a:xfrm>
            <a:custGeom>
              <a:avLst/>
              <a:gdLst/>
              <a:ahLst/>
              <a:cxnLst>
                <a:cxn ang="0">
                  <a:pos x="wd2" y="hd2"/>
                </a:cxn>
                <a:cxn ang="5400000">
                  <a:pos x="wd2" y="hd2"/>
                </a:cxn>
                <a:cxn ang="10800000">
                  <a:pos x="wd2" y="hd2"/>
                </a:cxn>
                <a:cxn ang="16200000">
                  <a:pos x="wd2" y="hd2"/>
                </a:cxn>
              </a:cxnLst>
              <a:rect l="0" t="0" r="r" b="b"/>
              <a:pathLst>
                <a:path w="21600" h="21600" extrusionOk="0">
                  <a:moveTo>
                    <a:pt x="20004" y="0"/>
                  </a:moveTo>
                  <a:lnTo>
                    <a:pt x="0" y="2389"/>
                  </a:lnTo>
                  <a:lnTo>
                    <a:pt x="21600" y="21600"/>
                  </a:lnTo>
                  <a:lnTo>
                    <a:pt x="20004" y="0"/>
                  </a:lnTo>
                </a:path>
              </a:pathLst>
            </a:custGeom>
            <a:solidFill>
              <a:srgbClr val="D7D7D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8" name="三角形"/>
            <p:cNvSpPr/>
            <p:nvPr/>
          </p:nvSpPr>
          <p:spPr>
            <a:xfrm>
              <a:off x="2121240" y="1425314"/>
              <a:ext cx="179397" cy="813685"/>
            </a:xfrm>
            <a:custGeom>
              <a:avLst/>
              <a:gdLst/>
              <a:ahLst/>
              <a:cxnLst>
                <a:cxn ang="0">
                  <a:pos x="wd2" y="hd2"/>
                </a:cxn>
                <a:cxn ang="5400000">
                  <a:pos x="wd2" y="hd2"/>
                </a:cxn>
                <a:cxn ang="10800000">
                  <a:pos x="wd2" y="hd2"/>
                </a:cxn>
                <a:cxn ang="16200000">
                  <a:pos x="wd2" y="hd2"/>
                </a:cxn>
              </a:cxnLst>
              <a:rect l="0" t="0" r="r" b="b"/>
              <a:pathLst>
                <a:path w="21600" h="21600" extrusionOk="0">
                  <a:moveTo>
                    <a:pt x="20004" y="0"/>
                  </a:moveTo>
                  <a:lnTo>
                    <a:pt x="0" y="2389"/>
                  </a:lnTo>
                  <a:lnTo>
                    <a:pt x="21600" y="21600"/>
                  </a:lnTo>
                  <a:lnTo>
                    <a:pt x="20004" y="0"/>
                  </a:lnTo>
                </a:path>
              </a:pathLst>
            </a:custGeom>
            <a:solidFill>
              <a:srgbClr val="D7D7D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9" name="形状"/>
            <p:cNvSpPr/>
            <p:nvPr/>
          </p:nvSpPr>
          <p:spPr>
            <a:xfrm>
              <a:off x="2303226" y="1499328"/>
              <a:ext cx="183627" cy="7375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solidFill>
              <a:srgbClr val="8796A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0" name="形状"/>
            <p:cNvSpPr/>
            <p:nvPr/>
          </p:nvSpPr>
          <p:spPr>
            <a:xfrm>
              <a:off x="2303226" y="1499328"/>
              <a:ext cx="183627" cy="7375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solidFill>
              <a:srgbClr val="8796A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1" name="三角形"/>
            <p:cNvSpPr/>
            <p:nvPr/>
          </p:nvSpPr>
          <p:spPr>
            <a:xfrm>
              <a:off x="2290530" y="1425314"/>
              <a:ext cx="196326" cy="813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61" y="21600"/>
                  </a:lnTo>
                  <a:lnTo>
                    <a:pt x="21600" y="1982"/>
                  </a:lnTo>
                  <a:lnTo>
                    <a:pt x="0" y="0"/>
                  </a:lnTo>
                </a:path>
              </a:pathLst>
            </a:custGeom>
            <a:solidFill>
              <a:srgbClr val="DDDCD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2" name="三角形"/>
            <p:cNvSpPr/>
            <p:nvPr/>
          </p:nvSpPr>
          <p:spPr>
            <a:xfrm>
              <a:off x="2290530" y="1425314"/>
              <a:ext cx="196326" cy="813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61" y="21600"/>
                  </a:lnTo>
                  <a:lnTo>
                    <a:pt x="21600" y="1982"/>
                  </a:lnTo>
                  <a:lnTo>
                    <a:pt x="0" y="0"/>
                  </a:lnTo>
                </a:path>
              </a:pathLst>
            </a:custGeom>
            <a:solidFill>
              <a:srgbClr val="DDDCD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3" name="形状"/>
            <p:cNvSpPr/>
            <p:nvPr/>
          </p:nvSpPr>
          <p:spPr>
            <a:xfrm>
              <a:off x="2205885" y="1425314"/>
              <a:ext cx="94759" cy="81368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621" y="4307"/>
                  </a:lnTo>
                  <a:lnTo>
                    <a:pt x="18621" y="0"/>
                  </a:lnTo>
                  <a:lnTo>
                    <a:pt x="0" y="1220"/>
                  </a:lnTo>
                  <a:lnTo>
                    <a:pt x="11385" y="3138"/>
                  </a:lnTo>
                  <a:lnTo>
                    <a:pt x="2554" y="13100"/>
                  </a:lnTo>
                  <a:lnTo>
                    <a:pt x="21600" y="21600"/>
                  </a:lnTo>
                </a:path>
              </a:pathLst>
            </a:custGeom>
            <a:solidFill>
              <a:srgbClr val="E8423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4" name="形状"/>
            <p:cNvSpPr/>
            <p:nvPr/>
          </p:nvSpPr>
          <p:spPr>
            <a:xfrm>
              <a:off x="2290530" y="1425314"/>
              <a:ext cx="90530" cy="813685"/>
            </a:xfrm>
            <a:custGeom>
              <a:avLst/>
              <a:gdLst/>
              <a:ahLst/>
              <a:cxnLst>
                <a:cxn ang="0">
                  <a:pos x="wd2" y="hd2"/>
                </a:cxn>
                <a:cxn ang="5400000">
                  <a:pos x="wd2" y="hd2"/>
                </a:cxn>
                <a:cxn ang="10800000">
                  <a:pos x="wd2" y="hd2"/>
                </a:cxn>
                <a:cxn ang="16200000">
                  <a:pos x="wd2" y="hd2"/>
                </a:cxn>
              </a:cxnLst>
              <a:rect l="0" t="0" r="r" b="b"/>
              <a:pathLst>
                <a:path w="21600" h="21600" extrusionOk="0">
                  <a:moveTo>
                    <a:pt x="3102" y="21600"/>
                  </a:moveTo>
                  <a:lnTo>
                    <a:pt x="0" y="4307"/>
                  </a:lnTo>
                  <a:lnTo>
                    <a:pt x="0" y="0"/>
                  </a:lnTo>
                  <a:lnTo>
                    <a:pt x="19938" y="1220"/>
                  </a:lnTo>
                  <a:lnTo>
                    <a:pt x="7532" y="3138"/>
                  </a:lnTo>
                  <a:lnTo>
                    <a:pt x="21600" y="13456"/>
                  </a:lnTo>
                  <a:lnTo>
                    <a:pt x="3102" y="21600"/>
                  </a:lnTo>
                </a:path>
              </a:pathLst>
            </a:custGeom>
            <a:solidFill>
              <a:srgbClr val="BDE29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5" name="形状"/>
            <p:cNvSpPr/>
            <p:nvPr/>
          </p:nvSpPr>
          <p:spPr>
            <a:xfrm>
              <a:off x="2216466" y="1425314"/>
              <a:ext cx="84176" cy="813685"/>
            </a:xfrm>
            <a:custGeom>
              <a:avLst/>
              <a:gdLst/>
              <a:ahLst/>
              <a:cxnLst>
                <a:cxn ang="0">
                  <a:pos x="wd2" y="hd2"/>
                </a:cxn>
                <a:cxn ang="5400000">
                  <a:pos x="wd2" y="hd2"/>
                </a:cxn>
                <a:cxn ang="10800000">
                  <a:pos x="wd2" y="hd2"/>
                </a:cxn>
                <a:cxn ang="16200000">
                  <a:pos x="wd2" y="hd2"/>
                </a:cxn>
              </a:cxnLst>
              <a:rect l="0" t="0" r="r" b="b"/>
              <a:pathLst>
                <a:path w="21600" h="21600" extrusionOk="0">
                  <a:moveTo>
                    <a:pt x="21600" y="21346"/>
                  </a:moveTo>
                  <a:lnTo>
                    <a:pt x="21600" y="21600"/>
                  </a:lnTo>
                  <a:lnTo>
                    <a:pt x="0" y="13100"/>
                  </a:lnTo>
                  <a:lnTo>
                    <a:pt x="18221" y="0"/>
                  </a:lnTo>
                  <a:lnTo>
                    <a:pt x="21600" y="21346"/>
                  </a:lnTo>
                </a:path>
              </a:pathLst>
            </a:custGeom>
            <a:solidFill>
              <a:srgbClr val="91CE5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6" name="形状"/>
            <p:cNvSpPr/>
            <p:nvPr/>
          </p:nvSpPr>
          <p:spPr>
            <a:xfrm>
              <a:off x="1831333" y="1277284"/>
              <a:ext cx="469301" cy="959600"/>
            </a:xfrm>
            <a:custGeom>
              <a:avLst/>
              <a:gdLst/>
              <a:ahLst/>
              <a:cxnLst>
                <a:cxn ang="0">
                  <a:pos x="wd2" y="hd2"/>
                </a:cxn>
                <a:cxn ang="5400000">
                  <a:pos x="wd2" y="hd2"/>
                </a:cxn>
                <a:cxn ang="10800000">
                  <a:pos x="wd2" y="hd2"/>
                </a:cxn>
                <a:cxn ang="16200000">
                  <a:pos x="wd2" y="hd2"/>
                </a:cxn>
              </a:cxnLst>
              <a:rect l="0" t="0" r="r" b="b"/>
              <a:pathLst>
                <a:path w="21600" h="21600" extrusionOk="0">
                  <a:moveTo>
                    <a:pt x="10745" y="0"/>
                  </a:moveTo>
                  <a:lnTo>
                    <a:pt x="0" y="2444"/>
                  </a:lnTo>
                  <a:lnTo>
                    <a:pt x="6460" y="5782"/>
                  </a:lnTo>
                  <a:lnTo>
                    <a:pt x="3494" y="8657"/>
                  </a:lnTo>
                  <a:lnTo>
                    <a:pt x="21600" y="21600"/>
                  </a:lnTo>
                  <a:lnTo>
                    <a:pt x="10745" y="0"/>
                  </a:lnTo>
                </a:path>
              </a:pathLst>
            </a:custGeom>
            <a:solidFill>
              <a:srgbClr val="249F8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7" name="形状"/>
            <p:cNvSpPr/>
            <p:nvPr/>
          </p:nvSpPr>
          <p:spPr>
            <a:xfrm>
              <a:off x="2298994" y="1283628"/>
              <a:ext cx="471418" cy="953255"/>
            </a:xfrm>
            <a:custGeom>
              <a:avLst/>
              <a:gdLst/>
              <a:ahLst/>
              <a:cxnLst>
                <a:cxn ang="0">
                  <a:pos x="wd2" y="hd2"/>
                </a:cxn>
                <a:cxn ang="5400000">
                  <a:pos x="wd2" y="hd2"/>
                </a:cxn>
                <a:cxn ang="10800000">
                  <a:pos x="wd2" y="hd2"/>
                </a:cxn>
                <a:cxn ang="16200000">
                  <a:pos x="wd2" y="hd2"/>
                </a:cxn>
              </a:cxnLst>
              <a:rect l="0" t="0" r="r" b="b"/>
              <a:pathLst>
                <a:path w="21600" h="21600" extrusionOk="0">
                  <a:moveTo>
                    <a:pt x="10953" y="0"/>
                  </a:moveTo>
                  <a:lnTo>
                    <a:pt x="21600" y="2242"/>
                  </a:lnTo>
                  <a:lnTo>
                    <a:pt x="14954" y="5687"/>
                  </a:lnTo>
                  <a:lnTo>
                    <a:pt x="18015" y="8579"/>
                  </a:lnTo>
                  <a:lnTo>
                    <a:pt x="0" y="21600"/>
                  </a:lnTo>
                  <a:lnTo>
                    <a:pt x="10953" y="0"/>
                  </a:ln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8" name="矩形"/>
            <p:cNvSpPr/>
            <p:nvPr/>
          </p:nvSpPr>
          <p:spPr>
            <a:xfrm>
              <a:off x="1761501" y="2827365"/>
              <a:ext cx="291549" cy="69314"/>
            </a:xfrm>
            <a:prstGeom prst="rect">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9" name="矩形"/>
            <p:cNvSpPr/>
            <p:nvPr/>
          </p:nvSpPr>
          <p:spPr>
            <a:xfrm>
              <a:off x="2550812" y="2827365"/>
              <a:ext cx="291549" cy="69314"/>
            </a:xfrm>
            <a:prstGeom prst="rect">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0" name="形状"/>
            <p:cNvSpPr/>
            <p:nvPr/>
          </p:nvSpPr>
          <p:spPr>
            <a:xfrm>
              <a:off x="1048370" y="2952132"/>
              <a:ext cx="1580259" cy="982862"/>
            </a:xfrm>
            <a:custGeom>
              <a:avLst/>
              <a:gdLst/>
              <a:ahLst/>
              <a:cxnLst>
                <a:cxn ang="0">
                  <a:pos x="wd2" y="hd2"/>
                </a:cxn>
                <a:cxn ang="5400000">
                  <a:pos x="wd2" y="hd2"/>
                </a:cxn>
                <a:cxn ang="10800000">
                  <a:pos x="wd2" y="hd2"/>
                </a:cxn>
                <a:cxn ang="16200000">
                  <a:pos x="wd2" y="hd2"/>
                </a:cxn>
              </a:cxnLst>
              <a:rect l="0" t="0" r="r" b="b"/>
              <a:pathLst>
                <a:path w="21600" h="21600" extrusionOk="0">
                  <a:moveTo>
                    <a:pt x="6730" y="0"/>
                  </a:moveTo>
                  <a:cubicBezTo>
                    <a:pt x="8657" y="0"/>
                    <a:pt x="10433" y="1336"/>
                    <a:pt x="11658" y="3470"/>
                  </a:cubicBezTo>
                  <a:cubicBezTo>
                    <a:pt x="12157" y="2629"/>
                    <a:pt x="12884" y="2135"/>
                    <a:pt x="13670" y="2135"/>
                  </a:cubicBezTo>
                  <a:cubicBezTo>
                    <a:pt x="15204" y="2135"/>
                    <a:pt x="16462" y="4143"/>
                    <a:pt x="16462" y="6615"/>
                  </a:cubicBezTo>
                  <a:cubicBezTo>
                    <a:pt x="16462" y="6783"/>
                    <a:pt x="16462" y="6909"/>
                    <a:pt x="16462" y="7035"/>
                  </a:cubicBezTo>
                  <a:cubicBezTo>
                    <a:pt x="16646" y="6983"/>
                    <a:pt x="16849" y="6983"/>
                    <a:pt x="17058" y="6983"/>
                  </a:cubicBezTo>
                  <a:cubicBezTo>
                    <a:pt x="19562" y="6983"/>
                    <a:pt x="21600" y="10253"/>
                    <a:pt x="21600" y="14270"/>
                  </a:cubicBezTo>
                  <a:cubicBezTo>
                    <a:pt x="21600" y="18330"/>
                    <a:pt x="19562" y="21600"/>
                    <a:pt x="17058" y="21600"/>
                  </a:cubicBezTo>
                  <a:cubicBezTo>
                    <a:pt x="6730" y="21600"/>
                    <a:pt x="6730" y="21600"/>
                    <a:pt x="6730" y="21600"/>
                  </a:cubicBezTo>
                  <a:cubicBezTo>
                    <a:pt x="3001" y="21600"/>
                    <a:pt x="0" y="16742"/>
                    <a:pt x="0" y="10800"/>
                  </a:cubicBezTo>
                  <a:cubicBezTo>
                    <a:pt x="0" y="4858"/>
                    <a:pt x="3001" y="0"/>
                    <a:pt x="6730" y="0"/>
                  </a:cubicBezTo>
                </a:path>
              </a:pathLst>
            </a:custGeom>
            <a:solidFill>
              <a:srgbClr val="D2D3D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1" name="形状"/>
            <p:cNvSpPr/>
            <p:nvPr/>
          </p:nvSpPr>
          <p:spPr>
            <a:xfrm>
              <a:off x="1048370" y="2937330"/>
              <a:ext cx="1580259" cy="980747"/>
            </a:xfrm>
            <a:custGeom>
              <a:avLst/>
              <a:gdLst/>
              <a:ahLst/>
              <a:cxnLst>
                <a:cxn ang="0">
                  <a:pos x="wd2" y="hd2"/>
                </a:cxn>
                <a:cxn ang="5400000">
                  <a:pos x="wd2" y="hd2"/>
                </a:cxn>
                <a:cxn ang="10800000">
                  <a:pos x="wd2" y="hd2"/>
                </a:cxn>
                <a:cxn ang="16200000">
                  <a:pos x="wd2" y="hd2"/>
                </a:cxn>
              </a:cxnLst>
              <a:rect l="0" t="0" r="r" b="b"/>
              <a:pathLst>
                <a:path w="21600" h="21600" extrusionOk="0">
                  <a:moveTo>
                    <a:pt x="6730" y="0"/>
                  </a:moveTo>
                  <a:cubicBezTo>
                    <a:pt x="8657" y="0"/>
                    <a:pt x="10433" y="1349"/>
                    <a:pt x="11658" y="3488"/>
                  </a:cubicBezTo>
                  <a:cubicBezTo>
                    <a:pt x="12157" y="2645"/>
                    <a:pt x="12884" y="2097"/>
                    <a:pt x="13670" y="2097"/>
                  </a:cubicBezTo>
                  <a:cubicBezTo>
                    <a:pt x="15204" y="2097"/>
                    <a:pt x="16462" y="4109"/>
                    <a:pt x="16462" y="6585"/>
                  </a:cubicBezTo>
                  <a:cubicBezTo>
                    <a:pt x="16462" y="6754"/>
                    <a:pt x="16462" y="6880"/>
                    <a:pt x="16462" y="7049"/>
                  </a:cubicBezTo>
                  <a:cubicBezTo>
                    <a:pt x="16646" y="7007"/>
                    <a:pt x="16849" y="6965"/>
                    <a:pt x="17058" y="6965"/>
                  </a:cubicBezTo>
                  <a:cubicBezTo>
                    <a:pt x="19562" y="6965"/>
                    <a:pt x="21600" y="10242"/>
                    <a:pt x="21600" y="14256"/>
                  </a:cubicBezTo>
                  <a:cubicBezTo>
                    <a:pt x="21600" y="18323"/>
                    <a:pt x="19562" y="21600"/>
                    <a:pt x="17058" y="21600"/>
                  </a:cubicBezTo>
                  <a:cubicBezTo>
                    <a:pt x="6730" y="21600"/>
                    <a:pt x="6730" y="21600"/>
                    <a:pt x="6730" y="21600"/>
                  </a:cubicBezTo>
                  <a:cubicBezTo>
                    <a:pt x="3001" y="21600"/>
                    <a:pt x="0" y="16774"/>
                    <a:pt x="0" y="10779"/>
                  </a:cubicBezTo>
                  <a:cubicBezTo>
                    <a:pt x="0" y="4826"/>
                    <a:pt x="3001" y="0"/>
                    <a:pt x="6730" y="0"/>
                  </a:cubicBezTo>
                </a:path>
              </a:pathLst>
            </a:custGeom>
            <a:solidFill>
              <a:srgbClr val="F2F2F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2" name="形状"/>
            <p:cNvSpPr/>
            <p:nvPr/>
          </p:nvSpPr>
          <p:spPr>
            <a:xfrm>
              <a:off x="1975228" y="2962706"/>
              <a:ext cx="1582375" cy="980747"/>
            </a:xfrm>
            <a:custGeom>
              <a:avLst/>
              <a:gdLst/>
              <a:ahLst/>
              <a:cxnLst>
                <a:cxn ang="0">
                  <a:pos x="wd2" y="hd2"/>
                </a:cxn>
                <a:cxn ang="5400000">
                  <a:pos x="wd2" y="hd2"/>
                </a:cxn>
                <a:cxn ang="10800000">
                  <a:pos x="wd2" y="hd2"/>
                </a:cxn>
                <a:cxn ang="16200000">
                  <a:pos x="wd2" y="hd2"/>
                </a:cxn>
              </a:cxnLst>
              <a:rect l="0" t="0" r="r" b="b"/>
              <a:pathLst>
                <a:path w="21600" h="21600" extrusionOk="0">
                  <a:moveTo>
                    <a:pt x="14878" y="0"/>
                  </a:moveTo>
                  <a:cubicBezTo>
                    <a:pt x="12927" y="0"/>
                    <a:pt x="11180" y="1338"/>
                    <a:pt x="9956" y="3477"/>
                  </a:cubicBezTo>
                  <a:cubicBezTo>
                    <a:pt x="9432" y="2645"/>
                    <a:pt x="8732" y="2097"/>
                    <a:pt x="7946" y="2097"/>
                  </a:cubicBezTo>
                  <a:cubicBezTo>
                    <a:pt x="6382" y="2097"/>
                    <a:pt x="5138" y="4109"/>
                    <a:pt x="5138" y="6585"/>
                  </a:cubicBezTo>
                  <a:cubicBezTo>
                    <a:pt x="5138" y="6754"/>
                    <a:pt x="5138" y="6880"/>
                    <a:pt x="5158" y="7049"/>
                  </a:cubicBezTo>
                  <a:cubicBezTo>
                    <a:pt x="4955" y="7007"/>
                    <a:pt x="4772" y="6954"/>
                    <a:pt x="4562" y="6954"/>
                  </a:cubicBezTo>
                  <a:cubicBezTo>
                    <a:pt x="2036" y="6954"/>
                    <a:pt x="0" y="10231"/>
                    <a:pt x="0" y="14298"/>
                  </a:cubicBezTo>
                  <a:cubicBezTo>
                    <a:pt x="0" y="18323"/>
                    <a:pt x="2036" y="21600"/>
                    <a:pt x="4562" y="21600"/>
                  </a:cubicBezTo>
                  <a:cubicBezTo>
                    <a:pt x="14878" y="21600"/>
                    <a:pt x="14878" y="21600"/>
                    <a:pt x="14878" y="21600"/>
                  </a:cubicBezTo>
                  <a:cubicBezTo>
                    <a:pt x="18583" y="21600"/>
                    <a:pt x="21600" y="16774"/>
                    <a:pt x="21600" y="10779"/>
                  </a:cubicBezTo>
                  <a:cubicBezTo>
                    <a:pt x="21600" y="4815"/>
                    <a:pt x="18583" y="0"/>
                    <a:pt x="14878" y="0"/>
                  </a:cubicBezTo>
                </a:path>
              </a:pathLst>
            </a:custGeom>
            <a:solidFill>
              <a:srgbClr val="D2D3D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3" name="形状"/>
            <p:cNvSpPr/>
            <p:nvPr/>
          </p:nvSpPr>
          <p:spPr>
            <a:xfrm>
              <a:off x="1975228" y="2943674"/>
              <a:ext cx="1582375" cy="980747"/>
            </a:xfrm>
            <a:custGeom>
              <a:avLst/>
              <a:gdLst/>
              <a:ahLst/>
              <a:cxnLst>
                <a:cxn ang="0">
                  <a:pos x="wd2" y="hd2"/>
                </a:cxn>
                <a:cxn ang="5400000">
                  <a:pos x="wd2" y="hd2"/>
                </a:cxn>
                <a:cxn ang="10800000">
                  <a:pos x="wd2" y="hd2"/>
                </a:cxn>
                <a:cxn ang="16200000">
                  <a:pos x="wd2" y="hd2"/>
                </a:cxn>
              </a:cxnLst>
              <a:rect l="0" t="0" r="r" b="b"/>
              <a:pathLst>
                <a:path w="21600" h="21600" extrusionOk="0">
                  <a:moveTo>
                    <a:pt x="14878" y="0"/>
                  </a:moveTo>
                  <a:cubicBezTo>
                    <a:pt x="12927" y="0"/>
                    <a:pt x="11180" y="1349"/>
                    <a:pt x="9956" y="3477"/>
                  </a:cubicBezTo>
                  <a:cubicBezTo>
                    <a:pt x="9432" y="2645"/>
                    <a:pt x="8732" y="2097"/>
                    <a:pt x="7946" y="2097"/>
                  </a:cubicBezTo>
                  <a:cubicBezTo>
                    <a:pt x="6382" y="2097"/>
                    <a:pt x="5138" y="4109"/>
                    <a:pt x="5138" y="6628"/>
                  </a:cubicBezTo>
                  <a:cubicBezTo>
                    <a:pt x="5138" y="6754"/>
                    <a:pt x="5138" y="6923"/>
                    <a:pt x="5158" y="7049"/>
                  </a:cubicBezTo>
                  <a:cubicBezTo>
                    <a:pt x="4955" y="7007"/>
                    <a:pt x="4772" y="6965"/>
                    <a:pt x="4562" y="6965"/>
                  </a:cubicBezTo>
                  <a:cubicBezTo>
                    <a:pt x="2036" y="6965"/>
                    <a:pt x="0" y="10273"/>
                    <a:pt x="0" y="14309"/>
                  </a:cubicBezTo>
                  <a:cubicBezTo>
                    <a:pt x="0" y="18323"/>
                    <a:pt x="2036" y="21600"/>
                    <a:pt x="4562" y="21600"/>
                  </a:cubicBezTo>
                  <a:cubicBezTo>
                    <a:pt x="14878" y="21600"/>
                    <a:pt x="14878" y="21600"/>
                    <a:pt x="14878" y="21600"/>
                  </a:cubicBezTo>
                  <a:cubicBezTo>
                    <a:pt x="18583" y="21600"/>
                    <a:pt x="21600" y="16774"/>
                    <a:pt x="21600" y="10821"/>
                  </a:cubicBezTo>
                  <a:cubicBezTo>
                    <a:pt x="21600" y="4826"/>
                    <a:pt x="18583" y="0"/>
                    <a:pt x="14878" y="0"/>
                  </a:cubicBezTo>
                </a:path>
              </a:pathLst>
            </a:custGeom>
            <a:solidFill>
              <a:srgbClr val="F2F2F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4" name="形状"/>
            <p:cNvSpPr/>
            <p:nvPr/>
          </p:nvSpPr>
          <p:spPr>
            <a:xfrm>
              <a:off x="1920209" y="613993"/>
              <a:ext cx="788833" cy="281377"/>
            </a:xfrm>
            <a:custGeom>
              <a:avLst/>
              <a:gdLst/>
              <a:ahLst/>
              <a:cxnLst>
                <a:cxn ang="0">
                  <a:pos x="wd2" y="hd2"/>
                </a:cxn>
                <a:cxn ang="5400000">
                  <a:pos x="wd2" y="hd2"/>
                </a:cxn>
                <a:cxn ang="10800000">
                  <a:pos x="wd2" y="hd2"/>
                </a:cxn>
                <a:cxn ang="16200000">
                  <a:pos x="wd2" y="hd2"/>
                </a:cxn>
              </a:cxnLst>
              <a:rect l="0" t="0" r="r" b="b"/>
              <a:pathLst>
                <a:path w="21600" h="19990" extrusionOk="0">
                  <a:moveTo>
                    <a:pt x="19935" y="544"/>
                  </a:moveTo>
                  <a:cubicBezTo>
                    <a:pt x="19935" y="544"/>
                    <a:pt x="17209" y="-502"/>
                    <a:pt x="15335" y="308"/>
                  </a:cubicBezTo>
                  <a:cubicBezTo>
                    <a:pt x="13461" y="949"/>
                    <a:pt x="11901" y="2029"/>
                    <a:pt x="11377" y="1894"/>
                  </a:cubicBezTo>
                  <a:cubicBezTo>
                    <a:pt x="10905" y="1894"/>
                    <a:pt x="10800" y="1894"/>
                    <a:pt x="10800" y="1894"/>
                  </a:cubicBezTo>
                  <a:cubicBezTo>
                    <a:pt x="10800" y="1894"/>
                    <a:pt x="10695" y="1894"/>
                    <a:pt x="10223" y="1894"/>
                  </a:cubicBezTo>
                  <a:cubicBezTo>
                    <a:pt x="9699" y="2029"/>
                    <a:pt x="8139" y="949"/>
                    <a:pt x="6265" y="308"/>
                  </a:cubicBezTo>
                  <a:cubicBezTo>
                    <a:pt x="4378" y="-502"/>
                    <a:pt x="1665" y="544"/>
                    <a:pt x="1665" y="544"/>
                  </a:cubicBezTo>
                  <a:cubicBezTo>
                    <a:pt x="0" y="1084"/>
                    <a:pt x="0" y="1084"/>
                    <a:pt x="0" y="1084"/>
                  </a:cubicBezTo>
                  <a:cubicBezTo>
                    <a:pt x="0" y="5269"/>
                    <a:pt x="0" y="5269"/>
                    <a:pt x="0" y="5269"/>
                  </a:cubicBezTo>
                  <a:cubicBezTo>
                    <a:pt x="0" y="5269"/>
                    <a:pt x="406" y="6214"/>
                    <a:pt x="524" y="6619"/>
                  </a:cubicBezTo>
                  <a:cubicBezTo>
                    <a:pt x="616" y="7125"/>
                    <a:pt x="1245" y="12931"/>
                    <a:pt x="1612" y="15327"/>
                  </a:cubicBezTo>
                  <a:cubicBezTo>
                    <a:pt x="1979" y="17622"/>
                    <a:pt x="3290" y="21098"/>
                    <a:pt x="6475" y="19647"/>
                  </a:cubicBezTo>
                  <a:cubicBezTo>
                    <a:pt x="9647" y="18162"/>
                    <a:pt x="10014" y="8071"/>
                    <a:pt x="10223" y="7429"/>
                  </a:cubicBezTo>
                  <a:cubicBezTo>
                    <a:pt x="10433" y="6889"/>
                    <a:pt x="10800" y="6721"/>
                    <a:pt x="10800" y="6721"/>
                  </a:cubicBezTo>
                  <a:cubicBezTo>
                    <a:pt x="10800" y="6721"/>
                    <a:pt x="11167" y="6889"/>
                    <a:pt x="11377" y="7429"/>
                  </a:cubicBezTo>
                  <a:cubicBezTo>
                    <a:pt x="11573" y="8071"/>
                    <a:pt x="11940" y="18162"/>
                    <a:pt x="15125" y="19647"/>
                  </a:cubicBezTo>
                  <a:cubicBezTo>
                    <a:pt x="18310" y="21098"/>
                    <a:pt x="19621" y="17622"/>
                    <a:pt x="19975" y="15327"/>
                  </a:cubicBezTo>
                  <a:cubicBezTo>
                    <a:pt x="20342" y="12931"/>
                    <a:pt x="20971" y="7125"/>
                    <a:pt x="21076" y="6619"/>
                  </a:cubicBezTo>
                  <a:cubicBezTo>
                    <a:pt x="21181" y="6214"/>
                    <a:pt x="21600" y="5269"/>
                    <a:pt x="21600" y="5269"/>
                  </a:cubicBezTo>
                  <a:cubicBezTo>
                    <a:pt x="21600" y="1084"/>
                    <a:pt x="21600" y="1084"/>
                    <a:pt x="21600" y="1084"/>
                  </a:cubicBezTo>
                  <a:lnTo>
                    <a:pt x="19935" y="544"/>
                  </a:lnTo>
                  <a:close/>
                  <a:moveTo>
                    <a:pt x="7563" y="17622"/>
                  </a:moveTo>
                  <a:cubicBezTo>
                    <a:pt x="7563" y="17622"/>
                    <a:pt x="6357" y="19242"/>
                    <a:pt x="4797" y="18702"/>
                  </a:cubicBezTo>
                  <a:cubicBezTo>
                    <a:pt x="3290" y="18162"/>
                    <a:pt x="2346" y="18567"/>
                    <a:pt x="1507" y="12121"/>
                  </a:cubicBezTo>
                  <a:cubicBezTo>
                    <a:pt x="1507" y="12121"/>
                    <a:pt x="891" y="7125"/>
                    <a:pt x="1455" y="4189"/>
                  </a:cubicBezTo>
                  <a:cubicBezTo>
                    <a:pt x="1455" y="4189"/>
                    <a:pt x="1927" y="1658"/>
                    <a:pt x="5059" y="1658"/>
                  </a:cubicBezTo>
                  <a:cubicBezTo>
                    <a:pt x="8244" y="1658"/>
                    <a:pt x="8873" y="3649"/>
                    <a:pt x="9175" y="5134"/>
                  </a:cubicBezTo>
                  <a:cubicBezTo>
                    <a:pt x="9489" y="6619"/>
                    <a:pt x="9647" y="13977"/>
                    <a:pt x="7563" y="17622"/>
                  </a:cubicBezTo>
                  <a:close/>
                  <a:moveTo>
                    <a:pt x="20093" y="12121"/>
                  </a:moveTo>
                  <a:cubicBezTo>
                    <a:pt x="19254" y="18567"/>
                    <a:pt x="18310" y="18162"/>
                    <a:pt x="16803" y="18702"/>
                  </a:cubicBezTo>
                  <a:cubicBezTo>
                    <a:pt x="15230" y="19242"/>
                    <a:pt x="14037" y="17622"/>
                    <a:pt x="14037" y="17622"/>
                  </a:cubicBezTo>
                  <a:cubicBezTo>
                    <a:pt x="11940" y="13977"/>
                    <a:pt x="12098" y="6619"/>
                    <a:pt x="12425" y="5134"/>
                  </a:cubicBezTo>
                  <a:cubicBezTo>
                    <a:pt x="12727" y="3649"/>
                    <a:pt x="13356" y="1658"/>
                    <a:pt x="16541" y="1658"/>
                  </a:cubicBezTo>
                  <a:cubicBezTo>
                    <a:pt x="19660" y="1658"/>
                    <a:pt x="20132" y="4189"/>
                    <a:pt x="20132" y="4189"/>
                  </a:cubicBezTo>
                  <a:cubicBezTo>
                    <a:pt x="20709" y="7125"/>
                    <a:pt x="20093" y="12121"/>
                    <a:pt x="20093" y="12121"/>
                  </a:cubicBezTo>
                  <a:close/>
                </a:path>
              </a:pathLst>
            </a:custGeom>
            <a:solidFill>
              <a:srgbClr val="31313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05" name="成组"/>
          <p:cNvGrpSpPr/>
          <p:nvPr/>
        </p:nvGrpSpPr>
        <p:grpSpPr>
          <a:xfrm>
            <a:off x="10765941" y="2994597"/>
            <a:ext cx="2950186" cy="2776364"/>
            <a:chOff x="0" y="0"/>
            <a:chExt cx="2950184" cy="2776363"/>
          </a:xfrm>
        </p:grpSpPr>
        <p:sp>
          <p:nvSpPr>
            <p:cNvPr id="996" name="形状"/>
            <p:cNvSpPr/>
            <p:nvPr/>
          </p:nvSpPr>
          <p:spPr>
            <a:xfrm>
              <a:off x="803463" y="2307235"/>
              <a:ext cx="1345193" cy="469129"/>
            </a:xfrm>
            <a:custGeom>
              <a:avLst/>
              <a:gdLst/>
              <a:ahLst/>
              <a:cxnLst>
                <a:cxn ang="0">
                  <a:pos x="wd2" y="hd2"/>
                </a:cxn>
                <a:cxn ang="5400000">
                  <a:pos x="wd2" y="hd2"/>
                </a:cxn>
                <a:cxn ang="10800000">
                  <a:pos x="wd2" y="hd2"/>
                </a:cxn>
                <a:cxn ang="16200000">
                  <a:pos x="wd2" y="hd2"/>
                </a:cxn>
              </a:cxnLst>
              <a:rect l="0" t="0" r="r" b="b"/>
              <a:pathLst>
                <a:path w="21600" h="21600" extrusionOk="0">
                  <a:moveTo>
                    <a:pt x="21354" y="2868"/>
                  </a:moveTo>
                  <a:cubicBezTo>
                    <a:pt x="21502" y="2868"/>
                    <a:pt x="21600" y="2387"/>
                    <a:pt x="21600" y="1845"/>
                  </a:cubicBezTo>
                  <a:cubicBezTo>
                    <a:pt x="21600" y="1023"/>
                    <a:pt x="21600" y="1023"/>
                    <a:pt x="21600" y="1023"/>
                  </a:cubicBezTo>
                  <a:cubicBezTo>
                    <a:pt x="21600" y="481"/>
                    <a:pt x="21502" y="0"/>
                    <a:pt x="21354" y="0"/>
                  </a:cubicBezTo>
                  <a:cubicBezTo>
                    <a:pt x="239" y="0"/>
                    <a:pt x="239" y="0"/>
                    <a:pt x="239" y="0"/>
                  </a:cubicBezTo>
                  <a:cubicBezTo>
                    <a:pt x="91" y="0"/>
                    <a:pt x="0" y="481"/>
                    <a:pt x="0" y="1023"/>
                  </a:cubicBezTo>
                  <a:cubicBezTo>
                    <a:pt x="0" y="1845"/>
                    <a:pt x="0" y="1845"/>
                    <a:pt x="0" y="1845"/>
                  </a:cubicBezTo>
                  <a:cubicBezTo>
                    <a:pt x="0" y="2387"/>
                    <a:pt x="91" y="2868"/>
                    <a:pt x="239" y="2868"/>
                  </a:cubicBezTo>
                  <a:cubicBezTo>
                    <a:pt x="577" y="2868"/>
                    <a:pt x="577" y="2868"/>
                    <a:pt x="577" y="2868"/>
                  </a:cubicBezTo>
                  <a:cubicBezTo>
                    <a:pt x="577" y="18712"/>
                    <a:pt x="577" y="18712"/>
                    <a:pt x="577" y="18712"/>
                  </a:cubicBezTo>
                  <a:cubicBezTo>
                    <a:pt x="239" y="18712"/>
                    <a:pt x="239" y="18712"/>
                    <a:pt x="239" y="18712"/>
                  </a:cubicBezTo>
                  <a:cubicBezTo>
                    <a:pt x="91" y="18712"/>
                    <a:pt x="0" y="19193"/>
                    <a:pt x="0" y="19735"/>
                  </a:cubicBezTo>
                  <a:cubicBezTo>
                    <a:pt x="0" y="20557"/>
                    <a:pt x="0" y="20557"/>
                    <a:pt x="0" y="20557"/>
                  </a:cubicBezTo>
                  <a:cubicBezTo>
                    <a:pt x="0" y="21119"/>
                    <a:pt x="91" y="21600"/>
                    <a:pt x="239" y="21600"/>
                  </a:cubicBezTo>
                  <a:cubicBezTo>
                    <a:pt x="21354" y="21600"/>
                    <a:pt x="21354" y="21600"/>
                    <a:pt x="21354" y="21600"/>
                  </a:cubicBezTo>
                  <a:cubicBezTo>
                    <a:pt x="21502" y="21600"/>
                    <a:pt x="21600" y="21119"/>
                    <a:pt x="21600" y="20557"/>
                  </a:cubicBezTo>
                  <a:cubicBezTo>
                    <a:pt x="21600" y="19735"/>
                    <a:pt x="21600" y="19735"/>
                    <a:pt x="21600" y="19735"/>
                  </a:cubicBezTo>
                  <a:cubicBezTo>
                    <a:pt x="21600" y="19193"/>
                    <a:pt x="21502" y="18712"/>
                    <a:pt x="21354" y="18712"/>
                  </a:cubicBezTo>
                  <a:cubicBezTo>
                    <a:pt x="21023" y="18712"/>
                    <a:pt x="21023" y="18712"/>
                    <a:pt x="21023" y="18712"/>
                  </a:cubicBezTo>
                  <a:cubicBezTo>
                    <a:pt x="21023" y="2868"/>
                    <a:pt x="21023" y="2868"/>
                    <a:pt x="21023" y="2868"/>
                  </a:cubicBezTo>
                  <a:lnTo>
                    <a:pt x="21354" y="2868"/>
                  </a:ln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7" name="形状"/>
            <p:cNvSpPr/>
            <p:nvPr/>
          </p:nvSpPr>
          <p:spPr>
            <a:xfrm>
              <a:off x="-1" y="0"/>
              <a:ext cx="2950186" cy="2312596"/>
            </a:xfrm>
            <a:custGeom>
              <a:avLst/>
              <a:gdLst/>
              <a:ahLst/>
              <a:cxnLst>
                <a:cxn ang="0">
                  <a:pos x="wd2" y="hd2"/>
                </a:cxn>
                <a:cxn ang="5400000">
                  <a:pos x="wd2" y="hd2"/>
                </a:cxn>
                <a:cxn ang="10800000">
                  <a:pos x="wd2" y="hd2"/>
                </a:cxn>
                <a:cxn ang="16200000">
                  <a:pos x="wd2" y="hd2"/>
                </a:cxn>
              </a:cxnLst>
              <a:rect l="0" t="0" r="r" b="b"/>
              <a:pathLst>
                <a:path w="21503" h="21600" extrusionOk="0">
                  <a:moveTo>
                    <a:pt x="21498" y="2645"/>
                  </a:moveTo>
                  <a:cubicBezTo>
                    <a:pt x="21488" y="2293"/>
                    <a:pt x="21488" y="2293"/>
                    <a:pt x="21488" y="2293"/>
                  </a:cubicBezTo>
                  <a:cubicBezTo>
                    <a:pt x="17698" y="2293"/>
                    <a:pt x="17698" y="2293"/>
                    <a:pt x="17698" y="2293"/>
                  </a:cubicBezTo>
                  <a:cubicBezTo>
                    <a:pt x="17742" y="1582"/>
                    <a:pt x="17765" y="993"/>
                    <a:pt x="17765" y="589"/>
                  </a:cubicBezTo>
                  <a:cubicBezTo>
                    <a:pt x="17959" y="589"/>
                    <a:pt x="17959" y="589"/>
                    <a:pt x="17959" y="589"/>
                  </a:cubicBezTo>
                  <a:cubicBezTo>
                    <a:pt x="18090" y="589"/>
                    <a:pt x="18189" y="462"/>
                    <a:pt x="18189" y="294"/>
                  </a:cubicBezTo>
                  <a:cubicBezTo>
                    <a:pt x="18189" y="127"/>
                    <a:pt x="18090" y="0"/>
                    <a:pt x="17959" y="0"/>
                  </a:cubicBezTo>
                  <a:cubicBezTo>
                    <a:pt x="17765" y="0"/>
                    <a:pt x="17765" y="0"/>
                    <a:pt x="17765" y="0"/>
                  </a:cubicBezTo>
                  <a:cubicBezTo>
                    <a:pt x="10752" y="0"/>
                    <a:pt x="10752" y="0"/>
                    <a:pt x="10752" y="0"/>
                  </a:cubicBezTo>
                  <a:cubicBezTo>
                    <a:pt x="3743" y="0"/>
                    <a:pt x="3743" y="0"/>
                    <a:pt x="3743" y="0"/>
                  </a:cubicBezTo>
                  <a:cubicBezTo>
                    <a:pt x="3545" y="0"/>
                    <a:pt x="3545" y="0"/>
                    <a:pt x="3545" y="0"/>
                  </a:cubicBezTo>
                  <a:cubicBezTo>
                    <a:pt x="3414" y="0"/>
                    <a:pt x="3315" y="127"/>
                    <a:pt x="3315" y="294"/>
                  </a:cubicBezTo>
                  <a:cubicBezTo>
                    <a:pt x="3315" y="462"/>
                    <a:pt x="3414" y="589"/>
                    <a:pt x="3545" y="589"/>
                  </a:cubicBezTo>
                  <a:cubicBezTo>
                    <a:pt x="3743" y="589"/>
                    <a:pt x="3743" y="589"/>
                    <a:pt x="3743" y="589"/>
                  </a:cubicBezTo>
                  <a:cubicBezTo>
                    <a:pt x="3743" y="993"/>
                    <a:pt x="3765" y="1582"/>
                    <a:pt x="3806" y="2293"/>
                  </a:cubicBezTo>
                  <a:cubicBezTo>
                    <a:pt x="19" y="2293"/>
                    <a:pt x="19" y="2293"/>
                    <a:pt x="19" y="2293"/>
                  </a:cubicBezTo>
                  <a:cubicBezTo>
                    <a:pt x="6" y="2645"/>
                    <a:pt x="6" y="2645"/>
                    <a:pt x="6" y="2645"/>
                  </a:cubicBezTo>
                  <a:cubicBezTo>
                    <a:pt x="-48" y="3663"/>
                    <a:pt x="246" y="5731"/>
                    <a:pt x="1667" y="6459"/>
                  </a:cubicBezTo>
                  <a:cubicBezTo>
                    <a:pt x="2845" y="9255"/>
                    <a:pt x="2845" y="9255"/>
                    <a:pt x="2845" y="9255"/>
                  </a:cubicBezTo>
                  <a:cubicBezTo>
                    <a:pt x="5237" y="9255"/>
                    <a:pt x="5237" y="9255"/>
                    <a:pt x="5237" y="9255"/>
                  </a:cubicBezTo>
                  <a:cubicBezTo>
                    <a:pt x="6099" y="11409"/>
                    <a:pt x="7476" y="13212"/>
                    <a:pt x="9650" y="13674"/>
                  </a:cubicBezTo>
                  <a:cubicBezTo>
                    <a:pt x="9650" y="15685"/>
                    <a:pt x="9650" y="15685"/>
                    <a:pt x="9650" y="15685"/>
                  </a:cubicBezTo>
                  <a:cubicBezTo>
                    <a:pt x="9465" y="15685"/>
                    <a:pt x="9465" y="15685"/>
                    <a:pt x="9465" y="15685"/>
                  </a:cubicBezTo>
                  <a:cubicBezTo>
                    <a:pt x="9465" y="15685"/>
                    <a:pt x="8938" y="16748"/>
                    <a:pt x="9465" y="17631"/>
                  </a:cubicBezTo>
                  <a:cubicBezTo>
                    <a:pt x="9650" y="17631"/>
                    <a:pt x="9650" y="17631"/>
                    <a:pt x="9650" y="17631"/>
                  </a:cubicBezTo>
                  <a:cubicBezTo>
                    <a:pt x="9650" y="18857"/>
                    <a:pt x="9650" y="18857"/>
                    <a:pt x="9650" y="18857"/>
                  </a:cubicBezTo>
                  <a:cubicBezTo>
                    <a:pt x="9583" y="18857"/>
                    <a:pt x="9583" y="18857"/>
                    <a:pt x="9583" y="18857"/>
                  </a:cubicBezTo>
                  <a:cubicBezTo>
                    <a:pt x="9289" y="18857"/>
                    <a:pt x="9037" y="19168"/>
                    <a:pt x="9037" y="19556"/>
                  </a:cubicBezTo>
                  <a:cubicBezTo>
                    <a:pt x="9037" y="20901"/>
                    <a:pt x="9037" y="20901"/>
                    <a:pt x="9037" y="20901"/>
                  </a:cubicBezTo>
                  <a:cubicBezTo>
                    <a:pt x="9037" y="21289"/>
                    <a:pt x="9289" y="21600"/>
                    <a:pt x="9583" y="21600"/>
                  </a:cubicBezTo>
                  <a:cubicBezTo>
                    <a:pt x="9650" y="21600"/>
                    <a:pt x="9650" y="21600"/>
                    <a:pt x="9650" y="21600"/>
                  </a:cubicBezTo>
                  <a:cubicBezTo>
                    <a:pt x="11854" y="21600"/>
                    <a:pt x="11854" y="21600"/>
                    <a:pt x="11854" y="21600"/>
                  </a:cubicBezTo>
                  <a:cubicBezTo>
                    <a:pt x="11921" y="21600"/>
                    <a:pt x="11921" y="21600"/>
                    <a:pt x="11921" y="21600"/>
                  </a:cubicBezTo>
                  <a:cubicBezTo>
                    <a:pt x="12218" y="21600"/>
                    <a:pt x="12467" y="21289"/>
                    <a:pt x="12467" y="20901"/>
                  </a:cubicBezTo>
                  <a:cubicBezTo>
                    <a:pt x="12467" y="19556"/>
                    <a:pt x="12467" y="19556"/>
                    <a:pt x="12467" y="19556"/>
                  </a:cubicBezTo>
                  <a:cubicBezTo>
                    <a:pt x="12467" y="19168"/>
                    <a:pt x="12218" y="18857"/>
                    <a:pt x="11921" y="18857"/>
                  </a:cubicBezTo>
                  <a:cubicBezTo>
                    <a:pt x="11854" y="18857"/>
                    <a:pt x="11854" y="18857"/>
                    <a:pt x="11854" y="18857"/>
                  </a:cubicBezTo>
                  <a:cubicBezTo>
                    <a:pt x="11854" y="17631"/>
                    <a:pt x="11854" y="17631"/>
                    <a:pt x="11854" y="17631"/>
                  </a:cubicBezTo>
                  <a:cubicBezTo>
                    <a:pt x="12042" y="17631"/>
                    <a:pt x="12042" y="17631"/>
                    <a:pt x="12042" y="17631"/>
                  </a:cubicBezTo>
                  <a:cubicBezTo>
                    <a:pt x="12566" y="16748"/>
                    <a:pt x="12042" y="15685"/>
                    <a:pt x="12042" y="15685"/>
                  </a:cubicBezTo>
                  <a:cubicBezTo>
                    <a:pt x="11854" y="15685"/>
                    <a:pt x="11854" y="15685"/>
                    <a:pt x="11854" y="15685"/>
                  </a:cubicBezTo>
                  <a:cubicBezTo>
                    <a:pt x="11854" y="13674"/>
                    <a:pt x="11854" y="13674"/>
                    <a:pt x="11854" y="13674"/>
                  </a:cubicBezTo>
                  <a:cubicBezTo>
                    <a:pt x="14028" y="13212"/>
                    <a:pt x="15405" y="11409"/>
                    <a:pt x="16267" y="9255"/>
                  </a:cubicBezTo>
                  <a:cubicBezTo>
                    <a:pt x="18659" y="9255"/>
                    <a:pt x="18659" y="9255"/>
                    <a:pt x="18659" y="9255"/>
                  </a:cubicBezTo>
                  <a:cubicBezTo>
                    <a:pt x="19837" y="6459"/>
                    <a:pt x="19837" y="6459"/>
                    <a:pt x="19837" y="6459"/>
                  </a:cubicBezTo>
                  <a:cubicBezTo>
                    <a:pt x="21258" y="5731"/>
                    <a:pt x="21552" y="3663"/>
                    <a:pt x="21498" y="2645"/>
                  </a:cubicBezTo>
                  <a:close/>
                  <a:moveTo>
                    <a:pt x="3196" y="8515"/>
                  </a:moveTo>
                  <a:cubicBezTo>
                    <a:pt x="2069" y="5858"/>
                    <a:pt x="2069" y="5858"/>
                    <a:pt x="2069" y="5858"/>
                  </a:cubicBezTo>
                  <a:cubicBezTo>
                    <a:pt x="1961" y="5817"/>
                    <a:pt x="1961" y="5817"/>
                    <a:pt x="1961" y="5817"/>
                  </a:cubicBezTo>
                  <a:cubicBezTo>
                    <a:pt x="814" y="5302"/>
                    <a:pt x="607" y="3732"/>
                    <a:pt x="584" y="3033"/>
                  </a:cubicBezTo>
                  <a:cubicBezTo>
                    <a:pt x="3873" y="3033"/>
                    <a:pt x="3873" y="3033"/>
                    <a:pt x="3873" y="3033"/>
                  </a:cubicBezTo>
                  <a:cubicBezTo>
                    <a:pt x="4014" y="4644"/>
                    <a:pt x="4321" y="6667"/>
                    <a:pt x="4953" y="8515"/>
                  </a:cubicBezTo>
                  <a:lnTo>
                    <a:pt x="3196" y="8515"/>
                  </a:lnTo>
                  <a:close/>
                  <a:moveTo>
                    <a:pt x="19543" y="5817"/>
                  </a:moveTo>
                  <a:cubicBezTo>
                    <a:pt x="19435" y="5858"/>
                    <a:pt x="19435" y="5858"/>
                    <a:pt x="19435" y="5858"/>
                  </a:cubicBezTo>
                  <a:cubicBezTo>
                    <a:pt x="18311" y="8515"/>
                    <a:pt x="18311" y="8515"/>
                    <a:pt x="18311" y="8515"/>
                  </a:cubicBezTo>
                  <a:cubicBezTo>
                    <a:pt x="16551" y="8515"/>
                    <a:pt x="16551" y="8515"/>
                    <a:pt x="16551" y="8515"/>
                  </a:cubicBezTo>
                  <a:cubicBezTo>
                    <a:pt x="17183" y="6667"/>
                    <a:pt x="17490" y="4644"/>
                    <a:pt x="17634" y="3033"/>
                  </a:cubicBezTo>
                  <a:cubicBezTo>
                    <a:pt x="20920" y="3033"/>
                    <a:pt x="20920" y="3033"/>
                    <a:pt x="20920" y="3033"/>
                  </a:cubicBezTo>
                  <a:cubicBezTo>
                    <a:pt x="20897" y="3732"/>
                    <a:pt x="20703" y="5302"/>
                    <a:pt x="19543" y="5817"/>
                  </a:cubicBezTo>
                  <a:close/>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8" name="矩形"/>
            <p:cNvSpPr/>
            <p:nvPr/>
          </p:nvSpPr>
          <p:spPr>
            <a:xfrm>
              <a:off x="1325474" y="1889846"/>
              <a:ext cx="301172" cy="1505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9" name="矩形"/>
            <p:cNvSpPr/>
            <p:nvPr/>
          </p:nvSpPr>
          <p:spPr>
            <a:xfrm>
              <a:off x="1325474" y="1665692"/>
              <a:ext cx="301172" cy="15053"/>
            </a:xfrm>
            <a:prstGeom prst="rect">
              <a:avLst/>
            </a:prstGeom>
            <a:solidFill>
              <a:srgbClr val="F9D7A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0" name="矩形"/>
            <p:cNvSpPr/>
            <p:nvPr/>
          </p:nvSpPr>
          <p:spPr>
            <a:xfrm>
              <a:off x="1325474" y="1466660"/>
              <a:ext cx="301172" cy="1505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1" name="矩形"/>
            <p:cNvSpPr/>
            <p:nvPr/>
          </p:nvSpPr>
          <p:spPr>
            <a:xfrm>
              <a:off x="513456" y="63767"/>
              <a:ext cx="1923273" cy="2472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2" name="矩形"/>
            <p:cNvSpPr/>
            <p:nvPr/>
          </p:nvSpPr>
          <p:spPr>
            <a:xfrm>
              <a:off x="1325474" y="2007961"/>
              <a:ext cx="301172" cy="12701"/>
            </a:xfrm>
            <a:prstGeom prst="rect">
              <a:avLst/>
            </a:prstGeom>
            <a:solidFill>
              <a:srgbClr val="F9D7A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3" name="矩形"/>
            <p:cNvSpPr/>
            <p:nvPr/>
          </p:nvSpPr>
          <p:spPr>
            <a:xfrm>
              <a:off x="1095402" y="2371003"/>
              <a:ext cx="759381" cy="343526"/>
            </a:xfrm>
            <a:prstGeom prst="rect">
              <a:avLst/>
            </a:pr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4" name="矩形"/>
            <p:cNvSpPr/>
            <p:nvPr/>
          </p:nvSpPr>
          <p:spPr>
            <a:xfrm>
              <a:off x="838263" y="2370250"/>
              <a:ext cx="1271726" cy="12701"/>
            </a:xfrm>
            <a:prstGeom prst="rect">
              <a:avLst/>
            </a:pr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grpSp>
      <p:grpSp>
        <p:nvGrpSpPr>
          <p:cNvPr id="1018" name="成组"/>
          <p:cNvGrpSpPr/>
          <p:nvPr/>
        </p:nvGrpSpPr>
        <p:grpSpPr>
          <a:xfrm>
            <a:off x="10204086" y="6920737"/>
            <a:ext cx="811267" cy="857987"/>
            <a:chOff x="0" y="0"/>
            <a:chExt cx="811265" cy="857986"/>
          </a:xfrm>
        </p:grpSpPr>
        <p:sp>
          <p:nvSpPr>
            <p:cNvPr id="1006" name="形状"/>
            <p:cNvSpPr/>
            <p:nvPr/>
          </p:nvSpPr>
          <p:spPr>
            <a:xfrm>
              <a:off x="670654" y="262513"/>
              <a:ext cx="140288" cy="139752"/>
            </a:xfrm>
            <a:custGeom>
              <a:avLst/>
              <a:gdLst/>
              <a:ahLst/>
              <a:cxnLst>
                <a:cxn ang="0">
                  <a:pos x="wd2" y="hd2"/>
                </a:cxn>
                <a:cxn ang="5400000">
                  <a:pos x="wd2" y="hd2"/>
                </a:cxn>
                <a:cxn ang="10800000">
                  <a:pos x="wd2" y="hd2"/>
                </a:cxn>
                <a:cxn ang="16200000">
                  <a:pos x="wd2" y="hd2"/>
                </a:cxn>
              </a:cxnLst>
              <a:rect l="0" t="0" r="r" b="b"/>
              <a:pathLst>
                <a:path w="19676" h="19887" extrusionOk="0">
                  <a:moveTo>
                    <a:pt x="19406" y="7909"/>
                  </a:moveTo>
                  <a:cubicBezTo>
                    <a:pt x="20731" y="13275"/>
                    <a:pt x="17021" y="18641"/>
                    <a:pt x="11786" y="19715"/>
                  </a:cubicBezTo>
                  <a:cubicBezTo>
                    <a:pt x="6486" y="20721"/>
                    <a:pt x="1450" y="17233"/>
                    <a:pt x="191" y="11665"/>
                  </a:cubicBezTo>
                  <a:cubicBezTo>
                    <a:pt x="-869" y="6366"/>
                    <a:pt x="2576" y="1268"/>
                    <a:pt x="8076" y="194"/>
                  </a:cubicBezTo>
                  <a:cubicBezTo>
                    <a:pt x="13376" y="-879"/>
                    <a:pt x="18346" y="2609"/>
                    <a:pt x="19406" y="7909"/>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7" name="形状"/>
            <p:cNvSpPr/>
            <p:nvPr/>
          </p:nvSpPr>
          <p:spPr>
            <a:xfrm>
              <a:off x="264201" y="622179"/>
              <a:ext cx="31907" cy="29780"/>
            </a:xfrm>
            <a:custGeom>
              <a:avLst/>
              <a:gdLst/>
              <a:ahLst/>
              <a:cxnLst>
                <a:cxn ang="0">
                  <a:pos x="wd2" y="hd2"/>
                </a:cxn>
                <a:cxn ang="5400000">
                  <a:pos x="wd2" y="hd2"/>
                </a:cxn>
                <a:cxn ang="10800000">
                  <a:pos x="wd2" y="hd2"/>
                </a:cxn>
                <a:cxn ang="16200000">
                  <a:pos x="wd2" y="hd2"/>
                </a:cxn>
              </a:cxnLst>
              <a:rect l="0" t="0" r="r" b="b"/>
              <a:pathLst>
                <a:path w="19406" h="20576" extrusionOk="0">
                  <a:moveTo>
                    <a:pt x="12648" y="19059"/>
                  </a:moveTo>
                  <a:cubicBezTo>
                    <a:pt x="10124" y="20329"/>
                    <a:pt x="10124" y="20329"/>
                    <a:pt x="10124" y="20329"/>
                  </a:cubicBezTo>
                  <a:cubicBezTo>
                    <a:pt x="5916" y="21600"/>
                    <a:pt x="1428" y="17788"/>
                    <a:pt x="306" y="12706"/>
                  </a:cubicBezTo>
                  <a:cubicBezTo>
                    <a:pt x="-1097" y="7624"/>
                    <a:pt x="2550" y="2541"/>
                    <a:pt x="6758" y="1271"/>
                  </a:cubicBezTo>
                  <a:cubicBezTo>
                    <a:pt x="9282" y="0"/>
                    <a:pt x="9282" y="0"/>
                    <a:pt x="9282" y="0"/>
                  </a:cubicBezTo>
                  <a:cubicBezTo>
                    <a:pt x="13490" y="0"/>
                    <a:pt x="17978" y="2541"/>
                    <a:pt x="19100" y="7624"/>
                  </a:cubicBezTo>
                  <a:cubicBezTo>
                    <a:pt x="20503" y="13976"/>
                    <a:pt x="16856" y="19059"/>
                    <a:pt x="12648" y="19059"/>
                  </a:cubicBezTo>
                </a:path>
              </a:pathLst>
            </a:custGeom>
            <a:solidFill>
              <a:srgbClr val="38557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8" name="形状"/>
            <p:cNvSpPr/>
            <p:nvPr/>
          </p:nvSpPr>
          <p:spPr>
            <a:xfrm>
              <a:off x="285252" y="658129"/>
              <a:ext cx="30308" cy="27789"/>
            </a:xfrm>
            <a:custGeom>
              <a:avLst/>
              <a:gdLst/>
              <a:ahLst/>
              <a:cxnLst>
                <a:cxn ang="0">
                  <a:pos x="wd2" y="hd2"/>
                </a:cxn>
                <a:cxn ang="5400000">
                  <a:pos x="wd2" y="hd2"/>
                </a:cxn>
                <a:cxn ang="10800000">
                  <a:pos x="wd2" y="hd2"/>
                </a:cxn>
                <a:cxn ang="16200000">
                  <a:pos x="wd2" y="hd2"/>
                </a:cxn>
              </a:cxnLst>
              <a:rect l="0" t="0" r="r" b="b"/>
              <a:pathLst>
                <a:path w="19589" h="20577" extrusionOk="0">
                  <a:moveTo>
                    <a:pt x="12547" y="19343"/>
                  </a:moveTo>
                  <a:cubicBezTo>
                    <a:pt x="10273" y="20310"/>
                    <a:pt x="10273" y="20310"/>
                    <a:pt x="10273" y="20310"/>
                  </a:cubicBezTo>
                  <a:cubicBezTo>
                    <a:pt x="5726" y="21600"/>
                    <a:pt x="1179" y="18054"/>
                    <a:pt x="326" y="12896"/>
                  </a:cubicBezTo>
                  <a:cubicBezTo>
                    <a:pt x="-1095" y="7415"/>
                    <a:pt x="2316" y="2579"/>
                    <a:pt x="6863" y="1290"/>
                  </a:cubicBezTo>
                  <a:cubicBezTo>
                    <a:pt x="9137" y="0"/>
                    <a:pt x="9137" y="0"/>
                    <a:pt x="9137" y="0"/>
                  </a:cubicBezTo>
                  <a:cubicBezTo>
                    <a:pt x="13684" y="0"/>
                    <a:pt x="18231" y="2579"/>
                    <a:pt x="19368" y="7415"/>
                  </a:cubicBezTo>
                  <a:cubicBezTo>
                    <a:pt x="20505" y="14185"/>
                    <a:pt x="17094" y="19343"/>
                    <a:pt x="12547" y="19343"/>
                  </a:cubicBezTo>
                </a:path>
              </a:pathLst>
            </a:custGeom>
            <a:solidFill>
              <a:srgbClr val="38557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9" name="形状"/>
            <p:cNvSpPr/>
            <p:nvPr/>
          </p:nvSpPr>
          <p:spPr>
            <a:xfrm>
              <a:off x="129992" y="540538"/>
              <a:ext cx="260215" cy="317449"/>
            </a:xfrm>
            <a:custGeom>
              <a:avLst/>
              <a:gdLst/>
              <a:ahLst/>
              <a:cxnLst>
                <a:cxn ang="0">
                  <a:pos x="wd2" y="hd2"/>
                </a:cxn>
                <a:cxn ang="5400000">
                  <a:pos x="wd2" y="hd2"/>
                </a:cxn>
                <a:cxn ang="10800000">
                  <a:pos x="wd2" y="hd2"/>
                </a:cxn>
                <a:cxn ang="16200000">
                  <a:pos x="wd2" y="hd2"/>
                </a:cxn>
              </a:cxnLst>
              <a:rect l="0" t="0" r="r" b="b"/>
              <a:pathLst>
                <a:path w="20467" h="20682" extrusionOk="0">
                  <a:moveTo>
                    <a:pt x="18671" y="20046"/>
                  </a:moveTo>
                  <a:cubicBezTo>
                    <a:pt x="16724" y="21132"/>
                    <a:pt x="14029" y="20791"/>
                    <a:pt x="12681" y="19301"/>
                  </a:cubicBezTo>
                  <a:cubicBezTo>
                    <a:pt x="777" y="5584"/>
                    <a:pt x="777" y="5584"/>
                    <a:pt x="777" y="5584"/>
                  </a:cubicBezTo>
                  <a:cubicBezTo>
                    <a:pt x="-571" y="4001"/>
                    <a:pt x="-122" y="1766"/>
                    <a:pt x="1787" y="649"/>
                  </a:cubicBezTo>
                  <a:cubicBezTo>
                    <a:pt x="3622" y="-468"/>
                    <a:pt x="6280" y="-96"/>
                    <a:pt x="7777" y="1394"/>
                  </a:cubicBezTo>
                  <a:cubicBezTo>
                    <a:pt x="19719" y="15111"/>
                    <a:pt x="19719" y="15111"/>
                    <a:pt x="19719" y="15111"/>
                  </a:cubicBezTo>
                  <a:cubicBezTo>
                    <a:pt x="21029" y="16694"/>
                    <a:pt x="20580" y="18929"/>
                    <a:pt x="18671" y="20046"/>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0" name="形状"/>
            <p:cNvSpPr/>
            <p:nvPr/>
          </p:nvSpPr>
          <p:spPr>
            <a:xfrm>
              <a:off x="253933" y="23717"/>
              <a:ext cx="532784" cy="623363"/>
            </a:xfrm>
            <a:custGeom>
              <a:avLst/>
              <a:gdLst/>
              <a:ahLst/>
              <a:cxnLst>
                <a:cxn ang="0">
                  <a:pos x="wd2" y="hd2"/>
                </a:cxn>
                <a:cxn ang="5400000">
                  <a:pos x="wd2" y="hd2"/>
                </a:cxn>
                <a:cxn ang="10800000">
                  <a:pos x="wd2" y="hd2"/>
                </a:cxn>
                <a:cxn ang="16200000">
                  <a:pos x="wd2" y="hd2"/>
                </a:cxn>
              </a:cxnLst>
              <a:rect l="0" t="0" r="r" b="b"/>
              <a:pathLst>
                <a:path w="21600" h="21600" extrusionOk="0">
                  <a:moveTo>
                    <a:pt x="0" y="8104"/>
                  </a:moveTo>
                  <a:cubicBezTo>
                    <a:pt x="1377" y="13827"/>
                    <a:pt x="1377" y="13827"/>
                    <a:pt x="1377" y="13827"/>
                  </a:cubicBezTo>
                  <a:cubicBezTo>
                    <a:pt x="2695" y="19566"/>
                    <a:pt x="2695" y="19566"/>
                    <a:pt x="2695" y="19566"/>
                  </a:cubicBezTo>
                  <a:cubicBezTo>
                    <a:pt x="2695" y="19566"/>
                    <a:pt x="17063" y="16456"/>
                    <a:pt x="21600" y="21600"/>
                  </a:cubicBezTo>
                  <a:cubicBezTo>
                    <a:pt x="19060" y="10800"/>
                    <a:pt x="19060" y="10800"/>
                    <a:pt x="19060" y="10800"/>
                  </a:cubicBezTo>
                  <a:cubicBezTo>
                    <a:pt x="16520" y="0"/>
                    <a:pt x="16520" y="0"/>
                    <a:pt x="16520" y="0"/>
                  </a:cubicBezTo>
                  <a:cubicBezTo>
                    <a:pt x="14659" y="6268"/>
                    <a:pt x="0" y="8104"/>
                    <a:pt x="0" y="8104"/>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1" name="形状"/>
            <p:cNvSpPr/>
            <p:nvPr/>
          </p:nvSpPr>
          <p:spPr>
            <a:xfrm>
              <a:off x="634376" y="0"/>
              <a:ext cx="176890" cy="670785"/>
            </a:xfrm>
            <a:custGeom>
              <a:avLst/>
              <a:gdLst/>
              <a:ahLst/>
              <a:cxnLst>
                <a:cxn ang="0">
                  <a:pos x="wd2" y="hd2"/>
                </a:cxn>
                <a:cxn ang="5400000">
                  <a:pos x="wd2" y="hd2"/>
                </a:cxn>
                <a:cxn ang="10800000">
                  <a:pos x="wd2" y="hd2"/>
                </a:cxn>
                <a:cxn ang="16200000">
                  <a:pos x="wd2" y="hd2"/>
                </a:cxn>
              </a:cxnLst>
              <a:rect l="0" t="0" r="r" b="b"/>
              <a:pathLst>
                <a:path w="21050" h="21493" extrusionOk="0">
                  <a:moveTo>
                    <a:pt x="18463" y="21486"/>
                  </a:moveTo>
                  <a:cubicBezTo>
                    <a:pt x="16653" y="21547"/>
                    <a:pt x="15070" y="21240"/>
                    <a:pt x="14674" y="20811"/>
                  </a:cubicBezTo>
                  <a:cubicBezTo>
                    <a:pt x="29" y="1035"/>
                    <a:pt x="29" y="1035"/>
                    <a:pt x="29" y="1035"/>
                  </a:cubicBezTo>
                  <a:cubicBezTo>
                    <a:pt x="-197" y="545"/>
                    <a:pt x="934" y="116"/>
                    <a:pt x="2517" y="8"/>
                  </a:cubicBezTo>
                  <a:cubicBezTo>
                    <a:pt x="4327" y="-53"/>
                    <a:pt x="5853" y="238"/>
                    <a:pt x="6362" y="668"/>
                  </a:cubicBezTo>
                  <a:cubicBezTo>
                    <a:pt x="20951" y="20443"/>
                    <a:pt x="20951" y="20443"/>
                    <a:pt x="20951" y="20443"/>
                  </a:cubicBezTo>
                  <a:cubicBezTo>
                    <a:pt x="21403" y="20934"/>
                    <a:pt x="20272" y="21348"/>
                    <a:pt x="18463" y="21486"/>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2" name="形状"/>
            <p:cNvSpPr/>
            <p:nvPr/>
          </p:nvSpPr>
          <p:spPr>
            <a:xfrm>
              <a:off x="2146" y="258449"/>
              <a:ext cx="316910" cy="363090"/>
            </a:xfrm>
            <a:custGeom>
              <a:avLst/>
              <a:gdLst/>
              <a:ahLst/>
              <a:cxnLst>
                <a:cxn ang="0">
                  <a:pos x="wd2" y="hd2"/>
                </a:cxn>
                <a:cxn ang="5400000">
                  <a:pos x="wd2" y="hd2"/>
                </a:cxn>
                <a:cxn ang="10800000">
                  <a:pos x="wd2" y="hd2"/>
                </a:cxn>
                <a:cxn ang="16200000">
                  <a:pos x="wd2" y="hd2"/>
                </a:cxn>
              </a:cxnLst>
              <a:rect l="0" t="0" r="r" b="b"/>
              <a:pathLst>
                <a:path w="21036" h="21220" extrusionOk="0">
                  <a:moveTo>
                    <a:pt x="16627" y="0"/>
                  </a:moveTo>
                  <a:cubicBezTo>
                    <a:pt x="3369" y="2756"/>
                    <a:pt x="3369" y="2756"/>
                    <a:pt x="3369" y="2756"/>
                  </a:cubicBezTo>
                  <a:cubicBezTo>
                    <a:pt x="958" y="3229"/>
                    <a:pt x="-564" y="5873"/>
                    <a:pt x="197" y="8629"/>
                  </a:cubicBezTo>
                  <a:cubicBezTo>
                    <a:pt x="2100" y="16952"/>
                    <a:pt x="2100" y="16952"/>
                    <a:pt x="2100" y="16952"/>
                  </a:cubicBezTo>
                  <a:cubicBezTo>
                    <a:pt x="2735" y="19707"/>
                    <a:pt x="5272" y="21600"/>
                    <a:pt x="7651" y="21155"/>
                  </a:cubicBezTo>
                  <a:cubicBezTo>
                    <a:pt x="21036" y="19290"/>
                    <a:pt x="21036" y="19290"/>
                    <a:pt x="21036" y="19290"/>
                  </a:cubicBezTo>
                  <a:lnTo>
                    <a:pt x="16627" y="0"/>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3" name="形状"/>
            <p:cNvSpPr/>
            <p:nvPr/>
          </p:nvSpPr>
          <p:spPr>
            <a:xfrm>
              <a:off x="0" y="378158"/>
              <a:ext cx="97879" cy="36333"/>
            </a:xfrm>
            <a:custGeom>
              <a:avLst/>
              <a:gdLst/>
              <a:ahLst/>
              <a:cxnLst>
                <a:cxn ang="0">
                  <a:pos x="wd2" y="hd2"/>
                </a:cxn>
                <a:cxn ang="5400000">
                  <a:pos x="wd2" y="hd2"/>
                </a:cxn>
                <a:cxn ang="10800000">
                  <a:pos x="wd2" y="hd2"/>
                </a:cxn>
                <a:cxn ang="16200000">
                  <a:pos x="wd2" y="hd2"/>
                </a:cxn>
              </a:cxnLst>
              <a:rect l="0" t="0" r="r" b="b"/>
              <a:pathLst>
                <a:path w="21358" h="20862" extrusionOk="0">
                  <a:moveTo>
                    <a:pt x="18734" y="291"/>
                  </a:moveTo>
                  <a:cubicBezTo>
                    <a:pt x="0" y="9548"/>
                    <a:pt x="0" y="9548"/>
                    <a:pt x="0" y="9548"/>
                  </a:cubicBezTo>
                  <a:cubicBezTo>
                    <a:pt x="1228" y="20862"/>
                    <a:pt x="1228" y="20862"/>
                    <a:pt x="1228" y="20862"/>
                  </a:cubicBezTo>
                  <a:cubicBezTo>
                    <a:pt x="19655" y="11348"/>
                    <a:pt x="19655" y="11348"/>
                    <a:pt x="19655" y="11348"/>
                  </a:cubicBezTo>
                  <a:cubicBezTo>
                    <a:pt x="20781" y="11348"/>
                    <a:pt x="21600" y="7491"/>
                    <a:pt x="21293" y="4148"/>
                  </a:cubicBezTo>
                  <a:cubicBezTo>
                    <a:pt x="21293" y="1062"/>
                    <a:pt x="19962" y="-738"/>
                    <a:pt x="18734" y="291"/>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4" name="形状"/>
            <p:cNvSpPr/>
            <p:nvPr/>
          </p:nvSpPr>
          <p:spPr>
            <a:xfrm>
              <a:off x="8464" y="414181"/>
              <a:ext cx="97642" cy="36260"/>
            </a:xfrm>
            <a:custGeom>
              <a:avLst/>
              <a:gdLst/>
              <a:ahLst/>
              <a:cxnLst>
                <a:cxn ang="0">
                  <a:pos x="wd2" y="hd2"/>
                </a:cxn>
                <a:cxn ang="5400000">
                  <a:pos x="wd2" y="hd2"/>
                </a:cxn>
                <a:cxn ang="10800000">
                  <a:pos x="wd2" y="hd2"/>
                </a:cxn>
                <a:cxn ang="16200000">
                  <a:pos x="wd2" y="hd2"/>
                </a:cxn>
              </a:cxnLst>
              <a:rect l="0" t="0" r="r" b="b"/>
              <a:pathLst>
                <a:path w="21306" h="20820" extrusionOk="0">
                  <a:moveTo>
                    <a:pt x="18324" y="249"/>
                  </a:moveTo>
                  <a:cubicBezTo>
                    <a:pt x="0" y="9506"/>
                    <a:pt x="0" y="9506"/>
                    <a:pt x="0" y="9506"/>
                  </a:cubicBezTo>
                  <a:cubicBezTo>
                    <a:pt x="819" y="20820"/>
                    <a:pt x="819" y="20820"/>
                    <a:pt x="819" y="20820"/>
                  </a:cubicBezTo>
                  <a:cubicBezTo>
                    <a:pt x="19655" y="11563"/>
                    <a:pt x="19655" y="11563"/>
                    <a:pt x="19655" y="11563"/>
                  </a:cubicBezTo>
                  <a:cubicBezTo>
                    <a:pt x="20883" y="10534"/>
                    <a:pt x="21600" y="7449"/>
                    <a:pt x="21191" y="4363"/>
                  </a:cubicBezTo>
                  <a:cubicBezTo>
                    <a:pt x="21191" y="1534"/>
                    <a:pt x="19962" y="-780"/>
                    <a:pt x="18324" y="249"/>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5" name="形状"/>
            <p:cNvSpPr/>
            <p:nvPr/>
          </p:nvSpPr>
          <p:spPr>
            <a:xfrm>
              <a:off x="16928" y="450114"/>
              <a:ext cx="97601" cy="36272"/>
            </a:xfrm>
            <a:custGeom>
              <a:avLst/>
              <a:gdLst/>
              <a:ahLst/>
              <a:cxnLst>
                <a:cxn ang="0">
                  <a:pos x="wd2" y="hd2"/>
                </a:cxn>
                <a:cxn ang="5400000">
                  <a:pos x="wd2" y="hd2"/>
                </a:cxn>
                <a:cxn ang="10800000">
                  <a:pos x="wd2" y="hd2"/>
                </a:cxn>
                <a:cxn ang="16200000">
                  <a:pos x="wd2" y="hd2"/>
                </a:cxn>
              </a:cxnLst>
              <a:rect l="0" t="0" r="r" b="b"/>
              <a:pathLst>
                <a:path w="21297" h="20830" extrusionOk="0">
                  <a:moveTo>
                    <a:pt x="18324" y="271"/>
                  </a:moveTo>
                  <a:cubicBezTo>
                    <a:pt x="0" y="9640"/>
                    <a:pt x="0" y="9640"/>
                    <a:pt x="0" y="9640"/>
                  </a:cubicBezTo>
                  <a:cubicBezTo>
                    <a:pt x="819" y="20830"/>
                    <a:pt x="819" y="20830"/>
                    <a:pt x="819" y="20830"/>
                  </a:cubicBezTo>
                  <a:cubicBezTo>
                    <a:pt x="19553" y="11722"/>
                    <a:pt x="19553" y="11722"/>
                    <a:pt x="19553" y="11722"/>
                  </a:cubicBezTo>
                  <a:cubicBezTo>
                    <a:pt x="20781" y="10420"/>
                    <a:pt x="21600" y="7558"/>
                    <a:pt x="21191" y="4435"/>
                  </a:cubicBezTo>
                  <a:cubicBezTo>
                    <a:pt x="20781" y="1312"/>
                    <a:pt x="19553" y="-770"/>
                    <a:pt x="18324" y="271"/>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6" name="形状"/>
            <p:cNvSpPr/>
            <p:nvPr/>
          </p:nvSpPr>
          <p:spPr>
            <a:xfrm>
              <a:off x="23277" y="484723"/>
              <a:ext cx="97480" cy="37613"/>
            </a:xfrm>
            <a:custGeom>
              <a:avLst/>
              <a:gdLst/>
              <a:ahLst/>
              <a:cxnLst>
                <a:cxn ang="0">
                  <a:pos x="wd2" y="hd2"/>
                </a:cxn>
                <a:cxn ang="5400000">
                  <a:pos x="wd2" y="hd2"/>
                </a:cxn>
                <a:cxn ang="10800000">
                  <a:pos x="wd2" y="hd2"/>
                </a:cxn>
                <a:cxn ang="16200000">
                  <a:pos x="wd2" y="hd2"/>
                </a:cxn>
              </a:cxnLst>
              <a:rect l="0" t="0" r="r" b="b"/>
              <a:pathLst>
                <a:path w="21271" h="21600" extrusionOk="0">
                  <a:moveTo>
                    <a:pt x="18324" y="0"/>
                  </a:moveTo>
                  <a:cubicBezTo>
                    <a:pt x="0" y="10149"/>
                    <a:pt x="0" y="10149"/>
                    <a:pt x="0" y="10149"/>
                  </a:cubicBezTo>
                  <a:cubicBezTo>
                    <a:pt x="819" y="21600"/>
                    <a:pt x="819" y="21600"/>
                    <a:pt x="819" y="21600"/>
                  </a:cubicBezTo>
                  <a:cubicBezTo>
                    <a:pt x="19143" y="12231"/>
                    <a:pt x="19143" y="12231"/>
                    <a:pt x="19143" y="12231"/>
                  </a:cubicBezTo>
                  <a:cubicBezTo>
                    <a:pt x="20372" y="11451"/>
                    <a:pt x="21600" y="8067"/>
                    <a:pt x="21191" y="4945"/>
                  </a:cubicBezTo>
                  <a:cubicBezTo>
                    <a:pt x="20781" y="1822"/>
                    <a:pt x="19553" y="0"/>
                    <a:pt x="18324" y="0"/>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7" name="形状"/>
            <p:cNvSpPr/>
            <p:nvPr/>
          </p:nvSpPr>
          <p:spPr>
            <a:xfrm>
              <a:off x="31741" y="520673"/>
              <a:ext cx="96875" cy="37618"/>
            </a:xfrm>
            <a:custGeom>
              <a:avLst/>
              <a:gdLst/>
              <a:ahLst/>
              <a:cxnLst>
                <a:cxn ang="0">
                  <a:pos x="wd2" y="hd2"/>
                </a:cxn>
                <a:cxn ang="5400000">
                  <a:pos x="wd2" y="hd2"/>
                </a:cxn>
                <a:cxn ang="10800000">
                  <a:pos x="wd2" y="hd2"/>
                </a:cxn>
                <a:cxn ang="16200000">
                  <a:pos x="wd2" y="hd2"/>
                </a:cxn>
              </a:cxnLst>
              <a:rect l="0" t="0" r="r" b="b"/>
              <a:pathLst>
                <a:path w="21600" h="21600" extrusionOk="0">
                  <a:moveTo>
                    <a:pt x="18678" y="0"/>
                  </a:moveTo>
                  <a:cubicBezTo>
                    <a:pt x="0" y="9257"/>
                    <a:pt x="0" y="9257"/>
                    <a:pt x="0" y="9257"/>
                  </a:cubicBezTo>
                  <a:cubicBezTo>
                    <a:pt x="835" y="21600"/>
                    <a:pt x="835" y="21600"/>
                    <a:pt x="835" y="21600"/>
                  </a:cubicBezTo>
                  <a:cubicBezTo>
                    <a:pt x="19513" y="12343"/>
                    <a:pt x="19513" y="12343"/>
                    <a:pt x="19513" y="12343"/>
                  </a:cubicBezTo>
                  <a:cubicBezTo>
                    <a:pt x="20765" y="11314"/>
                    <a:pt x="21600" y="8229"/>
                    <a:pt x="21600" y="5143"/>
                  </a:cubicBezTo>
                  <a:cubicBezTo>
                    <a:pt x="21183" y="2057"/>
                    <a:pt x="19930" y="0"/>
                    <a:pt x="18678" y="0"/>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26" name="成组"/>
          <p:cNvGrpSpPr/>
          <p:nvPr/>
        </p:nvGrpSpPr>
        <p:grpSpPr>
          <a:xfrm>
            <a:off x="13626214" y="7158039"/>
            <a:ext cx="801533" cy="686803"/>
            <a:chOff x="0" y="0"/>
            <a:chExt cx="801531" cy="686801"/>
          </a:xfrm>
        </p:grpSpPr>
        <p:sp>
          <p:nvSpPr>
            <p:cNvPr id="1019" name="形状"/>
            <p:cNvSpPr/>
            <p:nvPr/>
          </p:nvSpPr>
          <p:spPr>
            <a:xfrm>
              <a:off x="19045" y="105735"/>
              <a:ext cx="782486" cy="581067"/>
            </a:xfrm>
            <a:custGeom>
              <a:avLst/>
              <a:gdLst/>
              <a:ahLst/>
              <a:cxnLst>
                <a:cxn ang="0">
                  <a:pos x="wd2" y="hd2"/>
                </a:cxn>
                <a:cxn ang="5400000">
                  <a:pos x="wd2" y="hd2"/>
                </a:cxn>
                <a:cxn ang="10800000">
                  <a:pos x="wd2" y="hd2"/>
                </a:cxn>
                <a:cxn ang="16200000">
                  <a:pos x="wd2" y="hd2"/>
                </a:cxn>
              </a:cxnLst>
              <a:rect l="0" t="0" r="r" b="b"/>
              <a:pathLst>
                <a:path w="21600" h="21600" extrusionOk="0">
                  <a:moveTo>
                    <a:pt x="21600" y="12953"/>
                  </a:moveTo>
                  <a:lnTo>
                    <a:pt x="3365" y="21600"/>
                  </a:lnTo>
                  <a:lnTo>
                    <a:pt x="0" y="8558"/>
                  </a:lnTo>
                  <a:lnTo>
                    <a:pt x="18235" y="0"/>
                  </a:lnTo>
                  <a:lnTo>
                    <a:pt x="21600" y="12953"/>
                  </a:lnTo>
                </a:path>
              </a:pathLst>
            </a:custGeom>
            <a:solidFill>
              <a:srgbClr val="249F8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0" name="三角形"/>
            <p:cNvSpPr/>
            <p:nvPr/>
          </p:nvSpPr>
          <p:spPr>
            <a:xfrm>
              <a:off x="19045" y="336239"/>
              <a:ext cx="388889" cy="3484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654"/>
                  </a:lnTo>
                  <a:lnTo>
                    <a:pt x="6750" y="21600"/>
                  </a:lnTo>
                  <a:lnTo>
                    <a:pt x="0" y="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1" name="三角形"/>
            <p:cNvSpPr/>
            <p:nvPr/>
          </p:nvSpPr>
          <p:spPr>
            <a:xfrm>
              <a:off x="410527" y="105735"/>
              <a:ext cx="391005" cy="346337"/>
            </a:xfrm>
            <a:custGeom>
              <a:avLst/>
              <a:gdLst/>
              <a:ahLst/>
              <a:cxnLst>
                <a:cxn ang="0">
                  <a:pos x="wd2" y="hd2"/>
                </a:cxn>
                <a:cxn ang="5400000">
                  <a:pos x="wd2" y="hd2"/>
                </a:cxn>
                <a:cxn ang="10800000">
                  <a:pos x="wd2" y="hd2"/>
                </a:cxn>
                <a:cxn ang="16200000">
                  <a:pos x="wd2" y="hd2"/>
                </a:cxn>
              </a:cxnLst>
              <a:rect l="0" t="0" r="r" b="b"/>
              <a:pathLst>
                <a:path w="21600" h="21600" extrusionOk="0">
                  <a:moveTo>
                    <a:pt x="14891" y="0"/>
                  </a:moveTo>
                  <a:lnTo>
                    <a:pt x="0" y="17951"/>
                  </a:lnTo>
                  <a:lnTo>
                    <a:pt x="21600" y="21600"/>
                  </a:lnTo>
                  <a:lnTo>
                    <a:pt x="14891" y="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2" name="三角形"/>
            <p:cNvSpPr/>
            <p:nvPr/>
          </p:nvSpPr>
          <p:spPr>
            <a:xfrm>
              <a:off x="19044" y="0"/>
              <a:ext cx="661867" cy="33364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284" y="0"/>
                  </a:lnTo>
                  <a:lnTo>
                    <a:pt x="21600" y="6758"/>
                  </a:lnTo>
                  <a:lnTo>
                    <a:pt x="0" y="2160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3" name="形状"/>
            <p:cNvSpPr/>
            <p:nvPr/>
          </p:nvSpPr>
          <p:spPr>
            <a:xfrm>
              <a:off x="0" y="50753"/>
              <a:ext cx="680911" cy="342106"/>
            </a:xfrm>
            <a:custGeom>
              <a:avLst/>
              <a:gdLst/>
              <a:ahLst/>
              <a:cxnLst>
                <a:cxn ang="0">
                  <a:pos x="wd2" y="hd2"/>
                </a:cxn>
                <a:cxn ang="5400000">
                  <a:pos x="wd2" y="hd2"/>
                </a:cxn>
                <a:cxn ang="10800000">
                  <a:pos x="wd2" y="hd2"/>
                </a:cxn>
                <a:cxn ang="16200000">
                  <a:pos x="wd2" y="hd2"/>
                </a:cxn>
              </a:cxnLst>
              <a:rect l="0" t="0" r="r" b="b"/>
              <a:pathLst>
                <a:path w="21600" h="21600" extrusionOk="0">
                  <a:moveTo>
                    <a:pt x="608" y="17864"/>
                  </a:moveTo>
                  <a:lnTo>
                    <a:pt x="0" y="14521"/>
                  </a:lnTo>
                  <a:lnTo>
                    <a:pt x="20992" y="0"/>
                  </a:lnTo>
                  <a:lnTo>
                    <a:pt x="21600" y="3374"/>
                  </a:lnTo>
                  <a:lnTo>
                    <a:pt x="13003" y="21600"/>
                  </a:lnTo>
                  <a:lnTo>
                    <a:pt x="608" y="178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4" name="形状"/>
            <p:cNvSpPr/>
            <p:nvPr/>
          </p:nvSpPr>
          <p:spPr>
            <a:xfrm>
              <a:off x="151657" y="147309"/>
              <a:ext cx="394719" cy="152332"/>
            </a:xfrm>
            <a:custGeom>
              <a:avLst/>
              <a:gdLst/>
              <a:ahLst/>
              <a:cxnLst>
                <a:cxn ang="0">
                  <a:pos x="wd2" y="hd2"/>
                </a:cxn>
                <a:cxn ang="5400000">
                  <a:pos x="wd2" y="hd2"/>
                </a:cxn>
                <a:cxn ang="10800000">
                  <a:pos x="wd2" y="hd2"/>
                </a:cxn>
                <a:cxn ang="16200000">
                  <a:pos x="wd2" y="hd2"/>
                </a:cxn>
              </a:cxnLst>
              <a:rect l="0" t="0" r="r" b="b"/>
              <a:pathLst>
                <a:path w="21457" h="21090" extrusionOk="0">
                  <a:moveTo>
                    <a:pt x="21004" y="3200"/>
                  </a:moveTo>
                  <a:cubicBezTo>
                    <a:pt x="961" y="20885"/>
                    <a:pt x="961" y="20885"/>
                    <a:pt x="961" y="20885"/>
                  </a:cubicBezTo>
                  <a:cubicBezTo>
                    <a:pt x="546" y="21407"/>
                    <a:pt x="131" y="20885"/>
                    <a:pt x="27" y="19841"/>
                  </a:cubicBezTo>
                  <a:cubicBezTo>
                    <a:pt x="-77" y="19058"/>
                    <a:pt x="131" y="18014"/>
                    <a:pt x="442" y="17753"/>
                  </a:cubicBezTo>
                  <a:cubicBezTo>
                    <a:pt x="20588" y="68"/>
                    <a:pt x="20588" y="68"/>
                    <a:pt x="20588" y="68"/>
                  </a:cubicBezTo>
                  <a:cubicBezTo>
                    <a:pt x="20900" y="-193"/>
                    <a:pt x="21315" y="329"/>
                    <a:pt x="21419" y="1112"/>
                  </a:cubicBezTo>
                  <a:cubicBezTo>
                    <a:pt x="21523" y="2156"/>
                    <a:pt x="21419" y="2939"/>
                    <a:pt x="21004" y="3200"/>
                  </a:cubicBezTo>
                </a:path>
              </a:pathLst>
            </a:custGeom>
            <a:solidFill>
              <a:srgbClr val="E0E1E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5" name="形状"/>
            <p:cNvSpPr/>
            <p:nvPr/>
          </p:nvSpPr>
          <p:spPr>
            <a:xfrm>
              <a:off x="168586" y="195760"/>
              <a:ext cx="394719" cy="151488"/>
            </a:xfrm>
            <a:custGeom>
              <a:avLst/>
              <a:gdLst/>
              <a:ahLst/>
              <a:cxnLst>
                <a:cxn ang="0">
                  <a:pos x="wd2" y="hd2"/>
                </a:cxn>
                <a:cxn ang="5400000">
                  <a:pos x="wd2" y="hd2"/>
                </a:cxn>
                <a:cxn ang="10800000">
                  <a:pos x="wd2" y="hd2"/>
                </a:cxn>
                <a:cxn ang="16200000">
                  <a:pos x="wd2" y="hd2"/>
                </a:cxn>
              </a:cxnLst>
              <a:rect l="0" t="0" r="r" b="b"/>
              <a:pathLst>
                <a:path w="21457" h="21261" extrusionOk="0">
                  <a:moveTo>
                    <a:pt x="21004" y="3210"/>
                  </a:moveTo>
                  <a:cubicBezTo>
                    <a:pt x="961" y="21166"/>
                    <a:pt x="961" y="21166"/>
                    <a:pt x="961" y="21166"/>
                  </a:cubicBezTo>
                  <a:cubicBezTo>
                    <a:pt x="546" y="21431"/>
                    <a:pt x="131" y="21166"/>
                    <a:pt x="27" y="20106"/>
                  </a:cubicBezTo>
                  <a:cubicBezTo>
                    <a:pt x="-77" y="19311"/>
                    <a:pt x="131" y="18251"/>
                    <a:pt x="442" y="17986"/>
                  </a:cubicBezTo>
                  <a:cubicBezTo>
                    <a:pt x="20588" y="96"/>
                    <a:pt x="20588" y="96"/>
                    <a:pt x="20588" y="96"/>
                  </a:cubicBezTo>
                  <a:cubicBezTo>
                    <a:pt x="20900" y="-169"/>
                    <a:pt x="21315" y="96"/>
                    <a:pt x="21419" y="1156"/>
                  </a:cubicBezTo>
                  <a:cubicBezTo>
                    <a:pt x="21523" y="1951"/>
                    <a:pt x="21419" y="3011"/>
                    <a:pt x="21004" y="3210"/>
                  </a:cubicBezTo>
                </a:path>
              </a:pathLst>
            </a:custGeom>
            <a:solidFill>
              <a:srgbClr val="E0E1E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31" name="成组"/>
          <p:cNvGrpSpPr/>
          <p:nvPr/>
        </p:nvGrpSpPr>
        <p:grpSpPr>
          <a:xfrm>
            <a:off x="7860094" y="5499646"/>
            <a:ext cx="8741433" cy="3429144"/>
            <a:chOff x="0" y="0"/>
            <a:chExt cx="8741432" cy="3429142"/>
          </a:xfrm>
        </p:grpSpPr>
        <p:sp>
          <p:nvSpPr>
            <p:cNvPr id="1027" name="形状"/>
            <p:cNvSpPr/>
            <p:nvPr/>
          </p:nvSpPr>
          <p:spPr>
            <a:xfrm>
              <a:off x="-1" y="1966085"/>
              <a:ext cx="628929" cy="1418778"/>
            </a:xfrm>
            <a:custGeom>
              <a:avLst/>
              <a:gdLst/>
              <a:ahLst/>
              <a:cxnLst>
                <a:cxn ang="0">
                  <a:pos x="wd2" y="hd2"/>
                </a:cxn>
                <a:cxn ang="5400000">
                  <a:pos x="wd2" y="hd2"/>
                </a:cxn>
                <a:cxn ang="10800000">
                  <a:pos x="wd2" y="hd2"/>
                </a:cxn>
                <a:cxn ang="16200000">
                  <a:pos x="wd2" y="hd2"/>
                </a:cxn>
              </a:cxnLst>
              <a:rect l="0" t="0" r="r" b="b"/>
              <a:pathLst>
                <a:path w="21340" h="21536" extrusionOk="0">
                  <a:moveTo>
                    <a:pt x="919" y="21536"/>
                  </a:moveTo>
                  <a:lnTo>
                    <a:pt x="763" y="21536"/>
                  </a:lnTo>
                  <a:cubicBezTo>
                    <a:pt x="319" y="21477"/>
                    <a:pt x="-124" y="21278"/>
                    <a:pt x="33" y="21068"/>
                  </a:cubicBezTo>
                  <a:cubicBezTo>
                    <a:pt x="319" y="20670"/>
                    <a:pt x="319" y="20670"/>
                    <a:pt x="319" y="20670"/>
                  </a:cubicBezTo>
                  <a:cubicBezTo>
                    <a:pt x="319" y="20400"/>
                    <a:pt x="919" y="20272"/>
                    <a:pt x="1363" y="20330"/>
                  </a:cubicBezTo>
                  <a:cubicBezTo>
                    <a:pt x="1806" y="20400"/>
                    <a:pt x="2119" y="20599"/>
                    <a:pt x="2119" y="20869"/>
                  </a:cubicBezTo>
                  <a:cubicBezTo>
                    <a:pt x="1806" y="21278"/>
                    <a:pt x="1806" y="21278"/>
                    <a:pt x="1806" y="21278"/>
                  </a:cubicBezTo>
                  <a:cubicBezTo>
                    <a:pt x="1806" y="21407"/>
                    <a:pt x="1363" y="21536"/>
                    <a:pt x="919" y="21536"/>
                  </a:cubicBezTo>
                  <a:close/>
                  <a:moveTo>
                    <a:pt x="2119" y="19604"/>
                  </a:moveTo>
                  <a:cubicBezTo>
                    <a:pt x="1963" y="19604"/>
                    <a:pt x="1963" y="19604"/>
                    <a:pt x="1806" y="19604"/>
                  </a:cubicBezTo>
                  <a:cubicBezTo>
                    <a:pt x="1363" y="19534"/>
                    <a:pt x="1076" y="19335"/>
                    <a:pt x="1206" y="19066"/>
                  </a:cubicBezTo>
                  <a:cubicBezTo>
                    <a:pt x="1363" y="18668"/>
                    <a:pt x="1363" y="18668"/>
                    <a:pt x="1363" y="18668"/>
                  </a:cubicBezTo>
                  <a:cubicBezTo>
                    <a:pt x="1519" y="18457"/>
                    <a:pt x="1963" y="18328"/>
                    <a:pt x="2563" y="18398"/>
                  </a:cubicBezTo>
                  <a:cubicBezTo>
                    <a:pt x="3006" y="18457"/>
                    <a:pt x="3293" y="18668"/>
                    <a:pt x="3163" y="18937"/>
                  </a:cubicBezTo>
                  <a:cubicBezTo>
                    <a:pt x="3006" y="19265"/>
                    <a:pt x="3006" y="19265"/>
                    <a:pt x="3006" y="19265"/>
                  </a:cubicBezTo>
                  <a:cubicBezTo>
                    <a:pt x="2850" y="19464"/>
                    <a:pt x="2406" y="19604"/>
                    <a:pt x="2119" y="19604"/>
                  </a:cubicBezTo>
                  <a:close/>
                  <a:moveTo>
                    <a:pt x="3293" y="17661"/>
                  </a:moveTo>
                  <a:cubicBezTo>
                    <a:pt x="3163" y="17661"/>
                    <a:pt x="3163" y="17661"/>
                    <a:pt x="3006" y="17661"/>
                  </a:cubicBezTo>
                  <a:cubicBezTo>
                    <a:pt x="2563" y="17591"/>
                    <a:pt x="2250" y="17321"/>
                    <a:pt x="2406" y="17122"/>
                  </a:cubicBezTo>
                  <a:cubicBezTo>
                    <a:pt x="2693" y="16724"/>
                    <a:pt x="2693" y="16724"/>
                    <a:pt x="2693" y="16724"/>
                  </a:cubicBezTo>
                  <a:cubicBezTo>
                    <a:pt x="2850" y="16525"/>
                    <a:pt x="3293" y="16385"/>
                    <a:pt x="3737" y="16455"/>
                  </a:cubicBezTo>
                  <a:cubicBezTo>
                    <a:pt x="4337" y="16525"/>
                    <a:pt x="4493" y="16795"/>
                    <a:pt x="4337" y="16994"/>
                  </a:cubicBezTo>
                  <a:cubicBezTo>
                    <a:pt x="4206" y="17392"/>
                    <a:pt x="4206" y="17392"/>
                    <a:pt x="4206" y="17392"/>
                  </a:cubicBezTo>
                  <a:cubicBezTo>
                    <a:pt x="4050" y="17532"/>
                    <a:pt x="3606" y="17661"/>
                    <a:pt x="3293" y="17661"/>
                  </a:cubicBezTo>
                  <a:close/>
                  <a:moveTo>
                    <a:pt x="4650" y="15717"/>
                  </a:moveTo>
                  <a:cubicBezTo>
                    <a:pt x="4493" y="15717"/>
                    <a:pt x="4337" y="15717"/>
                    <a:pt x="4337" y="15717"/>
                  </a:cubicBezTo>
                  <a:cubicBezTo>
                    <a:pt x="3893" y="15659"/>
                    <a:pt x="3606" y="15390"/>
                    <a:pt x="3737" y="15191"/>
                  </a:cubicBezTo>
                  <a:cubicBezTo>
                    <a:pt x="4050" y="14781"/>
                    <a:pt x="4050" y="14781"/>
                    <a:pt x="4050" y="14781"/>
                  </a:cubicBezTo>
                  <a:cubicBezTo>
                    <a:pt x="4206" y="14582"/>
                    <a:pt x="4650" y="14453"/>
                    <a:pt x="5250" y="14512"/>
                  </a:cubicBezTo>
                  <a:cubicBezTo>
                    <a:pt x="5693" y="14582"/>
                    <a:pt x="5980" y="14851"/>
                    <a:pt x="5850" y="15050"/>
                  </a:cubicBezTo>
                  <a:cubicBezTo>
                    <a:pt x="5537" y="15448"/>
                    <a:pt x="5537" y="15448"/>
                    <a:pt x="5537" y="15448"/>
                  </a:cubicBezTo>
                  <a:cubicBezTo>
                    <a:pt x="5380" y="15659"/>
                    <a:pt x="4937" y="15717"/>
                    <a:pt x="4650" y="15717"/>
                  </a:cubicBezTo>
                  <a:close/>
                  <a:moveTo>
                    <a:pt x="6137" y="13844"/>
                  </a:moveTo>
                  <a:cubicBezTo>
                    <a:pt x="5980" y="13844"/>
                    <a:pt x="5850" y="13844"/>
                    <a:pt x="5850" y="13786"/>
                  </a:cubicBezTo>
                  <a:cubicBezTo>
                    <a:pt x="5250" y="13716"/>
                    <a:pt x="5093" y="13516"/>
                    <a:pt x="5250" y="13247"/>
                  </a:cubicBezTo>
                  <a:cubicBezTo>
                    <a:pt x="5537" y="12908"/>
                    <a:pt x="5537" y="12908"/>
                    <a:pt x="5537" y="12908"/>
                  </a:cubicBezTo>
                  <a:cubicBezTo>
                    <a:pt x="5693" y="12638"/>
                    <a:pt x="6293" y="12580"/>
                    <a:pt x="6737" y="12638"/>
                  </a:cubicBezTo>
                  <a:cubicBezTo>
                    <a:pt x="7180" y="12709"/>
                    <a:pt x="7467" y="12978"/>
                    <a:pt x="7337" y="13177"/>
                  </a:cubicBezTo>
                  <a:cubicBezTo>
                    <a:pt x="7024" y="13575"/>
                    <a:pt x="7024" y="13575"/>
                    <a:pt x="7024" y="13575"/>
                  </a:cubicBezTo>
                  <a:cubicBezTo>
                    <a:pt x="6867" y="13716"/>
                    <a:pt x="6424" y="13844"/>
                    <a:pt x="6137" y="13844"/>
                  </a:cubicBezTo>
                  <a:close/>
                  <a:moveTo>
                    <a:pt x="7624" y="11913"/>
                  </a:moveTo>
                  <a:cubicBezTo>
                    <a:pt x="7624" y="11913"/>
                    <a:pt x="7467" y="11913"/>
                    <a:pt x="7337" y="11913"/>
                  </a:cubicBezTo>
                  <a:cubicBezTo>
                    <a:pt x="6867" y="11842"/>
                    <a:pt x="6580" y="11573"/>
                    <a:pt x="6867" y="11374"/>
                  </a:cubicBezTo>
                  <a:cubicBezTo>
                    <a:pt x="7180" y="10976"/>
                    <a:pt x="7180" y="10976"/>
                    <a:pt x="7180" y="10976"/>
                  </a:cubicBezTo>
                  <a:cubicBezTo>
                    <a:pt x="7337" y="10765"/>
                    <a:pt x="7911" y="10707"/>
                    <a:pt x="8380" y="10765"/>
                  </a:cubicBezTo>
                  <a:cubicBezTo>
                    <a:pt x="8824" y="10836"/>
                    <a:pt x="9111" y="11105"/>
                    <a:pt x="8824" y="11304"/>
                  </a:cubicBezTo>
                  <a:cubicBezTo>
                    <a:pt x="8511" y="11714"/>
                    <a:pt x="8511" y="11714"/>
                    <a:pt x="8511" y="11714"/>
                  </a:cubicBezTo>
                  <a:cubicBezTo>
                    <a:pt x="8380" y="11842"/>
                    <a:pt x="8067" y="11913"/>
                    <a:pt x="7624" y="11913"/>
                  </a:cubicBezTo>
                  <a:close/>
                  <a:moveTo>
                    <a:pt x="9424" y="10098"/>
                  </a:moveTo>
                  <a:cubicBezTo>
                    <a:pt x="9267" y="10098"/>
                    <a:pt x="9111" y="10039"/>
                    <a:pt x="9111" y="10039"/>
                  </a:cubicBezTo>
                  <a:cubicBezTo>
                    <a:pt x="8511" y="9969"/>
                    <a:pt x="8380" y="9700"/>
                    <a:pt x="8511" y="9501"/>
                  </a:cubicBezTo>
                  <a:cubicBezTo>
                    <a:pt x="8954" y="9103"/>
                    <a:pt x="8954" y="9103"/>
                    <a:pt x="8954" y="9103"/>
                  </a:cubicBezTo>
                  <a:cubicBezTo>
                    <a:pt x="9111" y="8904"/>
                    <a:pt x="9711" y="8834"/>
                    <a:pt x="10154" y="8904"/>
                  </a:cubicBezTo>
                  <a:cubicBezTo>
                    <a:pt x="10598" y="9033"/>
                    <a:pt x="10911" y="9232"/>
                    <a:pt x="10598" y="9431"/>
                  </a:cubicBezTo>
                  <a:cubicBezTo>
                    <a:pt x="10311" y="9840"/>
                    <a:pt x="10311" y="9840"/>
                    <a:pt x="10311" y="9840"/>
                  </a:cubicBezTo>
                  <a:cubicBezTo>
                    <a:pt x="10154" y="9969"/>
                    <a:pt x="9711" y="10098"/>
                    <a:pt x="9424" y="10098"/>
                  </a:cubicBezTo>
                  <a:close/>
                  <a:moveTo>
                    <a:pt x="11354" y="8225"/>
                  </a:moveTo>
                  <a:cubicBezTo>
                    <a:pt x="11198" y="8225"/>
                    <a:pt x="11041" y="8225"/>
                    <a:pt x="10911" y="8225"/>
                  </a:cubicBezTo>
                  <a:cubicBezTo>
                    <a:pt x="10467" y="8096"/>
                    <a:pt x="10154" y="7827"/>
                    <a:pt x="10467" y="7628"/>
                  </a:cubicBezTo>
                  <a:cubicBezTo>
                    <a:pt x="10911" y="7288"/>
                    <a:pt x="10911" y="7288"/>
                    <a:pt x="10911" y="7288"/>
                  </a:cubicBezTo>
                  <a:cubicBezTo>
                    <a:pt x="11041" y="7089"/>
                    <a:pt x="11641" y="6960"/>
                    <a:pt x="12085" y="7089"/>
                  </a:cubicBezTo>
                  <a:cubicBezTo>
                    <a:pt x="12554" y="7159"/>
                    <a:pt x="12685" y="7429"/>
                    <a:pt x="12554" y="7628"/>
                  </a:cubicBezTo>
                  <a:cubicBezTo>
                    <a:pt x="12085" y="8026"/>
                    <a:pt x="12085" y="8026"/>
                    <a:pt x="12085" y="8026"/>
                  </a:cubicBezTo>
                  <a:cubicBezTo>
                    <a:pt x="11954" y="8166"/>
                    <a:pt x="11641" y="8225"/>
                    <a:pt x="11354" y="8225"/>
                  </a:cubicBezTo>
                  <a:close/>
                  <a:moveTo>
                    <a:pt x="13285" y="6422"/>
                  </a:moveTo>
                  <a:cubicBezTo>
                    <a:pt x="13128" y="6422"/>
                    <a:pt x="12998" y="6422"/>
                    <a:pt x="12841" y="6363"/>
                  </a:cubicBezTo>
                  <a:cubicBezTo>
                    <a:pt x="12398" y="6293"/>
                    <a:pt x="12241" y="6024"/>
                    <a:pt x="12398" y="5825"/>
                  </a:cubicBezTo>
                  <a:cubicBezTo>
                    <a:pt x="12841" y="5485"/>
                    <a:pt x="12841" y="5485"/>
                    <a:pt x="12841" y="5485"/>
                  </a:cubicBezTo>
                  <a:cubicBezTo>
                    <a:pt x="13128" y="5286"/>
                    <a:pt x="13598" y="5157"/>
                    <a:pt x="14041" y="5286"/>
                  </a:cubicBezTo>
                  <a:cubicBezTo>
                    <a:pt x="14485" y="5356"/>
                    <a:pt x="14772" y="5626"/>
                    <a:pt x="14485" y="5825"/>
                  </a:cubicBezTo>
                  <a:cubicBezTo>
                    <a:pt x="14041" y="6223"/>
                    <a:pt x="14041" y="6223"/>
                    <a:pt x="14041" y="6223"/>
                  </a:cubicBezTo>
                  <a:cubicBezTo>
                    <a:pt x="13885" y="6363"/>
                    <a:pt x="13598" y="6422"/>
                    <a:pt x="13285" y="6422"/>
                  </a:cubicBezTo>
                  <a:close/>
                  <a:moveTo>
                    <a:pt x="15372" y="4619"/>
                  </a:moveTo>
                  <a:cubicBezTo>
                    <a:pt x="15215" y="4619"/>
                    <a:pt x="15085" y="4619"/>
                    <a:pt x="14928" y="4619"/>
                  </a:cubicBezTo>
                  <a:cubicBezTo>
                    <a:pt x="14485" y="4490"/>
                    <a:pt x="14328" y="4221"/>
                    <a:pt x="14485" y="4022"/>
                  </a:cubicBezTo>
                  <a:cubicBezTo>
                    <a:pt x="14928" y="3682"/>
                    <a:pt x="14928" y="3682"/>
                    <a:pt x="14928" y="3682"/>
                  </a:cubicBezTo>
                  <a:cubicBezTo>
                    <a:pt x="15215" y="3483"/>
                    <a:pt x="15815" y="3413"/>
                    <a:pt x="16259" y="3483"/>
                  </a:cubicBezTo>
                  <a:cubicBezTo>
                    <a:pt x="16728" y="3612"/>
                    <a:pt x="16859" y="3881"/>
                    <a:pt x="16572" y="4080"/>
                  </a:cubicBezTo>
                  <a:cubicBezTo>
                    <a:pt x="16128" y="4420"/>
                    <a:pt x="16128" y="4420"/>
                    <a:pt x="16128" y="4420"/>
                  </a:cubicBezTo>
                  <a:cubicBezTo>
                    <a:pt x="15972" y="4549"/>
                    <a:pt x="15685" y="4619"/>
                    <a:pt x="15372" y="4619"/>
                  </a:cubicBezTo>
                  <a:close/>
                  <a:moveTo>
                    <a:pt x="17615" y="2875"/>
                  </a:moveTo>
                  <a:cubicBezTo>
                    <a:pt x="17459" y="2875"/>
                    <a:pt x="17302" y="2875"/>
                    <a:pt x="17172" y="2816"/>
                  </a:cubicBezTo>
                  <a:cubicBezTo>
                    <a:pt x="16728" y="2676"/>
                    <a:pt x="16572" y="2476"/>
                    <a:pt x="16728" y="2277"/>
                  </a:cubicBezTo>
                  <a:cubicBezTo>
                    <a:pt x="17172" y="1879"/>
                    <a:pt x="17172" y="1879"/>
                    <a:pt x="17172" y="1879"/>
                  </a:cubicBezTo>
                  <a:cubicBezTo>
                    <a:pt x="17459" y="1739"/>
                    <a:pt x="18059" y="1680"/>
                    <a:pt x="18502" y="1739"/>
                  </a:cubicBezTo>
                  <a:cubicBezTo>
                    <a:pt x="18946" y="1879"/>
                    <a:pt x="19102" y="2149"/>
                    <a:pt x="18789" y="2348"/>
                  </a:cubicBezTo>
                  <a:cubicBezTo>
                    <a:pt x="18346" y="2676"/>
                    <a:pt x="18346" y="2676"/>
                    <a:pt x="18346" y="2676"/>
                  </a:cubicBezTo>
                  <a:cubicBezTo>
                    <a:pt x="18215" y="2816"/>
                    <a:pt x="17902" y="2875"/>
                    <a:pt x="17615" y="2875"/>
                  </a:cubicBezTo>
                  <a:close/>
                  <a:moveTo>
                    <a:pt x="19833" y="1142"/>
                  </a:moveTo>
                  <a:cubicBezTo>
                    <a:pt x="19702" y="1142"/>
                    <a:pt x="19546" y="1142"/>
                    <a:pt x="19389" y="1072"/>
                  </a:cubicBezTo>
                  <a:cubicBezTo>
                    <a:pt x="18946" y="943"/>
                    <a:pt x="18789" y="744"/>
                    <a:pt x="19102" y="533"/>
                  </a:cubicBezTo>
                  <a:cubicBezTo>
                    <a:pt x="19546" y="205"/>
                    <a:pt x="19546" y="205"/>
                    <a:pt x="19546" y="205"/>
                  </a:cubicBezTo>
                  <a:cubicBezTo>
                    <a:pt x="19833" y="6"/>
                    <a:pt x="20433" y="-64"/>
                    <a:pt x="20876" y="65"/>
                  </a:cubicBezTo>
                  <a:cubicBezTo>
                    <a:pt x="21346" y="205"/>
                    <a:pt x="21476" y="404"/>
                    <a:pt x="21189" y="603"/>
                  </a:cubicBezTo>
                  <a:cubicBezTo>
                    <a:pt x="20746" y="943"/>
                    <a:pt x="20746" y="943"/>
                    <a:pt x="20746" y="943"/>
                  </a:cubicBezTo>
                  <a:cubicBezTo>
                    <a:pt x="20433" y="1072"/>
                    <a:pt x="20146" y="1142"/>
                    <a:pt x="19833" y="1142"/>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8" name="形状"/>
            <p:cNvSpPr/>
            <p:nvPr/>
          </p:nvSpPr>
          <p:spPr>
            <a:xfrm>
              <a:off x="1956918" y="6301"/>
              <a:ext cx="1454051" cy="633262"/>
            </a:xfrm>
            <a:custGeom>
              <a:avLst/>
              <a:gdLst/>
              <a:ahLst/>
              <a:cxnLst>
                <a:cxn ang="0">
                  <a:pos x="wd2" y="hd2"/>
                </a:cxn>
                <a:cxn ang="5400000">
                  <a:pos x="wd2" y="hd2"/>
                </a:cxn>
                <a:cxn ang="10800000">
                  <a:pos x="wd2" y="hd2"/>
                </a:cxn>
                <a:cxn ang="16200000">
                  <a:pos x="wd2" y="hd2"/>
                </a:cxn>
              </a:cxnLst>
              <a:rect l="0" t="0" r="r" b="b"/>
              <a:pathLst>
                <a:path w="21491" h="21501" extrusionOk="0">
                  <a:moveTo>
                    <a:pt x="394" y="21501"/>
                  </a:moveTo>
                  <a:cubicBezTo>
                    <a:pt x="257" y="21501"/>
                    <a:pt x="132" y="21344"/>
                    <a:pt x="63" y="21058"/>
                  </a:cubicBezTo>
                  <a:cubicBezTo>
                    <a:pt x="-62" y="20614"/>
                    <a:pt x="6" y="20014"/>
                    <a:pt x="200" y="19701"/>
                  </a:cubicBezTo>
                  <a:cubicBezTo>
                    <a:pt x="519" y="19258"/>
                    <a:pt x="519" y="19258"/>
                    <a:pt x="519" y="19258"/>
                  </a:cubicBezTo>
                  <a:cubicBezTo>
                    <a:pt x="713" y="18971"/>
                    <a:pt x="975" y="19101"/>
                    <a:pt x="1043" y="19571"/>
                  </a:cubicBezTo>
                  <a:cubicBezTo>
                    <a:pt x="1168" y="20014"/>
                    <a:pt x="1111" y="20614"/>
                    <a:pt x="906" y="20901"/>
                  </a:cubicBezTo>
                  <a:cubicBezTo>
                    <a:pt x="587" y="21344"/>
                    <a:pt x="587" y="21344"/>
                    <a:pt x="587" y="21344"/>
                  </a:cubicBezTo>
                  <a:cubicBezTo>
                    <a:pt x="519" y="21501"/>
                    <a:pt x="451" y="21501"/>
                    <a:pt x="394" y="21501"/>
                  </a:cubicBezTo>
                  <a:close/>
                  <a:moveTo>
                    <a:pt x="2080" y="19101"/>
                  </a:moveTo>
                  <a:cubicBezTo>
                    <a:pt x="1954" y="19101"/>
                    <a:pt x="1829" y="18971"/>
                    <a:pt x="1761" y="18658"/>
                  </a:cubicBezTo>
                  <a:cubicBezTo>
                    <a:pt x="1624" y="18214"/>
                    <a:pt x="1692" y="17614"/>
                    <a:pt x="1886" y="17327"/>
                  </a:cubicBezTo>
                  <a:cubicBezTo>
                    <a:pt x="2216" y="16884"/>
                    <a:pt x="2216" y="16884"/>
                    <a:pt x="2216" y="16884"/>
                  </a:cubicBezTo>
                  <a:cubicBezTo>
                    <a:pt x="2410" y="16571"/>
                    <a:pt x="2672" y="16727"/>
                    <a:pt x="2797" y="17171"/>
                  </a:cubicBezTo>
                  <a:cubicBezTo>
                    <a:pt x="2934" y="17614"/>
                    <a:pt x="2866" y="18214"/>
                    <a:pt x="2672" y="18527"/>
                  </a:cubicBezTo>
                  <a:cubicBezTo>
                    <a:pt x="2273" y="18971"/>
                    <a:pt x="2273" y="18971"/>
                    <a:pt x="2273" y="18971"/>
                  </a:cubicBezTo>
                  <a:cubicBezTo>
                    <a:pt x="2216" y="19101"/>
                    <a:pt x="2148" y="19101"/>
                    <a:pt x="2080" y="19101"/>
                  </a:cubicBezTo>
                  <a:close/>
                  <a:moveTo>
                    <a:pt x="3834" y="16727"/>
                  </a:moveTo>
                  <a:cubicBezTo>
                    <a:pt x="3709" y="16727"/>
                    <a:pt x="3584" y="16571"/>
                    <a:pt x="3515" y="16284"/>
                  </a:cubicBezTo>
                  <a:cubicBezTo>
                    <a:pt x="3390" y="15840"/>
                    <a:pt x="3447" y="15240"/>
                    <a:pt x="3641" y="15084"/>
                  </a:cubicBezTo>
                  <a:cubicBezTo>
                    <a:pt x="3971" y="14640"/>
                    <a:pt x="3971" y="14640"/>
                    <a:pt x="3971" y="14640"/>
                  </a:cubicBezTo>
                  <a:cubicBezTo>
                    <a:pt x="4165" y="14353"/>
                    <a:pt x="4427" y="14484"/>
                    <a:pt x="4552" y="14927"/>
                  </a:cubicBezTo>
                  <a:cubicBezTo>
                    <a:pt x="4689" y="15397"/>
                    <a:pt x="4552" y="15997"/>
                    <a:pt x="4358" y="16284"/>
                  </a:cubicBezTo>
                  <a:cubicBezTo>
                    <a:pt x="4039" y="16727"/>
                    <a:pt x="4039" y="16727"/>
                    <a:pt x="4039" y="16727"/>
                  </a:cubicBezTo>
                  <a:cubicBezTo>
                    <a:pt x="3971" y="16727"/>
                    <a:pt x="3903" y="16727"/>
                    <a:pt x="3834" y="16727"/>
                  </a:cubicBezTo>
                  <a:close/>
                  <a:moveTo>
                    <a:pt x="5600" y="14640"/>
                  </a:moveTo>
                  <a:cubicBezTo>
                    <a:pt x="5463" y="14640"/>
                    <a:pt x="5338" y="14484"/>
                    <a:pt x="5270" y="14197"/>
                  </a:cubicBezTo>
                  <a:cubicBezTo>
                    <a:pt x="5144" y="13753"/>
                    <a:pt x="5213" y="13153"/>
                    <a:pt x="5406" y="12866"/>
                  </a:cubicBezTo>
                  <a:cubicBezTo>
                    <a:pt x="5794" y="12397"/>
                    <a:pt x="5794" y="12397"/>
                    <a:pt x="5794" y="12397"/>
                  </a:cubicBezTo>
                  <a:cubicBezTo>
                    <a:pt x="5987" y="12266"/>
                    <a:pt x="6249" y="12397"/>
                    <a:pt x="6318" y="12866"/>
                  </a:cubicBezTo>
                  <a:cubicBezTo>
                    <a:pt x="6443" y="13310"/>
                    <a:pt x="6375" y="13884"/>
                    <a:pt x="6181" y="14040"/>
                  </a:cubicBezTo>
                  <a:cubicBezTo>
                    <a:pt x="5794" y="14484"/>
                    <a:pt x="5794" y="14484"/>
                    <a:pt x="5794" y="14484"/>
                  </a:cubicBezTo>
                  <a:cubicBezTo>
                    <a:pt x="5725" y="14640"/>
                    <a:pt x="5657" y="14640"/>
                    <a:pt x="5600" y="14640"/>
                  </a:cubicBezTo>
                  <a:close/>
                  <a:moveTo>
                    <a:pt x="7423" y="12553"/>
                  </a:moveTo>
                  <a:cubicBezTo>
                    <a:pt x="7286" y="12553"/>
                    <a:pt x="7092" y="12397"/>
                    <a:pt x="7035" y="12110"/>
                  </a:cubicBezTo>
                  <a:cubicBezTo>
                    <a:pt x="6967" y="11666"/>
                    <a:pt x="7035" y="11066"/>
                    <a:pt x="7229" y="10779"/>
                  </a:cubicBezTo>
                  <a:cubicBezTo>
                    <a:pt x="7616" y="10466"/>
                    <a:pt x="7616" y="10466"/>
                    <a:pt x="7616" y="10466"/>
                  </a:cubicBezTo>
                  <a:cubicBezTo>
                    <a:pt x="7810" y="10179"/>
                    <a:pt x="8072" y="10466"/>
                    <a:pt x="8141" y="10910"/>
                  </a:cubicBezTo>
                  <a:cubicBezTo>
                    <a:pt x="8266" y="11353"/>
                    <a:pt x="8141" y="11953"/>
                    <a:pt x="7935" y="12110"/>
                  </a:cubicBezTo>
                  <a:cubicBezTo>
                    <a:pt x="7616" y="12553"/>
                    <a:pt x="7616" y="12553"/>
                    <a:pt x="7616" y="12553"/>
                  </a:cubicBezTo>
                  <a:cubicBezTo>
                    <a:pt x="7548" y="12553"/>
                    <a:pt x="7480" y="12553"/>
                    <a:pt x="7423" y="12553"/>
                  </a:cubicBezTo>
                  <a:close/>
                  <a:moveTo>
                    <a:pt x="9246" y="10623"/>
                  </a:moveTo>
                  <a:cubicBezTo>
                    <a:pt x="9109" y="10623"/>
                    <a:pt x="8915" y="10466"/>
                    <a:pt x="8858" y="10179"/>
                  </a:cubicBezTo>
                  <a:cubicBezTo>
                    <a:pt x="8790" y="9710"/>
                    <a:pt x="8858" y="9136"/>
                    <a:pt x="9109" y="8979"/>
                  </a:cubicBezTo>
                  <a:cubicBezTo>
                    <a:pt x="9439" y="8536"/>
                    <a:pt x="9439" y="8536"/>
                    <a:pt x="9439" y="8536"/>
                  </a:cubicBezTo>
                  <a:cubicBezTo>
                    <a:pt x="9633" y="8379"/>
                    <a:pt x="9895" y="8536"/>
                    <a:pt x="9963" y="8979"/>
                  </a:cubicBezTo>
                  <a:cubicBezTo>
                    <a:pt x="10089" y="9423"/>
                    <a:pt x="9963" y="10023"/>
                    <a:pt x="9758" y="10179"/>
                  </a:cubicBezTo>
                  <a:cubicBezTo>
                    <a:pt x="9439" y="10623"/>
                    <a:pt x="9439" y="10623"/>
                    <a:pt x="9439" y="10623"/>
                  </a:cubicBezTo>
                  <a:cubicBezTo>
                    <a:pt x="9371" y="10623"/>
                    <a:pt x="9303" y="10623"/>
                    <a:pt x="9246" y="10623"/>
                  </a:cubicBezTo>
                  <a:close/>
                  <a:moveTo>
                    <a:pt x="11125" y="8979"/>
                  </a:moveTo>
                  <a:cubicBezTo>
                    <a:pt x="10932" y="8979"/>
                    <a:pt x="10806" y="8692"/>
                    <a:pt x="10738" y="8379"/>
                  </a:cubicBezTo>
                  <a:cubicBezTo>
                    <a:pt x="10613" y="7779"/>
                    <a:pt x="10738" y="7336"/>
                    <a:pt x="10932" y="7179"/>
                  </a:cubicBezTo>
                  <a:cubicBezTo>
                    <a:pt x="11330" y="6736"/>
                    <a:pt x="11330" y="6736"/>
                    <a:pt x="11330" y="6736"/>
                  </a:cubicBezTo>
                  <a:cubicBezTo>
                    <a:pt x="11524" y="6605"/>
                    <a:pt x="11786" y="6892"/>
                    <a:pt x="11843" y="7336"/>
                  </a:cubicBezTo>
                  <a:cubicBezTo>
                    <a:pt x="11911" y="7779"/>
                    <a:pt x="11843" y="8379"/>
                    <a:pt x="11649" y="8536"/>
                  </a:cubicBezTo>
                  <a:cubicBezTo>
                    <a:pt x="11262" y="8823"/>
                    <a:pt x="11262" y="8823"/>
                    <a:pt x="11262" y="8823"/>
                  </a:cubicBezTo>
                  <a:cubicBezTo>
                    <a:pt x="11194" y="8823"/>
                    <a:pt x="11125" y="8979"/>
                    <a:pt x="11125" y="8979"/>
                  </a:cubicBezTo>
                  <a:close/>
                  <a:moveTo>
                    <a:pt x="12948" y="7179"/>
                  </a:moveTo>
                  <a:cubicBezTo>
                    <a:pt x="12823" y="7179"/>
                    <a:pt x="12629" y="7049"/>
                    <a:pt x="12629" y="6605"/>
                  </a:cubicBezTo>
                  <a:cubicBezTo>
                    <a:pt x="12492" y="6136"/>
                    <a:pt x="12629" y="5692"/>
                    <a:pt x="12823" y="5405"/>
                  </a:cubicBezTo>
                  <a:cubicBezTo>
                    <a:pt x="13210" y="5118"/>
                    <a:pt x="13210" y="5118"/>
                    <a:pt x="13210" y="5118"/>
                  </a:cubicBezTo>
                  <a:cubicBezTo>
                    <a:pt x="13404" y="4962"/>
                    <a:pt x="13666" y="5249"/>
                    <a:pt x="13734" y="5692"/>
                  </a:cubicBezTo>
                  <a:cubicBezTo>
                    <a:pt x="13803" y="6136"/>
                    <a:pt x="13734" y="6736"/>
                    <a:pt x="13472" y="6892"/>
                  </a:cubicBezTo>
                  <a:cubicBezTo>
                    <a:pt x="13142" y="7179"/>
                    <a:pt x="13142" y="7179"/>
                    <a:pt x="13142" y="7179"/>
                  </a:cubicBezTo>
                  <a:cubicBezTo>
                    <a:pt x="13085" y="7179"/>
                    <a:pt x="13016" y="7179"/>
                    <a:pt x="12948" y="7179"/>
                  </a:cubicBezTo>
                  <a:close/>
                  <a:moveTo>
                    <a:pt x="14908" y="5692"/>
                  </a:moveTo>
                  <a:cubicBezTo>
                    <a:pt x="14714" y="5692"/>
                    <a:pt x="14577" y="5562"/>
                    <a:pt x="14509" y="5118"/>
                  </a:cubicBezTo>
                  <a:cubicBezTo>
                    <a:pt x="14452" y="4649"/>
                    <a:pt x="14509" y="4049"/>
                    <a:pt x="14771" y="3918"/>
                  </a:cubicBezTo>
                  <a:cubicBezTo>
                    <a:pt x="15170" y="3605"/>
                    <a:pt x="15170" y="3605"/>
                    <a:pt x="15170" y="3605"/>
                  </a:cubicBezTo>
                  <a:cubicBezTo>
                    <a:pt x="15363" y="3475"/>
                    <a:pt x="15557" y="3762"/>
                    <a:pt x="15625" y="4205"/>
                  </a:cubicBezTo>
                  <a:cubicBezTo>
                    <a:pt x="15682" y="4805"/>
                    <a:pt x="15625" y="5249"/>
                    <a:pt x="15363" y="5405"/>
                  </a:cubicBezTo>
                  <a:cubicBezTo>
                    <a:pt x="14965" y="5692"/>
                    <a:pt x="14965" y="5692"/>
                    <a:pt x="14965" y="5692"/>
                  </a:cubicBezTo>
                  <a:lnTo>
                    <a:pt x="14908" y="5692"/>
                  </a:lnTo>
                  <a:close/>
                  <a:moveTo>
                    <a:pt x="16787" y="4362"/>
                  </a:moveTo>
                  <a:cubicBezTo>
                    <a:pt x="16594" y="4362"/>
                    <a:pt x="16468" y="4049"/>
                    <a:pt x="16400" y="3762"/>
                  </a:cubicBezTo>
                  <a:cubicBezTo>
                    <a:pt x="16332" y="3162"/>
                    <a:pt x="16468" y="2718"/>
                    <a:pt x="16662" y="2562"/>
                  </a:cubicBezTo>
                  <a:cubicBezTo>
                    <a:pt x="17049" y="2275"/>
                    <a:pt x="17049" y="2275"/>
                    <a:pt x="17049" y="2275"/>
                  </a:cubicBezTo>
                  <a:cubicBezTo>
                    <a:pt x="17311" y="2118"/>
                    <a:pt x="17505" y="2431"/>
                    <a:pt x="17573" y="2875"/>
                  </a:cubicBezTo>
                  <a:cubicBezTo>
                    <a:pt x="17642" y="3475"/>
                    <a:pt x="17505" y="3918"/>
                    <a:pt x="17311" y="4049"/>
                  </a:cubicBezTo>
                  <a:cubicBezTo>
                    <a:pt x="16924" y="4362"/>
                    <a:pt x="16924" y="4362"/>
                    <a:pt x="16924" y="4362"/>
                  </a:cubicBezTo>
                  <a:cubicBezTo>
                    <a:pt x="16856" y="4362"/>
                    <a:pt x="16856" y="4362"/>
                    <a:pt x="16787" y="4362"/>
                  </a:cubicBezTo>
                  <a:close/>
                  <a:moveTo>
                    <a:pt x="18747" y="3162"/>
                  </a:moveTo>
                  <a:cubicBezTo>
                    <a:pt x="18553" y="3162"/>
                    <a:pt x="18360" y="2875"/>
                    <a:pt x="18360" y="2431"/>
                  </a:cubicBezTo>
                  <a:cubicBezTo>
                    <a:pt x="18291" y="1962"/>
                    <a:pt x="18416" y="1388"/>
                    <a:pt x="18610" y="1231"/>
                  </a:cubicBezTo>
                  <a:cubicBezTo>
                    <a:pt x="19009" y="1075"/>
                    <a:pt x="19009" y="1075"/>
                    <a:pt x="19009" y="1075"/>
                  </a:cubicBezTo>
                  <a:cubicBezTo>
                    <a:pt x="19203" y="944"/>
                    <a:pt x="19465" y="1231"/>
                    <a:pt x="19522" y="1675"/>
                  </a:cubicBezTo>
                  <a:cubicBezTo>
                    <a:pt x="19590" y="2275"/>
                    <a:pt x="19465" y="2718"/>
                    <a:pt x="19203" y="2875"/>
                  </a:cubicBezTo>
                  <a:cubicBezTo>
                    <a:pt x="18815" y="3162"/>
                    <a:pt x="18815" y="3162"/>
                    <a:pt x="18815" y="3162"/>
                  </a:cubicBezTo>
                  <a:lnTo>
                    <a:pt x="18747" y="3162"/>
                  </a:lnTo>
                  <a:close/>
                  <a:moveTo>
                    <a:pt x="20695" y="1962"/>
                  </a:moveTo>
                  <a:cubicBezTo>
                    <a:pt x="20501" y="1962"/>
                    <a:pt x="20308" y="1675"/>
                    <a:pt x="20308" y="1231"/>
                  </a:cubicBezTo>
                  <a:cubicBezTo>
                    <a:pt x="20239" y="788"/>
                    <a:pt x="20376" y="344"/>
                    <a:pt x="20570" y="188"/>
                  </a:cubicBezTo>
                  <a:cubicBezTo>
                    <a:pt x="20957" y="31"/>
                    <a:pt x="20957" y="31"/>
                    <a:pt x="20957" y="31"/>
                  </a:cubicBezTo>
                  <a:cubicBezTo>
                    <a:pt x="21219" y="-99"/>
                    <a:pt x="21413" y="188"/>
                    <a:pt x="21481" y="631"/>
                  </a:cubicBezTo>
                  <a:cubicBezTo>
                    <a:pt x="21538" y="1231"/>
                    <a:pt x="21344" y="1675"/>
                    <a:pt x="21151" y="1831"/>
                  </a:cubicBezTo>
                  <a:cubicBezTo>
                    <a:pt x="20763" y="1962"/>
                    <a:pt x="20763" y="1962"/>
                    <a:pt x="20763" y="1962"/>
                  </a:cubicBezTo>
                  <a:lnTo>
                    <a:pt x="20695" y="1962"/>
                  </a:ln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9" name="形状"/>
            <p:cNvSpPr/>
            <p:nvPr/>
          </p:nvSpPr>
          <p:spPr>
            <a:xfrm>
              <a:off x="5289536" y="-1"/>
              <a:ext cx="1480207" cy="636158"/>
            </a:xfrm>
            <a:custGeom>
              <a:avLst/>
              <a:gdLst/>
              <a:ahLst/>
              <a:cxnLst>
                <a:cxn ang="0">
                  <a:pos x="wd2" y="hd2"/>
                </a:cxn>
                <a:cxn ang="5400000">
                  <a:pos x="wd2" y="hd2"/>
                </a:cxn>
                <a:cxn ang="10800000">
                  <a:pos x="wd2" y="hd2"/>
                </a:cxn>
                <a:cxn ang="16200000">
                  <a:pos x="wd2" y="hd2"/>
                </a:cxn>
              </a:cxnLst>
              <a:rect l="0" t="0" r="r" b="b"/>
              <a:pathLst>
                <a:path w="21526" h="21484" extrusionOk="0">
                  <a:moveTo>
                    <a:pt x="21101" y="21484"/>
                  </a:moveTo>
                  <a:cubicBezTo>
                    <a:pt x="21045" y="21484"/>
                    <a:pt x="20978" y="21484"/>
                    <a:pt x="20910" y="21355"/>
                  </a:cubicBezTo>
                  <a:cubicBezTo>
                    <a:pt x="20596" y="20888"/>
                    <a:pt x="20596" y="20888"/>
                    <a:pt x="20596" y="20888"/>
                  </a:cubicBezTo>
                  <a:cubicBezTo>
                    <a:pt x="20405" y="20603"/>
                    <a:pt x="20338" y="20008"/>
                    <a:pt x="20462" y="19567"/>
                  </a:cubicBezTo>
                  <a:cubicBezTo>
                    <a:pt x="20596" y="19127"/>
                    <a:pt x="20787" y="18972"/>
                    <a:pt x="20978" y="19257"/>
                  </a:cubicBezTo>
                  <a:cubicBezTo>
                    <a:pt x="21359" y="19723"/>
                    <a:pt x="21359" y="19723"/>
                    <a:pt x="21359" y="19723"/>
                  </a:cubicBezTo>
                  <a:cubicBezTo>
                    <a:pt x="21550" y="20008"/>
                    <a:pt x="21550" y="20603"/>
                    <a:pt x="21494" y="21044"/>
                  </a:cubicBezTo>
                  <a:cubicBezTo>
                    <a:pt x="21359" y="21355"/>
                    <a:pt x="21236" y="21484"/>
                    <a:pt x="21101" y="21484"/>
                  </a:cubicBezTo>
                  <a:close/>
                  <a:moveTo>
                    <a:pt x="19440" y="18972"/>
                  </a:moveTo>
                  <a:cubicBezTo>
                    <a:pt x="19373" y="18972"/>
                    <a:pt x="19250" y="18972"/>
                    <a:pt x="19182" y="18972"/>
                  </a:cubicBezTo>
                  <a:cubicBezTo>
                    <a:pt x="18857" y="18376"/>
                    <a:pt x="18857" y="18376"/>
                    <a:pt x="18857" y="18376"/>
                  </a:cubicBezTo>
                  <a:cubicBezTo>
                    <a:pt x="18666" y="18221"/>
                    <a:pt x="18610" y="17651"/>
                    <a:pt x="18734" y="17211"/>
                  </a:cubicBezTo>
                  <a:cubicBezTo>
                    <a:pt x="18857" y="16744"/>
                    <a:pt x="19059" y="16615"/>
                    <a:pt x="19250" y="16900"/>
                  </a:cubicBezTo>
                  <a:cubicBezTo>
                    <a:pt x="19631" y="17340"/>
                    <a:pt x="19631" y="17340"/>
                    <a:pt x="19631" y="17340"/>
                  </a:cubicBezTo>
                  <a:cubicBezTo>
                    <a:pt x="19822" y="17651"/>
                    <a:pt x="19889" y="18091"/>
                    <a:pt x="19755" y="18531"/>
                  </a:cubicBezTo>
                  <a:cubicBezTo>
                    <a:pt x="19699" y="18816"/>
                    <a:pt x="19564" y="18972"/>
                    <a:pt x="19440" y="18972"/>
                  </a:cubicBezTo>
                  <a:close/>
                  <a:moveTo>
                    <a:pt x="17645" y="16744"/>
                  </a:moveTo>
                  <a:cubicBezTo>
                    <a:pt x="17578" y="16744"/>
                    <a:pt x="17511" y="16744"/>
                    <a:pt x="17454" y="16615"/>
                  </a:cubicBezTo>
                  <a:cubicBezTo>
                    <a:pt x="17129" y="16175"/>
                    <a:pt x="17129" y="16175"/>
                    <a:pt x="17129" y="16175"/>
                  </a:cubicBezTo>
                  <a:cubicBezTo>
                    <a:pt x="16938" y="16019"/>
                    <a:pt x="16871" y="15424"/>
                    <a:pt x="16938" y="14983"/>
                  </a:cubicBezTo>
                  <a:cubicBezTo>
                    <a:pt x="17062" y="14543"/>
                    <a:pt x="17320" y="14388"/>
                    <a:pt x="17511" y="14543"/>
                  </a:cubicBezTo>
                  <a:cubicBezTo>
                    <a:pt x="17836" y="14983"/>
                    <a:pt x="17836" y="14983"/>
                    <a:pt x="17836" y="14983"/>
                  </a:cubicBezTo>
                  <a:cubicBezTo>
                    <a:pt x="18027" y="15268"/>
                    <a:pt x="18094" y="15864"/>
                    <a:pt x="18027" y="16304"/>
                  </a:cubicBezTo>
                  <a:cubicBezTo>
                    <a:pt x="17959" y="16615"/>
                    <a:pt x="17836" y="16744"/>
                    <a:pt x="17645" y="16744"/>
                  </a:cubicBezTo>
                  <a:close/>
                  <a:moveTo>
                    <a:pt x="15917" y="14543"/>
                  </a:moveTo>
                  <a:cubicBezTo>
                    <a:pt x="15850" y="14543"/>
                    <a:pt x="15783" y="14543"/>
                    <a:pt x="15726" y="14543"/>
                  </a:cubicBezTo>
                  <a:cubicBezTo>
                    <a:pt x="15334" y="14077"/>
                    <a:pt x="15334" y="14077"/>
                    <a:pt x="15334" y="14077"/>
                  </a:cubicBezTo>
                  <a:cubicBezTo>
                    <a:pt x="15143" y="13792"/>
                    <a:pt x="15076" y="13352"/>
                    <a:pt x="15143" y="12911"/>
                  </a:cubicBezTo>
                  <a:cubicBezTo>
                    <a:pt x="15266" y="12316"/>
                    <a:pt x="15524" y="12160"/>
                    <a:pt x="15726" y="12471"/>
                  </a:cubicBezTo>
                  <a:cubicBezTo>
                    <a:pt x="16041" y="12911"/>
                    <a:pt x="16041" y="12911"/>
                    <a:pt x="16041" y="12911"/>
                  </a:cubicBezTo>
                  <a:cubicBezTo>
                    <a:pt x="16231" y="13067"/>
                    <a:pt x="16366" y="13637"/>
                    <a:pt x="16231" y="14077"/>
                  </a:cubicBezTo>
                  <a:cubicBezTo>
                    <a:pt x="16164" y="14388"/>
                    <a:pt x="16041" y="14543"/>
                    <a:pt x="15917" y="14543"/>
                  </a:cubicBezTo>
                  <a:close/>
                  <a:moveTo>
                    <a:pt x="14055" y="12601"/>
                  </a:moveTo>
                  <a:cubicBezTo>
                    <a:pt x="14055" y="12601"/>
                    <a:pt x="13987" y="12471"/>
                    <a:pt x="13931" y="12471"/>
                  </a:cubicBezTo>
                  <a:cubicBezTo>
                    <a:pt x="13538" y="12031"/>
                    <a:pt x="13538" y="12031"/>
                    <a:pt x="13538" y="12031"/>
                  </a:cubicBezTo>
                  <a:cubicBezTo>
                    <a:pt x="13348" y="11875"/>
                    <a:pt x="13280" y="11280"/>
                    <a:pt x="13348" y="10839"/>
                  </a:cubicBezTo>
                  <a:cubicBezTo>
                    <a:pt x="13482" y="10399"/>
                    <a:pt x="13673" y="10244"/>
                    <a:pt x="13864" y="10399"/>
                  </a:cubicBezTo>
                  <a:cubicBezTo>
                    <a:pt x="14245" y="10839"/>
                    <a:pt x="14245" y="10839"/>
                    <a:pt x="14245" y="10839"/>
                  </a:cubicBezTo>
                  <a:cubicBezTo>
                    <a:pt x="14436" y="10995"/>
                    <a:pt x="14571" y="11565"/>
                    <a:pt x="14436" y="12031"/>
                  </a:cubicBezTo>
                  <a:cubicBezTo>
                    <a:pt x="14369" y="12316"/>
                    <a:pt x="14245" y="12601"/>
                    <a:pt x="14055" y="12601"/>
                  </a:cubicBezTo>
                  <a:close/>
                  <a:moveTo>
                    <a:pt x="12259" y="10684"/>
                  </a:moveTo>
                  <a:cubicBezTo>
                    <a:pt x="12192" y="10684"/>
                    <a:pt x="12136" y="10684"/>
                    <a:pt x="12068" y="10529"/>
                  </a:cubicBezTo>
                  <a:cubicBezTo>
                    <a:pt x="11743" y="10244"/>
                    <a:pt x="11743" y="10244"/>
                    <a:pt x="11743" y="10244"/>
                  </a:cubicBezTo>
                  <a:cubicBezTo>
                    <a:pt x="11552" y="9933"/>
                    <a:pt x="11429" y="9493"/>
                    <a:pt x="11485" y="9052"/>
                  </a:cubicBezTo>
                  <a:cubicBezTo>
                    <a:pt x="11620" y="8457"/>
                    <a:pt x="11810" y="8327"/>
                    <a:pt x="12068" y="8457"/>
                  </a:cubicBezTo>
                  <a:cubicBezTo>
                    <a:pt x="12383" y="8923"/>
                    <a:pt x="12383" y="8923"/>
                    <a:pt x="12383" y="8923"/>
                  </a:cubicBezTo>
                  <a:cubicBezTo>
                    <a:pt x="12573" y="9052"/>
                    <a:pt x="12708" y="9648"/>
                    <a:pt x="12641" y="10088"/>
                  </a:cubicBezTo>
                  <a:cubicBezTo>
                    <a:pt x="12573" y="10399"/>
                    <a:pt x="12383" y="10684"/>
                    <a:pt x="12259" y="10684"/>
                  </a:cubicBezTo>
                  <a:close/>
                  <a:moveTo>
                    <a:pt x="10397" y="8923"/>
                  </a:moveTo>
                  <a:cubicBezTo>
                    <a:pt x="10340" y="8923"/>
                    <a:pt x="10273" y="8923"/>
                    <a:pt x="10273" y="8767"/>
                  </a:cubicBezTo>
                  <a:cubicBezTo>
                    <a:pt x="9892" y="8457"/>
                    <a:pt x="9892" y="8457"/>
                    <a:pt x="9892" y="8457"/>
                  </a:cubicBezTo>
                  <a:cubicBezTo>
                    <a:pt x="9690" y="8327"/>
                    <a:pt x="9566" y="7731"/>
                    <a:pt x="9634" y="7291"/>
                  </a:cubicBezTo>
                  <a:cubicBezTo>
                    <a:pt x="9757" y="6851"/>
                    <a:pt x="9948" y="6540"/>
                    <a:pt x="10138" y="6696"/>
                  </a:cubicBezTo>
                  <a:cubicBezTo>
                    <a:pt x="10531" y="7136"/>
                    <a:pt x="10531" y="7136"/>
                    <a:pt x="10531" y="7136"/>
                  </a:cubicBezTo>
                  <a:cubicBezTo>
                    <a:pt x="10722" y="7291"/>
                    <a:pt x="10845" y="7887"/>
                    <a:pt x="10778" y="8327"/>
                  </a:cubicBezTo>
                  <a:cubicBezTo>
                    <a:pt x="10722" y="8612"/>
                    <a:pt x="10531" y="8923"/>
                    <a:pt x="10397" y="8923"/>
                  </a:cubicBezTo>
                  <a:close/>
                  <a:moveTo>
                    <a:pt x="8545" y="7291"/>
                  </a:moveTo>
                  <a:cubicBezTo>
                    <a:pt x="8478" y="7291"/>
                    <a:pt x="8410" y="7291"/>
                    <a:pt x="8343" y="7136"/>
                  </a:cubicBezTo>
                  <a:cubicBezTo>
                    <a:pt x="8029" y="6851"/>
                    <a:pt x="8029" y="6851"/>
                    <a:pt x="8029" y="6851"/>
                  </a:cubicBezTo>
                  <a:cubicBezTo>
                    <a:pt x="7771" y="6696"/>
                    <a:pt x="7704" y="6255"/>
                    <a:pt x="7771" y="5660"/>
                  </a:cubicBezTo>
                  <a:cubicBezTo>
                    <a:pt x="7838" y="5219"/>
                    <a:pt x="8029" y="4908"/>
                    <a:pt x="8287" y="5064"/>
                  </a:cubicBezTo>
                  <a:cubicBezTo>
                    <a:pt x="8669" y="5504"/>
                    <a:pt x="8669" y="5504"/>
                    <a:pt x="8669" y="5504"/>
                  </a:cubicBezTo>
                  <a:cubicBezTo>
                    <a:pt x="8859" y="5660"/>
                    <a:pt x="8994" y="6100"/>
                    <a:pt x="8859" y="6696"/>
                  </a:cubicBezTo>
                  <a:cubicBezTo>
                    <a:pt x="8859" y="6980"/>
                    <a:pt x="8669" y="7291"/>
                    <a:pt x="8545" y="7291"/>
                  </a:cubicBezTo>
                  <a:close/>
                  <a:moveTo>
                    <a:pt x="6615" y="5815"/>
                  </a:moveTo>
                  <a:cubicBezTo>
                    <a:pt x="6559" y="5815"/>
                    <a:pt x="6559" y="5660"/>
                    <a:pt x="6492" y="5660"/>
                  </a:cubicBezTo>
                  <a:cubicBezTo>
                    <a:pt x="6099" y="5375"/>
                    <a:pt x="6099" y="5375"/>
                    <a:pt x="6099" y="5375"/>
                  </a:cubicBezTo>
                  <a:cubicBezTo>
                    <a:pt x="5908" y="5219"/>
                    <a:pt x="5785" y="4779"/>
                    <a:pt x="5852" y="4183"/>
                  </a:cubicBezTo>
                  <a:cubicBezTo>
                    <a:pt x="5908" y="3743"/>
                    <a:pt x="6166" y="3432"/>
                    <a:pt x="6357" y="3588"/>
                  </a:cubicBezTo>
                  <a:cubicBezTo>
                    <a:pt x="6750" y="3872"/>
                    <a:pt x="6750" y="3872"/>
                    <a:pt x="6750" y="3872"/>
                  </a:cubicBezTo>
                  <a:cubicBezTo>
                    <a:pt x="6941" y="4028"/>
                    <a:pt x="7064" y="4624"/>
                    <a:pt x="7008" y="5064"/>
                  </a:cubicBezTo>
                  <a:cubicBezTo>
                    <a:pt x="6941" y="5504"/>
                    <a:pt x="6806" y="5815"/>
                    <a:pt x="6615" y="5815"/>
                  </a:cubicBezTo>
                  <a:close/>
                  <a:moveTo>
                    <a:pt x="4696" y="4313"/>
                  </a:moveTo>
                  <a:cubicBezTo>
                    <a:pt x="4629" y="4313"/>
                    <a:pt x="4629" y="4313"/>
                    <a:pt x="4562" y="4313"/>
                  </a:cubicBezTo>
                  <a:cubicBezTo>
                    <a:pt x="4180" y="4028"/>
                    <a:pt x="4180" y="4028"/>
                    <a:pt x="4180" y="4028"/>
                  </a:cubicBezTo>
                  <a:cubicBezTo>
                    <a:pt x="3989" y="3872"/>
                    <a:pt x="3855" y="3432"/>
                    <a:pt x="3922" y="2992"/>
                  </a:cubicBezTo>
                  <a:cubicBezTo>
                    <a:pt x="3989" y="2396"/>
                    <a:pt x="4180" y="2111"/>
                    <a:pt x="4438" y="2241"/>
                  </a:cubicBezTo>
                  <a:cubicBezTo>
                    <a:pt x="4820" y="2552"/>
                    <a:pt x="4820" y="2552"/>
                    <a:pt x="4820" y="2552"/>
                  </a:cubicBezTo>
                  <a:cubicBezTo>
                    <a:pt x="5011" y="2707"/>
                    <a:pt x="5145" y="3277"/>
                    <a:pt x="5078" y="3743"/>
                  </a:cubicBezTo>
                  <a:cubicBezTo>
                    <a:pt x="5011" y="4183"/>
                    <a:pt x="4887" y="4313"/>
                    <a:pt x="4696" y="4313"/>
                  </a:cubicBezTo>
                  <a:close/>
                  <a:moveTo>
                    <a:pt x="2766" y="3147"/>
                  </a:moveTo>
                  <a:cubicBezTo>
                    <a:pt x="2710" y="3147"/>
                    <a:pt x="2710" y="3147"/>
                    <a:pt x="2643" y="3147"/>
                  </a:cubicBezTo>
                  <a:cubicBezTo>
                    <a:pt x="2261" y="2837"/>
                    <a:pt x="2261" y="2837"/>
                    <a:pt x="2261" y="2837"/>
                  </a:cubicBezTo>
                  <a:cubicBezTo>
                    <a:pt x="2071" y="2707"/>
                    <a:pt x="1936" y="2241"/>
                    <a:pt x="2003" y="1801"/>
                  </a:cubicBezTo>
                  <a:cubicBezTo>
                    <a:pt x="2003" y="1231"/>
                    <a:pt x="2261" y="920"/>
                    <a:pt x="2452" y="1075"/>
                  </a:cubicBezTo>
                  <a:cubicBezTo>
                    <a:pt x="2834" y="1360"/>
                    <a:pt x="2834" y="1360"/>
                    <a:pt x="2834" y="1360"/>
                  </a:cubicBezTo>
                  <a:cubicBezTo>
                    <a:pt x="3092" y="1516"/>
                    <a:pt x="3215" y="1956"/>
                    <a:pt x="3159" y="2396"/>
                  </a:cubicBezTo>
                  <a:cubicBezTo>
                    <a:pt x="3092" y="2837"/>
                    <a:pt x="2901" y="3147"/>
                    <a:pt x="2766" y="3147"/>
                  </a:cubicBezTo>
                  <a:close/>
                  <a:moveTo>
                    <a:pt x="780" y="2111"/>
                  </a:moveTo>
                  <a:lnTo>
                    <a:pt x="724" y="2111"/>
                  </a:lnTo>
                  <a:cubicBezTo>
                    <a:pt x="332" y="1801"/>
                    <a:pt x="332" y="1801"/>
                    <a:pt x="332" y="1801"/>
                  </a:cubicBezTo>
                  <a:cubicBezTo>
                    <a:pt x="85" y="1671"/>
                    <a:pt x="-50" y="1231"/>
                    <a:pt x="17" y="765"/>
                  </a:cubicBezTo>
                  <a:cubicBezTo>
                    <a:pt x="85" y="195"/>
                    <a:pt x="275" y="-116"/>
                    <a:pt x="466" y="39"/>
                  </a:cubicBezTo>
                  <a:cubicBezTo>
                    <a:pt x="915" y="195"/>
                    <a:pt x="915" y="195"/>
                    <a:pt x="915" y="195"/>
                  </a:cubicBezTo>
                  <a:cubicBezTo>
                    <a:pt x="1106" y="324"/>
                    <a:pt x="1229" y="765"/>
                    <a:pt x="1173" y="1360"/>
                  </a:cubicBezTo>
                  <a:cubicBezTo>
                    <a:pt x="1173" y="1801"/>
                    <a:pt x="971" y="2111"/>
                    <a:pt x="780" y="2111"/>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0" name="形状"/>
            <p:cNvSpPr/>
            <p:nvPr/>
          </p:nvSpPr>
          <p:spPr>
            <a:xfrm>
              <a:off x="8081496" y="1932231"/>
              <a:ext cx="659937" cy="1496912"/>
            </a:xfrm>
            <a:custGeom>
              <a:avLst/>
              <a:gdLst/>
              <a:ahLst/>
              <a:cxnLst>
                <a:cxn ang="0">
                  <a:pos x="wd2" y="hd2"/>
                </a:cxn>
                <a:cxn ang="5400000">
                  <a:pos x="wd2" y="hd2"/>
                </a:cxn>
                <a:cxn ang="10800000">
                  <a:pos x="wd2" y="hd2"/>
                </a:cxn>
                <a:cxn ang="16200000">
                  <a:pos x="wd2" y="hd2"/>
                </a:cxn>
              </a:cxnLst>
              <a:rect l="0" t="0" r="r" b="b"/>
              <a:pathLst>
                <a:path w="21363" h="21537" extrusionOk="0">
                  <a:moveTo>
                    <a:pt x="20477" y="21537"/>
                  </a:moveTo>
                  <a:cubicBezTo>
                    <a:pt x="20054" y="21537"/>
                    <a:pt x="19631" y="21415"/>
                    <a:pt x="19631" y="21227"/>
                  </a:cubicBezTo>
                  <a:cubicBezTo>
                    <a:pt x="19332" y="20850"/>
                    <a:pt x="19332" y="20850"/>
                    <a:pt x="19332" y="20850"/>
                  </a:cubicBezTo>
                  <a:cubicBezTo>
                    <a:pt x="19332" y="20661"/>
                    <a:pt x="19631" y="20406"/>
                    <a:pt x="20054" y="20339"/>
                  </a:cubicBezTo>
                  <a:cubicBezTo>
                    <a:pt x="20477" y="20339"/>
                    <a:pt x="21049" y="20461"/>
                    <a:pt x="21198" y="20661"/>
                  </a:cubicBezTo>
                  <a:cubicBezTo>
                    <a:pt x="21323" y="21038"/>
                    <a:pt x="21323" y="21038"/>
                    <a:pt x="21323" y="21038"/>
                  </a:cubicBezTo>
                  <a:cubicBezTo>
                    <a:pt x="21472" y="21293"/>
                    <a:pt x="21198" y="21482"/>
                    <a:pt x="20626" y="21537"/>
                  </a:cubicBezTo>
                  <a:lnTo>
                    <a:pt x="20477" y="21537"/>
                  </a:lnTo>
                  <a:close/>
                  <a:moveTo>
                    <a:pt x="19332" y="19574"/>
                  </a:moveTo>
                  <a:cubicBezTo>
                    <a:pt x="19058" y="19574"/>
                    <a:pt x="18635" y="19452"/>
                    <a:pt x="18486" y="19264"/>
                  </a:cubicBezTo>
                  <a:cubicBezTo>
                    <a:pt x="18337" y="18887"/>
                    <a:pt x="18337" y="18887"/>
                    <a:pt x="18337" y="18887"/>
                  </a:cubicBezTo>
                  <a:cubicBezTo>
                    <a:pt x="18212" y="18687"/>
                    <a:pt x="18486" y="18443"/>
                    <a:pt x="18909" y="18443"/>
                  </a:cubicBezTo>
                  <a:cubicBezTo>
                    <a:pt x="19481" y="18377"/>
                    <a:pt x="19904" y="18499"/>
                    <a:pt x="20054" y="18687"/>
                  </a:cubicBezTo>
                  <a:cubicBezTo>
                    <a:pt x="20203" y="19075"/>
                    <a:pt x="20203" y="19075"/>
                    <a:pt x="20203" y="19075"/>
                  </a:cubicBezTo>
                  <a:cubicBezTo>
                    <a:pt x="20327" y="19264"/>
                    <a:pt x="20054" y="19519"/>
                    <a:pt x="19631" y="19574"/>
                  </a:cubicBezTo>
                  <a:cubicBezTo>
                    <a:pt x="19481" y="19574"/>
                    <a:pt x="19481" y="19574"/>
                    <a:pt x="19332" y="19574"/>
                  </a:cubicBezTo>
                  <a:close/>
                  <a:moveTo>
                    <a:pt x="18212" y="17612"/>
                  </a:moveTo>
                  <a:cubicBezTo>
                    <a:pt x="17789" y="17612"/>
                    <a:pt x="17490" y="17490"/>
                    <a:pt x="17341" y="17357"/>
                  </a:cubicBezTo>
                  <a:cubicBezTo>
                    <a:pt x="17067" y="16980"/>
                    <a:pt x="17067" y="16980"/>
                    <a:pt x="17067" y="16980"/>
                  </a:cubicBezTo>
                  <a:cubicBezTo>
                    <a:pt x="16918" y="16725"/>
                    <a:pt x="17217" y="16536"/>
                    <a:pt x="17640" y="16470"/>
                  </a:cubicBezTo>
                  <a:cubicBezTo>
                    <a:pt x="18212" y="16414"/>
                    <a:pt x="18635" y="16536"/>
                    <a:pt x="18760" y="16725"/>
                  </a:cubicBezTo>
                  <a:cubicBezTo>
                    <a:pt x="19058" y="17113"/>
                    <a:pt x="19058" y="17113"/>
                    <a:pt x="19058" y="17113"/>
                  </a:cubicBezTo>
                  <a:cubicBezTo>
                    <a:pt x="19207" y="17357"/>
                    <a:pt x="18909" y="17545"/>
                    <a:pt x="18486" y="17612"/>
                  </a:cubicBezTo>
                  <a:cubicBezTo>
                    <a:pt x="18337" y="17612"/>
                    <a:pt x="18337" y="17612"/>
                    <a:pt x="18212" y="17612"/>
                  </a:cubicBezTo>
                  <a:close/>
                  <a:moveTo>
                    <a:pt x="16918" y="15716"/>
                  </a:moveTo>
                  <a:cubicBezTo>
                    <a:pt x="16495" y="15716"/>
                    <a:pt x="16221" y="15583"/>
                    <a:pt x="16072" y="15394"/>
                  </a:cubicBezTo>
                  <a:cubicBezTo>
                    <a:pt x="15773" y="15017"/>
                    <a:pt x="15773" y="15017"/>
                    <a:pt x="15773" y="15017"/>
                  </a:cubicBezTo>
                  <a:cubicBezTo>
                    <a:pt x="15649" y="14829"/>
                    <a:pt x="15773" y="14640"/>
                    <a:pt x="16346" y="14574"/>
                  </a:cubicBezTo>
                  <a:cubicBezTo>
                    <a:pt x="16769" y="14452"/>
                    <a:pt x="17217" y="14574"/>
                    <a:pt x="17490" y="14762"/>
                  </a:cubicBezTo>
                  <a:cubicBezTo>
                    <a:pt x="17789" y="15206"/>
                    <a:pt x="17789" y="15206"/>
                    <a:pt x="17789" y="15206"/>
                  </a:cubicBezTo>
                  <a:cubicBezTo>
                    <a:pt x="17913" y="15394"/>
                    <a:pt x="17640" y="15583"/>
                    <a:pt x="17217" y="15649"/>
                  </a:cubicBezTo>
                  <a:cubicBezTo>
                    <a:pt x="17067" y="15716"/>
                    <a:pt x="16918" y="15716"/>
                    <a:pt x="16918" y="15716"/>
                  </a:cubicBezTo>
                  <a:close/>
                  <a:moveTo>
                    <a:pt x="15350" y="13820"/>
                  </a:moveTo>
                  <a:cubicBezTo>
                    <a:pt x="15077" y="13820"/>
                    <a:pt x="14654" y="13686"/>
                    <a:pt x="14504" y="13498"/>
                  </a:cubicBezTo>
                  <a:cubicBezTo>
                    <a:pt x="14231" y="13176"/>
                    <a:pt x="14231" y="13176"/>
                    <a:pt x="14231" y="13176"/>
                  </a:cubicBezTo>
                  <a:cubicBezTo>
                    <a:pt x="14081" y="12921"/>
                    <a:pt x="14355" y="12733"/>
                    <a:pt x="14778" y="12677"/>
                  </a:cubicBezTo>
                  <a:cubicBezTo>
                    <a:pt x="15226" y="12544"/>
                    <a:pt x="15773" y="12677"/>
                    <a:pt x="15923" y="12866"/>
                  </a:cubicBezTo>
                  <a:cubicBezTo>
                    <a:pt x="16221" y="13243"/>
                    <a:pt x="16221" y="13243"/>
                    <a:pt x="16221" y="13243"/>
                  </a:cubicBezTo>
                  <a:cubicBezTo>
                    <a:pt x="16346" y="13431"/>
                    <a:pt x="16221" y="13686"/>
                    <a:pt x="15649" y="13753"/>
                  </a:cubicBezTo>
                  <a:cubicBezTo>
                    <a:pt x="15649" y="13753"/>
                    <a:pt x="15500" y="13820"/>
                    <a:pt x="15350" y="13820"/>
                  </a:cubicBezTo>
                  <a:close/>
                  <a:moveTo>
                    <a:pt x="13807" y="11912"/>
                  </a:moveTo>
                  <a:cubicBezTo>
                    <a:pt x="13509" y="11912"/>
                    <a:pt x="13086" y="11790"/>
                    <a:pt x="12937" y="11657"/>
                  </a:cubicBezTo>
                  <a:cubicBezTo>
                    <a:pt x="12663" y="11280"/>
                    <a:pt x="12663" y="11280"/>
                    <a:pt x="12663" y="11280"/>
                  </a:cubicBezTo>
                  <a:cubicBezTo>
                    <a:pt x="12513" y="11092"/>
                    <a:pt x="12663" y="10837"/>
                    <a:pt x="13086" y="10770"/>
                  </a:cubicBezTo>
                  <a:cubicBezTo>
                    <a:pt x="13658" y="10704"/>
                    <a:pt x="14081" y="10770"/>
                    <a:pt x="14231" y="10959"/>
                  </a:cubicBezTo>
                  <a:cubicBezTo>
                    <a:pt x="14654" y="11347"/>
                    <a:pt x="14654" y="11347"/>
                    <a:pt x="14654" y="11347"/>
                  </a:cubicBezTo>
                  <a:cubicBezTo>
                    <a:pt x="14778" y="11535"/>
                    <a:pt x="14654" y="11790"/>
                    <a:pt x="14081" y="11846"/>
                  </a:cubicBezTo>
                  <a:cubicBezTo>
                    <a:pt x="14081" y="11912"/>
                    <a:pt x="13932" y="11912"/>
                    <a:pt x="13807" y="11912"/>
                  </a:cubicBezTo>
                  <a:close/>
                  <a:moveTo>
                    <a:pt x="12090" y="10016"/>
                  </a:moveTo>
                  <a:cubicBezTo>
                    <a:pt x="11667" y="10016"/>
                    <a:pt x="11369" y="9950"/>
                    <a:pt x="11244" y="9828"/>
                  </a:cubicBezTo>
                  <a:cubicBezTo>
                    <a:pt x="10946" y="9440"/>
                    <a:pt x="10946" y="9440"/>
                    <a:pt x="10946" y="9440"/>
                  </a:cubicBezTo>
                  <a:cubicBezTo>
                    <a:pt x="10672" y="9251"/>
                    <a:pt x="10946" y="8996"/>
                    <a:pt x="11369" y="8941"/>
                  </a:cubicBezTo>
                  <a:cubicBezTo>
                    <a:pt x="11817" y="8808"/>
                    <a:pt x="12364" y="8941"/>
                    <a:pt x="12513" y="9129"/>
                  </a:cubicBezTo>
                  <a:cubicBezTo>
                    <a:pt x="12812" y="9506"/>
                    <a:pt x="12812" y="9506"/>
                    <a:pt x="12812" y="9506"/>
                  </a:cubicBezTo>
                  <a:cubicBezTo>
                    <a:pt x="13086" y="9695"/>
                    <a:pt x="12812" y="9883"/>
                    <a:pt x="12364" y="10016"/>
                  </a:cubicBezTo>
                  <a:cubicBezTo>
                    <a:pt x="12240" y="10016"/>
                    <a:pt x="12240" y="10016"/>
                    <a:pt x="12090" y="10016"/>
                  </a:cubicBezTo>
                  <a:close/>
                  <a:moveTo>
                    <a:pt x="10249" y="8176"/>
                  </a:moveTo>
                  <a:cubicBezTo>
                    <a:pt x="9826" y="8176"/>
                    <a:pt x="9527" y="8109"/>
                    <a:pt x="9378" y="7987"/>
                  </a:cubicBezTo>
                  <a:cubicBezTo>
                    <a:pt x="8955" y="7610"/>
                    <a:pt x="8955" y="7610"/>
                    <a:pt x="8955" y="7610"/>
                  </a:cubicBezTo>
                  <a:cubicBezTo>
                    <a:pt x="8831" y="7411"/>
                    <a:pt x="8955" y="7167"/>
                    <a:pt x="9378" y="7100"/>
                  </a:cubicBezTo>
                  <a:cubicBezTo>
                    <a:pt x="9826" y="6978"/>
                    <a:pt x="10373" y="7100"/>
                    <a:pt x="10523" y="7289"/>
                  </a:cubicBezTo>
                  <a:cubicBezTo>
                    <a:pt x="10946" y="7610"/>
                    <a:pt x="10946" y="7610"/>
                    <a:pt x="10946" y="7610"/>
                  </a:cubicBezTo>
                  <a:cubicBezTo>
                    <a:pt x="11244" y="7854"/>
                    <a:pt x="10946" y="8054"/>
                    <a:pt x="10523" y="8176"/>
                  </a:cubicBezTo>
                  <a:cubicBezTo>
                    <a:pt x="10373" y="8176"/>
                    <a:pt x="10373" y="8176"/>
                    <a:pt x="10249" y="8176"/>
                  </a:cubicBezTo>
                  <a:close/>
                  <a:moveTo>
                    <a:pt x="8258" y="6401"/>
                  </a:moveTo>
                  <a:cubicBezTo>
                    <a:pt x="7835" y="6401"/>
                    <a:pt x="7537" y="6335"/>
                    <a:pt x="7387" y="6146"/>
                  </a:cubicBezTo>
                  <a:cubicBezTo>
                    <a:pt x="6964" y="5836"/>
                    <a:pt x="6964" y="5836"/>
                    <a:pt x="6964" y="5836"/>
                  </a:cubicBezTo>
                  <a:cubicBezTo>
                    <a:pt x="6840" y="5636"/>
                    <a:pt x="6964" y="5392"/>
                    <a:pt x="7387" y="5259"/>
                  </a:cubicBezTo>
                  <a:cubicBezTo>
                    <a:pt x="7835" y="5204"/>
                    <a:pt x="8383" y="5259"/>
                    <a:pt x="8532" y="5448"/>
                  </a:cubicBezTo>
                  <a:cubicBezTo>
                    <a:pt x="8955" y="5836"/>
                    <a:pt x="8955" y="5836"/>
                    <a:pt x="8955" y="5836"/>
                  </a:cubicBezTo>
                  <a:cubicBezTo>
                    <a:pt x="9254" y="6024"/>
                    <a:pt x="8955" y="6280"/>
                    <a:pt x="8532" y="6335"/>
                  </a:cubicBezTo>
                  <a:cubicBezTo>
                    <a:pt x="8383" y="6401"/>
                    <a:pt x="8258" y="6401"/>
                    <a:pt x="8258" y="6401"/>
                  </a:cubicBezTo>
                  <a:close/>
                  <a:moveTo>
                    <a:pt x="6118" y="4627"/>
                  </a:moveTo>
                  <a:cubicBezTo>
                    <a:pt x="5695" y="4627"/>
                    <a:pt x="5396" y="4505"/>
                    <a:pt x="5272" y="4372"/>
                  </a:cubicBezTo>
                  <a:cubicBezTo>
                    <a:pt x="4849" y="4062"/>
                    <a:pt x="4849" y="4062"/>
                    <a:pt x="4849" y="4062"/>
                  </a:cubicBezTo>
                  <a:cubicBezTo>
                    <a:pt x="4550" y="3862"/>
                    <a:pt x="4700" y="3618"/>
                    <a:pt x="5123" y="3485"/>
                  </a:cubicBezTo>
                  <a:cubicBezTo>
                    <a:pt x="5546" y="3430"/>
                    <a:pt x="6118" y="3485"/>
                    <a:pt x="6417" y="3674"/>
                  </a:cubicBezTo>
                  <a:cubicBezTo>
                    <a:pt x="6840" y="3995"/>
                    <a:pt x="6840" y="3995"/>
                    <a:pt x="6840" y="3995"/>
                  </a:cubicBezTo>
                  <a:cubicBezTo>
                    <a:pt x="7113" y="4184"/>
                    <a:pt x="6964" y="4439"/>
                    <a:pt x="6541" y="4561"/>
                  </a:cubicBezTo>
                  <a:cubicBezTo>
                    <a:pt x="6417" y="4561"/>
                    <a:pt x="6267" y="4627"/>
                    <a:pt x="6118" y="4627"/>
                  </a:cubicBezTo>
                  <a:close/>
                  <a:moveTo>
                    <a:pt x="3854" y="2853"/>
                  </a:moveTo>
                  <a:cubicBezTo>
                    <a:pt x="3555" y="2853"/>
                    <a:pt x="3281" y="2787"/>
                    <a:pt x="2983" y="2665"/>
                  </a:cubicBezTo>
                  <a:cubicBezTo>
                    <a:pt x="2560" y="2343"/>
                    <a:pt x="2560" y="2343"/>
                    <a:pt x="2560" y="2343"/>
                  </a:cubicBezTo>
                  <a:cubicBezTo>
                    <a:pt x="2286" y="2155"/>
                    <a:pt x="2435" y="1911"/>
                    <a:pt x="2858" y="1778"/>
                  </a:cubicBezTo>
                  <a:cubicBezTo>
                    <a:pt x="3281" y="1656"/>
                    <a:pt x="3854" y="1711"/>
                    <a:pt x="4127" y="1911"/>
                  </a:cubicBezTo>
                  <a:cubicBezTo>
                    <a:pt x="4550" y="2288"/>
                    <a:pt x="4550" y="2288"/>
                    <a:pt x="4550" y="2288"/>
                  </a:cubicBezTo>
                  <a:cubicBezTo>
                    <a:pt x="4849" y="2476"/>
                    <a:pt x="4700" y="2665"/>
                    <a:pt x="4277" y="2787"/>
                  </a:cubicBezTo>
                  <a:cubicBezTo>
                    <a:pt x="4127" y="2853"/>
                    <a:pt x="3978" y="2853"/>
                    <a:pt x="3854" y="2853"/>
                  </a:cubicBezTo>
                  <a:close/>
                  <a:moveTo>
                    <a:pt x="1440" y="1146"/>
                  </a:moveTo>
                  <a:cubicBezTo>
                    <a:pt x="1141" y="1146"/>
                    <a:pt x="867" y="1079"/>
                    <a:pt x="718" y="957"/>
                  </a:cubicBezTo>
                  <a:cubicBezTo>
                    <a:pt x="146" y="636"/>
                    <a:pt x="146" y="636"/>
                    <a:pt x="146" y="636"/>
                  </a:cubicBezTo>
                  <a:cubicBezTo>
                    <a:pt x="-128" y="447"/>
                    <a:pt x="-4" y="192"/>
                    <a:pt x="419" y="70"/>
                  </a:cubicBezTo>
                  <a:cubicBezTo>
                    <a:pt x="867" y="-63"/>
                    <a:pt x="1440" y="4"/>
                    <a:pt x="1713" y="192"/>
                  </a:cubicBezTo>
                  <a:cubicBezTo>
                    <a:pt x="2137" y="514"/>
                    <a:pt x="2137" y="514"/>
                    <a:pt x="2137" y="514"/>
                  </a:cubicBezTo>
                  <a:cubicBezTo>
                    <a:pt x="2435" y="702"/>
                    <a:pt x="2286" y="957"/>
                    <a:pt x="1863" y="1079"/>
                  </a:cubicBezTo>
                  <a:cubicBezTo>
                    <a:pt x="1713" y="1146"/>
                    <a:pt x="1564" y="1146"/>
                    <a:pt x="1440" y="1146"/>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34" name="成组"/>
          <p:cNvGrpSpPr/>
          <p:nvPr/>
        </p:nvGrpSpPr>
        <p:grpSpPr>
          <a:xfrm>
            <a:off x="8451203" y="6057608"/>
            <a:ext cx="1297294" cy="1293624"/>
            <a:chOff x="0" y="0"/>
            <a:chExt cx="1297292" cy="1293623"/>
          </a:xfrm>
        </p:grpSpPr>
        <p:sp>
          <p:nvSpPr>
            <p:cNvPr id="1032"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3"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F19A14"/>
                  </a:solidFill>
                  <a:latin typeface="Helvetica"/>
                  <a:ea typeface="Helvetica"/>
                  <a:cs typeface="Helvetica"/>
                  <a:sym typeface="Helvetica"/>
                </a:defRPr>
              </a:pPr>
              <a:endParaRPr/>
            </a:p>
          </p:txBody>
        </p:sp>
      </p:grpSp>
      <p:grpSp>
        <p:nvGrpSpPr>
          <p:cNvPr id="1037" name="成组"/>
          <p:cNvGrpSpPr/>
          <p:nvPr/>
        </p:nvGrpSpPr>
        <p:grpSpPr>
          <a:xfrm>
            <a:off x="7110392" y="8980631"/>
            <a:ext cx="1297294" cy="1293624"/>
            <a:chOff x="0" y="0"/>
            <a:chExt cx="1297292" cy="1293623"/>
          </a:xfrm>
        </p:grpSpPr>
        <p:sp>
          <p:nvSpPr>
            <p:cNvPr id="1035"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6"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38" name="形状"/>
          <p:cNvSpPr/>
          <p:nvPr/>
        </p:nvSpPr>
        <p:spPr>
          <a:xfrm>
            <a:off x="7450328" y="9322984"/>
            <a:ext cx="576540" cy="579875"/>
          </a:xfrm>
          <a:custGeom>
            <a:avLst/>
            <a:gdLst/>
            <a:ahLst/>
            <a:cxnLst>
              <a:cxn ang="0">
                <a:pos x="wd2" y="hd2"/>
              </a:cxn>
              <a:cxn ang="5400000">
                <a:pos x="wd2" y="hd2"/>
              </a:cxn>
              <a:cxn ang="10800000">
                <a:pos x="wd2" y="hd2"/>
              </a:cxn>
              <a:cxn ang="16200000">
                <a:pos x="wd2" y="hd2"/>
              </a:cxn>
            </a:cxnLst>
            <a:rect l="0" t="0" r="r" b="b"/>
            <a:pathLst>
              <a:path w="21600" h="21529" extrusionOk="0">
                <a:moveTo>
                  <a:pt x="547" y="6822"/>
                </a:moveTo>
                <a:cubicBezTo>
                  <a:pt x="262" y="7082"/>
                  <a:pt x="0" y="7365"/>
                  <a:pt x="0" y="7766"/>
                </a:cubicBezTo>
                <a:cubicBezTo>
                  <a:pt x="0" y="11945"/>
                  <a:pt x="0" y="16123"/>
                  <a:pt x="0" y="20301"/>
                </a:cubicBezTo>
                <a:cubicBezTo>
                  <a:pt x="0" y="20986"/>
                  <a:pt x="547" y="21529"/>
                  <a:pt x="1213" y="21529"/>
                </a:cubicBezTo>
                <a:cubicBezTo>
                  <a:pt x="20506" y="21529"/>
                  <a:pt x="20506" y="21529"/>
                  <a:pt x="20506" y="21529"/>
                </a:cubicBezTo>
                <a:cubicBezTo>
                  <a:pt x="21196" y="21529"/>
                  <a:pt x="21600" y="20986"/>
                  <a:pt x="21600" y="20301"/>
                </a:cubicBezTo>
                <a:cubicBezTo>
                  <a:pt x="21600" y="16123"/>
                  <a:pt x="21600" y="11945"/>
                  <a:pt x="21600" y="7766"/>
                </a:cubicBezTo>
                <a:cubicBezTo>
                  <a:pt x="21600" y="7365"/>
                  <a:pt x="21457" y="6964"/>
                  <a:pt x="21053" y="6822"/>
                </a:cubicBezTo>
                <a:cubicBezTo>
                  <a:pt x="11419" y="212"/>
                  <a:pt x="11419" y="212"/>
                  <a:pt x="11419" y="212"/>
                </a:cubicBezTo>
                <a:cubicBezTo>
                  <a:pt x="11014" y="-71"/>
                  <a:pt x="10586" y="-71"/>
                  <a:pt x="10324" y="212"/>
                </a:cubicBezTo>
                <a:lnTo>
                  <a:pt x="547" y="6822"/>
                </a:lnTo>
                <a:close/>
                <a:moveTo>
                  <a:pt x="1760" y="10056"/>
                </a:moveTo>
                <a:cubicBezTo>
                  <a:pt x="7470" y="13975"/>
                  <a:pt x="7470" y="13975"/>
                  <a:pt x="7470" y="13975"/>
                </a:cubicBezTo>
                <a:cubicBezTo>
                  <a:pt x="1760" y="17752"/>
                  <a:pt x="1760" y="17752"/>
                  <a:pt x="1760" y="17752"/>
                </a:cubicBezTo>
                <a:lnTo>
                  <a:pt x="1760" y="10056"/>
                </a:lnTo>
                <a:close/>
                <a:moveTo>
                  <a:pt x="8968" y="12889"/>
                </a:moveTo>
                <a:cubicBezTo>
                  <a:pt x="1760" y="8026"/>
                  <a:pt x="1760" y="8026"/>
                  <a:pt x="1760" y="8026"/>
                </a:cubicBezTo>
                <a:cubicBezTo>
                  <a:pt x="10871" y="1841"/>
                  <a:pt x="10871" y="1841"/>
                  <a:pt x="10871" y="1841"/>
                </a:cubicBezTo>
                <a:cubicBezTo>
                  <a:pt x="19982" y="7908"/>
                  <a:pt x="19982" y="7908"/>
                  <a:pt x="19982" y="7908"/>
                </a:cubicBezTo>
                <a:cubicBezTo>
                  <a:pt x="12774" y="12889"/>
                  <a:pt x="12774" y="12889"/>
                  <a:pt x="12774" y="12889"/>
                </a:cubicBezTo>
                <a:cubicBezTo>
                  <a:pt x="11419" y="11945"/>
                  <a:pt x="11419" y="11945"/>
                  <a:pt x="11419" y="11945"/>
                </a:cubicBezTo>
                <a:cubicBezTo>
                  <a:pt x="11014" y="11803"/>
                  <a:pt x="10586" y="11803"/>
                  <a:pt x="10324" y="11945"/>
                </a:cubicBezTo>
                <a:lnTo>
                  <a:pt x="8968" y="12889"/>
                </a:lnTo>
                <a:close/>
                <a:moveTo>
                  <a:pt x="14273" y="13975"/>
                </a:moveTo>
                <a:cubicBezTo>
                  <a:pt x="19982" y="9915"/>
                  <a:pt x="19982" y="9915"/>
                  <a:pt x="19982" y="9915"/>
                </a:cubicBezTo>
                <a:cubicBezTo>
                  <a:pt x="19982" y="17870"/>
                  <a:pt x="19982" y="17870"/>
                  <a:pt x="19982" y="17870"/>
                </a:cubicBezTo>
                <a:lnTo>
                  <a:pt x="14273" y="13975"/>
                </a:lnTo>
                <a:close/>
                <a:moveTo>
                  <a:pt x="19982" y="19759"/>
                </a:moveTo>
                <a:cubicBezTo>
                  <a:pt x="10871" y="13692"/>
                  <a:pt x="10871" y="13692"/>
                  <a:pt x="10871" y="13692"/>
                </a:cubicBezTo>
                <a:cubicBezTo>
                  <a:pt x="1760" y="19759"/>
                  <a:pt x="1760" y="19759"/>
                  <a:pt x="1760" y="19759"/>
                </a:cubicBezTo>
                <a:lnTo>
                  <a:pt x="19982" y="1975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9" name="Mail Campaigns"/>
          <p:cNvSpPr txBox="1"/>
          <p:nvPr/>
        </p:nvSpPr>
        <p:spPr>
          <a:xfrm>
            <a:off x="3564924" y="9199187"/>
            <a:ext cx="3109203"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Mail Campaigns</a:t>
            </a:r>
          </a:p>
        </p:txBody>
      </p:sp>
      <p:grpSp>
        <p:nvGrpSpPr>
          <p:cNvPr id="1044" name="成组"/>
          <p:cNvGrpSpPr/>
          <p:nvPr/>
        </p:nvGrpSpPr>
        <p:grpSpPr>
          <a:xfrm>
            <a:off x="6653790" y="9454423"/>
            <a:ext cx="303441" cy="303239"/>
            <a:chOff x="0" y="0"/>
            <a:chExt cx="303439" cy="303238"/>
          </a:xfrm>
        </p:grpSpPr>
        <p:sp>
          <p:nvSpPr>
            <p:cNvPr id="1040"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43" name="成组"/>
            <p:cNvGrpSpPr/>
            <p:nvPr/>
          </p:nvGrpSpPr>
          <p:grpSpPr>
            <a:xfrm>
              <a:off x="61941" y="70340"/>
              <a:ext cx="182382" cy="179441"/>
              <a:chOff x="0" y="0"/>
              <a:chExt cx="182381" cy="179440"/>
            </a:xfrm>
          </p:grpSpPr>
          <p:sp>
            <p:nvSpPr>
              <p:cNvPr id="1041"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42"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047" name="成组"/>
          <p:cNvGrpSpPr/>
          <p:nvPr/>
        </p:nvGrpSpPr>
        <p:grpSpPr>
          <a:xfrm>
            <a:off x="15980936" y="9001883"/>
            <a:ext cx="1297294" cy="1293624"/>
            <a:chOff x="0" y="0"/>
            <a:chExt cx="1297292" cy="1293623"/>
          </a:xfrm>
        </p:grpSpPr>
        <p:sp>
          <p:nvSpPr>
            <p:cNvPr id="1045"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46"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48" name="eCommerce"/>
          <p:cNvSpPr txBox="1"/>
          <p:nvPr/>
        </p:nvSpPr>
        <p:spPr>
          <a:xfrm>
            <a:off x="17612771" y="9150281"/>
            <a:ext cx="2408718"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eCommerce</a:t>
            </a:r>
          </a:p>
        </p:txBody>
      </p:sp>
      <p:grpSp>
        <p:nvGrpSpPr>
          <p:cNvPr id="1053" name="成组"/>
          <p:cNvGrpSpPr/>
          <p:nvPr/>
        </p:nvGrpSpPr>
        <p:grpSpPr>
          <a:xfrm>
            <a:off x="17397820" y="9476726"/>
            <a:ext cx="303441" cy="303240"/>
            <a:chOff x="0" y="0"/>
            <a:chExt cx="303439" cy="303238"/>
          </a:xfrm>
        </p:grpSpPr>
        <p:sp>
          <p:nvSpPr>
            <p:cNvPr id="1049"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52" name="成组"/>
            <p:cNvGrpSpPr/>
            <p:nvPr/>
          </p:nvGrpSpPr>
          <p:grpSpPr>
            <a:xfrm>
              <a:off x="61941" y="70340"/>
              <a:ext cx="182382" cy="179441"/>
              <a:chOff x="0" y="0"/>
              <a:chExt cx="182381" cy="179440"/>
            </a:xfrm>
          </p:grpSpPr>
          <p:sp>
            <p:nvSpPr>
              <p:cNvPr id="1050"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51"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058" name="成组"/>
          <p:cNvGrpSpPr/>
          <p:nvPr/>
        </p:nvGrpSpPr>
        <p:grpSpPr>
          <a:xfrm>
            <a:off x="14620572" y="6057758"/>
            <a:ext cx="1297294" cy="1293624"/>
            <a:chOff x="0" y="0"/>
            <a:chExt cx="1297292" cy="1293623"/>
          </a:xfrm>
        </p:grpSpPr>
        <p:grpSp>
          <p:nvGrpSpPr>
            <p:cNvPr id="1056" name="成组"/>
            <p:cNvGrpSpPr/>
            <p:nvPr/>
          </p:nvGrpSpPr>
          <p:grpSpPr>
            <a:xfrm>
              <a:off x="-1" y="0"/>
              <a:ext cx="1297294" cy="1293624"/>
              <a:chOff x="0" y="0"/>
              <a:chExt cx="1297292" cy="1293623"/>
            </a:xfrm>
          </p:grpSpPr>
          <p:sp>
            <p:nvSpPr>
              <p:cNvPr id="1054" name="形状"/>
              <p:cNvSpPr/>
              <p:nvPr/>
            </p:nvSpPr>
            <p:spPr>
              <a:xfrm>
                <a:off x="72193" y="70340"/>
                <a:ext cx="1153582"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2BB294"/>
              </a:solidFill>
              <a:ln w="3175" cap="flat">
                <a:solidFill>
                  <a:srgbClr val="33D1AD"/>
                </a:solidFill>
                <a:prstDash val="solid"/>
                <a:bevel/>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55"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57" name="形状"/>
            <p:cNvSpPr/>
            <p:nvPr/>
          </p:nvSpPr>
          <p:spPr>
            <a:xfrm>
              <a:off x="404275" y="344098"/>
              <a:ext cx="514642" cy="535932"/>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59" name="形状"/>
          <p:cNvSpPr/>
          <p:nvPr/>
        </p:nvSpPr>
        <p:spPr>
          <a:xfrm>
            <a:off x="8830047" y="6436857"/>
            <a:ext cx="531533" cy="531538"/>
          </a:xfrm>
          <a:custGeom>
            <a:avLst/>
            <a:gdLst/>
            <a:ahLst/>
            <a:cxnLst>
              <a:cxn ang="0">
                <a:pos x="wd2" y="hd2"/>
              </a:cxn>
              <a:cxn ang="5400000">
                <a:pos x="wd2" y="hd2"/>
              </a:cxn>
              <a:cxn ang="10800000">
                <a:pos x="wd2" y="hd2"/>
              </a:cxn>
              <a:cxn ang="16200000">
                <a:pos x="wd2" y="hd2"/>
              </a:cxn>
            </a:cxnLst>
            <a:rect l="0" t="0" r="r" b="b"/>
            <a:pathLst>
              <a:path w="21600" h="21600" extrusionOk="0">
                <a:moveTo>
                  <a:pt x="19455" y="2584"/>
                </a:moveTo>
                <a:cubicBezTo>
                  <a:pt x="18138" y="2584"/>
                  <a:pt x="18138" y="2584"/>
                  <a:pt x="18138" y="2584"/>
                </a:cubicBezTo>
                <a:cubicBezTo>
                  <a:pt x="18138" y="4778"/>
                  <a:pt x="18138" y="4778"/>
                  <a:pt x="18138" y="4778"/>
                </a:cubicBezTo>
                <a:cubicBezTo>
                  <a:pt x="14286" y="4778"/>
                  <a:pt x="14286" y="4778"/>
                  <a:pt x="14286" y="4778"/>
                </a:cubicBezTo>
                <a:cubicBezTo>
                  <a:pt x="14286" y="2584"/>
                  <a:pt x="14286" y="2584"/>
                  <a:pt x="14286" y="2584"/>
                </a:cubicBezTo>
                <a:cubicBezTo>
                  <a:pt x="7363" y="2584"/>
                  <a:pt x="7363" y="2584"/>
                  <a:pt x="7363" y="2584"/>
                </a:cubicBezTo>
                <a:cubicBezTo>
                  <a:pt x="7363" y="4778"/>
                  <a:pt x="7363" y="4778"/>
                  <a:pt x="7363" y="4778"/>
                </a:cubicBezTo>
                <a:cubicBezTo>
                  <a:pt x="3462" y="4778"/>
                  <a:pt x="3462" y="4778"/>
                  <a:pt x="3462" y="4778"/>
                </a:cubicBezTo>
                <a:cubicBezTo>
                  <a:pt x="3462" y="2584"/>
                  <a:pt x="3462" y="2584"/>
                  <a:pt x="3462" y="2584"/>
                </a:cubicBezTo>
                <a:cubicBezTo>
                  <a:pt x="2194" y="2584"/>
                  <a:pt x="2194" y="2584"/>
                  <a:pt x="2194" y="2584"/>
                </a:cubicBezTo>
                <a:cubicBezTo>
                  <a:pt x="878" y="2584"/>
                  <a:pt x="0" y="3462"/>
                  <a:pt x="0" y="4778"/>
                </a:cubicBezTo>
                <a:cubicBezTo>
                  <a:pt x="0" y="19455"/>
                  <a:pt x="0" y="19455"/>
                  <a:pt x="0" y="19455"/>
                </a:cubicBezTo>
                <a:cubicBezTo>
                  <a:pt x="0" y="20722"/>
                  <a:pt x="878" y="21600"/>
                  <a:pt x="2194" y="21600"/>
                </a:cubicBezTo>
                <a:cubicBezTo>
                  <a:pt x="19455" y="21600"/>
                  <a:pt x="19455" y="21600"/>
                  <a:pt x="19455" y="21600"/>
                </a:cubicBezTo>
                <a:cubicBezTo>
                  <a:pt x="20722" y="21600"/>
                  <a:pt x="21600" y="20722"/>
                  <a:pt x="21600" y="19455"/>
                </a:cubicBezTo>
                <a:cubicBezTo>
                  <a:pt x="21600" y="4778"/>
                  <a:pt x="21600" y="4778"/>
                  <a:pt x="21600" y="4778"/>
                </a:cubicBezTo>
                <a:cubicBezTo>
                  <a:pt x="21600" y="3462"/>
                  <a:pt x="20722" y="2584"/>
                  <a:pt x="19455" y="2584"/>
                </a:cubicBezTo>
                <a:close/>
                <a:moveTo>
                  <a:pt x="19455" y="19455"/>
                </a:moveTo>
                <a:cubicBezTo>
                  <a:pt x="2194" y="19455"/>
                  <a:pt x="2194" y="19455"/>
                  <a:pt x="2194" y="19455"/>
                </a:cubicBezTo>
                <a:cubicBezTo>
                  <a:pt x="2194" y="9557"/>
                  <a:pt x="2194" y="9557"/>
                  <a:pt x="2194" y="9557"/>
                </a:cubicBezTo>
                <a:cubicBezTo>
                  <a:pt x="19455" y="9557"/>
                  <a:pt x="19455" y="9557"/>
                  <a:pt x="19455" y="9557"/>
                </a:cubicBezTo>
                <a:lnTo>
                  <a:pt x="19455" y="19455"/>
                </a:lnTo>
                <a:close/>
                <a:moveTo>
                  <a:pt x="6046" y="0"/>
                </a:moveTo>
                <a:cubicBezTo>
                  <a:pt x="4340" y="0"/>
                  <a:pt x="4340" y="0"/>
                  <a:pt x="4340" y="0"/>
                </a:cubicBezTo>
                <a:cubicBezTo>
                  <a:pt x="4340" y="4340"/>
                  <a:pt x="4340" y="4340"/>
                  <a:pt x="4340" y="4340"/>
                </a:cubicBezTo>
                <a:cubicBezTo>
                  <a:pt x="6046" y="4340"/>
                  <a:pt x="6046" y="4340"/>
                  <a:pt x="6046" y="4340"/>
                </a:cubicBezTo>
                <a:lnTo>
                  <a:pt x="6046" y="0"/>
                </a:lnTo>
                <a:close/>
                <a:moveTo>
                  <a:pt x="17260" y="0"/>
                </a:moveTo>
                <a:cubicBezTo>
                  <a:pt x="15554" y="0"/>
                  <a:pt x="15554" y="0"/>
                  <a:pt x="15554" y="0"/>
                </a:cubicBezTo>
                <a:cubicBezTo>
                  <a:pt x="15554" y="4340"/>
                  <a:pt x="15554" y="4340"/>
                  <a:pt x="15554" y="4340"/>
                </a:cubicBezTo>
                <a:cubicBezTo>
                  <a:pt x="17260" y="4340"/>
                  <a:pt x="17260" y="4340"/>
                  <a:pt x="17260" y="4340"/>
                </a:cubicBezTo>
                <a:lnTo>
                  <a:pt x="17260" y="0"/>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0" name="形状"/>
          <p:cNvSpPr/>
          <p:nvPr/>
        </p:nvSpPr>
        <p:spPr>
          <a:xfrm>
            <a:off x="16786121" y="9364712"/>
            <a:ext cx="130911" cy="130924"/>
          </a:xfrm>
          <a:custGeom>
            <a:avLst/>
            <a:gdLst/>
            <a:ahLst/>
            <a:cxnLst>
              <a:cxn ang="0">
                <a:pos x="wd2" y="hd2"/>
              </a:cxn>
              <a:cxn ang="5400000">
                <a:pos x="wd2" y="hd2"/>
              </a:cxn>
              <a:cxn ang="10800000">
                <a:pos x="wd2" y="hd2"/>
              </a:cxn>
              <a:cxn ang="16200000">
                <a:pos x="wd2" y="hd2"/>
              </a:cxn>
            </a:cxnLst>
            <a:rect l="0" t="0" r="r" b="b"/>
            <a:pathLst>
              <a:path w="21122" h="21138" extrusionOk="0">
                <a:moveTo>
                  <a:pt x="743" y="20445"/>
                </a:moveTo>
                <a:cubicBezTo>
                  <a:pt x="1664" y="21369"/>
                  <a:pt x="2585" y="21369"/>
                  <a:pt x="3505" y="20445"/>
                </a:cubicBezTo>
                <a:cubicBezTo>
                  <a:pt x="20431" y="3535"/>
                  <a:pt x="20431" y="3535"/>
                  <a:pt x="20431" y="3535"/>
                </a:cubicBezTo>
                <a:cubicBezTo>
                  <a:pt x="21352" y="2540"/>
                  <a:pt x="21352" y="1119"/>
                  <a:pt x="20431" y="693"/>
                </a:cubicBezTo>
                <a:cubicBezTo>
                  <a:pt x="19511" y="-231"/>
                  <a:pt x="18094" y="-231"/>
                  <a:pt x="17103" y="693"/>
                </a:cubicBezTo>
                <a:cubicBezTo>
                  <a:pt x="743" y="17177"/>
                  <a:pt x="743" y="17177"/>
                  <a:pt x="743" y="17177"/>
                </a:cubicBezTo>
                <a:cubicBezTo>
                  <a:pt x="-248" y="18101"/>
                  <a:pt x="-248" y="19522"/>
                  <a:pt x="743" y="20445"/>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1" name="形状"/>
          <p:cNvSpPr/>
          <p:nvPr/>
        </p:nvSpPr>
        <p:spPr>
          <a:xfrm>
            <a:off x="16648296" y="9542905"/>
            <a:ext cx="78571" cy="78515"/>
          </a:xfrm>
          <a:custGeom>
            <a:avLst/>
            <a:gdLst/>
            <a:ahLst/>
            <a:cxnLst>
              <a:cxn ang="0">
                <a:pos x="wd2" y="hd2"/>
              </a:cxn>
              <a:cxn ang="5400000">
                <a:pos x="wd2" y="hd2"/>
              </a:cxn>
              <a:cxn ang="10800000">
                <a:pos x="wd2" y="hd2"/>
              </a:cxn>
              <a:cxn ang="16200000">
                <a:pos x="wd2" y="hd2"/>
              </a:cxn>
            </a:cxnLst>
            <a:rect l="0" t="0" r="r" b="b"/>
            <a:pathLst>
              <a:path w="21600" h="21600" extrusionOk="0">
                <a:moveTo>
                  <a:pt x="17497" y="4004"/>
                </a:moveTo>
                <a:cubicBezTo>
                  <a:pt x="15204" y="2306"/>
                  <a:pt x="13515" y="1578"/>
                  <a:pt x="11946" y="728"/>
                </a:cubicBezTo>
                <a:cubicBezTo>
                  <a:pt x="10378" y="0"/>
                  <a:pt x="8809" y="0"/>
                  <a:pt x="6396" y="0"/>
                </a:cubicBezTo>
                <a:cubicBezTo>
                  <a:pt x="4706" y="728"/>
                  <a:pt x="3982" y="1578"/>
                  <a:pt x="2413" y="2306"/>
                </a:cubicBezTo>
                <a:cubicBezTo>
                  <a:pt x="1569" y="4004"/>
                  <a:pt x="724" y="4733"/>
                  <a:pt x="0" y="5582"/>
                </a:cubicBezTo>
                <a:cubicBezTo>
                  <a:pt x="0" y="7160"/>
                  <a:pt x="0" y="8009"/>
                  <a:pt x="0" y="9587"/>
                </a:cubicBezTo>
                <a:cubicBezTo>
                  <a:pt x="0" y="10436"/>
                  <a:pt x="0" y="12013"/>
                  <a:pt x="724" y="13591"/>
                </a:cubicBezTo>
                <a:cubicBezTo>
                  <a:pt x="1569" y="14440"/>
                  <a:pt x="2413" y="16018"/>
                  <a:pt x="3982" y="17596"/>
                </a:cubicBezTo>
                <a:cubicBezTo>
                  <a:pt x="5551" y="18445"/>
                  <a:pt x="6396" y="20022"/>
                  <a:pt x="7964" y="20872"/>
                </a:cubicBezTo>
                <a:cubicBezTo>
                  <a:pt x="9533" y="21600"/>
                  <a:pt x="11102" y="21600"/>
                  <a:pt x="11946" y="21600"/>
                </a:cubicBezTo>
                <a:cubicBezTo>
                  <a:pt x="13515" y="21600"/>
                  <a:pt x="14360" y="21600"/>
                  <a:pt x="15928" y="21600"/>
                </a:cubicBezTo>
                <a:cubicBezTo>
                  <a:pt x="16773" y="20872"/>
                  <a:pt x="17497" y="20022"/>
                  <a:pt x="19187" y="19173"/>
                </a:cubicBezTo>
                <a:cubicBezTo>
                  <a:pt x="19911" y="17596"/>
                  <a:pt x="20755" y="16867"/>
                  <a:pt x="21600" y="15169"/>
                </a:cubicBezTo>
                <a:cubicBezTo>
                  <a:pt x="21600" y="13591"/>
                  <a:pt x="21600" y="11164"/>
                  <a:pt x="20755" y="9587"/>
                </a:cubicBezTo>
                <a:cubicBezTo>
                  <a:pt x="19911" y="8009"/>
                  <a:pt x="19187" y="6431"/>
                  <a:pt x="17497" y="4004"/>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2" name="形状"/>
          <p:cNvSpPr/>
          <p:nvPr/>
        </p:nvSpPr>
        <p:spPr>
          <a:xfrm>
            <a:off x="16350972" y="9384060"/>
            <a:ext cx="546021" cy="544344"/>
          </a:xfrm>
          <a:custGeom>
            <a:avLst/>
            <a:gdLst/>
            <a:ahLst/>
            <a:cxnLst>
              <a:cxn ang="0">
                <a:pos x="wd2" y="hd2"/>
              </a:cxn>
              <a:cxn ang="5400000">
                <a:pos x="wd2" y="hd2"/>
              </a:cxn>
              <a:cxn ang="10800000">
                <a:pos x="wd2" y="hd2"/>
              </a:cxn>
              <a:cxn ang="16200000">
                <a:pos x="wd2" y="hd2"/>
              </a:cxn>
            </a:cxnLst>
            <a:rect l="0" t="0" r="r" b="b"/>
            <a:pathLst>
              <a:path w="21343" h="21368" extrusionOk="0">
                <a:moveTo>
                  <a:pt x="20911" y="3494"/>
                </a:moveTo>
                <a:cubicBezTo>
                  <a:pt x="20231" y="2670"/>
                  <a:pt x="20231" y="2670"/>
                  <a:pt x="20231" y="2670"/>
                </a:cubicBezTo>
                <a:cubicBezTo>
                  <a:pt x="19184" y="3599"/>
                  <a:pt x="19184" y="3599"/>
                  <a:pt x="19184" y="3599"/>
                </a:cubicBezTo>
                <a:cubicBezTo>
                  <a:pt x="19306" y="4300"/>
                  <a:pt x="19184" y="5001"/>
                  <a:pt x="18713" y="5457"/>
                </a:cubicBezTo>
                <a:cubicBezTo>
                  <a:pt x="17910" y="6281"/>
                  <a:pt x="16637" y="6281"/>
                  <a:pt x="15834" y="5457"/>
                </a:cubicBezTo>
                <a:cubicBezTo>
                  <a:pt x="15014" y="4651"/>
                  <a:pt x="15014" y="3494"/>
                  <a:pt x="15834" y="2670"/>
                </a:cubicBezTo>
                <a:cubicBezTo>
                  <a:pt x="16288" y="2214"/>
                  <a:pt x="16986" y="1986"/>
                  <a:pt x="17683" y="2091"/>
                </a:cubicBezTo>
                <a:cubicBezTo>
                  <a:pt x="18608" y="1162"/>
                  <a:pt x="18608" y="1162"/>
                  <a:pt x="18608" y="1162"/>
                </a:cubicBezTo>
                <a:cubicBezTo>
                  <a:pt x="17910" y="355"/>
                  <a:pt x="17910" y="355"/>
                  <a:pt x="17910" y="355"/>
                </a:cubicBezTo>
                <a:cubicBezTo>
                  <a:pt x="17334" y="-118"/>
                  <a:pt x="11908" y="-118"/>
                  <a:pt x="11315" y="355"/>
                </a:cubicBezTo>
                <a:cubicBezTo>
                  <a:pt x="341" y="11383"/>
                  <a:pt x="341" y="11383"/>
                  <a:pt x="341" y="11383"/>
                </a:cubicBezTo>
                <a:cubicBezTo>
                  <a:pt x="-113" y="11839"/>
                  <a:pt x="-113" y="12768"/>
                  <a:pt x="341" y="13242"/>
                </a:cubicBezTo>
                <a:cubicBezTo>
                  <a:pt x="8087" y="21026"/>
                  <a:pt x="8087" y="21026"/>
                  <a:pt x="8087" y="21026"/>
                </a:cubicBezTo>
                <a:cubicBezTo>
                  <a:pt x="8663" y="21482"/>
                  <a:pt x="9466" y="21482"/>
                  <a:pt x="10059" y="21026"/>
                </a:cubicBezTo>
                <a:cubicBezTo>
                  <a:pt x="20911" y="9981"/>
                  <a:pt x="20911" y="9981"/>
                  <a:pt x="20911" y="9981"/>
                </a:cubicBezTo>
                <a:cubicBezTo>
                  <a:pt x="21487" y="9525"/>
                  <a:pt x="21487" y="3950"/>
                  <a:pt x="20911" y="3494"/>
                </a:cubicBezTo>
                <a:close/>
                <a:moveTo>
                  <a:pt x="8890" y="15328"/>
                </a:moveTo>
                <a:cubicBezTo>
                  <a:pt x="8785" y="15556"/>
                  <a:pt x="8541" y="15907"/>
                  <a:pt x="8314" y="16135"/>
                </a:cubicBezTo>
                <a:cubicBezTo>
                  <a:pt x="7965" y="16485"/>
                  <a:pt x="7616" y="16713"/>
                  <a:pt x="7285" y="16713"/>
                </a:cubicBezTo>
                <a:cubicBezTo>
                  <a:pt x="7040" y="16836"/>
                  <a:pt x="6814" y="16836"/>
                  <a:pt x="6587" y="16836"/>
                </a:cubicBezTo>
                <a:cubicBezTo>
                  <a:pt x="6360" y="16713"/>
                  <a:pt x="6116" y="16608"/>
                  <a:pt x="6011" y="16485"/>
                </a:cubicBezTo>
                <a:cubicBezTo>
                  <a:pt x="5889" y="16380"/>
                  <a:pt x="5889" y="16257"/>
                  <a:pt x="5889" y="16135"/>
                </a:cubicBezTo>
                <a:cubicBezTo>
                  <a:pt x="5889" y="16029"/>
                  <a:pt x="5889" y="16029"/>
                  <a:pt x="6011" y="15907"/>
                </a:cubicBezTo>
                <a:cubicBezTo>
                  <a:pt x="6011" y="15784"/>
                  <a:pt x="6116" y="15784"/>
                  <a:pt x="6238" y="15784"/>
                </a:cubicBezTo>
                <a:cubicBezTo>
                  <a:pt x="6360" y="15784"/>
                  <a:pt x="6465" y="15784"/>
                  <a:pt x="6587" y="15784"/>
                </a:cubicBezTo>
                <a:cubicBezTo>
                  <a:pt x="6709" y="15907"/>
                  <a:pt x="6814" y="15907"/>
                  <a:pt x="6936" y="16029"/>
                </a:cubicBezTo>
                <a:cubicBezTo>
                  <a:pt x="7040" y="16029"/>
                  <a:pt x="7285" y="16029"/>
                  <a:pt x="7389" y="15907"/>
                </a:cubicBezTo>
                <a:cubicBezTo>
                  <a:pt x="7512" y="15907"/>
                  <a:pt x="7616" y="15784"/>
                  <a:pt x="7738" y="15679"/>
                </a:cubicBezTo>
                <a:cubicBezTo>
                  <a:pt x="7965" y="15451"/>
                  <a:pt x="8087" y="15205"/>
                  <a:pt x="8087" y="14977"/>
                </a:cubicBezTo>
                <a:cubicBezTo>
                  <a:pt x="8209" y="14750"/>
                  <a:pt x="8087" y="14627"/>
                  <a:pt x="7965" y="14522"/>
                </a:cubicBezTo>
                <a:cubicBezTo>
                  <a:pt x="7861" y="14399"/>
                  <a:pt x="7738" y="14276"/>
                  <a:pt x="7616" y="14276"/>
                </a:cubicBezTo>
                <a:cubicBezTo>
                  <a:pt x="7512" y="14276"/>
                  <a:pt x="7285" y="14399"/>
                  <a:pt x="7163" y="14399"/>
                </a:cubicBezTo>
                <a:cubicBezTo>
                  <a:pt x="7040" y="14522"/>
                  <a:pt x="6814" y="14627"/>
                  <a:pt x="6587" y="14750"/>
                </a:cubicBezTo>
                <a:cubicBezTo>
                  <a:pt x="6360" y="14855"/>
                  <a:pt x="6116" y="15100"/>
                  <a:pt x="5784" y="15100"/>
                </a:cubicBezTo>
                <a:cubicBezTo>
                  <a:pt x="5540" y="15205"/>
                  <a:pt x="5313" y="15205"/>
                  <a:pt x="5086" y="15205"/>
                </a:cubicBezTo>
                <a:cubicBezTo>
                  <a:pt x="4964" y="15205"/>
                  <a:pt x="4737" y="15100"/>
                  <a:pt x="4511" y="14855"/>
                </a:cubicBezTo>
                <a:cubicBezTo>
                  <a:pt x="4266" y="14627"/>
                  <a:pt x="4162" y="14522"/>
                  <a:pt x="4162" y="14276"/>
                </a:cubicBezTo>
                <a:cubicBezTo>
                  <a:pt x="4162" y="13943"/>
                  <a:pt x="4162" y="13698"/>
                  <a:pt x="4266" y="13470"/>
                </a:cubicBezTo>
                <a:cubicBezTo>
                  <a:pt x="4388" y="13242"/>
                  <a:pt x="4615" y="12891"/>
                  <a:pt x="4860" y="12663"/>
                </a:cubicBezTo>
                <a:cubicBezTo>
                  <a:pt x="5086" y="12418"/>
                  <a:pt x="5191" y="12313"/>
                  <a:pt x="5435" y="12190"/>
                </a:cubicBezTo>
                <a:cubicBezTo>
                  <a:pt x="5662" y="12085"/>
                  <a:pt x="5889" y="12085"/>
                  <a:pt x="6011" y="12085"/>
                </a:cubicBezTo>
                <a:cubicBezTo>
                  <a:pt x="6238" y="12085"/>
                  <a:pt x="6360" y="12085"/>
                  <a:pt x="6465" y="12085"/>
                </a:cubicBezTo>
                <a:cubicBezTo>
                  <a:pt x="6587" y="12085"/>
                  <a:pt x="6709" y="12190"/>
                  <a:pt x="6814" y="12313"/>
                </a:cubicBezTo>
                <a:cubicBezTo>
                  <a:pt x="6936" y="12418"/>
                  <a:pt x="6936" y="12418"/>
                  <a:pt x="6936" y="12540"/>
                </a:cubicBezTo>
                <a:cubicBezTo>
                  <a:pt x="6936" y="12768"/>
                  <a:pt x="6936" y="12768"/>
                  <a:pt x="6814" y="12891"/>
                </a:cubicBezTo>
                <a:cubicBezTo>
                  <a:pt x="6814" y="13014"/>
                  <a:pt x="6709" y="13014"/>
                  <a:pt x="6587" y="13014"/>
                </a:cubicBezTo>
                <a:cubicBezTo>
                  <a:pt x="6587" y="13014"/>
                  <a:pt x="6465" y="13014"/>
                  <a:pt x="6360" y="13014"/>
                </a:cubicBezTo>
                <a:cubicBezTo>
                  <a:pt x="6116" y="12891"/>
                  <a:pt x="5889" y="12891"/>
                  <a:pt x="5784" y="12891"/>
                </a:cubicBezTo>
                <a:cubicBezTo>
                  <a:pt x="5662" y="12891"/>
                  <a:pt x="5435" y="13014"/>
                  <a:pt x="5313" y="13242"/>
                </a:cubicBezTo>
                <a:cubicBezTo>
                  <a:pt x="5086" y="13347"/>
                  <a:pt x="4964" y="13592"/>
                  <a:pt x="4964" y="13698"/>
                </a:cubicBezTo>
                <a:cubicBezTo>
                  <a:pt x="4964" y="13943"/>
                  <a:pt x="4964" y="14048"/>
                  <a:pt x="5086" y="14171"/>
                </a:cubicBezTo>
                <a:cubicBezTo>
                  <a:pt x="5191" y="14276"/>
                  <a:pt x="5191" y="14276"/>
                  <a:pt x="5313" y="14276"/>
                </a:cubicBezTo>
                <a:cubicBezTo>
                  <a:pt x="5435" y="14276"/>
                  <a:pt x="5435" y="14276"/>
                  <a:pt x="5540" y="14276"/>
                </a:cubicBezTo>
                <a:cubicBezTo>
                  <a:pt x="5662" y="14276"/>
                  <a:pt x="5784" y="14171"/>
                  <a:pt x="5889" y="14171"/>
                </a:cubicBezTo>
                <a:cubicBezTo>
                  <a:pt x="5889" y="14171"/>
                  <a:pt x="6116" y="14048"/>
                  <a:pt x="6238" y="13943"/>
                </a:cubicBezTo>
                <a:cubicBezTo>
                  <a:pt x="6465" y="13820"/>
                  <a:pt x="6709" y="13698"/>
                  <a:pt x="6936" y="13592"/>
                </a:cubicBezTo>
                <a:cubicBezTo>
                  <a:pt x="7163" y="13470"/>
                  <a:pt x="7285" y="13347"/>
                  <a:pt x="7512" y="13347"/>
                </a:cubicBezTo>
                <a:cubicBezTo>
                  <a:pt x="7738" y="13347"/>
                  <a:pt x="7861" y="13347"/>
                  <a:pt x="8087" y="13347"/>
                </a:cubicBezTo>
                <a:cubicBezTo>
                  <a:pt x="8209" y="13470"/>
                  <a:pt x="8436" y="13592"/>
                  <a:pt x="8541" y="13698"/>
                </a:cubicBezTo>
                <a:cubicBezTo>
                  <a:pt x="8785" y="13943"/>
                  <a:pt x="8890" y="14171"/>
                  <a:pt x="9012" y="14399"/>
                </a:cubicBezTo>
                <a:cubicBezTo>
                  <a:pt x="9012" y="14750"/>
                  <a:pt x="9012" y="14977"/>
                  <a:pt x="8890" y="15328"/>
                </a:cubicBezTo>
                <a:close/>
                <a:moveTo>
                  <a:pt x="12484" y="11839"/>
                </a:moveTo>
                <a:cubicBezTo>
                  <a:pt x="10635" y="13698"/>
                  <a:pt x="10635" y="13698"/>
                  <a:pt x="10635" y="13698"/>
                </a:cubicBezTo>
                <a:cubicBezTo>
                  <a:pt x="10390" y="13943"/>
                  <a:pt x="10286" y="13943"/>
                  <a:pt x="10164" y="13943"/>
                </a:cubicBezTo>
                <a:cubicBezTo>
                  <a:pt x="10059" y="13943"/>
                  <a:pt x="9937" y="13943"/>
                  <a:pt x="9710" y="13698"/>
                </a:cubicBezTo>
                <a:cubicBezTo>
                  <a:pt x="7285" y="11261"/>
                  <a:pt x="7285" y="11261"/>
                  <a:pt x="7285" y="11261"/>
                </a:cubicBezTo>
                <a:cubicBezTo>
                  <a:pt x="7163" y="11155"/>
                  <a:pt x="7040" y="11033"/>
                  <a:pt x="7040" y="10910"/>
                </a:cubicBezTo>
                <a:cubicBezTo>
                  <a:pt x="7040" y="10805"/>
                  <a:pt x="7040" y="10805"/>
                  <a:pt x="7040" y="10682"/>
                </a:cubicBezTo>
                <a:cubicBezTo>
                  <a:pt x="7040" y="10577"/>
                  <a:pt x="7163" y="10454"/>
                  <a:pt x="7285" y="10331"/>
                </a:cubicBezTo>
                <a:cubicBezTo>
                  <a:pt x="9012" y="8596"/>
                  <a:pt x="9012" y="8596"/>
                  <a:pt x="9012" y="8596"/>
                </a:cubicBezTo>
                <a:cubicBezTo>
                  <a:pt x="9134" y="8473"/>
                  <a:pt x="9239" y="8368"/>
                  <a:pt x="9361" y="8368"/>
                </a:cubicBezTo>
                <a:cubicBezTo>
                  <a:pt x="9466" y="8368"/>
                  <a:pt x="9466" y="8473"/>
                  <a:pt x="9588" y="8473"/>
                </a:cubicBezTo>
                <a:cubicBezTo>
                  <a:pt x="9710" y="8596"/>
                  <a:pt x="9710" y="8718"/>
                  <a:pt x="9710" y="8824"/>
                </a:cubicBezTo>
                <a:cubicBezTo>
                  <a:pt x="9710" y="8946"/>
                  <a:pt x="9710" y="8946"/>
                  <a:pt x="9588" y="9051"/>
                </a:cubicBezTo>
                <a:cubicBezTo>
                  <a:pt x="7965" y="10682"/>
                  <a:pt x="7965" y="10682"/>
                  <a:pt x="7965" y="10682"/>
                </a:cubicBezTo>
                <a:cubicBezTo>
                  <a:pt x="8785" y="11488"/>
                  <a:pt x="8785" y="11488"/>
                  <a:pt x="8785" y="11488"/>
                </a:cubicBezTo>
                <a:cubicBezTo>
                  <a:pt x="10286" y="10103"/>
                  <a:pt x="10286" y="10103"/>
                  <a:pt x="10286" y="10103"/>
                </a:cubicBezTo>
                <a:cubicBezTo>
                  <a:pt x="10390" y="9981"/>
                  <a:pt x="10390" y="9876"/>
                  <a:pt x="10513" y="9876"/>
                </a:cubicBezTo>
                <a:cubicBezTo>
                  <a:pt x="10635" y="9876"/>
                  <a:pt x="10739" y="9876"/>
                  <a:pt x="10861" y="9981"/>
                </a:cubicBezTo>
                <a:cubicBezTo>
                  <a:pt x="10861" y="10103"/>
                  <a:pt x="10984" y="10226"/>
                  <a:pt x="10861" y="10226"/>
                </a:cubicBezTo>
                <a:cubicBezTo>
                  <a:pt x="10861" y="10331"/>
                  <a:pt x="10861" y="10454"/>
                  <a:pt x="10739" y="10577"/>
                </a:cubicBezTo>
                <a:cubicBezTo>
                  <a:pt x="9361" y="11962"/>
                  <a:pt x="9361" y="11962"/>
                  <a:pt x="9361" y="11962"/>
                </a:cubicBezTo>
                <a:cubicBezTo>
                  <a:pt x="10286" y="12891"/>
                  <a:pt x="10286" y="12891"/>
                  <a:pt x="10286" y="12891"/>
                </a:cubicBezTo>
                <a:cubicBezTo>
                  <a:pt x="11908" y="11383"/>
                  <a:pt x="11908" y="11383"/>
                  <a:pt x="11908" y="11383"/>
                </a:cubicBezTo>
                <a:cubicBezTo>
                  <a:pt x="12013" y="11261"/>
                  <a:pt x="12135" y="11155"/>
                  <a:pt x="12240" y="11155"/>
                </a:cubicBezTo>
                <a:cubicBezTo>
                  <a:pt x="12240" y="11155"/>
                  <a:pt x="12362" y="11261"/>
                  <a:pt x="12484" y="11261"/>
                </a:cubicBezTo>
                <a:cubicBezTo>
                  <a:pt x="12589" y="11383"/>
                  <a:pt x="12589" y="11488"/>
                  <a:pt x="12589" y="11611"/>
                </a:cubicBezTo>
                <a:cubicBezTo>
                  <a:pt x="12589" y="11734"/>
                  <a:pt x="12484" y="11734"/>
                  <a:pt x="12484" y="11839"/>
                </a:cubicBezTo>
                <a:close/>
                <a:moveTo>
                  <a:pt x="15363" y="8718"/>
                </a:moveTo>
                <a:cubicBezTo>
                  <a:pt x="15258" y="9051"/>
                  <a:pt x="15136" y="9297"/>
                  <a:pt x="14787" y="9648"/>
                </a:cubicBezTo>
                <a:cubicBezTo>
                  <a:pt x="14560" y="9876"/>
                  <a:pt x="14334" y="9981"/>
                  <a:pt x="13985" y="10226"/>
                </a:cubicBezTo>
                <a:cubicBezTo>
                  <a:pt x="13758" y="10331"/>
                  <a:pt x="13409" y="10331"/>
                  <a:pt x="13165" y="10331"/>
                </a:cubicBezTo>
                <a:cubicBezTo>
                  <a:pt x="12833" y="10331"/>
                  <a:pt x="12589" y="10226"/>
                  <a:pt x="12240" y="10103"/>
                </a:cubicBezTo>
                <a:cubicBezTo>
                  <a:pt x="12013" y="9981"/>
                  <a:pt x="11664" y="9753"/>
                  <a:pt x="11437" y="9525"/>
                </a:cubicBezTo>
                <a:cubicBezTo>
                  <a:pt x="11210" y="9174"/>
                  <a:pt x="10984" y="8946"/>
                  <a:pt x="10861" y="8718"/>
                </a:cubicBezTo>
                <a:cubicBezTo>
                  <a:pt x="10739" y="8368"/>
                  <a:pt x="10635" y="8122"/>
                  <a:pt x="10635" y="7789"/>
                </a:cubicBezTo>
                <a:cubicBezTo>
                  <a:pt x="10635" y="7544"/>
                  <a:pt x="10635" y="7211"/>
                  <a:pt x="10739" y="6965"/>
                </a:cubicBezTo>
                <a:cubicBezTo>
                  <a:pt x="10861" y="6614"/>
                  <a:pt x="11088" y="6387"/>
                  <a:pt x="11315" y="6159"/>
                </a:cubicBezTo>
                <a:cubicBezTo>
                  <a:pt x="11664" y="5808"/>
                  <a:pt x="12013" y="5580"/>
                  <a:pt x="12484" y="5457"/>
                </a:cubicBezTo>
                <a:cubicBezTo>
                  <a:pt x="12833" y="5352"/>
                  <a:pt x="13287" y="5352"/>
                  <a:pt x="13636" y="5457"/>
                </a:cubicBezTo>
                <a:cubicBezTo>
                  <a:pt x="13985" y="5580"/>
                  <a:pt x="14334" y="5808"/>
                  <a:pt x="14787" y="6159"/>
                </a:cubicBezTo>
                <a:cubicBezTo>
                  <a:pt x="15014" y="6509"/>
                  <a:pt x="15258" y="6737"/>
                  <a:pt x="15363" y="6965"/>
                </a:cubicBezTo>
                <a:cubicBezTo>
                  <a:pt x="15485" y="7316"/>
                  <a:pt x="15607" y="7544"/>
                  <a:pt x="15607" y="7894"/>
                </a:cubicBezTo>
                <a:cubicBezTo>
                  <a:pt x="15607" y="8122"/>
                  <a:pt x="15485" y="8473"/>
                  <a:pt x="15363" y="871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69" name="成组"/>
          <p:cNvGrpSpPr/>
          <p:nvPr/>
        </p:nvGrpSpPr>
        <p:grpSpPr>
          <a:xfrm>
            <a:off x="12624849" y="6566610"/>
            <a:ext cx="502121" cy="667113"/>
            <a:chOff x="0" y="0"/>
            <a:chExt cx="502120" cy="667111"/>
          </a:xfrm>
        </p:grpSpPr>
        <p:sp>
          <p:nvSpPr>
            <p:cNvPr id="1063" name="形状"/>
            <p:cNvSpPr/>
            <p:nvPr/>
          </p:nvSpPr>
          <p:spPr>
            <a:xfrm>
              <a:off x="0" y="629288"/>
              <a:ext cx="33222" cy="37824"/>
            </a:xfrm>
            <a:custGeom>
              <a:avLst/>
              <a:gdLst/>
              <a:ahLst/>
              <a:cxnLst>
                <a:cxn ang="0">
                  <a:pos x="wd2" y="hd2"/>
                </a:cxn>
                <a:cxn ang="5400000">
                  <a:pos x="wd2" y="hd2"/>
                </a:cxn>
                <a:cxn ang="10800000">
                  <a:pos x="wd2" y="hd2"/>
                </a:cxn>
                <a:cxn ang="16200000">
                  <a:pos x="wd2" y="hd2"/>
                </a:cxn>
              </a:cxnLst>
              <a:rect l="0" t="0" r="r" b="b"/>
              <a:pathLst>
                <a:path w="20160" h="19592" extrusionOk="0">
                  <a:moveTo>
                    <a:pt x="1152" y="0"/>
                  </a:moveTo>
                  <a:cubicBezTo>
                    <a:pt x="1152" y="3086"/>
                    <a:pt x="-1440" y="16971"/>
                    <a:pt x="1152" y="19286"/>
                  </a:cubicBezTo>
                  <a:cubicBezTo>
                    <a:pt x="1152" y="21600"/>
                    <a:pt x="17568" y="10029"/>
                    <a:pt x="20160" y="10029"/>
                  </a:cubicBezTo>
                  <a:cubicBezTo>
                    <a:pt x="17568" y="5400"/>
                    <a:pt x="9792" y="0"/>
                    <a:pt x="1152" y="0"/>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4" name="形状"/>
            <p:cNvSpPr/>
            <p:nvPr/>
          </p:nvSpPr>
          <p:spPr>
            <a:xfrm>
              <a:off x="22305" y="49357"/>
              <a:ext cx="337945" cy="461316"/>
            </a:xfrm>
            <a:custGeom>
              <a:avLst/>
              <a:gdLst/>
              <a:ahLst/>
              <a:cxnLst>
                <a:cxn ang="0">
                  <a:pos x="wd2" y="hd2"/>
                </a:cxn>
                <a:cxn ang="5400000">
                  <a:pos x="wd2" y="hd2"/>
                </a:cxn>
                <a:cxn ang="10800000">
                  <a:pos x="wd2" y="hd2"/>
                </a:cxn>
                <a:cxn ang="16200000">
                  <a:pos x="wd2" y="hd2"/>
                </a:cxn>
              </a:cxnLst>
              <a:rect l="0" t="0" r="r" b="b"/>
              <a:pathLst>
                <a:path w="21600" h="21600" extrusionOk="0">
                  <a:moveTo>
                    <a:pt x="1071" y="21404"/>
                  </a:moveTo>
                  <a:cubicBezTo>
                    <a:pt x="1339" y="21404"/>
                    <a:pt x="1339" y="21600"/>
                    <a:pt x="1607" y="21600"/>
                  </a:cubicBezTo>
                  <a:cubicBezTo>
                    <a:pt x="21600" y="982"/>
                    <a:pt x="21600" y="982"/>
                    <a:pt x="21600" y="982"/>
                  </a:cubicBezTo>
                  <a:cubicBezTo>
                    <a:pt x="19993" y="0"/>
                    <a:pt x="19993" y="0"/>
                    <a:pt x="19993" y="0"/>
                  </a:cubicBezTo>
                  <a:cubicBezTo>
                    <a:pt x="0" y="20618"/>
                    <a:pt x="0" y="20618"/>
                    <a:pt x="0" y="20618"/>
                  </a:cubicBezTo>
                  <a:cubicBezTo>
                    <a:pt x="803" y="21011"/>
                    <a:pt x="803" y="21011"/>
                    <a:pt x="803" y="21011"/>
                  </a:cubicBezTo>
                  <a:lnTo>
                    <a:pt x="1071" y="21404"/>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5" name="形状"/>
            <p:cNvSpPr/>
            <p:nvPr/>
          </p:nvSpPr>
          <p:spPr>
            <a:xfrm>
              <a:off x="77833" y="92543"/>
              <a:ext cx="344105" cy="461313"/>
            </a:xfrm>
            <a:custGeom>
              <a:avLst/>
              <a:gdLst/>
              <a:ahLst/>
              <a:cxnLst>
                <a:cxn ang="0">
                  <a:pos x="wd2" y="hd2"/>
                </a:cxn>
                <a:cxn ang="5400000">
                  <a:pos x="wd2" y="hd2"/>
                </a:cxn>
                <a:cxn ang="10800000">
                  <a:pos x="wd2" y="hd2"/>
                </a:cxn>
                <a:cxn ang="16200000">
                  <a:pos x="wd2" y="hd2"/>
                </a:cxn>
              </a:cxnLst>
              <a:rect l="0" t="0" r="r" b="b"/>
              <a:pathLst>
                <a:path w="21600" h="21600" extrusionOk="0">
                  <a:moveTo>
                    <a:pt x="529" y="20815"/>
                  </a:moveTo>
                  <a:cubicBezTo>
                    <a:pt x="1587" y="21404"/>
                    <a:pt x="1587" y="21404"/>
                    <a:pt x="1587" y="21404"/>
                  </a:cubicBezTo>
                  <a:cubicBezTo>
                    <a:pt x="1587" y="21404"/>
                    <a:pt x="1587" y="21404"/>
                    <a:pt x="1851" y="21600"/>
                  </a:cubicBezTo>
                  <a:cubicBezTo>
                    <a:pt x="21600" y="785"/>
                    <a:pt x="21600" y="785"/>
                    <a:pt x="21600" y="785"/>
                  </a:cubicBezTo>
                  <a:cubicBezTo>
                    <a:pt x="19749" y="0"/>
                    <a:pt x="19749" y="0"/>
                    <a:pt x="19749" y="0"/>
                  </a:cubicBezTo>
                  <a:cubicBezTo>
                    <a:pt x="0" y="20618"/>
                    <a:pt x="0" y="20618"/>
                    <a:pt x="0" y="20618"/>
                  </a:cubicBezTo>
                  <a:lnTo>
                    <a:pt x="264" y="20618"/>
                  </a:lnTo>
                  <a:lnTo>
                    <a:pt x="529" y="20815"/>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6" name="形状"/>
            <p:cNvSpPr/>
            <p:nvPr/>
          </p:nvSpPr>
          <p:spPr>
            <a:xfrm>
              <a:off x="367813" y="0"/>
              <a:ext cx="134308" cy="115794"/>
            </a:xfrm>
            <a:custGeom>
              <a:avLst/>
              <a:gdLst/>
              <a:ahLst/>
              <a:cxnLst>
                <a:cxn ang="0">
                  <a:pos x="wd2" y="hd2"/>
                </a:cxn>
                <a:cxn ang="5400000">
                  <a:pos x="wd2" y="hd2"/>
                </a:cxn>
                <a:cxn ang="10800000">
                  <a:pos x="wd2" y="hd2"/>
                </a:cxn>
                <a:cxn ang="16200000">
                  <a:pos x="wd2" y="hd2"/>
                </a:cxn>
              </a:cxnLst>
              <a:rect l="0" t="0" r="r" b="b"/>
              <a:pathLst>
                <a:path w="21600" h="21600" extrusionOk="0">
                  <a:moveTo>
                    <a:pt x="20221" y="9600"/>
                  </a:moveTo>
                  <a:cubicBezTo>
                    <a:pt x="8962" y="533"/>
                    <a:pt x="8962" y="533"/>
                    <a:pt x="8962" y="533"/>
                  </a:cubicBezTo>
                  <a:cubicBezTo>
                    <a:pt x="8272" y="0"/>
                    <a:pt x="7583" y="0"/>
                    <a:pt x="6894" y="0"/>
                  </a:cubicBezTo>
                  <a:cubicBezTo>
                    <a:pt x="6204" y="0"/>
                    <a:pt x="5515" y="0"/>
                    <a:pt x="4826" y="0"/>
                  </a:cubicBezTo>
                  <a:cubicBezTo>
                    <a:pt x="0" y="7200"/>
                    <a:pt x="0" y="7200"/>
                    <a:pt x="0" y="7200"/>
                  </a:cubicBezTo>
                  <a:cubicBezTo>
                    <a:pt x="17923" y="21600"/>
                    <a:pt x="17923" y="21600"/>
                    <a:pt x="17923" y="21600"/>
                  </a:cubicBezTo>
                  <a:cubicBezTo>
                    <a:pt x="21600" y="14400"/>
                    <a:pt x="21600" y="14400"/>
                    <a:pt x="21600" y="14400"/>
                  </a:cubicBezTo>
                  <a:cubicBezTo>
                    <a:pt x="21600" y="12800"/>
                    <a:pt x="21600" y="10400"/>
                    <a:pt x="20221" y="9600"/>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7" name="形状"/>
            <p:cNvSpPr/>
            <p:nvPr/>
          </p:nvSpPr>
          <p:spPr>
            <a:xfrm>
              <a:off x="127193" y="129561"/>
              <a:ext cx="337941" cy="455139"/>
            </a:xfrm>
            <a:custGeom>
              <a:avLst/>
              <a:gdLst/>
              <a:ahLst/>
              <a:cxnLst>
                <a:cxn ang="0">
                  <a:pos x="wd2" y="hd2"/>
                </a:cxn>
                <a:cxn ang="5400000">
                  <a:pos x="wd2" y="hd2"/>
                </a:cxn>
                <a:cxn ang="10800000">
                  <a:pos x="wd2" y="hd2"/>
                </a:cxn>
                <a:cxn ang="16200000">
                  <a:pos x="wd2" y="hd2"/>
                </a:cxn>
              </a:cxnLst>
              <a:rect l="0" t="0" r="r" b="b"/>
              <a:pathLst>
                <a:path w="21600" h="21600" extrusionOk="0">
                  <a:moveTo>
                    <a:pt x="0" y="21000"/>
                  </a:moveTo>
                  <a:cubicBezTo>
                    <a:pt x="268" y="21000"/>
                    <a:pt x="536" y="21000"/>
                    <a:pt x="536" y="21200"/>
                  </a:cubicBezTo>
                  <a:cubicBezTo>
                    <a:pt x="803" y="21200"/>
                    <a:pt x="803" y="21200"/>
                    <a:pt x="803" y="21200"/>
                  </a:cubicBezTo>
                  <a:cubicBezTo>
                    <a:pt x="1607" y="21600"/>
                    <a:pt x="1607" y="21600"/>
                    <a:pt x="1607" y="21600"/>
                  </a:cubicBezTo>
                  <a:cubicBezTo>
                    <a:pt x="21600" y="800"/>
                    <a:pt x="21600" y="800"/>
                    <a:pt x="21600" y="800"/>
                  </a:cubicBezTo>
                  <a:cubicBezTo>
                    <a:pt x="20261" y="0"/>
                    <a:pt x="20261" y="0"/>
                    <a:pt x="20261" y="0"/>
                  </a:cubicBezTo>
                  <a:lnTo>
                    <a:pt x="0" y="21000"/>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8" name="形状"/>
            <p:cNvSpPr/>
            <p:nvPr/>
          </p:nvSpPr>
          <p:spPr>
            <a:xfrm>
              <a:off x="9966" y="524408"/>
              <a:ext cx="115850" cy="115807"/>
            </a:xfrm>
            <a:custGeom>
              <a:avLst/>
              <a:gdLst/>
              <a:ahLst/>
              <a:cxnLst>
                <a:cxn ang="0">
                  <a:pos x="wd2" y="hd2"/>
                </a:cxn>
                <a:cxn ang="5400000">
                  <a:pos x="wd2" y="hd2"/>
                </a:cxn>
                <a:cxn ang="10800000">
                  <a:pos x="wd2" y="hd2"/>
                </a:cxn>
                <a:cxn ang="16200000">
                  <a:pos x="wd2" y="hd2"/>
                </a:cxn>
              </a:cxnLst>
              <a:rect l="0" t="0" r="r" b="b"/>
              <a:pathLst>
                <a:path w="21600" h="21600" extrusionOk="0">
                  <a:moveTo>
                    <a:pt x="20057" y="12644"/>
                  </a:moveTo>
                  <a:cubicBezTo>
                    <a:pt x="17743" y="11854"/>
                    <a:pt x="14657" y="9483"/>
                    <a:pt x="13114" y="7112"/>
                  </a:cubicBezTo>
                  <a:cubicBezTo>
                    <a:pt x="10800" y="5532"/>
                    <a:pt x="10800" y="5532"/>
                    <a:pt x="10800" y="5532"/>
                  </a:cubicBezTo>
                  <a:cubicBezTo>
                    <a:pt x="8486" y="4741"/>
                    <a:pt x="5400" y="2371"/>
                    <a:pt x="3857" y="790"/>
                  </a:cubicBezTo>
                  <a:lnTo>
                    <a:pt x="3857" y="0"/>
                  </a:lnTo>
                  <a:cubicBezTo>
                    <a:pt x="3086" y="0"/>
                    <a:pt x="3086" y="0"/>
                    <a:pt x="3086" y="0"/>
                  </a:cubicBezTo>
                  <a:cubicBezTo>
                    <a:pt x="2314" y="0"/>
                    <a:pt x="1543" y="1580"/>
                    <a:pt x="1543" y="3951"/>
                  </a:cubicBezTo>
                  <a:cubicBezTo>
                    <a:pt x="771" y="5532"/>
                    <a:pt x="771" y="5532"/>
                    <a:pt x="771" y="5532"/>
                  </a:cubicBezTo>
                  <a:cubicBezTo>
                    <a:pt x="0" y="15015"/>
                    <a:pt x="0" y="15015"/>
                    <a:pt x="0" y="15015"/>
                  </a:cubicBezTo>
                  <a:cubicBezTo>
                    <a:pt x="2314" y="15805"/>
                    <a:pt x="6171" y="17385"/>
                    <a:pt x="8486" y="21600"/>
                  </a:cubicBezTo>
                  <a:cubicBezTo>
                    <a:pt x="16200" y="16595"/>
                    <a:pt x="16200" y="16595"/>
                    <a:pt x="16200" y="16595"/>
                  </a:cubicBezTo>
                  <a:cubicBezTo>
                    <a:pt x="17743" y="15805"/>
                    <a:pt x="17743" y="15805"/>
                    <a:pt x="17743" y="15805"/>
                  </a:cubicBezTo>
                  <a:cubicBezTo>
                    <a:pt x="20057" y="15015"/>
                    <a:pt x="20829" y="14224"/>
                    <a:pt x="21600" y="13434"/>
                  </a:cubicBezTo>
                  <a:cubicBezTo>
                    <a:pt x="20829" y="12644"/>
                    <a:pt x="20829" y="12644"/>
                    <a:pt x="20829" y="12644"/>
                  </a:cubicBezTo>
                  <a:cubicBezTo>
                    <a:pt x="20829" y="12644"/>
                    <a:pt x="20829" y="12644"/>
                    <a:pt x="20057" y="12644"/>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74" name="成组"/>
          <p:cNvGrpSpPr/>
          <p:nvPr/>
        </p:nvGrpSpPr>
        <p:grpSpPr>
          <a:xfrm>
            <a:off x="7979261" y="6566882"/>
            <a:ext cx="303441" cy="303240"/>
            <a:chOff x="0" y="0"/>
            <a:chExt cx="303439" cy="303238"/>
          </a:xfrm>
        </p:grpSpPr>
        <p:sp>
          <p:nvSpPr>
            <p:cNvPr id="1070"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73" name="成组"/>
            <p:cNvGrpSpPr/>
            <p:nvPr/>
          </p:nvGrpSpPr>
          <p:grpSpPr>
            <a:xfrm>
              <a:off x="61941" y="70340"/>
              <a:ext cx="182382" cy="179441"/>
              <a:chOff x="0" y="0"/>
              <a:chExt cx="182381" cy="179440"/>
            </a:xfrm>
          </p:grpSpPr>
          <p:sp>
            <p:nvSpPr>
              <p:cNvPr id="1071"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72"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075" name="OUR…"/>
          <p:cNvSpPr txBox="1"/>
          <p:nvPr/>
        </p:nvSpPr>
        <p:spPr>
          <a:xfrm>
            <a:off x="11520823" y="3236178"/>
            <a:ext cx="1475467" cy="75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p>
            <a:pPr defTabSz="1828433">
              <a:lnSpc>
                <a:spcPct val="100000"/>
              </a:lnSpc>
              <a:defRPr sz="2000" b="1">
                <a:solidFill>
                  <a:srgbClr val="FFFFFF"/>
                </a:solidFill>
                <a:latin typeface="Arial"/>
                <a:ea typeface="Arial"/>
                <a:cs typeface="Arial"/>
                <a:sym typeface="Arial"/>
              </a:defRPr>
            </a:pPr>
            <a:r>
              <a:t>OUR</a:t>
            </a:r>
          </a:p>
          <a:p>
            <a:pPr defTabSz="1828433">
              <a:lnSpc>
                <a:spcPct val="100000"/>
              </a:lnSpc>
              <a:defRPr sz="2000" b="1">
                <a:solidFill>
                  <a:srgbClr val="FFFFFF"/>
                </a:solidFill>
                <a:latin typeface="Arial"/>
                <a:ea typeface="Arial"/>
                <a:cs typeface="Arial"/>
                <a:sym typeface="Arial"/>
              </a:defRPr>
            </a:pPr>
            <a:r>
              <a:t>SERVICES</a:t>
            </a:r>
          </a:p>
        </p:txBody>
      </p:sp>
      <p:sp>
        <p:nvSpPr>
          <p:cNvPr id="1076" name="Marketing"/>
          <p:cNvSpPr txBox="1"/>
          <p:nvPr/>
        </p:nvSpPr>
        <p:spPr>
          <a:xfrm>
            <a:off x="16317602" y="6325153"/>
            <a:ext cx="1979895"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Marketing</a:t>
            </a:r>
          </a:p>
        </p:txBody>
      </p:sp>
      <p:grpSp>
        <p:nvGrpSpPr>
          <p:cNvPr id="1081" name="成组"/>
          <p:cNvGrpSpPr/>
          <p:nvPr/>
        </p:nvGrpSpPr>
        <p:grpSpPr>
          <a:xfrm>
            <a:off x="16093862" y="6545967"/>
            <a:ext cx="303441" cy="303240"/>
            <a:chOff x="0" y="0"/>
            <a:chExt cx="303439" cy="303238"/>
          </a:xfrm>
        </p:grpSpPr>
        <p:sp>
          <p:nvSpPr>
            <p:cNvPr id="1077"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80" name="成组"/>
            <p:cNvGrpSpPr/>
            <p:nvPr/>
          </p:nvGrpSpPr>
          <p:grpSpPr>
            <a:xfrm>
              <a:off x="61941" y="70340"/>
              <a:ext cx="182382" cy="179441"/>
              <a:chOff x="0" y="0"/>
              <a:chExt cx="182381" cy="179440"/>
            </a:xfrm>
          </p:grpSpPr>
          <p:sp>
            <p:nvSpPr>
              <p:cNvPr id="1078"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79"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082" name="Calendar Events"/>
          <p:cNvSpPr txBox="1"/>
          <p:nvPr/>
        </p:nvSpPr>
        <p:spPr>
          <a:xfrm>
            <a:off x="4857940" y="6304360"/>
            <a:ext cx="320008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Calendar Events</a:t>
            </a:r>
          </a:p>
        </p:txBody>
      </p:sp>
      <p:sp>
        <p:nvSpPr>
          <p:cNvPr id="1083" name="Creativity is the key to success in the great and primary education where our teachers can bring creativity."/>
          <p:cNvSpPr txBox="1"/>
          <p:nvPr/>
        </p:nvSpPr>
        <p:spPr>
          <a:xfrm>
            <a:off x="2585967" y="6893190"/>
            <a:ext cx="5482416" cy="1397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4" name="Creativity is the key to success in the great and primary education where our teachers can bring creativity."/>
          <p:cNvSpPr txBox="1"/>
          <p:nvPr/>
        </p:nvSpPr>
        <p:spPr>
          <a:xfrm>
            <a:off x="1728116" y="9777438"/>
            <a:ext cx="4990571" cy="18031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5" name="Creativity is the key to success in the great and primary education where our teachers can bring creativity."/>
          <p:cNvSpPr txBox="1"/>
          <p:nvPr/>
        </p:nvSpPr>
        <p:spPr>
          <a:xfrm>
            <a:off x="17553359" y="9774342"/>
            <a:ext cx="5110464" cy="18031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6" name="Creativity is the key to success in the great and primary education where our teachers can bring creativity."/>
          <p:cNvSpPr txBox="1"/>
          <p:nvPr/>
        </p:nvSpPr>
        <p:spPr>
          <a:xfrm>
            <a:off x="16286534" y="6900667"/>
            <a:ext cx="5482416" cy="1397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7" name="WRITE HERE A TITLE…"/>
          <p:cNvSpPr txBox="1"/>
          <p:nvPr/>
        </p:nvSpPr>
        <p:spPr>
          <a:xfrm>
            <a:off x="6967555" y="673623"/>
            <a:ext cx="10449184"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This is What We Do and How We do it</a:t>
            </a:r>
          </a:p>
        </p:txBody>
      </p:sp>
      <p:sp>
        <p:nvSpPr>
          <p:cNvPr id="108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87"/>
                                        </p:tgtEl>
                                        <p:attrNameLst>
                                          <p:attrName>style.visibility</p:attrName>
                                        </p:attrNameLst>
                                      </p:cBhvr>
                                      <p:to>
                                        <p:strVal val="visible"/>
                                      </p:to>
                                    </p:set>
                                    <p:animEffect transition="in" filter="fade">
                                      <p:cBhvr>
                                        <p:cTn id="7" dur="500"/>
                                        <p:tgtEl>
                                          <p:spTgt spid="10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8"/>
                                        </p:tgtEl>
                                        <p:attrNameLst>
                                          <p:attrName>style.visibility</p:attrName>
                                        </p:attrNameLst>
                                      </p:cBhvr>
                                      <p:to>
                                        <p:strVal val="visible"/>
                                      </p:to>
                                    </p:set>
                                    <p:animEffect transition="in" filter="fade">
                                      <p:cBhvr>
                                        <p:cTn id="12" dur="500"/>
                                        <p:tgtEl>
                                          <p:spTgt spid="10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95"/>
                                        </p:tgtEl>
                                        <p:attrNameLst>
                                          <p:attrName>style.visibility</p:attrName>
                                        </p:attrNameLst>
                                      </p:cBhvr>
                                      <p:to>
                                        <p:strVal val="visible"/>
                                      </p:to>
                                    </p:set>
                                    <p:animEffect transition="in" filter="fade">
                                      <p:cBhvr>
                                        <p:cTn id="17" dur="500"/>
                                        <p:tgtEl>
                                          <p:spTgt spid="9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41"/>
                                        </p:tgtEl>
                                        <p:attrNameLst>
                                          <p:attrName>style.visibility</p:attrName>
                                        </p:attrNameLst>
                                      </p:cBhvr>
                                      <p:to>
                                        <p:strVal val="visible"/>
                                      </p:to>
                                    </p:set>
                                    <p:animEffect transition="in" filter="fade">
                                      <p:cBhvr>
                                        <p:cTn id="22" dur="500"/>
                                        <p:tgtEl>
                                          <p:spTgt spid="9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037"/>
                                        </p:tgtEl>
                                        <p:attrNameLst>
                                          <p:attrName>style.visibility</p:attrName>
                                        </p:attrNameLst>
                                      </p:cBhvr>
                                      <p:to>
                                        <p:strVal val="visible"/>
                                      </p:to>
                                    </p:set>
                                    <p:animEffect transition="in" filter="fade">
                                      <p:cBhvr>
                                        <p:cTn id="27" dur="500"/>
                                        <p:tgtEl>
                                          <p:spTgt spid="10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044"/>
                                        </p:tgtEl>
                                        <p:attrNameLst>
                                          <p:attrName>style.visibility</p:attrName>
                                        </p:attrNameLst>
                                      </p:cBhvr>
                                      <p:to>
                                        <p:strVal val="visible"/>
                                      </p:to>
                                    </p:set>
                                    <p:animEffect transition="in" filter="fade">
                                      <p:cBhvr>
                                        <p:cTn id="32" dur="500"/>
                                        <p:tgtEl>
                                          <p:spTgt spid="10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039"/>
                                        </p:tgtEl>
                                        <p:attrNameLst>
                                          <p:attrName>style.visibility</p:attrName>
                                        </p:attrNameLst>
                                      </p:cBhvr>
                                      <p:to>
                                        <p:strVal val="visible"/>
                                      </p:to>
                                    </p:set>
                                    <p:animEffect transition="in" filter="fade">
                                      <p:cBhvr>
                                        <p:cTn id="37" dur="500"/>
                                        <p:tgtEl>
                                          <p:spTgt spid="10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084"/>
                                        </p:tgtEl>
                                        <p:attrNameLst>
                                          <p:attrName>style.visibility</p:attrName>
                                        </p:attrNameLst>
                                      </p:cBhvr>
                                      <p:to>
                                        <p:strVal val="visible"/>
                                      </p:to>
                                    </p:set>
                                    <p:animEffect transition="in" filter="fade">
                                      <p:cBhvr>
                                        <p:cTn id="42" dur="500"/>
                                        <p:tgtEl>
                                          <p:spTgt spid="108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018"/>
                                        </p:tgtEl>
                                        <p:attrNameLst>
                                          <p:attrName>style.visibility</p:attrName>
                                        </p:attrNameLst>
                                      </p:cBhvr>
                                      <p:to>
                                        <p:strVal val="visible"/>
                                      </p:to>
                                    </p:set>
                                    <p:animEffect transition="in" filter="fade">
                                      <p:cBhvr>
                                        <p:cTn id="47" dur="500"/>
                                        <p:tgtEl>
                                          <p:spTgt spid="10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034"/>
                                        </p:tgtEl>
                                        <p:attrNameLst>
                                          <p:attrName>style.visibility</p:attrName>
                                        </p:attrNameLst>
                                      </p:cBhvr>
                                      <p:to>
                                        <p:strVal val="visible"/>
                                      </p:to>
                                    </p:set>
                                    <p:animEffect transition="in" filter="fade">
                                      <p:cBhvr>
                                        <p:cTn id="52" dur="500"/>
                                        <p:tgtEl>
                                          <p:spTgt spid="10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074"/>
                                        </p:tgtEl>
                                        <p:attrNameLst>
                                          <p:attrName>style.visibility</p:attrName>
                                        </p:attrNameLst>
                                      </p:cBhvr>
                                      <p:to>
                                        <p:strVal val="visible"/>
                                      </p:to>
                                    </p:set>
                                    <p:animEffect transition="in" filter="fade">
                                      <p:cBhvr>
                                        <p:cTn id="57" dur="500"/>
                                        <p:tgtEl>
                                          <p:spTgt spid="107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082"/>
                                        </p:tgtEl>
                                        <p:attrNameLst>
                                          <p:attrName>style.visibility</p:attrName>
                                        </p:attrNameLst>
                                      </p:cBhvr>
                                      <p:to>
                                        <p:strVal val="visible"/>
                                      </p:to>
                                    </p:set>
                                    <p:animEffect transition="in" filter="fade">
                                      <p:cBhvr>
                                        <p:cTn id="62" dur="500"/>
                                        <p:tgtEl>
                                          <p:spTgt spid="108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083"/>
                                        </p:tgtEl>
                                        <p:attrNameLst>
                                          <p:attrName>style.visibility</p:attrName>
                                        </p:attrNameLst>
                                      </p:cBhvr>
                                      <p:to>
                                        <p:strVal val="visible"/>
                                      </p:to>
                                    </p:set>
                                    <p:animEffect transition="in" filter="fade">
                                      <p:cBhvr>
                                        <p:cTn id="67" dur="500"/>
                                        <p:tgtEl>
                                          <p:spTgt spid="108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031"/>
                                        </p:tgtEl>
                                        <p:attrNameLst>
                                          <p:attrName>style.visibility</p:attrName>
                                        </p:attrNameLst>
                                      </p:cBhvr>
                                      <p:to>
                                        <p:strVal val="visible"/>
                                      </p:to>
                                    </p:set>
                                    <p:animEffect transition="in" filter="fade">
                                      <p:cBhvr>
                                        <p:cTn id="72" dur="500"/>
                                        <p:tgtEl>
                                          <p:spTgt spid="103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932"/>
                                        </p:tgtEl>
                                        <p:attrNameLst>
                                          <p:attrName>style.visibility</p:attrName>
                                        </p:attrNameLst>
                                      </p:cBhvr>
                                      <p:to>
                                        <p:strVal val="visible"/>
                                      </p:to>
                                    </p:set>
                                    <p:animEffect transition="in" filter="fade">
                                      <p:cBhvr>
                                        <p:cTn id="77" dur="500"/>
                                        <p:tgtEl>
                                          <p:spTgt spid="93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005"/>
                                        </p:tgtEl>
                                        <p:attrNameLst>
                                          <p:attrName>style.visibility</p:attrName>
                                        </p:attrNameLst>
                                      </p:cBhvr>
                                      <p:to>
                                        <p:strVal val="visible"/>
                                      </p:to>
                                    </p:set>
                                    <p:animEffect transition="in" filter="fade">
                                      <p:cBhvr>
                                        <p:cTn id="82" dur="500"/>
                                        <p:tgtEl>
                                          <p:spTgt spid="100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069"/>
                                        </p:tgtEl>
                                        <p:attrNameLst>
                                          <p:attrName>style.visibility</p:attrName>
                                        </p:attrNameLst>
                                      </p:cBhvr>
                                      <p:to>
                                        <p:strVal val="visible"/>
                                      </p:to>
                                    </p:set>
                                    <p:animEffect transition="in" filter="fade">
                                      <p:cBhvr>
                                        <p:cTn id="87" dur="500"/>
                                        <p:tgtEl>
                                          <p:spTgt spid="106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026"/>
                                        </p:tgtEl>
                                        <p:attrNameLst>
                                          <p:attrName>style.visibility</p:attrName>
                                        </p:attrNameLst>
                                      </p:cBhvr>
                                      <p:to>
                                        <p:strVal val="visible"/>
                                      </p:to>
                                    </p:set>
                                    <p:animEffect transition="in" filter="fade">
                                      <p:cBhvr>
                                        <p:cTn id="92" dur="500"/>
                                        <p:tgtEl>
                                          <p:spTgt spid="102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058"/>
                                        </p:tgtEl>
                                        <p:attrNameLst>
                                          <p:attrName>style.visibility</p:attrName>
                                        </p:attrNameLst>
                                      </p:cBhvr>
                                      <p:to>
                                        <p:strVal val="visible"/>
                                      </p:to>
                                    </p:set>
                                    <p:animEffect transition="in" filter="fade">
                                      <p:cBhvr>
                                        <p:cTn id="97" dur="500"/>
                                        <p:tgtEl>
                                          <p:spTgt spid="105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081"/>
                                        </p:tgtEl>
                                        <p:attrNameLst>
                                          <p:attrName>style.visibility</p:attrName>
                                        </p:attrNameLst>
                                      </p:cBhvr>
                                      <p:to>
                                        <p:strVal val="visible"/>
                                      </p:to>
                                    </p:set>
                                    <p:animEffect transition="in" filter="fade">
                                      <p:cBhvr>
                                        <p:cTn id="102" dur="500"/>
                                        <p:tgtEl>
                                          <p:spTgt spid="108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076"/>
                                        </p:tgtEl>
                                        <p:attrNameLst>
                                          <p:attrName>style.visibility</p:attrName>
                                        </p:attrNameLst>
                                      </p:cBhvr>
                                      <p:to>
                                        <p:strVal val="visible"/>
                                      </p:to>
                                    </p:set>
                                    <p:animEffect transition="in" filter="fade">
                                      <p:cBhvr>
                                        <p:cTn id="107" dur="500"/>
                                        <p:tgtEl>
                                          <p:spTgt spid="107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086"/>
                                        </p:tgtEl>
                                        <p:attrNameLst>
                                          <p:attrName>style.visibility</p:attrName>
                                        </p:attrNameLst>
                                      </p:cBhvr>
                                      <p:to>
                                        <p:strVal val="visible"/>
                                      </p:to>
                                    </p:set>
                                    <p:animEffect transition="in" filter="fade">
                                      <p:cBhvr>
                                        <p:cTn id="112" dur="500"/>
                                        <p:tgtEl>
                                          <p:spTgt spid="108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047"/>
                                        </p:tgtEl>
                                        <p:attrNameLst>
                                          <p:attrName>style.visibility</p:attrName>
                                        </p:attrNameLst>
                                      </p:cBhvr>
                                      <p:to>
                                        <p:strVal val="visible"/>
                                      </p:to>
                                    </p:set>
                                    <p:animEffect transition="in" filter="fade">
                                      <p:cBhvr>
                                        <p:cTn id="117" dur="500"/>
                                        <p:tgtEl>
                                          <p:spTgt spid="104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053"/>
                                        </p:tgtEl>
                                        <p:attrNameLst>
                                          <p:attrName>style.visibility</p:attrName>
                                        </p:attrNameLst>
                                      </p:cBhvr>
                                      <p:to>
                                        <p:strVal val="visible"/>
                                      </p:to>
                                    </p:set>
                                    <p:animEffect transition="in" filter="fade">
                                      <p:cBhvr>
                                        <p:cTn id="122" dur="500"/>
                                        <p:tgtEl>
                                          <p:spTgt spid="1053"/>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060"/>
                                        </p:tgtEl>
                                        <p:attrNameLst>
                                          <p:attrName>style.visibility</p:attrName>
                                        </p:attrNameLst>
                                      </p:cBhvr>
                                      <p:to>
                                        <p:strVal val="visible"/>
                                      </p:to>
                                    </p:set>
                                    <p:animEffect transition="in" filter="fade">
                                      <p:cBhvr>
                                        <p:cTn id="127" dur="500"/>
                                        <p:tgtEl>
                                          <p:spTgt spid="106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048"/>
                                        </p:tgtEl>
                                        <p:attrNameLst>
                                          <p:attrName>style.visibility</p:attrName>
                                        </p:attrNameLst>
                                      </p:cBhvr>
                                      <p:to>
                                        <p:strVal val="visible"/>
                                      </p:to>
                                    </p:set>
                                    <p:animEffect transition="in" filter="fade">
                                      <p:cBhvr>
                                        <p:cTn id="132" dur="500"/>
                                        <p:tgtEl>
                                          <p:spTgt spid="104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085"/>
                                        </p:tgtEl>
                                        <p:attrNameLst>
                                          <p:attrName>style.visibility</p:attrName>
                                        </p:attrNameLst>
                                      </p:cBhvr>
                                      <p:to>
                                        <p:strVal val="visible"/>
                                      </p:to>
                                    </p:set>
                                    <p:animEffect transition="in" filter="fade">
                                      <p:cBhvr>
                                        <p:cTn id="137" dur="500"/>
                                        <p:tgtEl>
                                          <p:spTgt spid="1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 grpId="15" animBg="1" advAuto="0"/>
      <p:bldP spid="941" grpId="4" animBg="1" advAuto="0"/>
      <p:bldP spid="995" grpId="3" animBg="1" advAuto="0"/>
      <p:bldP spid="1005" grpId="16" animBg="1" advAuto="0"/>
      <p:bldP spid="1018" grpId="9" animBg="1" advAuto="0"/>
      <p:bldP spid="1026" grpId="18" animBg="1" advAuto="0"/>
      <p:bldP spid="1031" grpId="14" animBg="1" advAuto="0"/>
      <p:bldP spid="1034" grpId="10" animBg="1" advAuto="0"/>
      <p:bldP spid="1037" grpId="5" animBg="1" advAuto="0"/>
      <p:bldP spid="1039" grpId="7" animBg="1" advAuto="0"/>
      <p:bldP spid="1044" grpId="6" animBg="1" advAuto="0"/>
      <p:bldP spid="1047" grpId="23" animBg="1" advAuto="0"/>
      <p:bldP spid="1048" grpId="26" animBg="1" advAuto="0"/>
      <p:bldP spid="1053" grpId="24" animBg="1" advAuto="0"/>
      <p:bldP spid="1058" grpId="19" animBg="1" advAuto="0"/>
      <p:bldP spid="1060" grpId="25" animBg="1" advAuto="0"/>
      <p:bldP spid="1069" grpId="17" animBg="1" advAuto="0"/>
      <p:bldP spid="1074" grpId="11" animBg="1" advAuto="0"/>
      <p:bldP spid="1076" grpId="21" animBg="1" advAuto="0"/>
      <p:bldP spid="1081" grpId="20" animBg="1" advAuto="0"/>
      <p:bldP spid="1082" grpId="12" animBg="1" advAuto="0"/>
      <p:bldP spid="1083" grpId="13" animBg="1" advAuto="0"/>
      <p:bldP spid="1084" grpId="8" animBg="1" advAuto="0"/>
      <p:bldP spid="1085" grpId="27" animBg="1" advAuto="0"/>
      <p:bldP spid="1086" grpId="22" animBg="1" advAuto="0"/>
      <p:bldP spid="1087" grpId="1" animBg="1" advAuto="0"/>
      <p:bldP spid="1088" grpId="2"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pic>
        <p:nvPicPr>
          <p:cNvPr id="266" name="Send to Back 2.jpg" descr="Send to Back 2.jpg"/>
          <p:cNvPicPr>
            <a:picLocks noChangeAspect="1"/>
          </p:cNvPicPr>
          <p:nvPr/>
        </p:nvPicPr>
        <p:blipFill>
          <a:blip r:embed="rId2">
            <a:extLst/>
          </a:blip>
          <a:srcRect t="81" b="81"/>
          <a:stretch>
            <a:fillRect/>
          </a:stretch>
        </p:blipFill>
        <p:spPr>
          <a:xfrm>
            <a:off x="6350" y="-1"/>
            <a:ext cx="24423370" cy="13716001"/>
          </a:xfrm>
          <a:prstGeom prst="rect">
            <a:avLst/>
          </a:prstGeom>
          <a:ln w="12700">
            <a:miter lim="400000"/>
          </a:ln>
        </p:spPr>
      </p:pic>
      <p:sp>
        <p:nvSpPr>
          <p:cNvPr id="267" name="形状"/>
          <p:cNvSpPr/>
          <p:nvPr/>
        </p:nvSpPr>
        <p:spPr>
          <a:xfrm>
            <a:off x="9862104" y="0"/>
            <a:ext cx="14564949" cy="13719380"/>
          </a:xfrm>
          <a:custGeom>
            <a:avLst/>
            <a:gdLst/>
            <a:ahLst/>
            <a:cxnLst>
              <a:cxn ang="0">
                <a:pos x="wd2" y="hd2"/>
              </a:cxn>
              <a:cxn ang="5400000">
                <a:pos x="wd2" y="hd2"/>
              </a:cxn>
              <a:cxn ang="10800000">
                <a:pos x="wd2" y="hd2"/>
              </a:cxn>
              <a:cxn ang="16200000">
                <a:pos x="wd2" y="hd2"/>
              </a:cxn>
            </a:cxnLst>
            <a:rect l="0" t="0" r="r" b="b"/>
            <a:pathLst>
              <a:path w="21600" h="21600" extrusionOk="0">
                <a:moveTo>
                  <a:pt x="9822" y="0"/>
                </a:moveTo>
                <a:lnTo>
                  <a:pt x="21600" y="0"/>
                </a:lnTo>
                <a:lnTo>
                  <a:pt x="21600" y="21600"/>
                </a:lnTo>
                <a:lnTo>
                  <a:pt x="0" y="21600"/>
                </a:ln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268" name="ABOUT US"/>
          <p:cNvSpPr txBox="1"/>
          <p:nvPr/>
        </p:nvSpPr>
        <p:spPr>
          <a:xfrm>
            <a:off x="15298070" y="10163995"/>
            <a:ext cx="7664796" cy="1831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defRPr sz="11400" b="1">
                <a:solidFill>
                  <a:srgbClr val="FFFFFF"/>
                </a:solidFill>
                <a:latin typeface="Helvetica"/>
                <a:ea typeface="Helvetica"/>
                <a:cs typeface="Helvetica"/>
                <a:sym typeface="Helvetica"/>
              </a:defRPr>
            </a:lvl1pPr>
          </a:lstStyle>
          <a:p>
            <a:r>
              <a:t>ABOUT US</a:t>
            </a:r>
          </a:p>
        </p:txBody>
      </p:sp>
      <p:sp>
        <p:nvSpPr>
          <p:cNvPr id="269" name="PRESENTED BY: LOUIS TWELVE"/>
          <p:cNvSpPr txBox="1"/>
          <p:nvPr/>
        </p:nvSpPr>
        <p:spPr>
          <a:xfrm>
            <a:off x="16425919" y="11698996"/>
            <a:ext cx="6413263"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defRPr sz="3200">
                <a:solidFill>
                  <a:srgbClr val="FFFFFF"/>
                </a:solidFill>
                <a:latin typeface="Helvetica"/>
                <a:ea typeface="Helvetica"/>
                <a:cs typeface="Helvetica"/>
                <a:sym typeface="Helvetica"/>
              </a:defRPr>
            </a:lvl1pPr>
          </a:lstStyle>
          <a:p>
            <a:r>
              <a:t>PRESENTED BY: LOUIS TWELVE</a:t>
            </a:r>
          </a:p>
        </p:txBody>
      </p:sp>
      <p:sp>
        <p:nvSpPr>
          <p:cNvPr id="270" name="线条"/>
          <p:cNvSpPr/>
          <p:nvPr/>
        </p:nvSpPr>
        <p:spPr>
          <a:xfrm>
            <a:off x="17700325" y="12800931"/>
            <a:ext cx="6726727" cy="1"/>
          </a:xfrm>
          <a:prstGeom prst="line">
            <a:avLst/>
          </a:prstGeom>
          <a:ln w="38100">
            <a:solidFill>
              <a:srgbClr val="FFFFF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271" name="线条"/>
          <p:cNvSpPr/>
          <p:nvPr/>
        </p:nvSpPr>
        <p:spPr>
          <a:xfrm>
            <a:off x="13288978" y="9755623"/>
            <a:ext cx="11095022" cy="1"/>
          </a:xfrm>
          <a:prstGeom prst="line">
            <a:avLst/>
          </a:prstGeom>
          <a:ln w="38100">
            <a:solidFill>
              <a:srgbClr val="FFFFF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272" name="形状"/>
          <p:cNvSpPr/>
          <p:nvPr/>
        </p:nvSpPr>
        <p:spPr>
          <a:xfrm>
            <a:off x="21877298" y="571500"/>
            <a:ext cx="1083634" cy="949206"/>
          </a:xfrm>
          <a:custGeom>
            <a:avLst/>
            <a:gdLst/>
            <a:ahLst/>
            <a:cxnLst>
              <a:cxn ang="0">
                <a:pos x="wd2" y="hd2"/>
              </a:cxn>
              <a:cxn ang="5400000">
                <a:pos x="wd2" y="hd2"/>
              </a:cxn>
              <a:cxn ang="10800000">
                <a:pos x="wd2" y="hd2"/>
              </a:cxn>
              <a:cxn ang="16200000">
                <a:pos x="wd2" y="hd2"/>
              </a:cxn>
            </a:cxnLst>
            <a:rect l="0" t="0" r="r" b="b"/>
            <a:pathLst>
              <a:path w="21600" h="21600" extrusionOk="0">
                <a:moveTo>
                  <a:pt x="17550" y="11243"/>
                </a:moveTo>
                <a:lnTo>
                  <a:pt x="21600" y="11243"/>
                </a:lnTo>
                <a:lnTo>
                  <a:pt x="10800" y="0"/>
                </a:lnTo>
                <a:lnTo>
                  <a:pt x="0" y="11243"/>
                </a:lnTo>
                <a:lnTo>
                  <a:pt x="4050" y="11243"/>
                </a:lnTo>
                <a:lnTo>
                  <a:pt x="4050" y="21600"/>
                </a:lnTo>
                <a:lnTo>
                  <a:pt x="8987" y="21600"/>
                </a:lnTo>
                <a:lnTo>
                  <a:pt x="8987" y="15233"/>
                </a:lnTo>
                <a:lnTo>
                  <a:pt x="12844" y="15233"/>
                </a:lnTo>
                <a:lnTo>
                  <a:pt x="12844" y="21600"/>
                </a:lnTo>
                <a:lnTo>
                  <a:pt x="17550" y="21600"/>
                </a:lnTo>
                <a:lnTo>
                  <a:pt x="17550" y="11243"/>
                </a:ln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68"/>
                                        </p:tgtEl>
                                        <p:attrNameLst>
                                          <p:attrName>style.visibility</p:attrName>
                                        </p:attrNameLst>
                                      </p:cBhvr>
                                      <p:to>
                                        <p:strVal val="visible"/>
                                      </p:to>
                                    </p:set>
                                    <p:animEffect transition="in" filter="fade">
                                      <p:cBhvr>
                                        <p:cTn id="12" dur="500"/>
                                        <p:tgtEl>
                                          <p:spTgt spid="2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69"/>
                                        </p:tgtEl>
                                        <p:attrNameLst>
                                          <p:attrName>style.visibility</p:attrName>
                                        </p:attrNameLst>
                                      </p:cBhvr>
                                      <p:to>
                                        <p:strVal val="visible"/>
                                      </p:to>
                                    </p:set>
                                    <p:animEffect transition="in" filter="fade">
                                      <p:cBhvr>
                                        <p:cTn id="17" dur="500"/>
                                        <p:tgtEl>
                                          <p:spTgt spid="26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70"/>
                                        </p:tgtEl>
                                        <p:attrNameLst>
                                          <p:attrName>style.visibility</p:attrName>
                                        </p:attrNameLst>
                                      </p:cBhvr>
                                      <p:to>
                                        <p:strVal val="visible"/>
                                      </p:to>
                                    </p:set>
                                    <p:animEffect transition="in" filter="fade">
                                      <p:cBhvr>
                                        <p:cTn id="22"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2" animBg="1" advAuto="0"/>
      <p:bldP spid="269" grpId="3" animBg="1" advAuto="0"/>
      <p:bldP spid="270" grpId="4" animBg="1" advAuto="0"/>
      <p:bldP spid="271" grpId="1"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1091" name="椭圆形"/>
          <p:cNvSpPr/>
          <p:nvPr/>
        </p:nvSpPr>
        <p:spPr>
          <a:xfrm>
            <a:off x="1221001" y="3382431"/>
            <a:ext cx="6212918" cy="6218769"/>
          </a:xfrm>
          <a:prstGeom prst="ellipse">
            <a:avLst/>
          </a:prstGeom>
          <a:solidFill>
            <a:srgbClr val="135D9A">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2" name="椭圆形"/>
          <p:cNvSpPr/>
          <p:nvPr/>
        </p:nvSpPr>
        <p:spPr>
          <a:xfrm>
            <a:off x="6481664" y="3382431"/>
            <a:ext cx="6212917" cy="6218769"/>
          </a:xfrm>
          <a:prstGeom prst="ellipse">
            <a:avLst/>
          </a:prstGeom>
          <a:solidFill>
            <a:srgbClr val="2BB294">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3" name="椭圆形"/>
          <p:cNvSpPr/>
          <p:nvPr/>
        </p:nvSpPr>
        <p:spPr>
          <a:xfrm>
            <a:off x="11776185" y="3382431"/>
            <a:ext cx="6212917" cy="6218769"/>
          </a:xfrm>
          <a:prstGeom prst="ellipse">
            <a:avLst/>
          </a:prstGeom>
          <a:solidFill>
            <a:srgbClr val="F19A14">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4" name="椭圆形"/>
          <p:cNvSpPr/>
          <p:nvPr/>
        </p:nvSpPr>
        <p:spPr>
          <a:xfrm>
            <a:off x="16969131" y="3382431"/>
            <a:ext cx="6212917" cy="6218769"/>
          </a:xfrm>
          <a:prstGeom prst="ellipse">
            <a:avLst/>
          </a:prstGeom>
          <a:solidFill>
            <a:srgbClr val="F1C05A">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5" name="Photography…"/>
          <p:cNvSpPr txBox="1"/>
          <p:nvPr/>
        </p:nvSpPr>
        <p:spPr>
          <a:xfrm>
            <a:off x="1982804" y="5863166"/>
            <a:ext cx="4511559" cy="2085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Photography</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6" name="Web Server…"/>
          <p:cNvSpPr txBox="1"/>
          <p:nvPr/>
        </p:nvSpPr>
        <p:spPr>
          <a:xfrm>
            <a:off x="7281557" y="6028266"/>
            <a:ext cx="4507325" cy="2085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Web Server</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7" name="Web Design…"/>
          <p:cNvSpPr txBox="1"/>
          <p:nvPr/>
        </p:nvSpPr>
        <p:spPr>
          <a:xfrm>
            <a:off x="12770759" y="6028266"/>
            <a:ext cx="4211072" cy="2085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Web Design</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8" name="Promotion…"/>
          <p:cNvSpPr txBox="1"/>
          <p:nvPr/>
        </p:nvSpPr>
        <p:spPr>
          <a:xfrm>
            <a:off x="17907942" y="6028266"/>
            <a:ext cx="4511559" cy="2085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Promotion</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9" name="Lorem ipsum dolor sit amet, consectetur adipiscing elit. Praesent molestie efficitur est, non varius purus elementum quis. Sed commodo ante mauris, sed pulvinar erat sollicitudin in. Mauris vehicula enim quis magna commodo pulvinar. Phasellus ac sem augu"/>
          <p:cNvSpPr txBox="1"/>
          <p:nvPr/>
        </p:nvSpPr>
        <p:spPr>
          <a:xfrm>
            <a:off x="1728114" y="10037825"/>
            <a:ext cx="20935708" cy="17119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926" tIns="121926" rIns="121926" bIns="121926">
            <a:spAutoFit/>
          </a:bodyPr>
          <a:lstStyle>
            <a:lvl1pPr algn="l" defTabSz="1828433">
              <a:lnSpc>
                <a:spcPct val="120000"/>
              </a:lnSpc>
              <a:defRPr sz="2800">
                <a:solidFill>
                  <a:srgbClr val="737572"/>
                </a:solidFill>
                <a:latin typeface="Helvetica"/>
                <a:ea typeface="Helvetica"/>
                <a:cs typeface="Helvetica"/>
                <a:sym typeface="Helvetica"/>
              </a:defRPr>
            </a:lvl1pPr>
          </a:lstStyle>
          <a:p>
            <a:r>
              <a:t>Lorem ipsum dolor sit amet, consectetur adipiscing elit. Praesent molestie efficitur est, non varius purus elementum quis. Sed commodo ante mauris, sed pulvinar erat sollicitudin in. Mauris vehicula enim quis magna commodo pulvinar. Phasellus ac sem augue. Phasellus ac urna a nulla lacinia fermentum. Proin placerat, orci a blandit venenatis, lacus ante sollicitudin</a:t>
            </a:r>
          </a:p>
        </p:txBody>
      </p:sp>
      <p:sp>
        <p:nvSpPr>
          <p:cNvPr id="1100" name="形状"/>
          <p:cNvSpPr/>
          <p:nvPr/>
        </p:nvSpPr>
        <p:spPr>
          <a:xfrm>
            <a:off x="3440979" y="4396183"/>
            <a:ext cx="1630989" cy="1309643"/>
          </a:xfrm>
          <a:custGeom>
            <a:avLst/>
            <a:gdLst/>
            <a:ahLst/>
            <a:cxnLst>
              <a:cxn ang="0">
                <a:pos x="wd2" y="hd2"/>
              </a:cxn>
              <a:cxn ang="5400000">
                <a:pos x="wd2" y="hd2"/>
              </a:cxn>
              <a:cxn ang="10800000">
                <a:pos x="wd2" y="hd2"/>
              </a:cxn>
              <a:cxn ang="16200000">
                <a:pos x="wd2" y="hd2"/>
              </a:cxn>
            </a:cxnLst>
            <a:rect l="0" t="0" r="r" b="b"/>
            <a:pathLst>
              <a:path w="21600" h="21600" extrusionOk="0">
                <a:moveTo>
                  <a:pt x="20264" y="0"/>
                </a:moveTo>
                <a:cubicBezTo>
                  <a:pt x="20631" y="0"/>
                  <a:pt x="20947" y="161"/>
                  <a:pt x="21209" y="481"/>
                </a:cubicBezTo>
                <a:cubicBezTo>
                  <a:pt x="21471" y="798"/>
                  <a:pt x="21600" y="1177"/>
                  <a:pt x="21600" y="1618"/>
                </a:cubicBezTo>
                <a:lnTo>
                  <a:pt x="21600" y="19982"/>
                </a:lnTo>
                <a:cubicBezTo>
                  <a:pt x="21600" y="20423"/>
                  <a:pt x="21471" y="20802"/>
                  <a:pt x="21209" y="21122"/>
                </a:cubicBezTo>
                <a:cubicBezTo>
                  <a:pt x="20947" y="21442"/>
                  <a:pt x="20631" y="21600"/>
                  <a:pt x="20264" y="21600"/>
                </a:cubicBezTo>
                <a:lnTo>
                  <a:pt x="1346" y="21600"/>
                </a:lnTo>
                <a:cubicBezTo>
                  <a:pt x="979" y="21600"/>
                  <a:pt x="663" y="21442"/>
                  <a:pt x="399" y="21122"/>
                </a:cubicBezTo>
                <a:cubicBezTo>
                  <a:pt x="132" y="20802"/>
                  <a:pt x="0" y="20423"/>
                  <a:pt x="0" y="19982"/>
                </a:cubicBezTo>
                <a:lnTo>
                  <a:pt x="0" y="1618"/>
                </a:lnTo>
                <a:cubicBezTo>
                  <a:pt x="0" y="1177"/>
                  <a:pt x="132" y="798"/>
                  <a:pt x="399" y="481"/>
                </a:cubicBezTo>
                <a:cubicBezTo>
                  <a:pt x="663" y="161"/>
                  <a:pt x="979" y="0"/>
                  <a:pt x="1346" y="0"/>
                </a:cubicBezTo>
                <a:lnTo>
                  <a:pt x="20264" y="0"/>
                </a:lnTo>
                <a:close/>
                <a:moveTo>
                  <a:pt x="19806" y="2252"/>
                </a:moveTo>
                <a:lnTo>
                  <a:pt x="8590" y="2252"/>
                </a:lnTo>
                <a:lnTo>
                  <a:pt x="8426" y="3545"/>
                </a:lnTo>
                <a:lnTo>
                  <a:pt x="1804" y="3545"/>
                </a:lnTo>
                <a:lnTo>
                  <a:pt x="1804" y="5501"/>
                </a:lnTo>
                <a:lnTo>
                  <a:pt x="19806" y="5501"/>
                </a:lnTo>
                <a:lnTo>
                  <a:pt x="19806" y="2252"/>
                </a:lnTo>
                <a:close/>
                <a:moveTo>
                  <a:pt x="19806" y="17747"/>
                </a:moveTo>
                <a:lnTo>
                  <a:pt x="1804" y="17747"/>
                </a:lnTo>
                <a:lnTo>
                  <a:pt x="1804" y="19351"/>
                </a:lnTo>
                <a:lnTo>
                  <a:pt x="19806" y="19351"/>
                </a:lnTo>
                <a:lnTo>
                  <a:pt x="19806" y="17747"/>
                </a:lnTo>
                <a:close/>
                <a:moveTo>
                  <a:pt x="3116" y="2743"/>
                </a:moveTo>
                <a:lnTo>
                  <a:pt x="6820" y="2743"/>
                </a:lnTo>
                <a:lnTo>
                  <a:pt x="6820" y="1436"/>
                </a:lnTo>
                <a:lnTo>
                  <a:pt x="3116" y="1436"/>
                </a:lnTo>
                <a:lnTo>
                  <a:pt x="3116" y="2743"/>
                </a:lnTo>
                <a:close/>
                <a:moveTo>
                  <a:pt x="6529" y="11632"/>
                </a:moveTo>
                <a:cubicBezTo>
                  <a:pt x="6529" y="12343"/>
                  <a:pt x="6639" y="13012"/>
                  <a:pt x="6862" y="13635"/>
                </a:cubicBezTo>
                <a:cubicBezTo>
                  <a:pt x="7084" y="14258"/>
                  <a:pt x="7388" y="14801"/>
                  <a:pt x="7775" y="15265"/>
                </a:cubicBezTo>
                <a:cubicBezTo>
                  <a:pt x="8162" y="15732"/>
                  <a:pt x="8617" y="16096"/>
                  <a:pt x="9134" y="16360"/>
                </a:cubicBezTo>
                <a:cubicBezTo>
                  <a:pt x="9655" y="16631"/>
                  <a:pt x="10211" y="16763"/>
                  <a:pt x="10807" y="16763"/>
                </a:cubicBezTo>
                <a:cubicBezTo>
                  <a:pt x="11399" y="16763"/>
                  <a:pt x="11955" y="16631"/>
                  <a:pt x="12471" y="16360"/>
                </a:cubicBezTo>
                <a:cubicBezTo>
                  <a:pt x="12985" y="16096"/>
                  <a:pt x="13436" y="15732"/>
                  <a:pt x="13825" y="15265"/>
                </a:cubicBezTo>
                <a:cubicBezTo>
                  <a:pt x="14212" y="14801"/>
                  <a:pt x="14516" y="14258"/>
                  <a:pt x="14738" y="13635"/>
                </a:cubicBezTo>
                <a:cubicBezTo>
                  <a:pt x="14961" y="13012"/>
                  <a:pt x="15071" y="12343"/>
                  <a:pt x="15071" y="11632"/>
                </a:cubicBezTo>
                <a:cubicBezTo>
                  <a:pt x="15071" y="10918"/>
                  <a:pt x="14961" y="10250"/>
                  <a:pt x="14738" y="9625"/>
                </a:cubicBezTo>
                <a:cubicBezTo>
                  <a:pt x="14516" y="9002"/>
                  <a:pt x="14212" y="8461"/>
                  <a:pt x="13825" y="8003"/>
                </a:cubicBezTo>
                <a:cubicBezTo>
                  <a:pt x="13436" y="7542"/>
                  <a:pt x="12983" y="7178"/>
                  <a:pt x="12464" y="6914"/>
                </a:cubicBezTo>
                <a:cubicBezTo>
                  <a:pt x="11945" y="6646"/>
                  <a:pt x="11392" y="6511"/>
                  <a:pt x="10807"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8"/>
                  <a:pt x="6529" y="11632"/>
                </a:cubicBezTo>
                <a:moveTo>
                  <a:pt x="13725" y="11632"/>
                </a:moveTo>
                <a:cubicBezTo>
                  <a:pt x="13725" y="12110"/>
                  <a:pt x="13649" y="12566"/>
                  <a:pt x="13502" y="13000"/>
                </a:cubicBezTo>
                <a:cubicBezTo>
                  <a:pt x="13353" y="13435"/>
                  <a:pt x="13147" y="13814"/>
                  <a:pt x="12880" y="14128"/>
                </a:cubicBezTo>
                <a:cubicBezTo>
                  <a:pt x="12613" y="14440"/>
                  <a:pt x="12302" y="14689"/>
                  <a:pt x="11943" y="14871"/>
                </a:cubicBezTo>
                <a:cubicBezTo>
                  <a:pt x="11583" y="15053"/>
                  <a:pt x="11206" y="15145"/>
                  <a:pt x="10807" y="15145"/>
                </a:cubicBezTo>
                <a:cubicBezTo>
                  <a:pt x="10407" y="15145"/>
                  <a:pt x="10025" y="15053"/>
                  <a:pt x="9662" y="14871"/>
                </a:cubicBezTo>
                <a:cubicBezTo>
                  <a:pt x="9300" y="14689"/>
                  <a:pt x="8987" y="14440"/>
                  <a:pt x="8725" y="14128"/>
                </a:cubicBezTo>
                <a:cubicBezTo>
                  <a:pt x="8463" y="13814"/>
                  <a:pt x="8257" y="13441"/>
                  <a:pt x="8103" y="13009"/>
                </a:cubicBezTo>
                <a:cubicBezTo>
                  <a:pt x="7951" y="12580"/>
                  <a:pt x="7875" y="12119"/>
                  <a:pt x="7875" y="11632"/>
                </a:cubicBezTo>
                <a:cubicBezTo>
                  <a:pt x="7875" y="11153"/>
                  <a:pt x="7951" y="10700"/>
                  <a:pt x="8103" y="10265"/>
                </a:cubicBezTo>
                <a:cubicBezTo>
                  <a:pt x="8257" y="9836"/>
                  <a:pt x="8463" y="9460"/>
                  <a:pt x="8725" y="9140"/>
                </a:cubicBezTo>
                <a:cubicBezTo>
                  <a:pt x="8987" y="8823"/>
                  <a:pt x="9298" y="8576"/>
                  <a:pt x="9657" y="8394"/>
                </a:cubicBezTo>
                <a:cubicBezTo>
                  <a:pt x="10015" y="8218"/>
                  <a:pt x="10399" y="8130"/>
                  <a:pt x="10807" y="8130"/>
                </a:cubicBezTo>
                <a:cubicBezTo>
                  <a:pt x="11206" y="8130"/>
                  <a:pt x="11583" y="8218"/>
                  <a:pt x="11943" y="8394"/>
                </a:cubicBezTo>
                <a:cubicBezTo>
                  <a:pt x="12302" y="8576"/>
                  <a:pt x="12613" y="8823"/>
                  <a:pt x="12880" y="9140"/>
                </a:cubicBezTo>
                <a:cubicBezTo>
                  <a:pt x="13147" y="9460"/>
                  <a:pt x="13353" y="9836"/>
                  <a:pt x="13502" y="10265"/>
                </a:cubicBezTo>
                <a:cubicBezTo>
                  <a:pt x="13649" y="10700"/>
                  <a:pt x="13725" y="11153"/>
                  <a:pt x="13725" y="11632"/>
                </a:cubicBezTo>
                <a:moveTo>
                  <a:pt x="9692" y="11632"/>
                </a:moveTo>
                <a:cubicBezTo>
                  <a:pt x="9692" y="11247"/>
                  <a:pt x="9799" y="10930"/>
                  <a:pt x="10020" y="10682"/>
                </a:cubicBezTo>
                <a:cubicBezTo>
                  <a:pt x="10238" y="10432"/>
                  <a:pt x="10500" y="10309"/>
                  <a:pt x="10807" y="10309"/>
                </a:cubicBezTo>
                <a:lnTo>
                  <a:pt x="10807" y="10280"/>
                </a:lnTo>
                <a:cubicBezTo>
                  <a:pt x="10946" y="10280"/>
                  <a:pt x="11066" y="10224"/>
                  <a:pt x="11164" y="10109"/>
                </a:cubicBezTo>
                <a:cubicBezTo>
                  <a:pt x="11262" y="9998"/>
                  <a:pt x="11311" y="9862"/>
                  <a:pt x="11311" y="9704"/>
                </a:cubicBezTo>
                <a:cubicBezTo>
                  <a:pt x="11311" y="9533"/>
                  <a:pt x="11262" y="9392"/>
                  <a:pt x="11164" y="9275"/>
                </a:cubicBezTo>
                <a:cubicBezTo>
                  <a:pt x="11066" y="9157"/>
                  <a:pt x="10946" y="9096"/>
                  <a:pt x="10807" y="9096"/>
                </a:cubicBezTo>
                <a:cubicBezTo>
                  <a:pt x="10228" y="9096"/>
                  <a:pt x="9733" y="9348"/>
                  <a:pt x="9322" y="9848"/>
                </a:cubicBezTo>
                <a:cubicBezTo>
                  <a:pt x="8913" y="10350"/>
                  <a:pt x="8708" y="10944"/>
                  <a:pt x="8708" y="11629"/>
                </a:cubicBezTo>
                <a:cubicBezTo>
                  <a:pt x="8708" y="11778"/>
                  <a:pt x="8757" y="11914"/>
                  <a:pt x="8854" y="12028"/>
                </a:cubicBezTo>
                <a:cubicBezTo>
                  <a:pt x="8952" y="12148"/>
                  <a:pt x="9063" y="12207"/>
                  <a:pt x="9187" y="12207"/>
                </a:cubicBezTo>
                <a:cubicBezTo>
                  <a:pt x="9329" y="12207"/>
                  <a:pt x="9447" y="12149"/>
                  <a:pt x="9545" y="12028"/>
                </a:cubicBezTo>
                <a:cubicBezTo>
                  <a:pt x="9643" y="11917"/>
                  <a:pt x="9692" y="11781"/>
                  <a:pt x="9692" y="11632"/>
                </a:cubicBezTo>
              </a:path>
            </a:pathLst>
          </a:custGeom>
          <a:solidFill>
            <a:srgbClr val="FFFFFF"/>
          </a:solidFill>
          <a:ln w="12700">
            <a:miter lim="400000"/>
          </a:ln>
        </p:spPr>
        <p:txBody>
          <a:bodyPr lIns="45719" rIns="45719" anchor="ctr"/>
          <a:lstStyle/>
          <a:p>
            <a:pPr algn="l" defTabSz="342900">
              <a:lnSpc>
                <a:spcPct val="100000"/>
              </a:lnSpc>
              <a:defRPr sz="2200">
                <a:solidFill>
                  <a:srgbClr val="44CEB9"/>
                </a:solidFill>
                <a:effectLst>
                  <a:outerShdw blurRad="38100" dist="38100" dir="2700000" rotWithShape="0">
                    <a:srgbClr val="000000"/>
                  </a:outerShdw>
                </a:effectLst>
                <a:latin typeface="Gill Sans"/>
                <a:ea typeface="Gill Sans"/>
                <a:cs typeface="Gill Sans"/>
                <a:sym typeface="Gill Sans"/>
              </a:defRPr>
            </a:pPr>
            <a:endParaRPr/>
          </a:p>
        </p:txBody>
      </p:sp>
      <p:sp>
        <p:nvSpPr>
          <p:cNvPr id="1101" name="形状"/>
          <p:cNvSpPr/>
          <p:nvPr/>
        </p:nvSpPr>
        <p:spPr>
          <a:xfrm>
            <a:off x="8615174" y="4407055"/>
            <a:ext cx="1874866" cy="1523662"/>
          </a:xfrm>
          <a:custGeom>
            <a:avLst/>
            <a:gdLst/>
            <a:ahLst/>
            <a:cxnLst>
              <a:cxn ang="0">
                <a:pos x="wd2" y="hd2"/>
              </a:cxn>
              <a:cxn ang="5400000">
                <a:pos x="wd2" y="hd2"/>
              </a:cxn>
              <a:cxn ang="10800000">
                <a:pos x="wd2" y="hd2"/>
              </a:cxn>
              <a:cxn ang="16200000">
                <a:pos x="wd2" y="hd2"/>
              </a:cxn>
            </a:cxnLst>
            <a:rect l="0" t="0" r="r" b="b"/>
            <a:pathLst>
              <a:path w="21600" h="21600" extrusionOk="0">
                <a:moveTo>
                  <a:pt x="19292" y="0"/>
                </a:moveTo>
                <a:cubicBezTo>
                  <a:pt x="2308" y="0"/>
                  <a:pt x="2308" y="0"/>
                  <a:pt x="2308" y="0"/>
                </a:cubicBezTo>
                <a:cubicBezTo>
                  <a:pt x="740" y="0"/>
                  <a:pt x="0" y="1268"/>
                  <a:pt x="0" y="2584"/>
                </a:cubicBezTo>
                <a:cubicBezTo>
                  <a:pt x="0" y="16822"/>
                  <a:pt x="0" y="16822"/>
                  <a:pt x="0" y="16822"/>
                </a:cubicBezTo>
                <a:cubicBezTo>
                  <a:pt x="0" y="18187"/>
                  <a:pt x="740" y="19455"/>
                  <a:pt x="2308" y="19455"/>
                </a:cubicBezTo>
                <a:cubicBezTo>
                  <a:pt x="6576" y="19455"/>
                  <a:pt x="6576" y="19455"/>
                  <a:pt x="6576" y="19455"/>
                </a:cubicBezTo>
                <a:cubicBezTo>
                  <a:pt x="6576" y="16822"/>
                  <a:pt x="6576" y="16822"/>
                  <a:pt x="6576" y="16822"/>
                </a:cubicBezTo>
                <a:cubicBezTo>
                  <a:pt x="1916" y="16822"/>
                  <a:pt x="1916" y="16822"/>
                  <a:pt x="1916" y="16822"/>
                </a:cubicBezTo>
                <a:cubicBezTo>
                  <a:pt x="1916" y="6046"/>
                  <a:pt x="1916" y="6046"/>
                  <a:pt x="1916" y="6046"/>
                </a:cubicBezTo>
                <a:cubicBezTo>
                  <a:pt x="19292" y="6046"/>
                  <a:pt x="19292" y="6046"/>
                  <a:pt x="19292" y="6046"/>
                </a:cubicBezTo>
                <a:cubicBezTo>
                  <a:pt x="19292" y="16822"/>
                  <a:pt x="19292" y="16822"/>
                  <a:pt x="19292" y="16822"/>
                </a:cubicBezTo>
                <a:cubicBezTo>
                  <a:pt x="15024" y="16822"/>
                  <a:pt x="15024" y="16822"/>
                  <a:pt x="15024" y="16822"/>
                </a:cubicBezTo>
                <a:cubicBezTo>
                  <a:pt x="15024" y="19455"/>
                  <a:pt x="15024" y="19455"/>
                  <a:pt x="15024" y="19455"/>
                </a:cubicBezTo>
                <a:cubicBezTo>
                  <a:pt x="19292" y="19455"/>
                  <a:pt x="19292" y="19455"/>
                  <a:pt x="19292" y="19455"/>
                </a:cubicBezTo>
                <a:cubicBezTo>
                  <a:pt x="20468" y="19455"/>
                  <a:pt x="21600" y="18187"/>
                  <a:pt x="21600" y="16822"/>
                </a:cubicBezTo>
                <a:cubicBezTo>
                  <a:pt x="21600" y="2584"/>
                  <a:pt x="21600" y="2584"/>
                  <a:pt x="21600" y="2584"/>
                </a:cubicBezTo>
                <a:cubicBezTo>
                  <a:pt x="21600" y="1268"/>
                  <a:pt x="20468" y="0"/>
                  <a:pt x="19292" y="0"/>
                </a:cubicBezTo>
                <a:close/>
                <a:moveTo>
                  <a:pt x="2700" y="3901"/>
                </a:moveTo>
                <a:cubicBezTo>
                  <a:pt x="2308" y="3901"/>
                  <a:pt x="1916" y="3462"/>
                  <a:pt x="1916" y="3023"/>
                </a:cubicBezTo>
                <a:cubicBezTo>
                  <a:pt x="1916" y="2584"/>
                  <a:pt x="2308" y="2194"/>
                  <a:pt x="2700" y="2194"/>
                </a:cubicBezTo>
                <a:cubicBezTo>
                  <a:pt x="3092" y="2194"/>
                  <a:pt x="3440" y="2584"/>
                  <a:pt x="3440" y="3023"/>
                </a:cubicBezTo>
                <a:cubicBezTo>
                  <a:pt x="3440" y="3462"/>
                  <a:pt x="3092" y="3901"/>
                  <a:pt x="2700" y="3901"/>
                </a:cubicBezTo>
                <a:close/>
                <a:moveTo>
                  <a:pt x="5052" y="3901"/>
                </a:moveTo>
                <a:cubicBezTo>
                  <a:pt x="4660" y="3901"/>
                  <a:pt x="4224" y="3462"/>
                  <a:pt x="4224" y="3023"/>
                </a:cubicBezTo>
                <a:cubicBezTo>
                  <a:pt x="4224" y="2584"/>
                  <a:pt x="4660" y="2194"/>
                  <a:pt x="5052" y="2194"/>
                </a:cubicBezTo>
                <a:cubicBezTo>
                  <a:pt x="5400" y="2194"/>
                  <a:pt x="5748" y="2584"/>
                  <a:pt x="5748" y="3023"/>
                </a:cubicBezTo>
                <a:cubicBezTo>
                  <a:pt x="5748" y="3462"/>
                  <a:pt x="5400" y="3901"/>
                  <a:pt x="5052" y="3901"/>
                </a:cubicBezTo>
                <a:close/>
                <a:moveTo>
                  <a:pt x="19292" y="3901"/>
                </a:moveTo>
                <a:cubicBezTo>
                  <a:pt x="6576" y="3901"/>
                  <a:pt x="6576" y="3901"/>
                  <a:pt x="6576" y="3901"/>
                </a:cubicBezTo>
                <a:cubicBezTo>
                  <a:pt x="6576" y="2584"/>
                  <a:pt x="6576" y="2584"/>
                  <a:pt x="6576" y="2584"/>
                </a:cubicBezTo>
                <a:cubicBezTo>
                  <a:pt x="19292" y="2584"/>
                  <a:pt x="19292" y="2584"/>
                  <a:pt x="19292" y="2584"/>
                </a:cubicBezTo>
                <a:lnTo>
                  <a:pt x="19292" y="3901"/>
                </a:lnTo>
                <a:close/>
                <a:moveTo>
                  <a:pt x="10800" y="8630"/>
                </a:moveTo>
                <a:cubicBezTo>
                  <a:pt x="5400" y="14676"/>
                  <a:pt x="5400" y="14676"/>
                  <a:pt x="5400" y="14676"/>
                </a:cubicBezTo>
                <a:cubicBezTo>
                  <a:pt x="8884" y="14676"/>
                  <a:pt x="8884" y="14676"/>
                  <a:pt x="8884" y="14676"/>
                </a:cubicBezTo>
                <a:cubicBezTo>
                  <a:pt x="8884" y="21600"/>
                  <a:pt x="8884" y="21600"/>
                  <a:pt x="8884" y="21600"/>
                </a:cubicBezTo>
                <a:cubicBezTo>
                  <a:pt x="12716" y="21600"/>
                  <a:pt x="12716" y="21600"/>
                  <a:pt x="12716" y="21600"/>
                </a:cubicBezTo>
                <a:cubicBezTo>
                  <a:pt x="12716" y="14676"/>
                  <a:pt x="12716" y="14676"/>
                  <a:pt x="12716" y="14676"/>
                </a:cubicBezTo>
                <a:cubicBezTo>
                  <a:pt x="15808" y="14676"/>
                  <a:pt x="15808" y="14676"/>
                  <a:pt x="15808" y="14676"/>
                </a:cubicBezTo>
                <a:lnTo>
                  <a:pt x="10800" y="8630"/>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2" name="形状"/>
          <p:cNvSpPr/>
          <p:nvPr/>
        </p:nvSpPr>
        <p:spPr>
          <a:xfrm>
            <a:off x="13824472" y="4307159"/>
            <a:ext cx="1870771" cy="1672346"/>
          </a:xfrm>
          <a:custGeom>
            <a:avLst/>
            <a:gdLst/>
            <a:ahLst/>
            <a:cxnLst>
              <a:cxn ang="0">
                <a:pos x="wd2" y="hd2"/>
              </a:cxn>
              <a:cxn ang="5400000">
                <a:pos x="wd2" y="hd2"/>
              </a:cxn>
              <a:cxn ang="10800000">
                <a:pos x="wd2" y="hd2"/>
              </a:cxn>
              <a:cxn ang="16200000">
                <a:pos x="wd2" y="hd2"/>
              </a:cxn>
            </a:cxnLst>
            <a:rect l="0" t="0" r="r" b="b"/>
            <a:pathLst>
              <a:path w="21600" h="21600" extrusionOk="0">
                <a:moveTo>
                  <a:pt x="3477" y="7346"/>
                </a:moveTo>
                <a:cubicBezTo>
                  <a:pt x="4216" y="6519"/>
                  <a:pt x="5041" y="6957"/>
                  <a:pt x="6171" y="8222"/>
                </a:cubicBezTo>
                <a:cubicBezTo>
                  <a:pt x="6563" y="8659"/>
                  <a:pt x="6563" y="8222"/>
                  <a:pt x="6563" y="8222"/>
                </a:cubicBezTo>
                <a:cubicBezTo>
                  <a:pt x="6954" y="8222"/>
                  <a:pt x="8084" y="6519"/>
                  <a:pt x="8475" y="6519"/>
                </a:cubicBezTo>
                <a:cubicBezTo>
                  <a:pt x="8475" y="6519"/>
                  <a:pt x="8475" y="6519"/>
                  <a:pt x="8475" y="6081"/>
                </a:cubicBezTo>
                <a:cubicBezTo>
                  <a:pt x="8084" y="6081"/>
                  <a:pt x="7736" y="5643"/>
                  <a:pt x="7736" y="5205"/>
                </a:cubicBezTo>
                <a:cubicBezTo>
                  <a:pt x="5780" y="2189"/>
                  <a:pt x="13082" y="486"/>
                  <a:pt x="11952" y="486"/>
                </a:cubicBezTo>
                <a:cubicBezTo>
                  <a:pt x="11169" y="0"/>
                  <a:pt x="8866" y="0"/>
                  <a:pt x="8475" y="0"/>
                </a:cubicBezTo>
                <a:cubicBezTo>
                  <a:pt x="7345" y="486"/>
                  <a:pt x="5433" y="1751"/>
                  <a:pt x="4650" y="2627"/>
                </a:cubicBezTo>
                <a:cubicBezTo>
                  <a:pt x="3477" y="3503"/>
                  <a:pt x="3129" y="3941"/>
                  <a:pt x="3129" y="3941"/>
                </a:cubicBezTo>
                <a:cubicBezTo>
                  <a:pt x="2695" y="4330"/>
                  <a:pt x="3129" y="5205"/>
                  <a:pt x="2303" y="5643"/>
                </a:cubicBezTo>
                <a:cubicBezTo>
                  <a:pt x="1565" y="6081"/>
                  <a:pt x="1173" y="5643"/>
                  <a:pt x="782" y="6081"/>
                </a:cubicBezTo>
                <a:cubicBezTo>
                  <a:pt x="782" y="6519"/>
                  <a:pt x="391" y="6519"/>
                  <a:pt x="0" y="6957"/>
                </a:cubicBezTo>
                <a:lnTo>
                  <a:pt x="0" y="7346"/>
                </a:lnTo>
                <a:lnTo>
                  <a:pt x="1565" y="9097"/>
                </a:lnTo>
                <a:cubicBezTo>
                  <a:pt x="1565" y="9535"/>
                  <a:pt x="1912" y="9535"/>
                  <a:pt x="2303" y="9535"/>
                </a:cubicBezTo>
                <a:cubicBezTo>
                  <a:pt x="2303" y="9097"/>
                  <a:pt x="2695" y="8659"/>
                  <a:pt x="3129" y="8659"/>
                </a:cubicBezTo>
                <a:cubicBezTo>
                  <a:pt x="3129" y="8659"/>
                  <a:pt x="3129" y="7346"/>
                  <a:pt x="3477" y="7346"/>
                </a:cubicBezTo>
                <a:close/>
                <a:moveTo>
                  <a:pt x="9648" y="7784"/>
                </a:moveTo>
                <a:cubicBezTo>
                  <a:pt x="9257" y="7784"/>
                  <a:pt x="9257" y="7784"/>
                  <a:pt x="9257" y="7784"/>
                </a:cubicBezTo>
                <a:cubicBezTo>
                  <a:pt x="7736" y="9097"/>
                  <a:pt x="7736" y="9097"/>
                  <a:pt x="7736" y="9097"/>
                </a:cubicBezTo>
                <a:cubicBezTo>
                  <a:pt x="7345" y="9535"/>
                  <a:pt x="7345" y="9535"/>
                  <a:pt x="7345" y="9924"/>
                </a:cubicBezTo>
                <a:cubicBezTo>
                  <a:pt x="16559" y="21162"/>
                  <a:pt x="16559" y="21162"/>
                  <a:pt x="16559" y="21162"/>
                </a:cubicBezTo>
                <a:cubicBezTo>
                  <a:pt x="16559" y="21600"/>
                  <a:pt x="16993" y="21600"/>
                  <a:pt x="17341" y="21162"/>
                </a:cubicBezTo>
                <a:cubicBezTo>
                  <a:pt x="18514" y="20286"/>
                  <a:pt x="18514" y="20286"/>
                  <a:pt x="18514" y="20286"/>
                </a:cubicBezTo>
                <a:cubicBezTo>
                  <a:pt x="18514" y="19849"/>
                  <a:pt x="18514" y="19459"/>
                  <a:pt x="18514" y="19459"/>
                </a:cubicBezTo>
                <a:lnTo>
                  <a:pt x="9648" y="7784"/>
                </a:lnTo>
                <a:close/>
                <a:moveTo>
                  <a:pt x="21600" y="3065"/>
                </a:moveTo>
                <a:cubicBezTo>
                  <a:pt x="21209" y="2189"/>
                  <a:pt x="21209" y="2627"/>
                  <a:pt x="20818" y="2627"/>
                </a:cubicBezTo>
                <a:cubicBezTo>
                  <a:pt x="20818" y="3065"/>
                  <a:pt x="20035" y="3941"/>
                  <a:pt x="20035" y="4330"/>
                </a:cubicBezTo>
                <a:cubicBezTo>
                  <a:pt x="19644" y="5205"/>
                  <a:pt x="18905" y="6081"/>
                  <a:pt x="17732" y="5205"/>
                </a:cubicBezTo>
                <a:cubicBezTo>
                  <a:pt x="16559" y="3941"/>
                  <a:pt x="16993" y="3503"/>
                  <a:pt x="17341" y="3065"/>
                </a:cubicBezTo>
                <a:cubicBezTo>
                  <a:pt x="17341" y="2627"/>
                  <a:pt x="18123" y="1362"/>
                  <a:pt x="18123" y="924"/>
                </a:cubicBezTo>
                <a:cubicBezTo>
                  <a:pt x="18514" y="924"/>
                  <a:pt x="18123" y="486"/>
                  <a:pt x="17732" y="486"/>
                </a:cubicBezTo>
                <a:cubicBezTo>
                  <a:pt x="17341" y="924"/>
                  <a:pt x="15037" y="1751"/>
                  <a:pt x="14646" y="3503"/>
                </a:cubicBezTo>
                <a:cubicBezTo>
                  <a:pt x="14255" y="4768"/>
                  <a:pt x="15037" y="6081"/>
                  <a:pt x="13864" y="7346"/>
                </a:cubicBezTo>
                <a:cubicBezTo>
                  <a:pt x="12343" y="9097"/>
                  <a:pt x="12343" y="9097"/>
                  <a:pt x="12343" y="9097"/>
                </a:cubicBezTo>
                <a:cubicBezTo>
                  <a:pt x="13864" y="11238"/>
                  <a:pt x="13864" y="11238"/>
                  <a:pt x="13864" y="11238"/>
                </a:cubicBezTo>
                <a:cubicBezTo>
                  <a:pt x="15820" y="9097"/>
                  <a:pt x="15820" y="9097"/>
                  <a:pt x="15820" y="9097"/>
                </a:cubicBezTo>
                <a:cubicBezTo>
                  <a:pt x="16167" y="8659"/>
                  <a:pt x="16993" y="8222"/>
                  <a:pt x="17732" y="8659"/>
                </a:cubicBezTo>
                <a:cubicBezTo>
                  <a:pt x="19644" y="9097"/>
                  <a:pt x="20427" y="8222"/>
                  <a:pt x="21209" y="6957"/>
                </a:cubicBezTo>
                <a:cubicBezTo>
                  <a:pt x="21600" y="5643"/>
                  <a:pt x="21600" y="3503"/>
                  <a:pt x="21600" y="3065"/>
                </a:cubicBezTo>
                <a:close/>
                <a:moveTo>
                  <a:pt x="3129" y="19459"/>
                </a:moveTo>
                <a:cubicBezTo>
                  <a:pt x="2695" y="19849"/>
                  <a:pt x="2695" y="20286"/>
                  <a:pt x="3129" y="20286"/>
                </a:cubicBezTo>
                <a:cubicBezTo>
                  <a:pt x="3868" y="21600"/>
                  <a:pt x="3868" y="21600"/>
                  <a:pt x="3868" y="21600"/>
                </a:cubicBezTo>
                <a:cubicBezTo>
                  <a:pt x="4216" y="21600"/>
                  <a:pt x="4650" y="21600"/>
                  <a:pt x="4650" y="21162"/>
                </a:cubicBezTo>
                <a:cubicBezTo>
                  <a:pt x="10039" y="15568"/>
                  <a:pt x="10039" y="15568"/>
                  <a:pt x="10039" y="15568"/>
                </a:cubicBezTo>
                <a:cubicBezTo>
                  <a:pt x="8475" y="13378"/>
                  <a:pt x="8475" y="13378"/>
                  <a:pt x="8475" y="13378"/>
                </a:cubicBezTo>
                <a:lnTo>
                  <a:pt x="3129" y="1945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3" name="形状"/>
          <p:cNvSpPr/>
          <p:nvPr/>
        </p:nvSpPr>
        <p:spPr>
          <a:xfrm>
            <a:off x="19224071" y="4082834"/>
            <a:ext cx="1622980" cy="1690778"/>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4" name="WRITE HERE A TITLE…"/>
          <p:cNvSpPr txBox="1"/>
          <p:nvPr/>
        </p:nvSpPr>
        <p:spPr>
          <a:xfrm>
            <a:off x="8282699" y="673623"/>
            <a:ext cx="781879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Tools to Increase Sales</a:t>
            </a:r>
          </a:p>
        </p:txBody>
      </p:sp>
      <p:sp>
        <p:nvSpPr>
          <p:cNvPr id="11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04"/>
                                        </p:tgtEl>
                                        <p:attrNameLst>
                                          <p:attrName>style.visibility</p:attrName>
                                        </p:attrNameLst>
                                      </p:cBhvr>
                                      <p:to>
                                        <p:strVal val="visible"/>
                                      </p:to>
                                    </p:set>
                                    <p:animEffect transition="in" filter="fade">
                                      <p:cBhvr>
                                        <p:cTn id="7" dur="500"/>
                                        <p:tgtEl>
                                          <p:spTgt spid="11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05"/>
                                        </p:tgtEl>
                                        <p:attrNameLst>
                                          <p:attrName>style.visibility</p:attrName>
                                        </p:attrNameLst>
                                      </p:cBhvr>
                                      <p:to>
                                        <p:strVal val="visible"/>
                                      </p:to>
                                    </p:set>
                                    <p:animEffect transition="in" filter="fade">
                                      <p:cBhvr>
                                        <p:cTn id="12" dur="500"/>
                                        <p:tgtEl>
                                          <p:spTgt spid="1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91"/>
                                        </p:tgtEl>
                                        <p:attrNameLst>
                                          <p:attrName>style.visibility</p:attrName>
                                        </p:attrNameLst>
                                      </p:cBhvr>
                                      <p:to>
                                        <p:strVal val="visible"/>
                                      </p:to>
                                    </p:set>
                                    <p:animEffect transition="in" filter="fade">
                                      <p:cBhvr>
                                        <p:cTn id="17" dur="500"/>
                                        <p:tgtEl>
                                          <p:spTgt spid="109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00"/>
                                        </p:tgtEl>
                                        <p:attrNameLst>
                                          <p:attrName>style.visibility</p:attrName>
                                        </p:attrNameLst>
                                      </p:cBhvr>
                                      <p:to>
                                        <p:strVal val="visible"/>
                                      </p:to>
                                    </p:set>
                                    <p:animEffect transition="in" filter="fade">
                                      <p:cBhvr>
                                        <p:cTn id="22" dur="500"/>
                                        <p:tgtEl>
                                          <p:spTgt spid="11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095"/>
                                        </p:tgtEl>
                                        <p:attrNameLst>
                                          <p:attrName>style.visibility</p:attrName>
                                        </p:attrNameLst>
                                      </p:cBhvr>
                                      <p:to>
                                        <p:strVal val="visible"/>
                                      </p:to>
                                    </p:set>
                                    <p:animEffect transition="in" filter="fade">
                                      <p:cBhvr>
                                        <p:cTn id="27" dur="500"/>
                                        <p:tgtEl>
                                          <p:spTgt spid="10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092"/>
                                        </p:tgtEl>
                                        <p:attrNameLst>
                                          <p:attrName>style.visibility</p:attrName>
                                        </p:attrNameLst>
                                      </p:cBhvr>
                                      <p:to>
                                        <p:strVal val="visible"/>
                                      </p:to>
                                    </p:set>
                                    <p:animEffect transition="in" filter="fade">
                                      <p:cBhvr>
                                        <p:cTn id="32" dur="500"/>
                                        <p:tgtEl>
                                          <p:spTgt spid="109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01"/>
                                        </p:tgtEl>
                                        <p:attrNameLst>
                                          <p:attrName>style.visibility</p:attrName>
                                        </p:attrNameLst>
                                      </p:cBhvr>
                                      <p:to>
                                        <p:strVal val="visible"/>
                                      </p:to>
                                    </p:set>
                                    <p:animEffect transition="in" filter="fade">
                                      <p:cBhvr>
                                        <p:cTn id="37" dur="500"/>
                                        <p:tgtEl>
                                          <p:spTgt spid="110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096"/>
                                        </p:tgtEl>
                                        <p:attrNameLst>
                                          <p:attrName>style.visibility</p:attrName>
                                        </p:attrNameLst>
                                      </p:cBhvr>
                                      <p:to>
                                        <p:strVal val="visible"/>
                                      </p:to>
                                    </p:set>
                                    <p:animEffect transition="in" filter="fade">
                                      <p:cBhvr>
                                        <p:cTn id="42" dur="500"/>
                                        <p:tgtEl>
                                          <p:spTgt spid="109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093"/>
                                        </p:tgtEl>
                                        <p:attrNameLst>
                                          <p:attrName>style.visibility</p:attrName>
                                        </p:attrNameLst>
                                      </p:cBhvr>
                                      <p:to>
                                        <p:strVal val="visible"/>
                                      </p:to>
                                    </p:set>
                                    <p:animEffect transition="in" filter="fade">
                                      <p:cBhvr>
                                        <p:cTn id="47" dur="500"/>
                                        <p:tgtEl>
                                          <p:spTgt spid="109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02"/>
                                        </p:tgtEl>
                                        <p:attrNameLst>
                                          <p:attrName>style.visibility</p:attrName>
                                        </p:attrNameLst>
                                      </p:cBhvr>
                                      <p:to>
                                        <p:strVal val="visible"/>
                                      </p:to>
                                    </p:set>
                                    <p:animEffect transition="in" filter="fade">
                                      <p:cBhvr>
                                        <p:cTn id="52" dur="500"/>
                                        <p:tgtEl>
                                          <p:spTgt spid="110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097"/>
                                        </p:tgtEl>
                                        <p:attrNameLst>
                                          <p:attrName>style.visibility</p:attrName>
                                        </p:attrNameLst>
                                      </p:cBhvr>
                                      <p:to>
                                        <p:strVal val="visible"/>
                                      </p:to>
                                    </p:set>
                                    <p:animEffect transition="in" filter="fade">
                                      <p:cBhvr>
                                        <p:cTn id="57" dur="500"/>
                                        <p:tgtEl>
                                          <p:spTgt spid="109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094"/>
                                        </p:tgtEl>
                                        <p:attrNameLst>
                                          <p:attrName>style.visibility</p:attrName>
                                        </p:attrNameLst>
                                      </p:cBhvr>
                                      <p:to>
                                        <p:strVal val="visible"/>
                                      </p:to>
                                    </p:set>
                                    <p:animEffect transition="in" filter="fade">
                                      <p:cBhvr>
                                        <p:cTn id="62" dur="500"/>
                                        <p:tgtEl>
                                          <p:spTgt spid="109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03"/>
                                        </p:tgtEl>
                                        <p:attrNameLst>
                                          <p:attrName>style.visibility</p:attrName>
                                        </p:attrNameLst>
                                      </p:cBhvr>
                                      <p:to>
                                        <p:strVal val="visible"/>
                                      </p:to>
                                    </p:set>
                                    <p:animEffect transition="in" filter="fade">
                                      <p:cBhvr>
                                        <p:cTn id="67" dur="500"/>
                                        <p:tgtEl>
                                          <p:spTgt spid="110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098"/>
                                        </p:tgtEl>
                                        <p:attrNameLst>
                                          <p:attrName>style.visibility</p:attrName>
                                        </p:attrNameLst>
                                      </p:cBhvr>
                                      <p:to>
                                        <p:strVal val="visible"/>
                                      </p:to>
                                    </p:set>
                                    <p:animEffect transition="in" filter="fade">
                                      <p:cBhvr>
                                        <p:cTn id="72" dur="500"/>
                                        <p:tgtEl>
                                          <p:spTgt spid="109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099"/>
                                        </p:tgtEl>
                                        <p:attrNameLst>
                                          <p:attrName>style.visibility</p:attrName>
                                        </p:attrNameLst>
                                      </p:cBhvr>
                                      <p:to>
                                        <p:strVal val="visible"/>
                                      </p:to>
                                    </p:set>
                                    <p:animEffect transition="in" filter="fade">
                                      <p:cBhvr>
                                        <p:cTn id="77" dur="500"/>
                                        <p:tgtEl>
                                          <p:spTgt spid="1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 grpId="3" animBg="1" advAuto="0"/>
      <p:bldP spid="1092" grpId="6" animBg="1" advAuto="0"/>
      <p:bldP spid="1093" grpId="9" animBg="1" advAuto="0"/>
      <p:bldP spid="1094" grpId="12" animBg="1" advAuto="0"/>
      <p:bldP spid="1095" grpId="5" animBg="1" advAuto="0"/>
      <p:bldP spid="1096" grpId="8" animBg="1" advAuto="0"/>
      <p:bldP spid="1097" grpId="11" animBg="1" advAuto="0"/>
      <p:bldP spid="1098" grpId="14" animBg="1" advAuto="0"/>
      <p:bldP spid="1099" grpId="15" animBg="1" advAuto="0"/>
      <p:bldP spid="1100" grpId="4" animBg="1" advAuto="0"/>
      <p:bldP spid="1101" grpId="7" animBg="1" advAuto="0"/>
      <p:bldP spid="1102" grpId="10" animBg="1" advAuto="0"/>
      <p:bldP spid="1103" grpId="13" animBg="1" advAuto="0"/>
      <p:bldP spid="1104" grpId="1" animBg="1" advAuto="0"/>
      <p:bldP spid="1105" grpId="2"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1108" name="形状"/>
          <p:cNvSpPr/>
          <p:nvPr/>
        </p:nvSpPr>
        <p:spPr>
          <a:xfrm>
            <a:off x="7624365" y="2771402"/>
            <a:ext cx="9141620" cy="914161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 y="9936"/>
                </a:lnTo>
                <a:lnTo>
                  <a:pt x="1080" y="10584"/>
                </a:lnTo>
                <a:lnTo>
                  <a:pt x="10584" y="10584"/>
                </a:lnTo>
                <a:lnTo>
                  <a:pt x="10584" y="1080"/>
                </a:lnTo>
                <a:lnTo>
                  <a:pt x="9936" y="1080"/>
                </a:lnTo>
                <a:lnTo>
                  <a:pt x="10800" y="0"/>
                </a:lnTo>
                <a:lnTo>
                  <a:pt x="11664" y="1080"/>
                </a:lnTo>
                <a:lnTo>
                  <a:pt x="11016" y="1080"/>
                </a:lnTo>
                <a:lnTo>
                  <a:pt x="11016" y="10584"/>
                </a:lnTo>
                <a:lnTo>
                  <a:pt x="20520" y="10584"/>
                </a:lnTo>
                <a:lnTo>
                  <a:pt x="20520" y="9936"/>
                </a:lnTo>
                <a:lnTo>
                  <a:pt x="21600" y="10800"/>
                </a:lnTo>
                <a:lnTo>
                  <a:pt x="20520" y="11664"/>
                </a:lnTo>
                <a:lnTo>
                  <a:pt x="20520" y="11016"/>
                </a:lnTo>
                <a:lnTo>
                  <a:pt x="11016" y="11016"/>
                </a:lnTo>
                <a:lnTo>
                  <a:pt x="11016" y="20520"/>
                </a:lnTo>
                <a:lnTo>
                  <a:pt x="11664" y="20520"/>
                </a:lnTo>
                <a:lnTo>
                  <a:pt x="10800" y="21600"/>
                </a:lnTo>
                <a:lnTo>
                  <a:pt x="9936" y="20520"/>
                </a:lnTo>
                <a:lnTo>
                  <a:pt x="10584" y="20520"/>
                </a:lnTo>
                <a:lnTo>
                  <a:pt x="10584" y="11016"/>
                </a:lnTo>
                <a:lnTo>
                  <a:pt x="1080" y="11016"/>
                </a:lnTo>
                <a:lnTo>
                  <a:pt x="1080" y="11664"/>
                </a:lnTo>
                <a:close/>
              </a:path>
            </a:pathLst>
          </a:custGeom>
          <a:solidFill>
            <a:srgbClr val="D9D9D9"/>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9" name="正方形"/>
          <p:cNvSpPr/>
          <p:nvPr/>
        </p:nvSpPr>
        <p:spPr>
          <a:xfrm>
            <a:off x="8218571" y="3362349"/>
            <a:ext cx="3656648" cy="3656647"/>
          </a:xfrm>
          <a:prstGeom prst="rect">
            <a:avLst/>
          </a:prstGeom>
          <a:solidFill>
            <a:srgbClr val="135D9A"/>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0" name="正方形"/>
          <p:cNvSpPr/>
          <p:nvPr/>
        </p:nvSpPr>
        <p:spPr>
          <a:xfrm>
            <a:off x="12515132" y="3362349"/>
            <a:ext cx="3656648" cy="3656647"/>
          </a:xfrm>
          <a:prstGeom prst="rect">
            <a:avLst/>
          </a:prstGeom>
          <a:solidFill>
            <a:srgbClr val="5B5B5B"/>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1" name="正方形"/>
          <p:cNvSpPr/>
          <p:nvPr/>
        </p:nvSpPr>
        <p:spPr>
          <a:xfrm>
            <a:off x="8218571" y="7658910"/>
            <a:ext cx="3656648" cy="3656647"/>
          </a:xfrm>
          <a:prstGeom prst="rect">
            <a:avLst/>
          </a:prstGeom>
          <a:solidFill>
            <a:srgbClr val="2BB294"/>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2" name="正方形"/>
          <p:cNvSpPr/>
          <p:nvPr/>
        </p:nvSpPr>
        <p:spPr>
          <a:xfrm>
            <a:off x="12515132" y="7658910"/>
            <a:ext cx="3656648" cy="3656647"/>
          </a:xfrm>
          <a:prstGeom prst="rect">
            <a:avLst/>
          </a:prstGeom>
          <a:solidFill>
            <a:srgbClr val="F1C05A"/>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3" name="WRITE HERE A TITLE…"/>
          <p:cNvSpPr txBox="1"/>
          <p:nvPr/>
        </p:nvSpPr>
        <p:spPr>
          <a:xfrm>
            <a:off x="8012224" y="673623"/>
            <a:ext cx="8359935"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Company Values Diagram</a:t>
            </a:r>
          </a:p>
        </p:txBody>
      </p:sp>
      <p:sp>
        <p:nvSpPr>
          <p:cNvPr id="111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15" name="Element Name"/>
          <p:cNvSpPr txBox="1"/>
          <p:nvPr/>
        </p:nvSpPr>
        <p:spPr>
          <a:xfrm>
            <a:off x="16635187" y="3894570"/>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16" name="Entrepreneurial activities differ substantially depending on the type of organization and creativity involved."/>
          <p:cNvSpPr txBox="1"/>
          <p:nvPr/>
        </p:nvSpPr>
        <p:spPr>
          <a:xfrm>
            <a:off x="16635184" y="4653596"/>
            <a:ext cx="6492543" cy="1478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17" name="Element Name"/>
          <p:cNvSpPr txBox="1"/>
          <p:nvPr/>
        </p:nvSpPr>
        <p:spPr>
          <a:xfrm>
            <a:off x="16635187" y="8190742"/>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18" name="Entrepreneurial activities differ substantially depending on the type of organization and creativity involved."/>
          <p:cNvSpPr txBox="1"/>
          <p:nvPr/>
        </p:nvSpPr>
        <p:spPr>
          <a:xfrm>
            <a:off x="16635184" y="8949767"/>
            <a:ext cx="6492543" cy="1478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19" name="Element Name"/>
          <p:cNvSpPr txBox="1"/>
          <p:nvPr/>
        </p:nvSpPr>
        <p:spPr>
          <a:xfrm>
            <a:off x="1158846" y="3894570"/>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20" name="Entrepreneurial activities differ substantially depending on the type of organization and creativity involved."/>
          <p:cNvSpPr txBox="1"/>
          <p:nvPr/>
        </p:nvSpPr>
        <p:spPr>
          <a:xfrm>
            <a:off x="1158844" y="4653596"/>
            <a:ext cx="6492544" cy="1478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21" name="Element Name"/>
          <p:cNvSpPr txBox="1"/>
          <p:nvPr/>
        </p:nvSpPr>
        <p:spPr>
          <a:xfrm>
            <a:off x="1158846" y="8190742"/>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22" name="Entrepreneurial activities differ substantially depending on the type of organization and creativity involved."/>
          <p:cNvSpPr txBox="1"/>
          <p:nvPr/>
        </p:nvSpPr>
        <p:spPr>
          <a:xfrm>
            <a:off x="1158844" y="8949767"/>
            <a:ext cx="6492544" cy="1478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23" name="形状"/>
          <p:cNvSpPr/>
          <p:nvPr/>
        </p:nvSpPr>
        <p:spPr>
          <a:xfrm>
            <a:off x="9348789" y="4587191"/>
            <a:ext cx="1466949" cy="1363001"/>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4" name="形状"/>
          <p:cNvSpPr/>
          <p:nvPr/>
        </p:nvSpPr>
        <p:spPr>
          <a:xfrm>
            <a:off x="13595948" y="4453585"/>
            <a:ext cx="1708403" cy="1531633"/>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5" name="形状"/>
          <p:cNvSpPr/>
          <p:nvPr/>
        </p:nvSpPr>
        <p:spPr>
          <a:xfrm>
            <a:off x="9286527" y="8614202"/>
            <a:ext cx="1437020" cy="1485154"/>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6" name="形状"/>
          <p:cNvSpPr/>
          <p:nvPr/>
        </p:nvSpPr>
        <p:spPr>
          <a:xfrm>
            <a:off x="13251482" y="8599179"/>
            <a:ext cx="2083830" cy="1600253"/>
          </a:xfrm>
          <a:custGeom>
            <a:avLst/>
            <a:gdLst/>
            <a:ahLst/>
            <a:cxnLst>
              <a:cxn ang="0">
                <a:pos x="wd2" y="hd2"/>
              </a:cxn>
              <a:cxn ang="5400000">
                <a:pos x="wd2" y="hd2"/>
              </a:cxn>
              <a:cxn ang="10800000">
                <a:pos x="wd2" y="hd2"/>
              </a:cxn>
              <a:cxn ang="16200000">
                <a:pos x="wd2" y="hd2"/>
              </a:cxn>
            </a:cxnLst>
            <a:rect l="0" t="0" r="r" b="b"/>
            <a:pathLst>
              <a:path w="21404" h="21472" extrusionOk="0">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13"/>
                                        </p:tgtEl>
                                        <p:attrNameLst>
                                          <p:attrName>style.visibility</p:attrName>
                                        </p:attrNameLst>
                                      </p:cBhvr>
                                      <p:to>
                                        <p:strVal val="visible"/>
                                      </p:to>
                                    </p:set>
                                    <p:animEffect transition="in" filter="fade">
                                      <p:cBhvr>
                                        <p:cTn id="7" dur="500"/>
                                        <p:tgtEl>
                                          <p:spTgt spid="1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14"/>
                                        </p:tgtEl>
                                        <p:attrNameLst>
                                          <p:attrName>style.visibility</p:attrName>
                                        </p:attrNameLst>
                                      </p:cBhvr>
                                      <p:to>
                                        <p:strVal val="visible"/>
                                      </p:to>
                                    </p:set>
                                    <p:animEffect transition="in" filter="fade">
                                      <p:cBhvr>
                                        <p:cTn id="12" dur="500"/>
                                        <p:tgtEl>
                                          <p:spTgt spid="1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08"/>
                                        </p:tgtEl>
                                        <p:attrNameLst>
                                          <p:attrName>style.visibility</p:attrName>
                                        </p:attrNameLst>
                                      </p:cBhvr>
                                      <p:to>
                                        <p:strVal val="visible"/>
                                      </p:to>
                                    </p:set>
                                    <p:animEffect transition="in" filter="fade">
                                      <p:cBhvr>
                                        <p:cTn id="17" dur="500"/>
                                        <p:tgtEl>
                                          <p:spTgt spid="11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09"/>
                                        </p:tgtEl>
                                        <p:attrNameLst>
                                          <p:attrName>style.visibility</p:attrName>
                                        </p:attrNameLst>
                                      </p:cBhvr>
                                      <p:to>
                                        <p:strVal val="visible"/>
                                      </p:to>
                                    </p:set>
                                    <p:animEffect transition="in" filter="fade">
                                      <p:cBhvr>
                                        <p:cTn id="22" dur="500"/>
                                        <p:tgtEl>
                                          <p:spTgt spid="11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23"/>
                                        </p:tgtEl>
                                        <p:attrNameLst>
                                          <p:attrName>style.visibility</p:attrName>
                                        </p:attrNameLst>
                                      </p:cBhvr>
                                      <p:to>
                                        <p:strVal val="visible"/>
                                      </p:to>
                                    </p:set>
                                    <p:animEffect transition="in" filter="fade">
                                      <p:cBhvr>
                                        <p:cTn id="27" dur="500"/>
                                        <p:tgtEl>
                                          <p:spTgt spid="11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19"/>
                                        </p:tgtEl>
                                        <p:attrNameLst>
                                          <p:attrName>style.visibility</p:attrName>
                                        </p:attrNameLst>
                                      </p:cBhvr>
                                      <p:to>
                                        <p:strVal val="visible"/>
                                      </p:to>
                                    </p:set>
                                    <p:animEffect transition="in" filter="fade">
                                      <p:cBhvr>
                                        <p:cTn id="32" dur="500"/>
                                        <p:tgtEl>
                                          <p:spTgt spid="11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20"/>
                                        </p:tgtEl>
                                        <p:attrNameLst>
                                          <p:attrName>style.visibility</p:attrName>
                                        </p:attrNameLst>
                                      </p:cBhvr>
                                      <p:to>
                                        <p:strVal val="visible"/>
                                      </p:to>
                                    </p:set>
                                    <p:animEffect transition="in" filter="fade">
                                      <p:cBhvr>
                                        <p:cTn id="37" dur="500"/>
                                        <p:tgtEl>
                                          <p:spTgt spid="11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10"/>
                                        </p:tgtEl>
                                        <p:attrNameLst>
                                          <p:attrName>style.visibility</p:attrName>
                                        </p:attrNameLst>
                                      </p:cBhvr>
                                      <p:to>
                                        <p:strVal val="visible"/>
                                      </p:to>
                                    </p:set>
                                    <p:animEffect transition="in" filter="fade">
                                      <p:cBhvr>
                                        <p:cTn id="42" dur="500"/>
                                        <p:tgtEl>
                                          <p:spTgt spid="1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24"/>
                                        </p:tgtEl>
                                        <p:attrNameLst>
                                          <p:attrName>style.visibility</p:attrName>
                                        </p:attrNameLst>
                                      </p:cBhvr>
                                      <p:to>
                                        <p:strVal val="visible"/>
                                      </p:to>
                                    </p:set>
                                    <p:animEffect transition="in" filter="fade">
                                      <p:cBhvr>
                                        <p:cTn id="47" dur="500"/>
                                        <p:tgtEl>
                                          <p:spTgt spid="11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15"/>
                                        </p:tgtEl>
                                        <p:attrNameLst>
                                          <p:attrName>style.visibility</p:attrName>
                                        </p:attrNameLst>
                                      </p:cBhvr>
                                      <p:to>
                                        <p:strVal val="visible"/>
                                      </p:to>
                                    </p:set>
                                    <p:animEffect transition="in" filter="fade">
                                      <p:cBhvr>
                                        <p:cTn id="52" dur="500"/>
                                        <p:tgtEl>
                                          <p:spTgt spid="11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16"/>
                                        </p:tgtEl>
                                        <p:attrNameLst>
                                          <p:attrName>style.visibility</p:attrName>
                                        </p:attrNameLst>
                                      </p:cBhvr>
                                      <p:to>
                                        <p:strVal val="visible"/>
                                      </p:to>
                                    </p:set>
                                    <p:animEffect transition="in" filter="fade">
                                      <p:cBhvr>
                                        <p:cTn id="57" dur="500"/>
                                        <p:tgtEl>
                                          <p:spTgt spid="11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11"/>
                                        </p:tgtEl>
                                        <p:attrNameLst>
                                          <p:attrName>style.visibility</p:attrName>
                                        </p:attrNameLst>
                                      </p:cBhvr>
                                      <p:to>
                                        <p:strVal val="visible"/>
                                      </p:to>
                                    </p:set>
                                    <p:animEffect transition="in" filter="fade">
                                      <p:cBhvr>
                                        <p:cTn id="62" dur="500"/>
                                        <p:tgtEl>
                                          <p:spTgt spid="11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25"/>
                                        </p:tgtEl>
                                        <p:attrNameLst>
                                          <p:attrName>style.visibility</p:attrName>
                                        </p:attrNameLst>
                                      </p:cBhvr>
                                      <p:to>
                                        <p:strVal val="visible"/>
                                      </p:to>
                                    </p:set>
                                    <p:animEffect transition="in" filter="fade">
                                      <p:cBhvr>
                                        <p:cTn id="67" dur="500"/>
                                        <p:tgtEl>
                                          <p:spTgt spid="11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21"/>
                                        </p:tgtEl>
                                        <p:attrNameLst>
                                          <p:attrName>style.visibility</p:attrName>
                                        </p:attrNameLst>
                                      </p:cBhvr>
                                      <p:to>
                                        <p:strVal val="visible"/>
                                      </p:to>
                                    </p:set>
                                    <p:animEffect transition="in" filter="fade">
                                      <p:cBhvr>
                                        <p:cTn id="72" dur="500"/>
                                        <p:tgtEl>
                                          <p:spTgt spid="112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22"/>
                                        </p:tgtEl>
                                        <p:attrNameLst>
                                          <p:attrName>style.visibility</p:attrName>
                                        </p:attrNameLst>
                                      </p:cBhvr>
                                      <p:to>
                                        <p:strVal val="visible"/>
                                      </p:to>
                                    </p:set>
                                    <p:animEffect transition="in" filter="fade">
                                      <p:cBhvr>
                                        <p:cTn id="77" dur="500"/>
                                        <p:tgtEl>
                                          <p:spTgt spid="11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12"/>
                                        </p:tgtEl>
                                        <p:attrNameLst>
                                          <p:attrName>style.visibility</p:attrName>
                                        </p:attrNameLst>
                                      </p:cBhvr>
                                      <p:to>
                                        <p:strVal val="visible"/>
                                      </p:to>
                                    </p:set>
                                    <p:animEffect transition="in" filter="fade">
                                      <p:cBhvr>
                                        <p:cTn id="82" dur="500"/>
                                        <p:tgtEl>
                                          <p:spTgt spid="111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26"/>
                                        </p:tgtEl>
                                        <p:attrNameLst>
                                          <p:attrName>style.visibility</p:attrName>
                                        </p:attrNameLst>
                                      </p:cBhvr>
                                      <p:to>
                                        <p:strVal val="visible"/>
                                      </p:to>
                                    </p:set>
                                    <p:animEffect transition="in" filter="fade">
                                      <p:cBhvr>
                                        <p:cTn id="87" dur="500"/>
                                        <p:tgtEl>
                                          <p:spTgt spid="11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17"/>
                                        </p:tgtEl>
                                        <p:attrNameLst>
                                          <p:attrName>style.visibility</p:attrName>
                                        </p:attrNameLst>
                                      </p:cBhvr>
                                      <p:to>
                                        <p:strVal val="visible"/>
                                      </p:to>
                                    </p:set>
                                    <p:animEffect transition="in" filter="fade">
                                      <p:cBhvr>
                                        <p:cTn id="92" dur="500"/>
                                        <p:tgtEl>
                                          <p:spTgt spid="111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18"/>
                                        </p:tgtEl>
                                        <p:attrNameLst>
                                          <p:attrName>style.visibility</p:attrName>
                                        </p:attrNameLst>
                                      </p:cBhvr>
                                      <p:to>
                                        <p:strVal val="visible"/>
                                      </p:to>
                                    </p:set>
                                    <p:animEffect transition="in" filter="fade">
                                      <p:cBhvr>
                                        <p:cTn id="97" dur="500"/>
                                        <p:tgtEl>
                                          <p:spTgt spid="1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 grpId="3" animBg="1" advAuto="0"/>
      <p:bldP spid="1109" grpId="4" animBg="1" advAuto="0"/>
      <p:bldP spid="1110" grpId="8" animBg="1" advAuto="0"/>
      <p:bldP spid="1111" grpId="12" animBg="1" advAuto="0"/>
      <p:bldP spid="1112" grpId="16" animBg="1" advAuto="0"/>
      <p:bldP spid="1113" grpId="1" animBg="1" advAuto="0"/>
      <p:bldP spid="1114" grpId="2" animBg="1" advAuto="0"/>
      <p:bldP spid="1115" grpId="10" animBg="1" advAuto="0"/>
      <p:bldP spid="1116" grpId="11" animBg="1" advAuto="0"/>
      <p:bldP spid="1117" grpId="18" animBg="1" advAuto="0"/>
      <p:bldP spid="1118" grpId="19" animBg="1" advAuto="0"/>
      <p:bldP spid="1119" grpId="6" animBg="1" advAuto="0"/>
      <p:bldP spid="1120" grpId="7" animBg="1" advAuto="0"/>
      <p:bldP spid="1121" grpId="14" animBg="1" advAuto="0"/>
      <p:bldP spid="1122" grpId="15" animBg="1" advAuto="0"/>
      <p:bldP spid="1123" grpId="5" animBg="1" advAuto="0"/>
      <p:bldP spid="1124" grpId="9" animBg="1" advAuto="0"/>
      <p:bldP spid="1125" grpId="13" animBg="1" advAuto="0"/>
      <p:bldP spid="1126" grpId="17"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1129" name="WRITE HERE A TITLE…"/>
          <p:cNvSpPr txBox="1"/>
          <p:nvPr/>
        </p:nvSpPr>
        <p:spPr>
          <a:xfrm>
            <a:off x="8007311" y="673623"/>
            <a:ext cx="8369758"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Matrix Circle Diagram Analysis</a:t>
            </a:r>
          </a:p>
        </p:txBody>
      </p:sp>
      <p:sp>
        <p:nvSpPr>
          <p:cNvPr id="113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1" name="线条"/>
          <p:cNvSpPr/>
          <p:nvPr/>
        </p:nvSpPr>
        <p:spPr>
          <a:xfrm flipV="1">
            <a:off x="10428162" y="8047969"/>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2" name="线条"/>
          <p:cNvSpPr/>
          <p:nvPr/>
        </p:nvSpPr>
        <p:spPr>
          <a:xfrm>
            <a:off x="10428162" y="6322481"/>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3" name="线条"/>
          <p:cNvSpPr/>
          <p:nvPr/>
        </p:nvSpPr>
        <p:spPr>
          <a:xfrm flipH="1" flipV="1">
            <a:off x="13272332" y="8047969"/>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4" name="线条"/>
          <p:cNvSpPr/>
          <p:nvPr/>
        </p:nvSpPr>
        <p:spPr>
          <a:xfrm flipH="1">
            <a:off x="13272332" y="6322481"/>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5" name="圆形"/>
          <p:cNvSpPr/>
          <p:nvPr/>
        </p:nvSpPr>
        <p:spPr>
          <a:xfrm>
            <a:off x="11310673" y="3804203"/>
            <a:ext cx="1769007" cy="1769467"/>
          </a:xfrm>
          <a:prstGeom prst="ellipse">
            <a:avLst/>
          </a:prstGeom>
          <a:solidFill>
            <a:srgbClr val="0D73B2"/>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6" name="圆形"/>
          <p:cNvSpPr/>
          <p:nvPr/>
        </p:nvSpPr>
        <p:spPr>
          <a:xfrm>
            <a:off x="11310673" y="9268965"/>
            <a:ext cx="1769007" cy="1769467"/>
          </a:xfrm>
          <a:prstGeom prst="ellipse">
            <a:avLst/>
          </a:prstGeom>
          <a:solidFill>
            <a:srgbClr val="F19A14"/>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7" name="圆形"/>
          <p:cNvSpPr/>
          <p:nvPr/>
        </p:nvSpPr>
        <p:spPr>
          <a:xfrm>
            <a:off x="8806281" y="5074058"/>
            <a:ext cx="1769007" cy="1769467"/>
          </a:xfrm>
          <a:prstGeom prst="ellipse">
            <a:avLst/>
          </a:prstGeom>
          <a:solidFill>
            <a:srgbClr val="BFBFB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8" name="圆形"/>
          <p:cNvSpPr/>
          <p:nvPr/>
        </p:nvSpPr>
        <p:spPr>
          <a:xfrm>
            <a:off x="13815065" y="7999111"/>
            <a:ext cx="1769007" cy="1769467"/>
          </a:xfrm>
          <a:prstGeom prst="ellipse">
            <a:avLst/>
          </a:prstGeom>
          <a:solidFill>
            <a:srgbClr val="5B5B5B"/>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9" name="圆形"/>
          <p:cNvSpPr/>
          <p:nvPr/>
        </p:nvSpPr>
        <p:spPr>
          <a:xfrm>
            <a:off x="8806281" y="7999111"/>
            <a:ext cx="1769007" cy="1769467"/>
          </a:xfrm>
          <a:prstGeom prst="ellipse">
            <a:avLst/>
          </a:prstGeom>
          <a:solidFill>
            <a:srgbClr val="F1C05A"/>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0" name="圆形"/>
          <p:cNvSpPr/>
          <p:nvPr/>
        </p:nvSpPr>
        <p:spPr>
          <a:xfrm>
            <a:off x="13815065" y="5074058"/>
            <a:ext cx="1769007" cy="1769467"/>
          </a:xfrm>
          <a:prstGeom prst="ellipse">
            <a:avLst/>
          </a:prstGeom>
          <a:solidFill>
            <a:srgbClr val="2BB294"/>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grpSp>
        <p:nvGrpSpPr>
          <p:cNvPr id="1143" name="成组"/>
          <p:cNvGrpSpPr/>
          <p:nvPr/>
        </p:nvGrpSpPr>
        <p:grpSpPr>
          <a:xfrm>
            <a:off x="10895728" y="6124604"/>
            <a:ext cx="2598895" cy="2593427"/>
            <a:chOff x="0" y="0"/>
            <a:chExt cx="2598893" cy="2593426"/>
          </a:xfrm>
        </p:grpSpPr>
        <p:sp>
          <p:nvSpPr>
            <p:cNvPr id="1141" name="椭圆形"/>
            <p:cNvSpPr/>
            <p:nvPr/>
          </p:nvSpPr>
          <p:spPr>
            <a:xfrm>
              <a:off x="0" y="-1"/>
              <a:ext cx="2598894" cy="2593428"/>
            </a:xfrm>
            <a:prstGeom prst="ellipse">
              <a:avLst/>
            </a:prstGeom>
            <a:solidFill>
              <a:srgbClr val="F6F7FA"/>
            </a:solidFill>
            <a:ln w="25400" cap="flat">
              <a:solidFill>
                <a:srgbClr val="0D73B2"/>
              </a:solidFill>
              <a:prstDash val="solid"/>
              <a:miter lim="800000"/>
            </a:ln>
            <a:effectLst/>
          </p:spPr>
          <p:txBody>
            <a:bodyPr wrap="square" lIns="45719" tIns="45719" rIns="45719" bIns="45719" numCol="1" anchor="ctr">
              <a:noAutofit/>
            </a:bodyPr>
            <a:lstStyle/>
            <a:p>
              <a:pPr defTabSz="1828433">
                <a:lnSpc>
                  <a:spcPct val="89000"/>
                </a:lnSpc>
                <a:defRPr sz="3600">
                  <a:solidFill>
                    <a:srgbClr val="FFFFFF"/>
                  </a:solidFill>
                  <a:latin typeface="Helvetica"/>
                  <a:ea typeface="Helvetica"/>
                  <a:cs typeface="Helvetica"/>
                  <a:sym typeface="Helvetica"/>
                </a:defRPr>
              </a:pPr>
              <a:endParaRPr/>
            </a:p>
          </p:txBody>
        </p:sp>
        <p:sp>
          <p:nvSpPr>
            <p:cNvPr id="1142" name="MARKET…"/>
            <p:cNvSpPr txBox="1"/>
            <p:nvPr/>
          </p:nvSpPr>
          <p:spPr>
            <a:xfrm>
              <a:off x="380599" y="797239"/>
              <a:ext cx="1837695" cy="998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1" tIns="91421" rIns="91421" bIns="91421" numCol="1" anchor="ctr">
              <a:spAutoFit/>
            </a:bodyPr>
            <a:lstStyle/>
            <a:p>
              <a:pPr defTabSz="1828433">
                <a:lnSpc>
                  <a:spcPct val="89000"/>
                </a:lnSpc>
                <a:defRPr sz="2800">
                  <a:solidFill>
                    <a:srgbClr val="737572"/>
                  </a:solidFill>
                  <a:latin typeface="Helvetica"/>
                  <a:ea typeface="Helvetica"/>
                  <a:cs typeface="Helvetica"/>
                  <a:sym typeface="Helvetica"/>
                </a:defRPr>
              </a:pPr>
              <a:r>
                <a:t>MARKET</a:t>
              </a:r>
            </a:p>
            <a:p>
              <a:pPr defTabSz="1828433">
                <a:lnSpc>
                  <a:spcPct val="89000"/>
                </a:lnSpc>
                <a:defRPr sz="2800">
                  <a:solidFill>
                    <a:srgbClr val="737572"/>
                  </a:solidFill>
                  <a:latin typeface="Helvetica"/>
                  <a:ea typeface="Helvetica"/>
                  <a:cs typeface="Helvetica"/>
                  <a:sym typeface="Helvetica"/>
                </a:defRPr>
              </a:pPr>
              <a:r>
                <a:t>POINT</a:t>
              </a:r>
            </a:p>
          </p:txBody>
        </p:sp>
      </p:grpSp>
      <p:sp>
        <p:nvSpPr>
          <p:cNvPr id="1158" name="连接线"/>
          <p:cNvSpPr/>
          <p:nvPr/>
        </p:nvSpPr>
        <p:spPr>
          <a:xfrm>
            <a:off x="12195175" y="8730882"/>
            <a:ext cx="2" cy="5380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0D73B2"/>
            </a:solidFill>
            <a:miter/>
          </a:ln>
        </p:spPr>
        <p:txBody>
          <a:bodyPr/>
          <a:lstStyle/>
          <a:p>
            <a:endParaRPr/>
          </a:p>
        </p:txBody>
      </p:sp>
      <p:sp>
        <p:nvSpPr>
          <p:cNvPr id="1159" name="连接线"/>
          <p:cNvSpPr/>
          <p:nvPr/>
        </p:nvSpPr>
        <p:spPr>
          <a:xfrm>
            <a:off x="12195175" y="5573669"/>
            <a:ext cx="2" cy="5382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3175">
            <a:solidFill>
              <a:srgbClr val="0D73B2"/>
            </a:solidFill>
            <a:miter/>
          </a:ln>
        </p:spPr>
        <p:txBody>
          <a:bodyPr/>
          <a:lstStyle/>
          <a:p>
            <a:endParaRPr/>
          </a:p>
        </p:txBody>
      </p:sp>
      <p:sp>
        <p:nvSpPr>
          <p:cNvPr id="1146" name="形状"/>
          <p:cNvSpPr/>
          <p:nvPr/>
        </p:nvSpPr>
        <p:spPr>
          <a:xfrm>
            <a:off x="11814055" y="4318298"/>
            <a:ext cx="812213" cy="649458"/>
          </a:xfrm>
          <a:custGeom>
            <a:avLst/>
            <a:gdLst/>
            <a:ahLst/>
            <a:cxnLst>
              <a:cxn ang="0">
                <a:pos x="wd2" y="hd2"/>
              </a:cxn>
              <a:cxn ang="5400000">
                <a:pos x="wd2" y="hd2"/>
              </a:cxn>
              <a:cxn ang="10800000">
                <a:pos x="wd2" y="hd2"/>
              </a:cxn>
              <a:cxn ang="16200000">
                <a:pos x="wd2" y="hd2"/>
              </a:cxn>
            </a:cxnLst>
            <a:rect l="0" t="0" r="r" b="b"/>
            <a:pathLst>
              <a:path w="21600" h="21600" extrusionOk="0">
                <a:moveTo>
                  <a:pt x="20468" y="6713"/>
                </a:moveTo>
                <a:cubicBezTo>
                  <a:pt x="1132" y="6713"/>
                  <a:pt x="1132" y="6713"/>
                  <a:pt x="1132" y="6713"/>
                </a:cubicBezTo>
                <a:cubicBezTo>
                  <a:pt x="0" y="6713"/>
                  <a:pt x="0" y="7200"/>
                  <a:pt x="0" y="8174"/>
                </a:cubicBezTo>
                <a:cubicBezTo>
                  <a:pt x="784" y="20138"/>
                  <a:pt x="784" y="20138"/>
                  <a:pt x="784" y="20138"/>
                </a:cubicBezTo>
                <a:cubicBezTo>
                  <a:pt x="784" y="20626"/>
                  <a:pt x="1132" y="21600"/>
                  <a:pt x="1916" y="21600"/>
                </a:cubicBezTo>
                <a:cubicBezTo>
                  <a:pt x="19684" y="21600"/>
                  <a:pt x="19684" y="21600"/>
                  <a:pt x="19684" y="21600"/>
                </a:cubicBezTo>
                <a:cubicBezTo>
                  <a:pt x="20468" y="21600"/>
                  <a:pt x="20468" y="20626"/>
                  <a:pt x="20860" y="20138"/>
                </a:cubicBezTo>
                <a:cubicBezTo>
                  <a:pt x="21600" y="8174"/>
                  <a:pt x="21600" y="8174"/>
                  <a:pt x="21600" y="8174"/>
                </a:cubicBezTo>
                <a:cubicBezTo>
                  <a:pt x="21600" y="7200"/>
                  <a:pt x="21600" y="6713"/>
                  <a:pt x="20468" y="6713"/>
                </a:cubicBezTo>
                <a:close/>
                <a:moveTo>
                  <a:pt x="20076" y="3844"/>
                </a:moveTo>
                <a:cubicBezTo>
                  <a:pt x="19684" y="3356"/>
                  <a:pt x="19292" y="2869"/>
                  <a:pt x="18552" y="2869"/>
                </a:cubicBezTo>
                <a:cubicBezTo>
                  <a:pt x="11192" y="2869"/>
                  <a:pt x="11192" y="2869"/>
                  <a:pt x="11192" y="2869"/>
                </a:cubicBezTo>
                <a:cubicBezTo>
                  <a:pt x="10408" y="2869"/>
                  <a:pt x="9668" y="2382"/>
                  <a:pt x="9276" y="1949"/>
                </a:cubicBezTo>
                <a:cubicBezTo>
                  <a:pt x="8884" y="974"/>
                  <a:pt x="8884" y="974"/>
                  <a:pt x="8884" y="974"/>
                </a:cubicBezTo>
                <a:cubicBezTo>
                  <a:pt x="8100" y="433"/>
                  <a:pt x="7360" y="0"/>
                  <a:pt x="6968" y="0"/>
                </a:cubicBezTo>
                <a:cubicBezTo>
                  <a:pt x="3440" y="0"/>
                  <a:pt x="3440" y="0"/>
                  <a:pt x="3440" y="0"/>
                </a:cubicBezTo>
                <a:cubicBezTo>
                  <a:pt x="2700" y="0"/>
                  <a:pt x="2308" y="433"/>
                  <a:pt x="1916" y="1462"/>
                </a:cubicBezTo>
                <a:cubicBezTo>
                  <a:pt x="1916" y="4818"/>
                  <a:pt x="1916" y="4818"/>
                  <a:pt x="1916" y="4818"/>
                </a:cubicBezTo>
                <a:cubicBezTo>
                  <a:pt x="20076" y="4818"/>
                  <a:pt x="20076" y="4818"/>
                  <a:pt x="20076" y="4818"/>
                </a:cubicBezTo>
                <a:lnTo>
                  <a:pt x="20076" y="3844"/>
                </a:lnTo>
                <a:close/>
              </a:path>
            </a:pathLst>
          </a:custGeom>
          <a:solidFill>
            <a:srgbClr val="FFFFFF"/>
          </a:solidFill>
          <a:ln w="12700">
            <a:miter lim="400000"/>
          </a:ln>
        </p:spPr>
        <p:txBody>
          <a:bodyPr lIns="45719" rIns="45719" anchor="ctr"/>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7" name="形状"/>
          <p:cNvSpPr/>
          <p:nvPr/>
        </p:nvSpPr>
        <p:spPr>
          <a:xfrm>
            <a:off x="14440958" y="5657448"/>
            <a:ext cx="610231" cy="510594"/>
          </a:xfrm>
          <a:custGeom>
            <a:avLst/>
            <a:gdLst/>
            <a:ahLst/>
            <a:cxnLst>
              <a:cxn ang="0">
                <a:pos x="wd2" y="hd2"/>
              </a:cxn>
              <a:cxn ang="5400000">
                <a:pos x="wd2" y="hd2"/>
              </a:cxn>
              <a:cxn ang="10800000">
                <a:pos x="wd2" y="hd2"/>
              </a:cxn>
              <a:cxn ang="16200000">
                <a:pos x="wd2" y="hd2"/>
              </a:cxn>
            </a:cxnLst>
            <a:rect l="0" t="0" r="r" b="b"/>
            <a:pathLst>
              <a:path w="21600" h="21600" extrusionOk="0">
                <a:moveTo>
                  <a:pt x="20860" y="14659"/>
                </a:moveTo>
                <a:cubicBezTo>
                  <a:pt x="17332" y="11914"/>
                  <a:pt x="17332" y="11914"/>
                  <a:pt x="17332" y="11914"/>
                </a:cubicBezTo>
                <a:cubicBezTo>
                  <a:pt x="15416" y="11914"/>
                  <a:pt x="15416" y="11914"/>
                  <a:pt x="15416" y="11914"/>
                </a:cubicBezTo>
                <a:cubicBezTo>
                  <a:pt x="18900" y="15125"/>
                  <a:pt x="18900" y="15125"/>
                  <a:pt x="18900" y="15125"/>
                </a:cubicBezTo>
                <a:cubicBezTo>
                  <a:pt x="15024" y="15125"/>
                  <a:pt x="15024" y="15125"/>
                  <a:pt x="15024" y="15125"/>
                </a:cubicBezTo>
                <a:cubicBezTo>
                  <a:pt x="15024" y="15125"/>
                  <a:pt x="15024" y="15125"/>
                  <a:pt x="15024" y="15591"/>
                </a:cubicBezTo>
                <a:cubicBezTo>
                  <a:pt x="13892" y="18388"/>
                  <a:pt x="13892" y="18388"/>
                  <a:pt x="13892" y="18388"/>
                </a:cubicBezTo>
                <a:cubicBezTo>
                  <a:pt x="7708" y="18388"/>
                  <a:pt x="7708" y="18388"/>
                  <a:pt x="7708" y="18388"/>
                </a:cubicBezTo>
                <a:cubicBezTo>
                  <a:pt x="6576" y="15591"/>
                  <a:pt x="6576" y="15591"/>
                  <a:pt x="6576" y="15591"/>
                </a:cubicBezTo>
                <a:cubicBezTo>
                  <a:pt x="6576" y="15125"/>
                  <a:pt x="6576" y="15125"/>
                  <a:pt x="6576" y="15125"/>
                </a:cubicBezTo>
                <a:cubicBezTo>
                  <a:pt x="2700" y="15125"/>
                  <a:pt x="2700" y="15125"/>
                  <a:pt x="2700" y="15125"/>
                </a:cubicBezTo>
                <a:cubicBezTo>
                  <a:pt x="6140" y="11914"/>
                  <a:pt x="6140" y="11914"/>
                  <a:pt x="6140" y="11914"/>
                </a:cubicBezTo>
                <a:cubicBezTo>
                  <a:pt x="4224" y="11914"/>
                  <a:pt x="4224" y="11914"/>
                  <a:pt x="4224" y="11914"/>
                </a:cubicBezTo>
                <a:cubicBezTo>
                  <a:pt x="740" y="14659"/>
                  <a:pt x="740" y="14659"/>
                  <a:pt x="740" y="14659"/>
                </a:cubicBezTo>
                <a:cubicBezTo>
                  <a:pt x="392" y="15125"/>
                  <a:pt x="0" y="15591"/>
                  <a:pt x="0" y="16576"/>
                </a:cubicBezTo>
                <a:cubicBezTo>
                  <a:pt x="740" y="20668"/>
                  <a:pt x="740" y="20668"/>
                  <a:pt x="740" y="20668"/>
                </a:cubicBezTo>
                <a:cubicBezTo>
                  <a:pt x="740" y="21134"/>
                  <a:pt x="1524" y="21600"/>
                  <a:pt x="1916" y="21600"/>
                </a:cubicBezTo>
                <a:cubicBezTo>
                  <a:pt x="19640" y="21600"/>
                  <a:pt x="19640" y="21600"/>
                  <a:pt x="19640" y="21600"/>
                </a:cubicBezTo>
                <a:cubicBezTo>
                  <a:pt x="20032" y="21600"/>
                  <a:pt x="20860" y="21134"/>
                  <a:pt x="20860" y="20668"/>
                </a:cubicBezTo>
                <a:cubicBezTo>
                  <a:pt x="21600" y="16576"/>
                  <a:pt x="21600" y="16576"/>
                  <a:pt x="21600" y="16576"/>
                </a:cubicBezTo>
                <a:cubicBezTo>
                  <a:pt x="21600" y="15591"/>
                  <a:pt x="21208" y="15125"/>
                  <a:pt x="20860" y="14659"/>
                </a:cubicBezTo>
                <a:close/>
                <a:moveTo>
                  <a:pt x="16592" y="6423"/>
                </a:moveTo>
                <a:cubicBezTo>
                  <a:pt x="12716" y="6423"/>
                  <a:pt x="12716" y="6423"/>
                  <a:pt x="12716" y="6423"/>
                </a:cubicBezTo>
                <a:cubicBezTo>
                  <a:pt x="12716" y="0"/>
                  <a:pt x="12716" y="0"/>
                  <a:pt x="12716" y="0"/>
                </a:cubicBezTo>
                <a:cubicBezTo>
                  <a:pt x="8884" y="0"/>
                  <a:pt x="8884" y="0"/>
                  <a:pt x="8884" y="0"/>
                </a:cubicBezTo>
                <a:cubicBezTo>
                  <a:pt x="8884" y="6423"/>
                  <a:pt x="8884" y="6423"/>
                  <a:pt x="8884" y="6423"/>
                </a:cubicBezTo>
                <a:cubicBezTo>
                  <a:pt x="5008" y="6423"/>
                  <a:pt x="5008" y="6423"/>
                  <a:pt x="5008" y="6423"/>
                </a:cubicBezTo>
                <a:cubicBezTo>
                  <a:pt x="10800" y="12846"/>
                  <a:pt x="10800" y="12846"/>
                  <a:pt x="10800" y="12846"/>
                </a:cubicBezTo>
                <a:lnTo>
                  <a:pt x="16592" y="6423"/>
                </a:lnTo>
                <a:close/>
              </a:path>
            </a:pathLst>
          </a:custGeom>
          <a:solidFill>
            <a:srgbClr val="FFFFFF"/>
          </a:solidFill>
          <a:ln w="12700">
            <a:miter lim="400000"/>
          </a:ln>
        </p:spPr>
        <p:txBody>
          <a:bodyPr lIns="45719" rIns="45719" anchor="ctr"/>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8" name="形状"/>
          <p:cNvSpPr/>
          <p:nvPr/>
        </p:nvSpPr>
        <p:spPr>
          <a:xfrm>
            <a:off x="14413937" y="8673369"/>
            <a:ext cx="588809" cy="489989"/>
          </a:xfrm>
          <a:custGeom>
            <a:avLst/>
            <a:gdLst/>
            <a:ahLst/>
            <a:cxnLst>
              <a:cxn ang="0">
                <a:pos x="wd2" y="hd2"/>
              </a:cxn>
              <a:cxn ang="5400000">
                <a:pos x="wd2" y="hd2"/>
              </a:cxn>
              <a:cxn ang="10800000">
                <a:pos x="wd2" y="hd2"/>
              </a:cxn>
              <a:cxn ang="16200000">
                <a:pos x="wd2" y="hd2"/>
              </a:cxn>
            </a:cxnLst>
            <a:rect l="0" t="0" r="r" b="b"/>
            <a:pathLst>
              <a:path w="21600" h="21600" extrusionOk="0">
                <a:moveTo>
                  <a:pt x="21600" y="16887"/>
                </a:moveTo>
                <a:cubicBezTo>
                  <a:pt x="21600" y="17280"/>
                  <a:pt x="21273" y="17673"/>
                  <a:pt x="20945" y="17673"/>
                </a:cubicBezTo>
                <a:cubicBezTo>
                  <a:pt x="18655" y="17673"/>
                  <a:pt x="18655" y="17673"/>
                  <a:pt x="18655" y="17673"/>
                </a:cubicBezTo>
                <a:cubicBezTo>
                  <a:pt x="18655" y="19636"/>
                  <a:pt x="17345" y="21600"/>
                  <a:pt x="15709" y="21600"/>
                </a:cubicBezTo>
                <a:cubicBezTo>
                  <a:pt x="14073" y="21600"/>
                  <a:pt x="12764" y="19636"/>
                  <a:pt x="12764" y="17673"/>
                </a:cubicBezTo>
                <a:cubicBezTo>
                  <a:pt x="8182" y="17673"/>
                  <a:pt x="8182" y="17673"/>
                  <a:pt x="8182" y="17673"/>
                </a:cubicBezTo>
                <a:cubicBezTo>
                  <a:pt x="8182" y="19636"/>
                  <a:pt x="6873" y="21600"/>
                  <a:pt x="5236" y="21600"/>
                </a:cubicBezTo>
                <a:cubicBezTo>
                  <a:pt x="3600" y="21600"/>
                  <a:pt x="2291" y="19636"/>
                  <a:pt x="2291" y="17673"/>
                </a:cubicBezTo>
                <a:cubicBezTo>
                  <a:pt x="655" y="17673"/>
                  <a:pt x="655" y="17673"/>
                  <a:pt x="655" y="17673"/>
                </a:cubicBezTo>
                <a:cubicBezTo>
                  <a:pt x="327" y="17673"/>
                  <a:pt x="0" y="17280"/>
                  <a:pt x="0" y="16887"/>
                </a:cubicBezTo>
                <a:cubicBezTo>
                  <a:pt x="0" y="16495"/>
                  <a:pt x="327" y="16102"/>
                  <a:pt x="655" y="16102"/>
                </a:cubicBezTo>
                <a:cubicBezTo>
                  <a:pt x="655" y="10211"/>
                  <a:pt x="655" y="10211"/>
                  <a:pt x="655" y="10211"/>
                </a:cubicBezTo>
                <a:cubicBezTo>
                  <a:pt x="655" y="9818"/>
                  <a:pt x="982" y="9033"/>
                  <a:pt x="1309" y="8640"/>
                </a:cubicBezTo>
                <a:cubicBezTo>
                  <a:pt x="3600" y="5891"/>
                  <a:pt x="3600" y="5891"/>
                  <a:pt x="3600" y="5891"/>
                </a:cubicBezTo>
                <a:cubicBezTo>
                  <a:pt x="3927" y="5498"/>
                  <a:pt x="4582" y="5105"/>
                  <a:pt x="4909" y="5105"/>
                </a:cubicBezTo>
                <a:cubicBezTo>
                  <a:pt x="6873" y="5105"/>
                  <a:pt x="6873" y="5105"/>
                  <a:pt x="6873" y="5105"/>
                </a:cubicBezTo>
                <a:cubicBezTo>
                  <a:pt x="6873" y="785"/>
                  <a:pt x="6873" y="785"/>
                  <a:pt x="6873" y="785"/>
                </a:cubicBezTo>
                <a:cubicBezTo>
                  <a:pt x="6873" y="393"/>
                  <a:pt x="7200" y="0"/>
                  <a:pt x="7527" y="0"/>
                </a:cubicBezTo>
                <a:cubicBezTo>
                  <a:pt x="20945" y="0"/>
                  <a:pt x="20945" y="0"/>
                  <a:pt x="20945" y="0"/>
                </a:cubicBezTo>
                <a:cubicBezTo>
                  <a:pt x="21273" y="0"/>
                  <a:pt x="21600" y="393"/>
                  <a:pt x="21600" y="785"/>
                </a:cubicBezTo>
                <a:lnTo>
                  <a:pt x="21600" y="16887"/>
                </a:lnTo>
                <a:close/>
                <a:moveTo>
                  <a:pt x="6873" y="10604"/>
                </a:moveTo>
                <a:cubicBezTo>
                  <a:pt x="6873" y="7069"/>
                  <a:pt x="6873" y="7069"/>
                  <a:pt x="6873" y="7069"/>
                </a:cubicBezTo>
                <a:cubicBezTo>
                  <a:pt x="4909" y="7069"/>
                  <a:pt x="4909" y="7069"/>
                  <a:pt x="4909" y="7069"/>
                </a:cubicBezTo>
                <a:cubicBezTo>
                  <a:pt x="4909" y="7069"/>
                  <a:pt x="4582" y="7069"/>
                  <a:pt x="4582" y="7069"/>
                </a:cubicBezTo>
                <a:cubicBezTo>
                  <a:pt x="2291" y="9818"/>
                  <a:pt x="2291" y="9818"/>
                  <a:pt x="2291" y="9818"/>
                </a:cubicBezTo>
                <a:cubicBezTo>
                  <a:pt x="2291" y="9818"/>
                  <a:pt x="2291" y="10211"/>
                  <a:pt x="2291" y="10211"/>
                </a:cubicBezTo>
                <a:cubicBezTo>
                  <a:pt x="2291" y="10604"/>
                  <a:pt x="2291" y="10604"/>
                  <a:pt x="2291" y="10604"/>
                </a:cubicBezTo>
                <a:lnTo>
                  <a:pt x="6873" y="10604"/>
                </a:lnTo>
                <a:close/>
                <a:moveTo>
                  <a:pt x="5236" y="16102"/>
                </a:moveTo>
                <a:cubicBezTo>
                  <a:pt x="4582" y="16102"/>
                  <a:pt x="3600" y="16887"/>
                  <a:pt x="3600" y="17673"/>
                </a:cubicBezTo>
                <a:cubicBezTo>
                  <a:pt x="3600" y="18851"/>
                  <a:pt x="4582" y="19636"/>
                  <a:pt x="5236" y="19636"/>
                </a:cubicBezTo>
                <a:cubicBezTo>
                  <a:pt x="6218" y="19636"/>
                  <a:pt x="6873" y="18851"/>
                  <a:pt x="6873" y="17673"/>
                </a:cubicBezTo>
                <a:cubicBezTo>
                  <a:pt x="6873" y="16887"/>
                  <a:pt x="6218" y="16102"/>
                  <a:pt x="5236" y="16102"/>
                </a:cubicBezTo>
                <a:close/>
                <a:moveTo>
                  <a:pt x="18655" y="5891"/>
                </a:moveTo>
                <a:cubicBezTo>
                  <a:pt x="18655" y="5498"/>
                  <a:pt x="18655" y="5105"/>
                  <a:pt x="18327" y="5105"/>
                </a:cubicBezTo>
                <a:cubicBezTo>
                  <a:pt x="15709" y="5105"/>
                  <a:pt x="15709" y="5105"/>
                  <a:pt x="15709" y="5105"/>
                </a:cubicBezTo>
                <a:cubicBezTo>
                  <a:pt x="15709" y="1964"/>
                  <a:pt x="15709" y="1964"/>
                  <a:pt x="15709" y="1964"/>
                </a:cubicBezTo>
                <a:cubicBezTo>
                  <a:pt x="15709" y="1964"/>
                  <a:pt x="15709" y="1571"/>
                  <a:pt x="15382" y="1571"/>
                </a:cubicBezTo>
                <a:cubicBezTo>
                  <a:pt x="13091" y="1571"/>
                  <a:pt x="13091" y="1571"/>
                  <a:pt x="13091" y="1571"/>
                </a:cubicBezTo>
                <a:cubicBezTo>
                  <a:pt x="12764" y="1571"/>
                  <a:pt x="12764" y="1964"/>
                  <a:pt x="12764" y="1964"/>
                </a:cubicBezTo>
                <a:cubicBezTo>
                  <a:pt x="12764" y="5105"/>
                  <a:pt x="12764" y="5105"/>
                  <a:pt x="12764" y="5105"/>
                </a:cubicBezTo>
                <a:cubicBezTo>
                  <a:pt x="10145" y="5105"/>
                  <a:pt x="10145" y="5105"/>
                  <a:pt x="10145" y="5105"/>
                </a:cubicBezTo>
                <a:cubicBezTo>
                  <a:pt x="9818" y="5105"/>
                  <a:pt x="9818" y="5498"/>
                  <a:pt x="9818" y="5891"/>
                </a:cubicBezTo>
                <a:cubicBezTo>
                  <a:pt x="9818" y="8247"/>
                  <a:pt x="9818" y="8247"/>
                  <a:pt x="9818" y="8247"/>
                </a:cubicBezTo>
                <a:cubicBezTo>
                  <a:pt x="9818" y="8640"/>
                  <a:pt x="9818" y="9033"/>
                  <a:pt x="10145" y="9033"/>
                </a:cubicBezTo>
                <a:cubicBezTo>
                  <a:pt x="12764" y="9033"/>
                  <a:pt x="12764" y="9033"/>
                  <a:pt x="12764" y="9033"/>
                </a:cubicBezTo>
                <a:cubicBezTo>
                  <a:pt x="12764" y="12175"/>
                  <a:pt x="12764" y="12175"/>
                  <a:pt x="12764" y="12175"/>
                </a:cubicBezTo>
                <a:cubicBezTo>
                  <a:pt x="12764" y="12175"/>
                  <a:pt x="12764" y="12567"/>
                  <a:pt x="13091" y="12567"/>
                </a:cubicBezTo>
                <a:cubicBezTo>
                  <a:pt x="15382" y="12567"/>
                  <a:pt x="15382" y="12567"/>
                  <a:pt x="15382" y="12567"/>
                </a:cubicBezTo>
                <a:cubicBezTo>
                  <a:pt x="15709" y="12567"/>
                  <a:pt x="15709" y="12175"/>
                  <a:pt x="15709" y="12175"/>
                </a:cubicBezTo>
                <a:cubicBezTo>
                  <a:pt x="15709" y="9033"/>
                  <a:pt x="15709" y="9033"/>
                  <a:pt x="15709" y="9033"/>
                </a:cubicBezTo>
                <a:cubicBezTo>
                  <a:pt x="18327" y="9033"/>
                  <a:pt x="18327" y="9033"/>
                  <a:pt x="18327" y="9033"/>
                </a:cubicBezTo>
                <a:cubicBezTo>
                  <a:pt x="18655" y="9033"/>
                  <a:pt x="18655" y="8640"/>
                  <a:pt x="18655" y="8247"/>
                </a:cubicBezTo>
                <a:lnTo>
                  <a:pt x="18655" y="5891"/>
                </a:lnTo>
                <a:close/>
                <a:moveTo>
                  <a:pt x="15709" y="16102"/>
                </a:moveTo>
                <a:cubicBezTo>
                  <a:pt x="14727" y="16102"/>
                  <a:pt x="14073" y="16887"/>
                  <a:pt x="14073" y="17673"/>
                </a:cubicBezTo>
                <a:cubicBezTo>
                  <a:pt x="14073" y="18851"/>
                  <a:pt x="14727" y="19636"/>
                  <a:pt x="15709" y="19636"/>
                </a:cubicBezTo>
                <a:cubicBezTo>
                  <a:pt x="16691" y="19636"/>
                  <a:pt x="17345" y="18851"/>
                  <a:pt x="17345" y="17673"/>
                </a:cubicBezTo>
                <a:cubicBezTo>
                  <a:pt x="17345" y="16887"/>
                  <a:pt x="16691" y="16102"/>
                  <a:pt x="15709" y="16102"/>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9" name="形状"/>
          <p:cNvSpPr/>
          <p:nvPr/>
        </p:nvSpPr>
        <p:spPr>
          <a:xfrm>
            <a:off x="11851382" y="9922264"/>
            <a:ext cx="637732" cy="608333"/>
          </a:xfrm>
          <a:custGeom>
            <a:avLst/>
            <a:gdLst/>
            <a:ahLst/>
            <a:cxnLst>
              <a:cxn ang="0">
                <a:pos x="wd2" y="hd2"/>
              </a:cxn>
              <a:cxn ang="5400000">
                <a:pos x="wd2" y="hd2"/>
              </a:cxn>
              <a:cxn ang="10800000">
                <a:pos x="wd2" y="hd2"/>
              </a:cxn>
              <a:cxn ang="16200000">
                <a:pos x="wd2" y="hd2"/>
              </a:cxn>
            </a:cxnLst>
            <a:rect l="0" t="0" r="r" b="b"/>
            <a:pathLst>
              <a:path w="21600" h="21600" extrusionOk="0">
                <a:moveTo>
                  <a:pt x="21600" y="11012"/>
                </a:moveTo>
                <a:cubicBezTo>
                  <a:pt x="21600" y="11435"/>
                  <a:pt x="21234" y="11859"/>
                  <a:pt x="20868" y="11859"/>
                </a:cubicBezTo>
                <a:cubicBezTo>
                  <a:pt x="7322" y="13553"/>
                  <a:pt x="7322" y="13553"/>
                  <a:pt x="7322" y="13553"/>
                </a:cubicBezTo>
                <a:cubicBezTo>
                  <a:pt x="7322" y="13976"/>
                  <a:pt x="7322" y="14400"/>
                  <a:pt x="7322" y="14824"/>
                </a:cubicBezTo>
                <a:cubicBezTo>
                  <a:pt x="7322" y="15247"/>
                  <a:pt x="7322" y="15247"/>
                  <a:pt x="6956" y="15671"/>
                </a:cubicBezTo>
                <a:cubicBezTo>
                  <a:pt x="19037" y="15671"/>
                  <a:pt x="19037" y="15671"/>
                  <a:pt x="19037" y="15671"/>
                </a:cubicBezTo>
                <a:cubicBezTo>
                  <a:pt x="19769" y="15671"/>
                  <a:pt x="20136" y="16094"/>
                  <a:pt x="20136" y="16518"/>
                </a:cubicBezTo>
                <a:cubicBezTo>
                  <a:pt x="20136" y="17365"/>
                  <a:pt x="19769" y="17788"/>
                  <a:pt x="19037" y="17788"/>
                </a:cubicBezTo>
                <a:cubicBezTo>
                  <a:pt x="5858" y="17788"/>
                  <a:pt x="5858" y="17788"/>
                  <a:pt x="5858" y="17788"/>
                </a:cubicBezTo>
                <a:cubicBezTo>
                  <a:pt x="5492" y="17788"/>
                  <a:pt x="4759" y="17365"/>
                  <a:pt x="4759" y="16518"/>
                </a:cubicBezTo>
                <a:cubicBezTo>
                  <a:pt x="4759" y="16094"/>
                  <a:pt x="5492" y="14824"/>
                  <a:pt x="5858" y="14400"/>
                </a:cubicBezTo>
                <a:cubicBezTo>
                  <a:pt x="3295" y="2118"/>
                  <a:pt x="3295" y="2118"/>
                  <a:pt x="3295" y="2118"/>
                </a:cubicBezTo>
                <a:cubicBezTo>
                  <a:pt x="732" y="2118"/>
                  <a:pt x="732" y="2118"/>
                  <a:pt x="732" y="2118"/>
                </a:cubicBezTo>
                <a:cubicBezTo>
                  <a:pt x="366" y="2118"/>
                  <a:pt x="0" y="1694"/>
                  <a:pt x="0" y="1271"/>
                </a:cubicBezTo>
                <a:cubicBezTo>
                  <a:pt x="0" y="847"/>
                  <a:pt x="366" y="0"/>
                  <a:pt x="732" y="0"/>
                </a:cubicBezTo>
                <a:cubicBezTo>
                  <a:pt x="4027" y="0"/>
                  <a:pt x="4027" y="0"/>
                  <a:pt x="4027" y="0"/>
                </a:cubicBezTo>
                <a:cubicBezTo>
                  <a:pt x="5125" y="0"/>
                  <a:pt x="5125" y="1271"/>
                  <a:pt x="5125" y="2118"/>
                </a:cubicBezTo>
                <a:cubicBezTo>
                  <a:pt x="20868" y="2118"/>
                  <a:pt x="20868" y="2118"/>
                  <a:pt x="20868" y="2118"/>
                </a:cubicBezTo>
                <a:cubicBezTo>
                  <a:pt x="21234" y="2118"/>
                  <a:pt x="21600" y="2541"/>
                  <a:pt x="21600" y="2965"/>
                </a:cubicBezTo>
                <a:lnTo>
                  <a:pt x="21600" y="11012"/>
                </a:lnTo>
                <a:close/>
                <a:moveTo>
                  <a:pt x="6590" y="21600"/>
                </a:moveTo>
                <a:cubicBezTo>
                  <a:pt x="5858" y="21600"/>
                  <a:pt x="4759" y="20753"/>
                  <a:pt x="4759" y="19482"/>
                </a:cubicBezTo>
                <a:cubicBezTo>
                  <a:pt x="4759" y="18635"/>
                  <a:pt x="5858" y="17788"/>
                  <a:pt x="6590" y="17788"/>
                </a:cubicBezTo>
                <a:cubicBezTo>
                  <a:pt x="7688" y="17788"/>
                  <a:pt x="8420" y="18635"/>
                  <a:pt x="8420" y="19482"/>
                </a:cubicBezTo>
                <a:cubicBezTo>
                  <a:pt x="8420" y="20753"/>
                  <a:pt x="7688" y="21600"/>
                  <a:pt x="6590" y="21600"/>
                </a:cubicBezTo>
                <a:close/>
                <a:moveTo>
                  <a:pt x="18305" y="21600"/>
                </a:moveTo>
                <a:cubicBezTo>
                  <a:pt x="17207" y="21600"/>
                  <a:pt x="16475" y="20753"/>
                  <a:pt x="16475" y="19482"/>
                </a:cubicBezTo>
                <a:cubicBezTo>
                  <a:pt x="16475" y="18635"/>
                  <a:pt x="17207" y="17788"/>
                  <a:pt x="18305" y="17788"/>
                </a:cubicBezTo>
                <a:cubicBezTo>
                  <a:pt x="19403" y="17788"/>
                  <a:pt x="20136" y="18635"/>
                  <a:pt x="20136" y="19482"/>
                </a:cubicBezTo>
                <a:cubicBezTo>
                  <a:pt x="20136" y="20753"/>
                  <a:pt x="19403" y="21600"/>
                  <a:pt x="18305" y="21600"/>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0" name="形状"/>
          <p:cNvSpPr/>
          <p:nvPr/>
        </p:nvSpPr>
        <p:spPr>
          <a:xfrm>
            <a:off x="9350788" y="8584059"/>
            <a:ext cx="696024" cy="652176"/>
          </a:xfrm>
          <a:custGeom>
            <a:avLst/>
            <a:gdLst/>
            <a:ahLst/>
            <a:cxnLst>
              <a:cxn ang="0">
                <a:pos x="wd2" y="hd2"/>
              </a:cxn>
              <a:cxn ang="5400000">
                <a:pos x="wd2" y="hd2"/>
              </a:cxn>
              <a:cxn ang="10800000">
                <a:pos x="wd2" y="hd2"/>
              </a:cxn>
              <a:cxn ang="16200000">
                <a:pos x="wd2" y="hd2"/>
              </a:cxn>
            </a:cxnLst>
            <a:rect l="0" t="0" r="r" b="b"/>
            <a:pathLst>
              <a:path w="21600" h="21600" extrusionOk="0">
                <a:moveTo>
                  <a:pt x="11055" y="3993"/>
                </a:moveTo>
                <a:lnTo>
                  <a:pt x="4422" y="8168"/>
                </a:lnTo>
                <a:lnTo>
                  <a:pt x="0" y="4719"/>
                </a:lnTo>
                <a:lnTo>
                  <a:pt x="6633" y="0"/>
                </a:lnTo>
                <a:lnTo>
                  <a:pt x="11055" y="3993"/>
                </a:lnTo>
                <a:close/>
                <a:moveTo>
                  <a:pt x="11055" y="12524"/>
                </a:moveTo>
                <a:lnTo>
                  <a:pt x="6633" y="16518"/>
                </a:lnTo>
                <a:lnTo>
                  <a:pt x="0" y="12161"/>
                </a:lnTo>
                <a:lnTo>
                  <a:pt x="4422" y="8168"/>
                </a:lnTo>
                <a:lnTo>
                  <a:pt x="11055" y="12524"/>
                </a:lnTo>
                <a:close/>
                <a:moveTo>
                  <a:pt x="17178" y="17607"/>
                </a:moveTo>
                <a:lnTo>
                  <a:pt x="11055" y="21600"/>
                </a:lnTo>
                <a:lnTo>
                  <a:pt x="4422" y="17607"/>
                </a:lnTo>
                <a:lnTo>
                  <a:pt x="4422" y="16155"/>
                </a:lnTo>
                <a:lnTo>
                  <a:pt x="6633" y="17244"/>
                </a:lnTo>
                <a:lnTo>
                  <a:pt x="11055" y="13432"/>
                </a:lnTo>
                <a:lnTo>
                  <a:pt x="15477" y="17244"/>
                </a:lnTo>
                <a:lnTo>
                  <a:pt x="17178" y="16155"/>
                </a:lnTo>
                <a:lnTo>
                  <a:pt x="17178" y="17607"/>
                </a:lnTo>
                <a:close/>
                <a:moveTo>
                  <a:pt x="21600" y="4719"/>
                </a:moveTo>
                <a:lnTo>
                  <a:pt x="17178" y="8168"/>
                </a:lnTo>
                <a:lnTo>
                  <a:pt x="11055" y="3993"/>
                </a:lnTo>
                <a:lnTo>
                  <a:pt x="15477" y="0"/>
                </a:lnTo>
                <a:lnTo>
                  <a:pt x="21600" y="4719"/>
                </a:lnTo>
                <a:close/>
                <a:moveTo>
                  <a:pt x="21600" y="12161"/>
                </a:moveTo>
                <a:lnTo>
                  <a:pt x="15477" y="16518"/>
                </a:lnTo>
                <a:lnTo>
                  <a:pt x="11055" y="12524"/>
                </a:lnTo>
                <a:lnTo>
                  <a:pt x="17178" y="8168"/>
                </a:lnTo>
                <a:lnTo>
                  <a:pt x="21600" y="12161"/>
                </a:ln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1" name="形状"/>
          <p:cNvSpPr/>
          <p:nvPr/>
        </p:nvSpPr>
        <p:spPr>
          <a:xfrm>
            <a:off x="9350788" y="5724438"/>
            <a:ext cx="626889" cy="464837"/>
          </a:xfrm>
          <a:custGeom>
            <a:avLst/>
            <a:gdLst/>
            <a:ahLst/>
            <a:cxnLst>
              <a:cxn ang="0">
                <a:pos x="wd2" y="hd2"/>
              </a:cxn>
              <a:cxn ang="5400000">
                <a:pos x="wd2" y="hd2"/>
              </a:cxn>
              <a:cxn ang="10800000">
                <a:pos x="wd2" y="hd2"/>
              </a:cxn>
              <a:cxn ang="16200000">
                <a:pos x="wd2" y="hd2"/>
              </a:cxn>
            </a:cxnLst>
            <a:rect l="0" t="0" r="r" b="b"/>
            <a:pathLst>
              <a:path w="21600" h="21600" extrusionOk="0">
                <a:moveTo>
                  <a:pt x="17471" y="21600"/>
                </a:moveTo>
                <a:cubicBezTo>
                  <a:pt x="5082" y="21600"/>
                  <a:pt x="5082" y="21600"/>
                  <a:pt x="5082" y="21600"/>
                </a:cubicBezTo>
                <a:cubicBezTo>
                  <a:pt x="2224" y="21600"/>
                  <a:pt x="0" y="18576"/>
                  <a:pt x="0" y="14688"/>
                </a:cubicBezTo>
                <a:cubicBezTo>
                  <a:pt x="0" y="12096"/>
                  <a:pt x="953" y="9504"/>
                  <a:pt x="2859" y="8640"/>
                </a:cubicBezTo>
                <a:cubicBezTo>
                  <a:pt x="2859" y="8208"/>
                  <a:pt x="2859" y="8208"/>
                  <a:pt x="2859" y="7776"/>
                </a:cubicBezTo>
                <a:cubicBezTo>
                  <a:pt x="2859" y="3456"/>
                  <a:pt x="5400" y="0"/>
                  <a:pt x="8576" y="0"/>
                </a:cubicBezTo>
                <a:cubicBezTo>
                  <a:pt x="11118" y="0"/>
                  <a:pt x="13024" y="1728"/>
                  <a:pt x="13976" y="4752"/>
                </a:cubicBezTo>
                <a:cubicBezTo>
                  <a:pt x="14612" y="4320"/>
                  <a:pt x="15247" y="3888"/>
                  <a:pt x="15882" y="3888"/>
                </a:cubicBezTo>
                <a:cubicBezTo>
                  <a:pt x="17471" y="3888"/>
                  <a:pt x="18741" y="5616"/>
                  <a:pt x="18741" y="7776"/>
                </a:cubicBezTo>
                <a:cubicBezTo>
                  <a:pt x="18741" y="8640"/>
                  <a:pt x="18741" y="9504"/>
                  <a:pt x="18424" y="9936"/>
                </a:cubicBezTo>
                <a:cubicBezTo>
                  <a:pt x="20329" y="10800"/>
                  <a:pt x="21600" y="12960"/>
                  <a:pt x="21600" y="15552"/>
                </a:cubicBezTo>
                <a:cubicBezTo>
                  <a:pt x="21600" y="19008"/>
                  <a:pt x="19694" y="21600"/>
                  <a:pt x="17471" y="21600"/>
                </a:cubicBezTo>
                <a:close/>
                <a:moveTo>
                  <a:pt x="14294" y="10800"/>
                </a:moveTo>
                <a:cubicBezTo>
                  <a:pt x="10482" y="5616"/>
                  <a:pt x="10482" y="5616"/>
                  <a:pt x="10482" y="5616"/>
                </a:cubicBezTo>
                <a:cubicBezTo>
                  <a:pt x="10165" y="5616"/>
                  <a:pt x="10165" y="5184"/>
                  <a:pt x="10165" y="5184"/>
                </a:cubicBezTo>
                <a:cubicBezTo>
                  <a:pt x="9847" y="5184"/>
                  <a:pt x="9847" y="5616"/>
                  <a:pt x="9847" y="5616"/>
                </a:cubicBezTo>
                <a:cubicBezTo>
                  <a:pt x="5718" y="10800"/>
                  <a:pt x="5718" y="10800"/>
                  <a:pt x="5718" y="10800"/>
                </a:cubicBezTo>
                <a:cubicBezTo>
                  <a:pt x="5718" y="11232"/>
                  <a:pt x="5718" y="11232"/>
                  <a:pt x="5718" y="11232"/>
                </a:cubicBezTo>
                <a:cubicBezTo>
                  <a:pt x="5718" y="11664"/>
                  <a:pt x="6035" y="11664"/>
                  <a:pt x="6035" y="11664"/>
                </a:cubicBezTo>
                <a:cubicBezTo>
                  <a:pt x="8576" y="11664"/>
                  <a:pt x="8576" y="11664"/>
                  <a:pt x="8576" y="11664"/>
                </a:cubicBezTo>
                <a:cubicBezTo>
                  <a:pt x="8576" y="17280"/>
                  <a:pt x="8576" y="17280"/>
                  <a:pt x="8576" y="17280"/>
                </a:cubicBezTo>
                <a:cubicBezTo>
                  <a:pt x="8576" y="17712"/>
                  <a:pt x="8894" y="17712"/>
                  <a:pt x="8894" y="17712"/>
                </a:cubicBezTo>
                <a:cubicBezTo>
                  <a:pt x="11118" y="17712"/>
                  <a:pt x="11118" y="17712"/>
                  <a:pt x="11118" y="17712"/>
                </a:cubicBezTo>
                <a:cubicBezTo>
                  <a:pt x="11435" y="17712"/>
                  <a:pt x="11435" y="17712"/>
                  <a:pt x="11435" y="17280"/>
                </a:cubicBezTo>
                <a:cubicBezTo>
                  <a:pt x="11435" y="11664"/>
                  <a:pt x="11435" y="11664"/>
                  <a:pt x="11435" y="11664"/>
                </a:cubicBezTo>
                <a:cubicBezTo>
                  <a:pt x="13976" y="11664"/>
                  <a:pt x="13976" y="11664"/>
                  <a:pt x="13976" y="11664"/>
                </a:cubicBezTo>
                <a:cubicBezTo>
                  <a:pt x="14294" y="11664"/>
                  <a:pt x="14294" y="11664"/>
                  <a:pt x="14294" y="11232"/>
                </a:cubicBezTo>
                <a:cubicBezTo>
                  <a:pt x="14294" y="11232"/>
                  <a:pt x="14294" y="11232"/>
                  <a:pt x="14294" y="10800"/>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2" name="Entrepreneurial activities differ substantially depending on the type of organization and"/>
          <p:cNvSpPr txBox="1"/>
          <p:nvPr/>
        </p:nvSpPr>
        <p:spPr>
          <a:xfrm>
            <a:off x="8156584" y="11350647"/>
            <a:ext cx="8023137" cy="7734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3" name="Entrepreneurial activities differ substantially depending on the type of organization and"/>
          <p:cNvSpPr txBox="1"/>
          <p:nvPr/>
        </p:nvSpPr>
        <p:spPr>
          <a:xfrm>
            <a:off x="16657262" y="4726548"/>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4" name="Entrepreneurial activities differ substantially depending on the type of organization and"/>
          <p:cNvSpPr txBox="1"/>
          <p:nvPr/>
        </p:nvSpPr>
        <p:spPr>
          <a:xfrm>
            <a:off x="16657262" y="8437192"/>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5" name="Entrepreneurial activities differ substantially depending on the type of organization and"/>
          <p:cNvSpPr txBox="1"/>
          <p:nvPr/>
        </p:nvSpPr>
        <p:spPr>
          <a:xfrm>
            <a:off x="3214468" y="4726548"/>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6" name="Entrepreneurial activities differ substantially depending on the type of organization and"/>
          <p:cNvSpPr txBox="1"/>
          <p:nvPr/>
        </p:nvSpPr>
        <p:spPr>
          <a:xfrm>
            <a:off x="3214468" y="8437192"/>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7" name="Entrepreneurial activities differ substantially depending on the type of organization and"/>
          <p:cNvSpPr txBox="1"/>
          <p:nvPr/>
        </p:nvSpPr>
        <p:spPr>
          <a:xfrm>
            <a:off x="8183605" y="2723019"/>
            <a:ext cx="8023137" cy="7734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29"/>
                                        </p:tgtEl>
                                        <p:attrNameLst>
                                          <p:attrName>style.visibility</p:attrName>
                                        </p:attrNameLst>
                                      </p:cBhvr>
                                      <p:to>
                                        <p:strVal val="visible"/>
                                      </p:to>
                                    </p:set>
                                    <p:animEffect transition="in" filter="fade">
                                      <p:cBhvr>
                                        <p:cTn id="7" dur="500"/>
                                        <p:tgtEl>
                                          <p:spTgt spid="1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30"/>
                                        </p:tgtEl>
                                        <p:attrNameLst>
                                          <p:attrName>style.visibility</p:attrName>
                                        </p:attrNameLst>
                                      </p:cBhvr>
                                      <p:to>
                                        <p:strVal val="visible"/>
                                      </p:to>
                                    </p:set>
                                    <p:animEffect transition="in" filter="fade">
                                      <p:cBhvr>
                                        <p:cTn id="12" dur="500"/>
                                        <p:tgtEl>
                                          <p:spTgt spid="11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57"/>
                                        </p:tgtEl>
                                        <p:attrNameLst>
                                          <p:attrName>style.visibility</p:attrName>
                                        </p:attrNameLst>
                                      </p:cBhvr>
                                      <p:to>
                                        <p:strVal val="visible"/>
                                      </p:to>
                                    </p:set>
                                    <p:animEffect transition="in" filter="fade">
                                      <p:cBhvr>
                                        <p:cTn id="17" dur="500"/>
                                        <p:tgtEl>
                                          <p:spTgt spid="11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43"/>
                                        </p:tgtEl>
                                        <p:attrNameLst>
                                          <p:attrName>style.visibility</p:attrName>
                                        </p:attrNameLst>
                                      </p:cBhvr>
                                      <p:to>
                                        <p:strVal val="visible"/>
                                      </p:to>
                                    </p:set>
                                    <p:animEffect transition="in" filter="fade">
                                      <p:cBhvr>
                                        <p:cTn id="22" dur="500"/>
                                        <p:tgtEl>
                                          <p:spTgt spid="11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59"/>
                                        </p:tgtEl>
                                        <p:attrNameLst>
                                          <p:attrName>style.visibility</p:attrName>
                                        </p:attrNameLst>
                                      </p:cBhvr>
                                      <p:to>
                                        <p:strVal val="visible"/>
                                      </p:to>
                                    </p:set>
                                    <p:animEffect transition="in" filter="fade">
                                      <p:cBhvr>
                                        <p:cTn id="27" dur="500"/>
                                        <p:tgtEl>
                                          <p:spTgt spid="11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35"/>
                                        </p:tgtEl>
                                        <p:attrNameLst>
                                          <p:attrName>style.visibility</p:attrName>
                                        </p:attrNameLst>
                                      </p:cBhvr>
                                      <p:to>
                                        <p:strVal val="visible"/>
                                      </p:to>
                                    </p:set>
                                    <p:animEffect transition="in" filter="fade">
                                      <p:cBhvr>
                                        <p:cTn id="32" dur="500"/>
                                        <p:tgtEl>
                                          <p:spTgt spid="11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46"/>
                                        </p:tgtEl>
                                        <p:attrNameLst>
                                          <p:attrName>style.visibility</p:attrName>
                                        </p:attrNameLst>
                                      </p:cBhvr>
                                      <p:to>
                                        <p:strVal val="visible"/>
                                      </p:to>
                                    </p:set>
                                    <p:animEffect transition="in" filter="fade">
                                      <p:cBhvr>
                                        <p:cTn id="37" dur="500"/>
                                        <p:tgtEl>
                                          <p:spTgt spid="11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32"/>
                                        </p:tgtEl>
                                        <p:attrNameLst>
                                          <p:attrName>style.visibility</p:attrName>
                                        </p:attrNameLst>
                                      </p:cBhvr>
                                      <p:to>
                                        <p:strVal val="visible"/>
                                      </p:to>
                                    </p:set>
                                    <p:animEffect transition="in" filter="fade">
                                      <p:cBhvr>
                                        <p:cTn id="42" dur="500"/>
                                        <p:tgtEl>
                                          <p:spTgt spid="11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37"/>
                                        </p:tgtEl>
                                        <p:attrNameLst>
                                          <p:attrName>style.visibility</p:attrName>
                                        </p:attrNameLst>
                                      </p:cBhvr>
                                      <p:to>
                                        <p:strVal val="visible"/>
                                      </p:to>
                                    </p:set>
                                    <p:animEffect transition="in" filter="fade">
                                      <p:cBhvr>
                                        <p:cTn id="47" dur="500"/>
                                        <p:tgtEl>
                                          <p:spTgt spid="11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51"/>
                                        </p:tgtEl>
                                        <p:attrNameLst>
                                          <p:attrName>style.visibility</p:attrName>
                                        </p:attrNameLst>
                                      </p:cBhvr>
                                      <p:to>
                                        <p:strVal val="visible"/>
                                      </p:to>
                                    </p:set>
                                    <p:animEffect transition="in" filter="fade">
                                      <p:cBhvr>
                                        <p:cTn id="52" dur="500"/>
                                        <p:tgtEl>
                                          <p:spTgt spid="115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55"/>
                                        </p:tgtEl>
                                        <p:attrNameLst>
                                          <p:attrName>style.visibility</p:attrName>
                                        </p:attrNameLst>
                                      </p:cBhvr>
                                      <p:to>
                                        <p:strVal val="visible"/>
                                      </p:to>
                                    </p:set>
                                    <p:animEffect transition="in" filter="fade">
                                      <p:cBhvr>
                                        <p:cTn id="57" dur="500"/>
                                        <p:tgtEl>
                                          <p:spTgt spid="115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31"/>
                                        </p:tgtEl>
                                        <p:attrNameLst>
                                          <p:attrName>style.visibility</p:attrName>
                                        </p:attrNameLst>
                                      </p:cBhvr>
                                      <p:to>
                                        <p:strVal val="visible"/>
                                      </p:to>
                                    </p:set>
                                    <p:animEffect transition="in" filter="fade">
                                      <p:cBhvr>
                                        <p:cTn id="62" dur="500"/>
                                        <p:tgtEl>
                                          <p:spTgt spid="11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39"/>
                                        </p:tgtEl>
                                        <p:attrNameLst>
                                          <p:attrName>style.visibility</p:attrName>
                                        </p:attrNameLst>
                                      </p:cBhvr>
                                      <p:to>
                                        <p:strVal val="visible"/>
                                      </p:to>
                                    </p:set>
                                    <p:animEffect transition="in" filter="fade">
                                      <p:cBhvr>
                                        <p:cTn id="67" dur="500"/>
                                        <p:tgtEl>
                                          <p:spTgt spid="113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50"/>
                                        </p:tgtEl>
                                        <p:attrNameLst>
                                          <p:attrName>style.visibility</p:attrName>
                                        </p:attrNameLst>
                                      </p:cBhvr>
                                      <p:to>
                                        <p:strVal val="visible"/>
                                      </p:to>
                                    </p:set>
                                    <p:animEffect transition="in" filter="fade">
                                      <p:cBhvr>
                                        <p:cTn id="72" dur="500"/>
                                        <p:tgtEl>
                                          <p:spTgt spid="11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56"/>
                                        </p:tgtEl>
                                        <p:attrNameLst>
                                          <p:attrName>style.visibility</p:attrName>
                                        </p:attrNameLst>
                                      </p:cBhvr>
                                      <p:to>
                                        <p:strVal val="visible"/>
                                      </p:to>
                                    </p:set>
                                    <p:animEffect transition="in" filter="fade">
                                      <p:cBhvr>
                                        <p:cTn id="77" dur="500"/>
                                        <p:tgtEl>
                                          <p:spTgt spid="115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58"/>
                                        </p:tgtEl>
                                        <p:attrNameLst>
                                          <p:attrName>style.visibility</p:attrName>
                                        </p:attrNameLst>
                                      </p:cBhvr>
                                      <p:to>
                                        <p:strVal val="visible"/>
                                      </p:to>
                                    </p:set>
                                    <p:animEffect transition="in" filter="fade">
                                      <p:cBhvr>
                                        <p:cTn id="82" dur="500"/>
                                        <p:tgtEl>
                                          <p:spTgt spid="115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36"/>
                                        </p:tgtEl>
                                        <p:attrNameLst>
                                          <p:attrName>style.visibility</p:attrName>
                                        </p:attrNameLst>
                                      </p:cBhvr>
                                      <p:to>
                                        <p:strVal val="visible"/>
                                      </p:to>
                                    </p:set>
                                    <p:animEffect transition="in" filter="fade">
                                      <p:cBhvr>
                                        <p:cTn id="87" dur="500"/>
                                        <p:tgtEl>
                                          <p:spTgt spid="113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49"/>
                                        </p:tgtEl>
                                        <p:attrNameLst>
                                          <p:attrName>style.visibility</p:attrName>
                                        </p:attrNameLst>
                                      </p:cBhvr>
                                      <p:to>
                                        <p:strVal val="visible"/>
                                      </p:to>
                                    </p:set>
                                    <p:animEffect transition="in" filter="fade">
                                      <p:cBhvr>
                                        <p:cTn id="92" dur="500"/>
                                        <p:tgtEl>
                                          <p:spTgt spid="114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52"/>
                                        </p:tgtEl>
                                        <p:attrNameLst>
                                          <p:attrName>style.visibility</p:attrName>
                                        </p:attrNameLst>
                                      </p:cBhvr>
                                      <p:to>
                                        <p:strVal val="visible"/>
                                      </p:to>
                                    </p:set>
                                    <p:animEffect transition="in" filter="fade">
                                      <p:cBhvr>
                                        <p:cTn id="97" dur="500"/>
                                        <p:tgtEl>
                                          <p:spTgt spid="115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133"/>
                                        </p:tgtEl>
                                        <p:attrNameLst>
                                          <p:attrName>style.visibility</p:attrName>
                                        </p:attrNameLst>
                                      </p:cBhvr>
                                      <p:to>
                                        <p:strVal val="visible"/>
                                      </p:to>
                                    </p:set>
                                    <p:animEffect transition="in" filter="fade">
                                      <p:cBhvr>
                                        <p:cTn id="102" dur="500"/>
                                        <p:tgtEl>
                                          <p:spTgt spid="113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138"/>
                                        </p:tgtEl>
                                        <p:attrNameLst>
                                          <p:attrName>style.visibility</p:attrName>
                                        </p:attrNameLst>
                                      </p:cBhvr>
                                      <p:to>
                                        <p:strVal val="visible"/>
                                      </p:to>
                                    </p:set>
                                    <p:animEffect transition="in" filter="fade">
                                      <p:cBhvr>
                                        <p:cTn id="107" dur="500"/>
                                        <p:tgtEl>
                                          <p:spTgt spid="113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148"/>
                                        </p:tgtEl>
                                        <p:attrNameLst>
                                          <p:attrName>style.visibility</p:attrName>
                                        </p:attrNameLst>
                                      </p:cBhvr>
                                      <p:to>
                                        <p:strVal val="visible"/>
                                      </p:to>
                                    </p:set>
                                    <p:animEffect transition="in" filter="fade">
                                      <p:cBhvr>
                                        <p:cTn id="112" dur="500"/>
                                        <p:tgtEl>
                                          <p:spTgt spid="114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154"/>
                                        </p:tgtEl>
                                        <p:attrNameLst>
                                          <p:attrName>style.visibility</p:attrName>
                                        </p:attrNameLst>
                                      </p:cBhvr>
                                      <p:to>
                                        <p:strVal val="visible"/>
                                      </p:to>
                                    </p:set>
                                    <p:animEffect transition="in" filter="fade">
                                      <p:cBhvr>
                                        <p:cTn id="117" dur="500"/>
                                        <p:tgtEl>
                                          <p:spTgt spid="115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134"/>
                                        </p:tgtEl>
                                        <p:attrNameLst>
                                          <p:attrName>style.visibility</p:attrName>
                                        </p:attrNameLst>
                                      </p:cBhvr>
                                      <p:to>
                                        <p:strVal val="visible"/>
                                      </p:to>
                                    </p:set>
                                    <p:animEffect transition="in" filter="fade">
                                      <p:cBhvr>
                                        <p:cTn id="122" dur="500"/>
                                        <p:tgtEl>
                                          <p:spTgt spid="113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140"/>
                                        </p:tgtEl>
                                        <p:attrNameLst>
                                          <p:attrName>style.visibility</p:attrName>
                                        </p:attrNameLst>
                                      </p:cBhvr>
                                      <p:to>
                                        <p:strVal val="visible"/>
                                      </p:to>
                                    </p:set>
                                    <p:animEffect transition="in" filter="fade">
                                      <p:cBhvr>
                                        <p:cTn id="127" dur="500"/>
                                        <p:tgtEl>
                                          <p:spTgt spid="114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147"/>
                                        </p:tgtEl>
                                        <p:attrNameLst>
                                          <p:attrName>style.visibility</p:attrName>
                                        </p:attrNameLst>
                                      </p:cBhvr>
                                      <p:to>
                                        <p:strVal val="visible"/>
                                      </p:to>
                                    </p:set>
                                    <p:animEffect transition="in" filter="fade">
                                      <p:cBhvr>
                                        <p:cTn id="132" dur="500"/>
                                        <p:tgtEl>
                                          <p:spTgt spid="114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153"/>
                                        </p:tgtEl>
                                        <p:attrNameLst>
                                          <p:attrName>style.visibility</p:attrName>
                                        </p:attrNameLst>
                                      </p:cBhvr>
                                      <p:to>
                                        <p:strVal val="visible"/>
                                      </p:to>
                                    </p:set>
                                    <p:animEffect transition="in" filter="fade">
                                      <p:cBhvr>
                                        <p:cTn id="137" dur="500"/>
                                        <p:tgtEl>
                                          <p:spTgt spid="1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 grpId="1" animBg="1" advAuto="0"/>
      <p:bldP spid="1130" grpId="2" animBg="1" advAuto="0"/>
      <p:bldP spid="1131" grpId="12" animBg="1" advAuto="0"/>
      <p:bldP spid="1132" grpId="8" animBg="1" advAuto="0"/>
      <p:bldP spid="1133" grpId="20" animBg="1" advAuto="0"/>
      <p:bldP spid="1134" grpId="24" animBg="1" advAuto="0"/>
      <p:bldP spid="1135" grpId="6" animBg="1" advAuto="0"/>
      <p:bldP spid="1136" grpId="17" animBg="1" advAuto="0"/>
      <p:bldP spid="1137" grpId="9" animBg="1" advAuto="0"/>
      <p:bldP spid="1138" grpId="21" animBg="1" advAuto="0"/>
      <p:bldP spid="1139" grpId="13" animBg="1" advAuto="0"/>
      <p:bldP spid="1140" grpId="25" animBg="1" advAuto="0"/>
      <p:bldP spid="1143" grpId="4" animBg="1" advAuto="0"/>
      <p:bldP spid="1158" grpId="16" animBg="1" advAuto="0"/>
      <p:bldP spid="1159" grpId="5" animBg="1" advAuto="0"/>
      <p:bldP spid="1146" grpId="7" animBg="1" advAuto="0"/>
      <p:bldP spid="1147" grpId="26" animBg="1" advAuto="0"/>
      <p:bldP spid="1148" grpId="22" animBg="1" advAuto="0"/>
      <p:bldP spid="1149" grpId="18" animBg="1" advAuto="0"/>
      <p:bldP spid="1150" grpId="14" animBg="1" advAuto="0"/>
      <p:bldP spid="1151" grpId="10" animBg="1" advAuto="0"/>
      <p:bldP spid="1152" grpId="19" animBg="1" advAuto="0"/>
      <p:bldP spid="1153" grpId="27" animBg="1" advAuto="0"/>
      <p:bldP spid="1154" grpId="23" animBg="1" advAuto="0"/>
      <p:bldP spid="1155" grpId="11" animBg="1" advAuto="0"/>
      <p:bldP spid="1156" grpId="15" animBg="1" advAuto="0"/>
      <p:bldP spid="1157" grpId="3"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1162" name="WRITE HERE A TITLE…"/>
          <p:cNvSpPr txBox="1"/>
          <p:nvPr/>
        </p:nvSpPr>
        <p:spPr>
          <a:xfrm>
            <a:off x="8007313" y="673623"/>
            <a:ext cx="8369757"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Matrix Circle Diagram Analysis</a:t>
            </a:r>
          </a:p>
        </p:txBody>
      </p:sp>
      <p:sp>
        <p:nvSpPr>
          <p:cNvPr id="1163"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4" name="圆形"/>
          <p:cNvSpPr/>
          <p:nvPr/>
        </p:nvSpPr>
        <p:spPr>
          <a:xfrm>
            <a:off x="7749575" y="6036383"/>
            <a:ext cx="2413389" cy="2414017"/>
          </a:xfrm>
          <a:prstGeom prst="ellipse">
            <a:avLst/>
          </a:pr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5" name="形状"/>
          <p:cNvSpPr/>
          <p:nvPr/>
        </p:nvSpPr>
        <p:spPr>
          <a:xfrm>
            <a:off x="10987093" y="9284486"/>
            <a:ext cx="2360068" cy="2358638"/>
          </a:xfrm>
          <a:custGeom>
            <a:avLst/>
            <a:gdLst/>
            <a:ahLst/>
            <a:cxnLst>
              <a:cxn ang="0">
                <a:pos x="wd2" y="hd2"/>
              </a:cxn>
              <a:cxn ang="5400000">
                <a:pos x="wd2" y="hd2"/>
              </a:cxn>
              <a:cxn ang="10800000">
                <a:pos x="wd2" y="hd2"/>
              </a:cxn>
              <a:cxn ang="16200000">
                <a:pos x="wd2" y="hd2"/>
              </a:cxn>
            </a:cxnLst>
            <a:rect l="0" t="0" r="r" b="b"/>
            <a:pathLst>
              <a:path w="21123" h="21104" extrusionOk="0">
                <a:moveTo>
                  <a:pt x="9" y="10085"/>
                </a:moveTo>
                <a:cubicBezTo>
                  <a:pt x="268" y="4263"/>
                  <a:pt x="5196" y="-248"/>
                  <a:pt x="11018" y="10"/>
                </a:cubicBezTo>
                <a:cubicBezTo>
                  <a:pt x="16840" y="249"/>
                  <a:pt x="21371" y="5177"/>
                  <a:pt x="21113" y="11019"/>
                </a:cubicBezTo>
                <a:cubicBezTo>
                  <a:pt x="20854" y="16841"/>
                  <a:pt x="15926" y="21352"/>
                  <a:pt x="10104" y="21094"/>
                </a:cubicBezTo>
                <a:cubicBezTo>
                  <a:pt x="4282" y="20855"/>
                  <a:pt x="-229" y="15927"/>
                  <a:pt x="9" y="10085"/>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6" name="圆形"/>
          <p:cNvSpPr/>
          <p:nvPr/>
        </p:nvSpPr>
        <p:spPr>
          <a:xfrm>
            <a:off x="14173342" y="6036383"/>
            <a:ext cx="2413389" cy="2414017"/>
          </a:xfrm>
          <a:prstGeom prst="ellipse">
            <a:avLst/>
          </a:pr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7" name="圆形"/>
          <p:cNvSpPr/>
          <p:nvPr/>
        </p:nvSpPr>
        <p:spPr>
          <a:xfrm>
            <a:off x="10961460" y="2815969"/>
            <a:ext cx="2413389" cy="2414017"/>
          </a:xfrm>
          <a:prstGeom prst="ellipse">
            <a:avLst/>
          </a:pr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8" name="圆形"/>
          <p:cNvSpPr/>
          <p:nvPr/>
        </p:nvSpPr>
        <p:spPr>
          <a:xfrm>
            <a:off x="11787617" y="6862756"/>
            <a:ext cx="761077" cy="761275"/>
          </a:xfrm>
          <a:prstGeom prst="ellipse">
            <a:avLst/>
          </a:prstGeom>
          <a:ln w="38100">
            <a:solidFill>
              <a:srgbClr val="B2B2B2">
                <a:alpha val="50000"/>
              </a:srgbClr>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cxnSp>
        <p:nvCxnSpPr>
          <p:cNvPr id="1169" name="连接线"/>
          <p:cNvCxnSpPr>
            <a:stCxn id="1168" idx="0"/>
            <a:endCxn id="1166" idx="0"/>
          </p:cNvCxnSpPr>
          <p:nvPr/>
        </p:nvCxnSpPr>
        <p:spPr>
          <a:xfrm flipV="1">
            <a:off x="12168155" y="7243391"/>
            <a:ext cx="3211882" cy="3"/>
          </a:xfrm>
          <a:prstGeom prst="straightConnector1">
            <a:avLst/>
          </a:prstGeom>
          <a:ln w="12700">
            <a:solidFill>
              <a:srgbClr val="B2B2B2">
                <a:alpha val="50000"/>
              </a:srgbClr>
            </a:solidFill>
            <a:miter/>
          </a:ln>
        </p:spPr>
      </p:cxnSp>
      <p:cxnSp>
        <p:nvCxnSpPr>
          <p:cNvPr id="1170" name="连接线"/>
          <p:cNvCxnSpPr>
            <a:stCxn id="1168" idx="0"/>
            <a:endCxn id="1165" idx="0"/>
          </p:cNvCxnSpPr>
          <p:nvPr/>
        </p:nvCxnSpPr>
        <p:spPr>
          <a:xfrm flipH="1">
            <a:off x="12167127" y="7243393"/>
            <a:ext cx="1029" cy="3220413"/>
          </a:xfrm>
          <a:prstGeom prst="straightConnector1">
            <a:avLst/>
          </a:prstGeom>
          <a:ln w="12700">
            <a:solidFill>
              <a:srgbClr val="B2B2B2">
                <a:alpha val="50000"/>
              </a:srgbClr>
            </a:solidFill>
            <a:miter/>
          </a:ln>
        </p:spPr>
      </p:cxnSp>
      <p:cxnSp>
        <p:nvCxnSpPr>
          <p:cNvPr id="1171" name="连接线"/>
          <p:cNvCxnSpPr>
            <a:stCxn id="1168" idx="0"/>
            <a:endCxn id="1164" idx="0"/>
          </p:cNvCxnSpPr>
          <p:nvPr/>
        </p:nvCxnSpPr>
        <p:spPr>
          <a:xfrm flipH="1" flipV="1">
            <a:off x="8956269" y="7243391"/>
            <a:ext cx="3211887" cy="3"/>
          </a:xfrm>
          <a:prstGeom prst="straightConnector1">
            <a:avLst/>
          </a:prstGeom>
          <a:ln w="12700">
            <a:solidFill>
              <a:srgbClr val="B2B2B2">
                <a:alpha val="50000"/>
              </a:srgbClr>
            </a:solidFill>
            <a:miter/>
          </a:ln>
        </p:spPr>
      </p:cxnSp>
      <p:cxnSp>
        <p:nvCxnSpPr>
          <p:cNvPr id="1172" name="连接线"/>
          <p:cNvCxnSpPr>
            <a:stCxn id="1168" idx="0"/>
            <a:endCxn id="1167" idx="0"/>
          </p:cNvCxnSpPr>
          <p:nvPr/>
        </p:nvCxnSpPr>
        <p:spPr>
          <a:xfrm flipH="1" flipV="1">
            <a:off x="12168154" y="4022977"/>
            <a:ext cx="2" cy="3220417"/>
          </a:xfrm>
          <a:prstGeom prst="straightConnector1">
            <a:avLst/>
          </a:prstGeom>
          <a:ln w="12700">
            <a:solidFill>
              <a:srgbClr val="B2B2B2">
                <a:alpha val="50000"/>
              </a:srgbClr>
            </a:solidFill>
            <a:miter/>
          </a:ln>
        </p:spPr>
      </p:cxnSp>
      <p:sp>
        <p:nvSpPr>
          <p:cNvPr id="1173" name="形状"/>
          <p:cNvSpPr/>
          <p:nvPr/>
        </p:nvSpPr>
        <p:spPr>
          <a:xfrm>
            <a:off x="11736399" y="3616288"/>
            <a:ext cx="865920" cy="750835"/>
          </a:xfrm>
          <a:custGeom>
            <a:avLst/>
            <a:gdLst/>
            <a:ahLst/>
            <a:cxnLst>
              <a:cxn ang="0">
                <a:pos x="wd2" y="hd2"/>
              </a:cxn>
              <a:cxn ang="5400000">
                <a:pos x="wd2" y="hd2"/>
              </a:cxn>
              <a:cxn ang="10800000">
                <a:pos x="wd2" y="hd2"/>
              </a:cxn>
              <a:cxn ang="16200000">
                <a:pos x="wd2" y="hd2"/>
              </a:cxn>
            </a:cxnLst>
            <a:rect l="0" t="0" r="r" b="b"/>
            <a:pathLst>
              <a:path w="21600" h="21600"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4" name="形状"/>
          <p:cNvSpPr/>
          <p:nvPr/>
        </p:nvSpPr>
        <p:spPr>
          <a:xfrm>
            <a:off x="8628018" y="6822329"/>
            <a:ext cx="657659" cy="777235"/>
          </a:xfrm>
          <a:custGeom>
            <a:avLst/>
            <a:gdLst/>
            <a:ahLst/>
            <a:cxnLst>
              <a:cxn ang="0">
                <a:pos x="wd2" y="hd2"/>
              </a:cxn>
              <a:cxn ang="5400000">
                <a:pos x="wd2" y="hd2"/>
              </a:cxn>
              <a:cxn ang="10800000">
                <a:pos x="wd2" y="hd2"/>
              </a:cxn>
              <a:cxn ang="16200000">
                <a:pos x="wd2" y="hd2"/>
              </a:cxn>
            </a:cxnLst>
            <a:rect l="0" t="0" r="r" b="b"/>
            <a:pathLst>
              <a:path w="21600" h="21600" extrusionOk="0">
                <a:moveTo>
                  <a:pt x="21600" y="18600"/>
                </a:moveTo>
                <a:cubicBezTo>
                  <a:pt x="19830" y="18600"/>
                  <a:pt x="19830" y="18600"/>
                  <a:pt x="19830" y="18600"/>
                </a:cubicBezTo>
                <a:cubicBezTo>
                  <a:pt x="19830" y="20100"/>
                  <a:pt x="19830" y="20100"/>
                  <a:pt x="19830" y="20100"/>
                </a:cubicBezTo>
                <a:cubicBezTo>
                  <a:pt x="19830" y="21000"/>
                  <a:pt x="19121" y="21600"/>
                  <a:pt x="18059" y="21600"/>
                </a:cubicBezTo>
                <a:cubicBezTo>
                  <a:pt x="16997" y="21600"/>
                  <a:pt x="16289" y="21000"/>
                  <a:pt x="16289" y="20100"/>
                </a:cubicBezTo>
                <a:cubicBezTo>
                  <a:pt x="16289" y="18600"/>
                  <a:pt x="16289" y="18600"/>
                  <a:pt x="16289" y="18600"/>
                </a:cubicBezTo>
                <a:cubicBezTo>
                  <a:pt x="5311" y="18600"/>
                  <a:pt x="5311" y="18600"/>
                  <a:pt x="5311" y="18600"/>
                </a:cubicBezTo>
                <a:cubicBezTo>
                  <a:pt x="5311" y="20100"/>
                  <a:pt x="5311" y="20100"/>
                  <a:pt x="5311" y="20100"/>
                </a:cubicBezTo>
                <a:cubicBezTo>
                  <a:pt x="5311" y="21000"/>
                  <a:pt x="4603" y="21600"/>
                  <a:pt x="3541" y="21600"/>
                </a:cubicBezTo>
                <a:cubicBezTo>
                  <a:pt x="2479" y="21600"/>
                  <a:pt x="1770" y="21000"/>
                  <a:pt x="1770" y="20100"/>
                </a:cubicBezTo>
                <a:cubicBezTo>
                  <a:pt x="1770" y="18600"/>
                  <a:pt x="1770" y="18600"/>
                  <a:pt x="1770" y="18600"/>
                </a:cubicBezTo>
                <a:cubicBezTo>
                  <a:pt x="0" y="18600"/>
                  <a:pt x="0" y="18600"/>
                  <a:pt x="0" y="18600"/>
                </a:cubicBezTo>
                <a:cubicBezTo>
                  <a:pt x="0" y="11400"/>
                  <a:pt x="0" y="11400"/>
                  <a:pt x="0" y="11400"/>
                </a:cubicBezTo>
                <a:cubicBezTo>
                  <a:pt x="0" y="10200"/>
                  <a:pt x="0" y="9600"/>
                  <a:pt x="354" y="8700"/>
                </a:cubicBezTo>
                <a:cubicBezTo>
                  <a:pt x="1770" y="3300"/>
                  <a:pt x="1770" y="3300"/>
                  <a:pt x="1770" y="3300"/>
                </a:cubicBezTo>
                <a:cubicBezTo>
                  <a:pt x="2125" y="1200"/>
                  <a:pt x="6020" y="0"/>
                  <a:pt x="10977" y="0"/>
                </a:cubicBezTo>
                <a:cubicBezTo>
                  <a:pt x="15580" y="0"/>
                  <a:pt x="19830" y="1200"/>
                  <a:pt x="19830" y="3300"/>
                </a:cubicBezTo>
                <a:cubicBezTo>
                  <a:pt x="21600" y="8700"/>
                  <a:pt x="21600" y="8700"/>
                  <a:pt x="21600" y="8700"/>
                </a:cubicBezTo>
                <a:cubicBezTo>
                  <a:pt x="21600" y="9600"/>
                  <a:pt x="21600" y="10200"/>
                  <a:pt x="21600" y="11400"/>
                </a:cubicBezTo>
                <a:lnTo>
                  <a:pt x="21600" y="18600"/>
                </a:lnTo>
                <a:close/>
                <a:moveTo>
                  <a:pt x="3541" y="13200"/>
                </a:moveTo>
                <a:cubicBezTo>
                  <a:pt x="2479" y="13200"/>
                  <a:pt x="1770" y="13800"/>
                  <a:pt x="1770" y="14700"/>
                </a:cubicBezTo>
                <a:cubicBezTo>
                  <a:pt x="1770" y="15600"/>
                  <a:pt x="2479" y="16200"/>
                  <a:pt x="3541" y="16200"/>
                </a:cubicBezTo>
                <a:cubicBezTo>
                  <a:pt x="4603" y="16200"/>
                  <a:pt x="5311" y="15600"/>
                  <a:pt x="5311" y="14700"/>
                </a:cubicBezTo>
                <a:cubicBezTo>
                  <a:pt x="5311" y="13800"/>
                  <a:pt x="4603" y="13200"/>
                  <a:pt x="3541" y="13200"/>
                </a:cubicBezTo>
                <a:close/>
                <a:moveTo>
                  <a:pt x="18413" y="5400"/>
                </a:moveTo>
                <a:cubicBezTo>
                  <a:pt x="18059" y="5100"/>
                  <a:pt x="17705" y="4800"/>
                  <a:pt x="17351" y="4800"/>
                </a:cubicBezTo>
                <a:cubicBezTo>
                  <a:pt x="4249" y="4800"/>
                  <a:pt x="4249" y="4800"/>
                  <a:pt x="4249" y="4800"/>
                </a:cubicBezTo>
                <a:cubicBezTo>
                  <a:pt x="3895" y="4800"/>
                  <a:pt x="3541" y="5100"/>
                  <a:pt x="3541" y="5400"/>
                </a:cubicBezTo>
                <a:cubicBezTo>
                  <a:pt x="2479" y="9900"/>
                  <a:pt x="2479" y="9900"/>
                  <a:pt x="2479" y="9900"/>
                </a:cubicBezTo>
                <a:cubicBezTo>
                  <a:pt x="2125" y="10500"/>
                  <a:pt x="2833" y="10800"/>
                  <a:pt x="3187" y="10800"/>
                </a:cubicBezTo>
                <a:cubicBezTo>
                  <a:pt x="18413" y="10800"/>
                  <a:pt x="18413" y="10800"/>
                  <a:pt x="18413" y="10800"/>
                </a:cubicBezTo>
                <a:cubicBezTo>
                  <a:pt x="19121" y="10800"/>
                  <a:pt x="19475" y="10500"/>
                  <a:pt x="19121" y="9900"/>
                </a:cubicBezTo>
                <a:lnTo>
                  <a:pt x="18413" y="5400"/>
                </a:lnTo>
                <a:close/>
                <a:moveTo>
                  <a:pt x="15226" y="2100"/>
                </a:moveTo>
                <a:cubicBezTo>
                  <a:pt x="6374" y="2100"/>
                  <a:pt x="6374" y="2100"/>
                  <a:pt x="6374" y="2100"/>
                </a:cubicBezTo>
                <a:cubicBezTo>
                  <a:pt x="6020" y="2100"/>
                  <a:pt x="5666" y="2400"/>
                  <a:pt x="5666" y="2700"/>
                </a:cubicBezTo>
                <a:cubicBezTo>
                  <a:pt x="5666" y="3000"/>
                  <a:pt x="6020" y="3300"/>
                  <a:pt x="6374" y="3300"/>
                </a:cubicBezTo>
                <a:cubicBezTo>
                  <a:pt x="15226" y="3300"/>
                  <a:pt x="15226" y="3300"/>
                  <a:pt x="15226" y="3300"/>
                </a:cubicBezTo>
                <a:cubicBezTo>
                  <a:pt x="15934" y="3300"/>
                  <a:pt x="15934" y="3000"/>
                  <a:pt x="15934" y="2700"/>
                </a:cubicBezTo>
                <a:cubicBezTo>
                  <a:pt x="15934" y="2400"/>
                  <a:pt x="15934" y="2100"/>
                  <a:pt x="15226" y="2100"/>
                </a:cubicBezTo>
                <a:close/>
                <a:moveTo>
                  <a:pt x="18059" y="13200"/>
                </a:moveTo>
                <a:cubicBezTo>
                  <a:pt x="16997" y="13200"/>
                  <a:pt x="16289" y="13800"/>
                  <a:pt x="16289" y="14700"/>
                </a:cubicBezTo>
                <a:cubicBezTo>
                  <a:pt x="16289" y="15600"/>
                  <a:pt x="16997" y="16200"/>
                  <a:pt x="18059" y="16200"/>
                </a:cubicBezTo>
                <a:cubicBezTo>
                  <a:pt x="19121" y="16200"/>
                  <a:pt x="19830" y="15600"/>
                  <a:pt x="19830" y="14700"/>
                </a:cubicBezTo>
                <a:cubicBezTo>
                  <a:pt x="19830" y="13800"/>
                  <a:pt x="19121" y="13200"/>
                  <a:pt x="18059" y="132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5" name="形状"/>
          <p:cNvSpPr/>
          <p:nvPr/>
        </p:nvSpPr>
        <p:spPr>
          <a:xfrm>
            <a:off x="14903473" y="6713291"/>
            <a:ext cx="1034499" cy="103449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00"/>
                  <a:pt x="16800" y="21600"/>
                  <a:pt x="10800" y="21600"/>
                </a:cubicBezTo>
                <a:cubicBezTo>
                  <a:pt x="4800" y="21600"/>
                  <a:pt x="0" y="16800"/>
                  <a:pt x="0" y="10800"/>
                </a:cubicBezTo>
                <a:cubicBezTo>
                  <a:pt x="0" y="4800"/>
                  <a:pt x="4800" y="0"/>
                  <a:pt x="10800" y="0"/>
                </a:cubicBezTo>
                <a:cubicBezTo>
                  <a:pt x="16800" y="0"/>
                  <a:pt x="21600" y="4800"/>
                  <a:pt x="21600" y="10800"/>
                </a:cubicBezTo>
                <a:close/>
                <a:moveTo>
                  <a:pt x="4800" y="12900"/>
                </a:moveTo>
                <a:cubicBezTo>
                  <a:pt x="4800" y="12300"/>
                  <a:pt x="4500" y="11700"/>
                  <a:pt x="4500" y="10800"/>
                </a:cubicBezTo>
                <a:cubicBezTo>
                  <a:pt x="4500" y="10200"/>
                  <a:pt x="4800" y="9600"/>
                  <a:pt x="4800" y="9000"/>
                </a:cubicBezTo>
                <a:cubicBezTo>
                  <a:pt x="2700" y="6600"/>
                  <a:pt x="2700" y="6600"/>
                  <a:pt x="2700" y="6600"/>
                </a:cubicBezTo>
                <a:cubicBezTo>
                  <a:pt x="1800" y="7800"/>
                  <a:pt x="1500" y="9300"/>
                  <a:pt x="1500" y="10800"/>
                </a:cubicBezTo>
                <a:cubicBezTo>
                  <a:pt x="1500" y="12600"/>
                  <a:pt x="1800" y="13800"/>
                  <a:pt x="2700" y="15300"/>
                </a:cubicBezTo>
                <a:lnTo>
                  <a:pt x="4800" y="12900"/>
                </a:lnTo>
                <a:close/>
                <a:moveTo>
                  <a:pt x="15300" y="10800"/>
                </a:moveTo>
                <a:cubicBezTo>
                  <a:pt x="15300" y="8400"/>
                  <a:pt x="13200" y="6300"/>
                  <a:pt x="10800" y="6300"/>
                </a:cubicBezTo>
                <a:cubicBezTo>
                  <a:pt x="8100" y="6300"/>
                  <a:pt x="6000" y="8400"/>
                  <a:pt x="6000" y="10800"/>
                </a:cubicBezTo>
                <a:cubicBezTo>
                  <a:pt x="6000" y="13500"/>
                  <a:pt x="8100" y="15600"/>
                  <a:pt x="10800" y="15600"/>
                </a:cubicBezTo>
                <a:cubicBezTo>
                  <a:pt x="13200" y="15600"/>
                  <a:pt x="15300" y="13500"/>
                  <a:pt x="15300" y="10800"/>
                </a:cubicBezTo>
                <a:close/>
                <a:moveTo>
                  <a:pt x="6300" y="2700"/>
                </a:moveTo>
                <a:cubicBezTo>
                  <a:pt x="8700" y="5100"/>
                  <a:pt x="8700" y="5100"/>
                  <a:pt x="8700" y="5100"/>
                </a:cubicBezTo>
                <a:cubicBezTo>
                  <a:pt x="9300" y="4800"/>
                  <a:pt x="9900" y="4800"/>
                  <a:pt x="10800" y="4800"/>
                </a:cubicBezTo>
                <a:cubicBezTo>
                  <a:pt x="11400" y="4800"/>
                  <a:pt x="12000" y="4800"/>
                  <a:pt x="12600" y="5100"/>
                </a:cubicBezTo>
                <a:cubicBezTo>
                  <a:pt x="15000" y="2700"/>
                  <a:pt x="15000" y="2700"/>
                  <a:pt x="15000" y="2700"/>
                </a:cubicBezTo>
                <a:cubicBezTo>
                  <a:pt x="13800" y="2100"/>
                  <a:pt x="12300" y="1500"/>
                  <a:pt x="10800" y="1500"/>
                </a:cubicBezTo>
                <a:cubicBezTo>
                  <a:pt x="9300" y="1500"/>
                  <a:pt x="7800" y="2100"/>
                  <a:pt x="6300" y="2700"/>
                </a:cubicBezTo>
                <a:close/>
                <a:moveTo>
                  <a:pt x="15000" y="19200"/>
                </a:moveTo>
                <a:cubicBezTo>
                  <a:pt x="12600" y="16800"/>
                  <a:pt x="12600" y="16800"/>
                  <a:pt x="12600" y="16800"/>
                </a:cubicBezTo>
                <a:cubicBezTo>
                  <a:pt x="12000" y="16800"/>
                  <a:pt x="11400" y="17100"/>
                  <a:pt x="10800" y="17100"/>
                </a:cubicBezTo>
                <a:cubicBezTo>
                  <a:pt x="9900" y="17100"/>
                  <a:pt x="9300" y="16800"/>
                  <a:pt x="8700" y="16800"/>
                </a:cubicBezTo>
                <a:cubicBezTo>
                  <a:pt x="6300" y="19200"/>
                  <a:pt x="6300" y="19200"/>
                  <a:pt x="6300" y="19200"/>
                </a:cubicBezTo>
                <a:cubicBezTo>
                  <a:pt x="7800" y="19800"/>
                  <a:pt x="9300" y="20100"/>
                  <a:pt x="10800" y="20100"/>
                </a:cubicBezTo>
                <a:cubicBezTo>
                  <a:pt x="12300" y="20100"/>
                  <a:pt x="13800" y="19800"/>
                  <a:pt x="15000" y="19200"/>
                </a:cubicBezTo>
                <a:close/>
                <a:moveTo>
                  <a:pt x="18900" y="15300"/>
                </a:moveTo>
                <a:cubicBezTo>
                  <a:pt x="19500" y="13800"/>
                  <a:pt x="20100" y="12600"/>
                  <a:pt x="20100" y="10800"/>
                </a:cubicBezTo>
                <a:cubicBezTo>
                  <a:pt x="20100" y="9300"/>
                  <a:pt x="19500" y="7800"/>
                  <a:pt x="18900" y="6600"/>
                </a:cubicBezTo>
                <a:cubicBezTo>
                  <a:pt x="16500" y="9000"/>
                  <a:pt x="16500" y="9000"/>
                  <a:pt x="16500" y="9000"/>
                </a:cubicBezTo>
                <a:cubicBezTo>
                  <a:pt x="16800" y="9600"/>
                  <a:pt x="16800" y="10200"/>
                  <a:pt x="16800" y="10800"/>
                </a:cubicBezTo>
                <a:cubicBezTo>
                  <a:pt x="16800" y="11700"/>
                  <a:pt x="16800" y="12300"/>
                  <a:pt x="16500" y="12900"/>
                </a:cubicBezTo>
                <a:lnTo>
                  <a:pt x="18900" y="15300"/>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6" name="形状"/>
          <p:cNvSpPr/>
          <p:nvPr/>
        </p:nvSpPr>
        <p:spPr>
          <a:xfrm>
            <a:off x="11716453" y="10073630"/>
            <a:ext cx="940454" cy="729458"/>
          </a:xfrm>
          <a:custGeom>
            <a:avLst/>
            <a:gdLst/>
            <a:ahLst/>
            <a:cxnLst>
              <a:cxn ang="0">
                <a:pos x="wd2" y="hd2"/>
              </a:cxn>
              <a:cxn ang="5400000">
                <a:pos x="wd2" y="hd2"/>
              </a:cxn>
              <a:cxn ang="10800000">
                <a:pos x="wd2" y="hd2"/>
              </a:cxn>
              <a:cxn ang="16200000">
                <a:pos x="wd2" y="hd2"/>
              </a:cxn>
            </a:cxnLst>
            <a:rect l="0" t="0" r="r" b="b"/>
            <a:pathLst>
              <a:path w="21600" h="21600" extrusionOk="0">
                <a:moveTo>
                  <a:pt x="20100" y="21214"/>
                </a:moveTo>
                <a:cubicBezTo>
                  <a:pt x="19800" y="21600"/>
                  <a:pt x="19800" y="21600"/>
                  <a:pt x="19500" y="21600"/>
                </a:cubicBezTo>
                <a:cubicBezTo>
                  <a:pt x="2400" y="21600"/>
                  <a:pt x="2400" y="21600"/>
                  <a:pt x="2400" y="21600"/>
                </a:cubicBezTo>
                <a:cubicBezTo>
                  <a:pt x="2100" y="21600"/>
                  <a:pt x="2100" y="21600"/>
                  <a:pt x="1800" y="21214"/>
                </a:cubicBezTo>
                <a:cubicBezTo>
                  <a:pt x="600" y="18900"/>
                  <a:pt x="0" y="16200"/>
                  <a:pt x="0" y="13886"/>
                </a:cubicBezTo>
                <a:cubicBezTo>
                  <a:pt x="0" y="6171"/>
                  <a:pt x="5100" y="0"/>
                  <a:pt x="10800" y="0"/>
                </a:cubicBezTo>
                <a:cubicBezTo>
                  <a:pt x="16800" y="0"/>
                  <a:pt x="21600" y="6171"/>
                  <a:pt x="21600" y="13886"/>
                </a:cubicBezTo>
                <a:cubicBezTo>
                  <a:pt x="21600" y="16200"/>
                  <a:pt x="21000" y="18900"/>
                  <a:pt x="20100" y="21214"/>
                </a:cubicBezTo>
                <a:close/>
                <a:moveTo>
                  <a:pt x="3300" y="11571"/>
                </a:moveTo>
                <a:cubicBezTo>
                  <a:pt x="2400" y="11571"/>
                  <a:pt x="1800" y="12729"/>
                  <a:pt x="1800" y="13886"/>
                </a:cubicBezTo>
                <a:cubicBezTo>
                  <a:pt x="1800" y="14657"/>
                  <a:pt x="2400" y="15814"/>
                  <a:pt x="3300" y="15814"/>
                </a:cubicBezTo>
                <a:cubicBezTo>
                  <a:pt x="4200" y="15814"/>
                  <a:pt x="4800" y="14657"/>
                  <a:pt x="4800" y="13886"/>
                </a:cubicBezTo>
                <a:cubicBezTo>
                  <a:pt x="4800" y="12729"/>
                  <a:pt x="4200" y="11571"/>
                  <a:pt x="3300" y="11571"/>
                </a:cubicBezTo>
                <a:close/>
                <a:moveTo>
                  <a:pt x="5400" y="4629"/>
                </a:moveTo>
                <a:cubicBezTo>
                  <a:pt x="4800" y="4629"/>
                  <a:pt x="3900" y="5786"/>
                  <a:pt x="3900" y="6943"/>
                </a:cubicBezTo>
                <a:cubicBezTo>
                  <a:pt x="3900" y="7714"/>
                  <a:pt x="4800" y="8871"/>
                  <a:pt x="5400" y="8871"/>
                </a:cubicBezTo>
                <a:cubicBezTo>
                  <a:pt x="6300" y="8871"/>
                  <a:pt x="7200" y="7714"/>
                  <a:pt x="7200" y="6943"/>
                </a:cubicBezTo>
                <a:cubicBezTo>
                  <a:pt x="7200" y="5786"/>
                  <a:pt x="6300" y="4629"/>
                  <a:pt x="5400" y="4629"/>
                </a:cubicBezTo>
                <a:close/>
                <a:moveTo>
                  <a:pt x="13500" y="8486"/>
                </a:moveTo>
                <a:cubicBezTo>
                  <a:pt x="13500" y="7714"/>
                  <a:pt x="13200" y="7329"/>
                  <a:pt x="12900" y="6943"/>
                </a:cubicBezTo>
                <a:cubicBezTo>
                  <a:pt x="12600" y="6943"/>
                  <a:pt x="12000" y="7329"/>
                  <a:pt x="12000" y="7714"/>
                </a:cubicBezTo>
                <a:cubicBezTo>
                  <a:pt x="10800" y="13886"/>
                  <a:pt x="10800" y="13886"/>
                  <a:pt x="10800" y="13886"/>
                </a:cubicBezTo>
                <a:cubicBezTo>
                  <a:pt x="9900" y="13886"/>
                  <a:pt x="9000" y="14657"/>
                  <a:pt x="8700" y="15814"/>
                </a:cubicBezTo>
                <a:cubicBezTo>
                  <a:pt x="8400" y="17357"/>
                  <a:pt x="9000" y="19286"/>
                  <a:pt x="10200" y="19671"/>
                </a:cubicBezTo>
                <a:cubicBezTo>
                  <a:pt x="11700" y="20057"/>
                  <a:pt x="12900" y="18900"/>
                  <a:pt x="13200" y="17357"/>
                </a:cubicBezTo>
                <a:cubicBezTo>
                  <a:pt x="13500" y="16200"/>
                  <a:pt x="12900" y="15043"/>
                  <a:pt x="12300" y="14271"/>
                </a:cubicBezTo>
                <a:lnTo>
                  <a:pt x="13500" y="8486"/>
                </a:lnTo>
                <a:close/>
                <a:moveTo>
                  <a:pt x="10800" y="1929"/>
                </a:moveTo>
                <a:cubicBezTo>
                  <a:pt x="10200" y="1929"/>
                  <a:pt x="9300" y="2700"/>
                  <a:pt x="9300" y="3857"/>
                </a:cubicBezTo>
                <a:cubicBezTo>
                  <a:pt x="9300" y="5014"/>
                  <a:pt x="10200" y="5786"/>
                  <a:pt x="10800" y="5786"/>
                </a:cubicBezTo>
                <a:cubicBezTo>
                  <a:pt x="11700" y="5786"/>
                  <a:pt x="12600" y="5014"/>
                  <a:pt x="12600" y="3857"/>
                </a:cubicBezTo>
                <a:cubicBezTo>
                  <a:pt x="12600" y="2700"/>
                  <a:pt x="11700" y="1929"/>
                  <a:pt x="10800" y="1929"/>
                </a:cubicBezTo>
                <a:close/>
                <a:moveTo>
                  <a:pt x="16200" y="4629"/>
                </a:moveTo>
                <a:cubicBezTo>
                  <a:pt x="15600" y="4629"/>
                  <a:pt x="14700" y="5786"/>
                  <a:pt x="14700" y="6943"/>
                </a:cubicBezTo>
                <a:cubicBezTo>
                  <a:pt x="14700" y="7714"/>
                  <a:pt x="15600" y="8871"/>
                  <a:pt x="16200" y="8871"/>
                </a:cubicBezTo>
                <a:cubicBezTo>
                  <a:pt x="17100" y="8871"/>
                  <a:pt x="18000" y="7714"/>
                  <a:pt x="18000" y="6943"/>
                </a:cubicBezTo>
                <a:cubicBezTo>
                  <a:pt x="18000" y="5786"/>
                  <a:pt x="17100" y="4629"/>
                  <a:pt x="16200" y="4629"/>
                </a:cubicBezTo>
                <a:close/>
                <a:moveTo>
                  <a:pt x="18600" y="11571"/>
                </a:moveTo>
                <a:cubicBezTo>
                  <a:pt x="17700" y="11571"/>
                  <a:pt x="17100" y="12729"/>
                  <a:pt x="17100" y="13886"/>
                </a:cubicBezTo>
                <a:cubicBezTo>
                  <a:pt x="17100" y="14657"/>
                  <a:pt x="17700" y="15814"/>
                  <a:pt x="18600" y="15814"/>
                </a:cubicBezTo>
                <a:cubicBezTo>
                  <a:pt x="19500" y="15814"/>
                  <a:pt x="20100" y="14657"/>
                  <a:pt x="20100" y="13886"/>
                </a:cubicBezTo>
                <a:cubicBezTo>
                  <a:pt x="20100" y="12729"/>
                  <a:pt x="19500" y="11571"/>
                  <a:pt x="18600" y="11571"/>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7" name="Entrepreneurial activities differ substantially depending on the type of organization and"/>
          <p:cNvSpPr txBox="1"/>
          <p:nvPr/>
        </p:nvSpPr>
        <p:spPr>
          <a:xfrm>
            <a:off x="13808654" y="3461284"/>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78" name="Entrepreneurial activities differ substantially depending on the type of organization and"/>
          <p:cNvSpPr txBox="1"/>
          <p:nvPr/>
        </p:nvSpPr>
        <p:spPr>
          <a:xfrm>
            <a:off x="16997308" y="6654111"/>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79" name="Entrepreneurial activities differ substantially depending on the type of organization and"/>
          <p:cNvSpPr txBox="1"/>
          <p:nvPr/>
        </p:nvSpPr>
        <p:spPr>
          <a:xfrm>
            <a:off x="2783487" y="6654111"/>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80" name="Entrepreneurial activities differ substantially depending on the type of organization and"/>
          <p:cNvSpPr txBox="1"/>
          <p:nvPr/>
        </p:nvSpPr>
        <p:spPr>
          <a:xfrm>
            <a:off x="6080226" y="10152167"/>
            <a:ext cx="4528853"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81" name="Element Name"/>
          <p:cNvSpPr txBox="1"/>
          <p:nvPr/>
        </p:nvSpPr>
        <p:spPr>
          <a:xfrm>
            <a:off x="13588905" y="2717618"/>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2" name="Element Name"/>
          <p:cNvSpPr txBox="1"/>
          <p:nvPr/>
        </p:nvSpPr>
        <p:spPr>
          <a:xfrm>
            <a:off x="16754110" y="5886043"/>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3" name="Element Name"/>
          <p:cNvSpPr txBox="1"/>
          <p:nvPr/>
        </p:nvSpPr>
        <p:spPr>
          <a:xfrm>
            <a:off x="2972641" y="5914020"/>
            <a:ext cx="452885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4" name="Element Name"/>
          <p:cNvSpPr txBox="1"/>
          <p:nvPr/>
        </p:nvSpPr>
        <p:spPr>
          <a:xfrm>
            <a:off x="6270476" y="9378132"/>
            <a:ext cx="4528853"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62"/>
                                        </p:tgtEl>
                                        <p:attrNameLst>
                                          <p:attrName>style.visibility</p:attrName>
                                        </p:attrNameLst>
                                      </p:cBhvr>
                                      <p:to>
                                        <p:strVal val="visible"/>
                                      </p:to>
                                    </p:set>
                                    <p:animEffect transition="in" filter="fade">
                                      <p:cBhvr>
                                        <p:cTn id="7" dur="500"/>
                                        <p:tgtEl>
                                          <p:spTgt spid="1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63"/>
                                        </p:tgtEl>
                                        <p:attrNameLst>
                                          <p:attrName>style.visibility</p:attrName>
                                        </p:attrNameLst>
                                      </p:cBhvr>
                                      <p:to>
                                        <p:strVal val="visible"/>
                                      </p:to>
                                    </p:set>
                                    <p:animEffect transition="in" filter="fade">
                                      <p:cBhvr>
                                        <p:cTn id="12" dur="500"/>
                                        <p:tgtEl>
                                          <p:spTgt spid="1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68"/>
                                        </p:tgtEl>
                                        <p:attrNameLst>
                                          <p:attrName>style.visibility</p:attrName>
                                        </p:attrNameLst>
                                      </p:cBhvr>
                                      <p:to>
                                        <p:strVal val="visible"/>
                                      </p:to>
                                    </p:set>
                                    <p:animEffect transition="in" filter="fade">
                                      <p:cBhvr>
                                        <p:cTn id="17" dur="500"/>
                                        <p:tgtEl>
                                          <p:spTgt spid="11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72"/>
                                        </p:tgtEl>
                                        <p:attrNameLst>
                                          <p:attrName>style.visibility</p:attrName>
                                        </p:attrNameLst>
                                      </p:cBhvr>
                                      <p:to>
                                        <p:strVal val="visible"/>
                                      </p:to>
                                    </p:set>
                                    <p:animEffect transition="in" filter="fade">
                                      <p:cBhvr>
                                        <p:cTn id="22" dur="500"/>
                                        <p:tgtEl>
                                          <p:spTgt spid="11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67"/>
                                        </p:tgtEl>
                                        <p:attrNameLst>
                                          <p:attrName>style.visibility</p:attrName>
                                        </p:attrNameLst>
                                      </p:cBhvr>
                                      <p:to>
                                        <p:strVal val="visible"/>
                                      </p:to>
                                    </p:set>
                                    <p:animEffect transition="in" filter="fade">
                                      <p:cBhvr>
                                        <p:cTn id="27" dur="500"/>
                                        <p:tgtEl>
                                          <p:spTgt spid="116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73"/>
                                        </p:tgtEl>
                                        <p:attrNameLst>
                                          <p:attrName>style.visibility</p:attrName>
                                        </p:attrNameLst>
                                      </p:cBhvr>
                                      <p:to>
                                        <p:strVal val="visible"/>
                                      </p:to>
                                    </p:set>
                                    <p:animEffect transition="in" filter="fade">
                                      <p:cBhvr>
                                        <p:cTn id="32" dur="500"/>
                                        <p:tgtEl>
                                          <p:spTgt spid="117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81"/>
                                        </p:tgtEl>
                                        <p:attrNameLst>
                                          <p:attrName>style.visibility</p:attrName>
                                        </p:attrNameLst>
                                      </p:cBhvr>
                                      <p:to>
                                        <p:strVal val="visible"/>
                                      </p:to>
                                    </p:set>
                                    <p:animEffect transition="in" filter="fade">
                                      <p:cBhvr>
                                        <p:cTn id="37" dur="500"/>
                                        <p:tgtEl>
                                          <p:spTgt spid="118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77"/>
                                        </p:tgtEl>
                                        <p:attrNameLst>
                                          <p:attrName>style.visibility</p:attrName>
                                        </p:attrNameLst>
                                      </p:cBhvr>
                                      <p:to>
                                        <p:strVal val="visible"/>
                                      </p:to>
                                    </p:set>
                                    <p:animEffect transition="in" filter="fade">
                                      <p:cBhvr>
                                        <p:cTn id="42" dur="500"/>
                                        <p:tgtEl>
                                          <p:spTgt spid="117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69"/>
                                        </p:tgtEl>
                                        <p:attrNameLst>
                                          <p:attrName>style.visibility</p:attrName>
                                        </p:attrNameLst>
                                      </p:cBhvr>
                                      <p:to>
                                        <p:strVal val="visible"/>
                                      </p:to>
                                    </p:set>
                                    <p:animEffect transition="in" filter="fade">
                                      <p:cBhvr>
                                        <p:cTn id="47" dur="500"/>
                                        <p:tgtEl>
                                          <p:spTgt spid="11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66"/>
                                        </p:tgtEl>
                                        <p:attrNameLst>
                                          <p:attrName>style.visibility</p:attrName>
                                        </p:attrNameLst>
                                      </p:cBhvr>
                                      <p:to>
                                        <p:strVal val="visible"/>
                                      </p:to>
                                    </p:set>
                                    <p:animEffect transition="in" filter="fade">
                                      <p:cBhvr>
                                        <p:cTn id="52" dur="500"/>
                                        <p:tgtEl>
                                          <p:spTgt spid="116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75"/>
                                        </p:tgtEl>
                                        <p:attrNameLst>
                                          <p:attrName>style.visibility</p:attrName>
                                        </p:attrNameLst>
                                      </p:cBhvr>
                                      <p:to>
                                        <p:strVal val="visible"/>
                                      </p:to>
                                    </p:set>
                                    <p:animEffect transition="in" filter="fade">
                                      <p:cBhvr>
                                        <p:cTn id="57" dur="500"/>
                                        <p:tgtEl>
                                          <p:spTgt spid="117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82"/>
                                        </p:tgtEl>
                                        <p:attrNameLst>
                                          <p:attrName>style.visibility</p:attrName>
                                        </p:attrNameLst>
                                      </p:cBhvr>
                                      <p:to>
                                        <p:strVal val="visible"/>
                                      </p:to>
                                    </p:set>
                                    <p:animEffect transition="in" filter="fade">
                                      <p:cBhvr>
                                        <p:cTn id="62" dur="500"/>
                                        <p:tgtEl>
                                          <p:spTgt spid="118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78"/>
                                        </p:tgtEl>
                                        <p:attrNameLst>
                                          <p:attrName>style.visibility</p:attrName>
                                        </p:attrNameLst>
                                      </p:cBhvr>
                                      <p:to>
                                        <p:strVal val="visible"/>
                                      </p:to>
                                    </p:set>
                                    <p:animEffect transition="in" filter="fade">
                                      <p:cBhvr>
                                        <p:cTn id="67" dur="500"/>
                                        <p:tgtEl>
                                          <p:spTgt spid="117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70"/>
                                        </p:tgtEl>
                                        <p:attrNameLst>
                                          <p:attrName>style.visibility</p:attrName>
                                        </p:attrNameLst>
                                      </p:cBhvr>
                                      <p:to>
                                        <p:strVal val="visible"/>
                                      </p:to>
                                    </p:set>
                                    <p:animEffect transition="in" filter="fade">
                                      <p:cBhvr>
                                        <p:cTn id="72" dur="500"/>
                                        <p:tgtEl>
                                          <p:spTgt spid="117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65"/>
                                        </p:tgtEl>
                                        <p:attrNameLst>
                                          <p:attrName>style.visibility</p:attrName>
                                        </p:attrNameLst>
                                      </p:cBhvr>
                                      <p:to>
                                        <p:strVal val="visible"/>
                                      </p:to>
                                    </p:set>
                                    <p:animEffect transition="in" filter="fade">
                                      <p:cBhvr>
                                        <p:cTn id="77" dur="500"/>
                                        <p:tgtEl>
                                          <p:spTgt spid="116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76"/>
                                        </p:tgtEl>
                                        <p:attrNameLst>
                                          <p:attrName>style.visibility</p:attrName>
                                        </p:attrNameLst>
                                      </p:cBhvr>
                                      <p:to>
                                        <p:strVal val="visible"/>
                                      </p:to>
                                    </p:set>
                                    <p:animEffect transition="in" filter="fade">
                                      <p:cBhvr>
                                        <p:cTn id="82" dur="500"/>
                                        <p:tgtEl>
                                          <p:spTgt spid="117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84"/>
                                        </p:tgtEl>
                                        <p:attrNameLst>
                                          <p:attrName>style.visibility</p:attrName>
                                        </p:attrNameLst>
                                      </p:cBhvr>
                                      <p:to>
                                        <p:strVal val="visible"/>
                                      </p:to>
                                    </p:set>
                                    <p:animEffect transition="in" filter="fade">
                                      <p:cBhvr>
                                        <p:cTn id="87" dur="500"/>
                                        <p:tgtEl>
                                          <p:spTgt spid="118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80"/>
                                        </p:tgtEl>
                                        <p:attrNameLst>
                                          <p:attrName>style.visibility</p:attrName>
                                        </p:attrNameLst>
                                      </p:cBhvr>
                                      <p:to>
                                        <p:strVal val="visible"/>
                                      </p:to>
                                    </p:set>
                                    <p:animEffect transition="in" filter="fade">
                                      <p:cBhvr>
                                        <p:cTn id="92" dur="500"/>
                                        <p:tgtEl>
                                          <p:spTgt spid="118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71"/>
                                        </p:tgtEl>
                                        <p:attrNameLst>
                                          <p:attrName>style.visibility</p:attrName>
                                        </p:attrNameLst>
                                      </p:cBhvr>
                                      <p:to>
                                        <p:strVal val="visible"/>
                                      </p:to>
                                    </p:set>
                                    <p:animEffect transition="in" filter="fade">
                                      <p:cBhvr>
                                        <p:cTn id="97" dur="500"/>
                                        <p:tgtEl>
                                          <p:spTgt spid="117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164"/>
                                        </p:tgtEl>
                                        <p:attrNameLst>
                                          <p:attrName>style.visibility</p:attrName>
                                        </p:attrNameLst>
                                      </p:cBhvr>
                                      <p:to>
                                        <p:strVal val="visible"/>
                                      </p:to>
                                    </p:set>
                                    <p:animEffect transition="in" filter="fade">
                                      <p:cBhvr>
                                        <p:cTn id="102" dur="500"/>
                                        <p:tgtEl>
                                          <p:spTgt spid="116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174"/>
                                        </p:tgtEl>
                                        <p:attrNameLst>
                                          <p:attrName>style.visibility</p:attrName>
                                        </p:attrNameLst>
                                      </p:cBhvr>
                                      <p:to>
                                        <p:strVal val="visible"/>
                                      </p:to>
                                    </p:set>
                                    <p:animEffect transition="in" filter="fade">
                                      <p:cBhvr>
                                        <p:cTn id="107" dur="500"/>
                                        <p:tgtEl>
                                          <p:spTgt spid="117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183"/>
                                        </p:tgtEl>
                                        <p:attrNameLst>
                                          <p:attrName>style.visibility</p:attrName>
                                        </p:attrNameLst>
                                      </p:cBhvr>
                                      <p:to>
                                        <p:strVal val="visible"/>
                                      </p:to>
                                    </p:set>
                                    <p:animEffect transition="in" filter="fade">
                                      <p:cBhvr>
                                        <p:cTn id="112" dur="500"/>
                                        <p:tgtEl>
                                          <p:spTgt spid="118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179"/>
                                        </p:tgtEl>
                                        <p:attrNameLst>
                                          <p:attrName>style.visibility</p:attrName>
                                        </p:attrNameLst>
                                      </p:cBhvr>
                                      <p:to>
                                        <p:strVal val="visible"/>
                                      </p:to>
                                    </p:set>
                                    <p:animEffect transition="in" filter="fade">
                                      <p:cBhvr>
                                        <p:cTn id="117" dur="500"/>
                                        <p:tgtEl>
                                          <p:spTgt spid="1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2" grpId="1" animBg="1" advAuto="0"/>
      <p:bldP spid="1163" grpId="2" animBg="1" advAuto="0"/>
      <p:bldP spid="1164" grpId="20" animBg="1" advAuto="0"/>
      <p:bldP spid="1165" grpId="15" animBg="1" advAuto="0"/>
      <p:bldP spid="1166" grpId="10" animBg="1" advAuto="0"/>
      <p:bldP spid="1167" grpId="5" animBg="1" advAuto="0"/>
      <p:bldP spid="1168" grpId="3" animBg="1" advAuto="0"/>
      <p:bldP spid="1169" grpId="9" animBg="1" advAuto="0"/>
      <p:bldP spid="1170" grpId="14" animBg="1" advAuto="0"/>
      <p:bldP spid="1171" grpId="19" animBg="1" advAuto="0"/>
      <p:bldP spid="1172" grpId="4" animBg="1" advAuto="0"/>
      <p:bldP spid="1173" grpId="6" animBg="1" advAuto="0"/>
      <p:bldP spid="1174" grpId="21" animBg="1" advAuto="0"/>
      <p:bldP spid="1175" grpId="11" animBg="1" advAuto="0"/>
      <p:bldP spid="1176" grpId="16" animBg="1" advAuto="0"/>
      <p:bldP spid="1177" grpId="8" animBg="1" advAuto="0"/>
      <p:bldP spid="1178" grpId="13" animBg="1" advAuto="0"/>
      <p:bldP spid="1179" grpId="23" animBg="1" advAuto="0"/>
      <p:bldP spid="1180" grpId="18" animBg="1" advAuto="0"/>
      <p:bldP spid="1181" grpId="7" animBg="1" advAuto="0"/>
      <p:bldP spid="1182" grpId="12" animBg="1" advAuto="0"/>
      <p:bldP spid="1183" grpId="22" animBg="1" advAuto="0"/>
      <p:bldP spid="1184" grpId="17"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1187" name="矩形"/>
          <p:cNvSpPr/>
          <p:nvPr/>
        </p:nvSpPr>
        <p:spPr>
          <a:xfrm>
            <a:off x="6350" y="9631791"/>
            <a:ext cx="24377650" cy="4106490"/>
          </a:xfrm>
          <a:prstGeom prst="rect">
            <a:avLst/>
          </a:prstGeom>
          <a:solidFill>
            <a:srgbClr val="656E6E"/>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188" name="形状"/>
          <p:cNvSpPr/>
          <p:nvPr/>
        </p:nvSpPr>
        <p:spPr>
          <a:xfrm>
            <a:off x="6771877" y="2222852"/>
            <a:ext cx="9627920" cy="10870299"/>
          </a:xfrm>
          <a:custGeom>
            <a:avLst/>
            <a:gdLst/>
            <a:ahLst/>
            <a:cxnLst>
              <a:cxn ang="0">
                <a:pos x="wd2" y="hd2"/>
              </a:cxn>
              <a:cxn ang="5400000">
                <a:pos x="wd2" y="hd2"/>
              </a:cxn>
              <a:cxn ang="10800000">
                <a:pos x="wd2" y="hd2"/>
              </a:cxn>
              <a:cxn ang="16200000">
                <a:pos x="wd2" y="hd2"/>
              </a:cxn>
            </a:cxnLst>
            <a:rect l="0" t="0" r="r" b="b"/>
            <a:pathLst>
              <a:path w="21600" h="21600" extrusionOk="0">
                <a:moveTo>
                  <a:pt x="19505" y="18203"/>
                </a:moveTo>
                <a:cubicBezTo>
                  <a:pt x="18813" y="17275"/>
                  <a:pt x="17420" y="17581"/>
                  <a:pt x="16718" y="17581"/>
                </a:cubicBezTo>
                <a:cubicBezTo>
                  <a:pt x="16027" y="17897"/>
                  <a:pt x="13931" y="19438"/>
                  <a:pt x="12895" y="17581"/>
                </a:cubicBezTo>
                <a:cubicBezTo>
                  <a:pt x="11847" y="15429"/>
                  <a:pt x="12538" y="13574"/>
                  <a:pt x="14288" y="12033"/>
                </a:cubicBezTo>
                <a:cubicBezTo>
                  <a:pt x="14979" y="11105"/>
                  <a:pt x="15324" y="10495"/>
                  <a:pt x="15324" y="9566"/>
                </a:cubicBezTo>
                <a:cubicBezTo>
                  <a:pt x="15681" y="9260"/>
                  <a:pt x="16372" y="8639"/>
                  <a:pt x="18111" y="8639"/>
                </a:cubicBezTo>
                <a:cubicBezTo>
                  <a:pt x="18111" y="8945"/>
                  <a:pt x="18813" y="10178"/>
                  <a:pt x="20897" y="9872"/>
                </a:cubicBezTo>
                <a:cubicBezTo>
                  <a:pt x="20897" y="9872"/>
                  <a:pt x="18813" y="9872"/>
                  <a:pt x="18468" y="8639"/>
                </a:cubicBezTo>
                <a:cubicBezTo>
                  <a:pt x="20897" y="8945"/>
                  <a:pt x="21600" y="7404"/>
                  <a:pt x="21600" y="7404"/>
                </a:cubicBezTo>
                <a:cubicBezTo>
                  <a:pt x="20206" y="9260"/>
                  <a:pt x="18468" y="8333"/>
                  <a:pt x="17074" y="8333"/>
                </a:cubicBezTo>
                <a:cubicBezTo>
                  <a:pt x="16372" y="8333"/>
                  <a:pt x="16027" y="8639"/>
                  <a:pt x="15681" y="8639"/>
                </a:cubicBezTo>
                <a:cubicBezTo>
                  <a:pt x="15681" y="8333"/>
                  <a:pt x="15681" y="7710"/>
                  <a:pt x="15681" y="7098"/>
                </a:cubicBezTo>
                <a:cubicBezTo>
                  <a:pt x="16027" y="6792"/>
                  <a:pt x="16027" y="6477"/>
                  <a:pt x="16372" y="6171"/>
                </a:cubicBezTo>
                <a:cubicBezTo>
                  <a:pt x="16718" y="6477"/>
                  <a:pt x="18813" y="7710"/>
                  <a:pt x="21254" y="5865"/>
                </a:cubicBezTo>
                <a:cubicBezTo>
                  <a:pt x="21254" y="5865"/>
                  <a:pt x="18111" y="7404"/>
                  <a:pt x="16718" y="5865"/>
                </a:cubicBezTo>
                <a:cubicBezTo>
                  <a:pt x="17765" y="4936"/>
                  <a:pt x="18813" y="4936"/>
                  <a:pt x="18813" y="4936"/>
                </a:cubicBezTo>
                <a:cubicBezTo>
                  <a:pt x="16027" y="4630"/>
                  <a:pt x="14979" y="6171"/>
                  <a:pt x="14979" y="7710"/>
                </a:cubicBezTo>
                <a:cubicBezTo>
                  <a:pt x="14633" y="7404"/>
                  <a:pt x="14288" y="7098"/>
                  <a:pt x="14288" y="5865"/>
                </a:cubicBezTo>
                <a:cubicBezTo>
                  <a:pt x="14633" y="5558"/>
                  <a:pt x="14633" y="5242"/>
                  <a:pt x="14633" y="4936"/>
                </a:cubicBezTo>
                <a:cubicBezTo>
                  <a:pt x="14979" y="4936"/>
                  <a:pt x="15681" y="4630"/>
                  <a:pt x="16027" y="4009"/>
                </a:cubicBezTo>
                <a:cubicBezTo>
                  <a:pt x="16718" y="3397"/>
                  <a:pt x="16027" y="2468"/>
                  <a:pt x="16718" y="2162"/>
                </a:cubicBezTo>
                <a:cubicBezTo>
                  <a:pt x="16718" y="2162"/>
                  <a:pt x="16027" y="2162"/>
                  <a:pt x="16027" y="3090"/>
                </a:cubicBezTo>
                <a:cubicBezTo>
                  <a:pt x="16027" y="4009"/>
                  <a:pt x="15324" y="4324"/>
                  <a:pt x="14633" y="4324"/>
                </a:cubicBezTo>
                <a:cubicBezTo>
                  <a:pt x="14633" y="3397"/>
                  <a:pt x="14633" y="2468"/>
                  <a:pt x="13931" y="1856"/>
                </a:cubicBezTo>
                <a:cubicBezTo>
                  <a:pt x="13931" y="1856"/>
                  <a:pt x="14633" y="2774"/>
                  <a:pt x="14288" y="4630"/>
                </a:cubicBezTo>
                <a:cubicBezTo>
                  <a:pt x="13586" y="6171"/>
                  <a:pt x="13240" y="7404"/>
                  <a:pt x="14633" y="8639"/>
                </a:cubicBezTo>
                <a:cubicBezTo>
                  <a:pt x="14633" y="8945"/>
                  <a:pt x="14633" y="9260"/>
                  <a:pt x="14633" y="9566"/>
                </a:cubicBezTo>
                <a:cubicBezTo>
                  <a:pt x="14288" y="10801"/>
                  <a:pt x="12538" y="12033"/>
                  <a:pt x="12538" y="12033"/>
                </a:cubicBezTo>
                <a:cubicBezTo>
                  <a:pt x="13586" y="9260"/>
                  <a:pt x="12538" y="7710"/>
                  <a:pt x="11847" y="6477"/>
                </a:cubicBezTo>
                <a:cubicBezTo>
                  <a:pt x="11501" y="5865"/>
                  <a:pt x="11501" y="4630"/>
                  <a:pt x="12192" y="3397"/>
                </a:cubicBezTo>
                <a:cubicBezTo>
                  <a:pt x="12895" y="1541"/>
                  <a:pt x="11847" y="1235"/>
                  <a:pt x="11847" y="1235"/>
                </a:cubicBezTo>
                <a:cubicBezTo>
                  <a:pt x="11847" y="1235"/>
                  <a:pt x="12538" y="1541"/>
                  <a:pt x="11847" y="2774"/>
                </a:cubicBezTo>
                <a:cubicBezTo>
                  <a:pt x="11501" y="4009"/>
                  <a:pt x="11145" y="4936"/>
                  <a:pt x="11145" y="5865"/>
                </a:cubicBezTo>
                <a:cubicBezTo>
                  <a:pt x="10801" y="5242"/>
                  <a:pt x="10455" y="4936"/>
                  <a:pt x="10110" y="4324"/>
                </a:cubicBezTo>
                <a:cubicBezTo>
                  <a:pt x="8716" y="2162"/>
                  <a:pt x="9752" y="0"/>
                  <a:pt x="9752" y="0"/>
                </a:cubicBezTo>
                <a:cubicBezTo>
                  <a:pt x="8716" y="1541"/>
                  <a:pt x="8716" y="2774"/>
                  <a:pt x="9061" y="3703"/>
                </a:cubicBezTo>
                <a:cubicBezTo>
                  <a:pt x="8360" y="3397"/>
                  <a:pt x="7669" y="3703"/>
                  <a:pt x="6275" y="3703"/>
                </a:cubicBezTo>
                <a:cubicBezTo>
                  <a:pt x="4537" y="4009"/>
                  <a:pt x="4179" y="3090"/>
                  <a:pt x="4179" y="3090"/>
                </a:cubicBezTo>
                <a:cubicBezTo>
                  <a:pt x="4882" y="4630"/>
                  <a:pt x="6966" y="4009"/>
                  <a:pt x="8014" y="4009"/>
                </a:cubicBezTo>
                <a:cubicBezTo>
                  <a:pt x="8716" y="4009"/>
                  <a:pt x="9061" y="4009"/>
                  <a:pt x="9407" y="4009"/>
                </a:cubicBezTo>
                <a:cubicBezTo>
                  <a:pt x="9752" y="5242"/>
                  <a:pt x="11145" y="6171"/>
                  <a:pt x="11501" y="7710"/>
                </a:cubicBezTo>
                <a:cubicBezTo>
                  <a:pt x="11847" y="8333"/>
                  <a:pt x="12192" y="9260"/>
                  <a:pt x="11847" y="9872"/>
                </a:cubicBezTo>
                <a:cubicBezTo>
                  <a:pt x="11501" y="9872"/>
                  <a:pt x="11145" y="9872"/>
                  <a:pt x="10455" y="9566"/>
                </a:cubicBezTo>
                <a:cubicBezTo>
                  <a:pt x="10455" y="9260"/>
                  <a:pt x="11145" y="8026"/>
                  <a:pt x="9752" y="6792"/>
                </a:cubicBezTo>
                <a:cubicBezTo>
                  <a:pt x="9752" y="6792"/>
                  <a:pt x="10801" y="8026"/>
                  <a:pt x="10110" y="9260"/>
                </a:cubicBezTo>
                <a:cubicBezTo>
                  <a:pt x="9752" y="9260"/>
                  <a:pt x="9407" y="8945"/>
                  <a:pt x="9407" y="8639"/>
                </a:cubicBezTo>
                <a:cubicBezTo>
                  <a:pt x="8360" y="7098"/>
                  <a:pt x="8360" y="5242"/>
                  <a:pt x="6275" y="5242"/>
                </a:cubicBezTo>
                <a:cubicBezTo>
                  <a:pt x="6275" y="5242"/>
                  <a:pt x="7323" y="5242"/>
                  <a:pt x="8014" y="6792"/>
                </a:cubicBezTo>
                <a:cubicBezTo>
                  <a:pt x="8716" y="8333"/>
                  <a:pt x="8716" y="10178"/>
                  <a:pt x="11847" y="10495"/>
                </a:cubicBezTo>
                <a:cubicBezTo>
                  <a:pt x="11847" y="11727"/>
                  <a:pt x="11145" y="12645"/>
                  <a:pt x="11145" y="12645"/>
                </a:cubicBezTo>
                <a:cubicBezTo>
                  <a:pt x="10801" y="12339"/>
                  <a:pt x="10110" y="11105"/>
                  <a:pt x="8716" y="9566"/>
                </a:cubicBezTo>
                <a:cubicBezTo>
                  <a:pt x="7669" y="8333"/>
                  <a:pt x="5573" y="8026"/>
                  <a:pt x="4179" y="7710"/>
                </a:cubicBezTo>
                <a:cubicBezTo>
                  <a:pt x="4179" y="5558"/>
                  <a:pt x="1750" y="5242"/>
                  <a:pt x="1750" y="5242"/>
                </a:cubicBezTo>
                <a:cubicBezTo>
                  <a:pt x="4179" y="6171"/>
                  <a:pt x="3834" y="7404"/>
                  <a:pt x="3834" y="7710"/>
                </a:cubicBezTo>
                <a:cubicBezTo>
                  <a:pt x="2095" y="7710"/>
                  <a:pt x="0" y="6171"/>
                  <a:pt x="0" y="6171"/>
                </a:cubicBezTo>
                <a:cubicBezTo>
                  <a:pt x="2095" y="8026"/>
                  <a:pt x="3834" y="8026"/>
                  <a:pt x="5573" y="8333"/>
                </a:cubicBezTo>
                <a:cubicBezTo>
                  <a:pt x="4882" y="8333"/>
                  <a:pt x="4179" y="8639"/>
                  <a:pt x="3488" y="8945"/>
                </a:cubicBezTo>
                <a:cubicBezTo>
                  <a:pt x="2441" y="9566"/>
                  <a:pt x="1393" y="9260"/>
                  <a:pt x="1393" y="9260"/>
                </a:cubicBezTo>
                <a:cubicBezTo>
                  <a:pt x="1750" y="9566"/>
                  <a:pt x="2441" y="9872"/>
                  <a:pt x="4179" y="8945"/>
                </a:cubicBezTo>
                <a:cubicBezTo>
                  <a:pt x="5228" y="8639"/>
                  <a:pt x="6275" y="8639"/>
                  <a:pt x="6620" y="8945"/>
                </a:cubicBezTo>
                <a:cubicBezTo>
                  <a:pt x="6966" y="8945"/>
                  <a:pt x="7323" y="9260"/>
                  <a:pt x="7669" y="9566"/>
                </a:cubicBezTo>
                <a:cubicBezTo>
                  <a:pt x="10110" y="12033"/>
                  <a:pt x="11145" y="15735"/>
                  <a:pt x="9752" y="17581"/>
                </a:cubicBezTo>
                <a:cubicBezTo>
                  <a:pt x="8360" y="19131"/>
                  <a:pt x="7323" y="19131"/>
                  <a:pt x="4882" y="18816"/>
                </a:cubicBezTo>
                <a:cubicBezTo>
                  <a:pt x="2441" y="18510"/>
                  <a:pt x="2095" y="20050"/>
                  <a:pt x="2095" y="20050"/>
                </a:cubicBezTo>
                <a:cubicBezTo>
                  <a:pt x="3834" y="18510"/>
                  <a:pt x="5573" y="19438"/>
                  <a:pt x="7323" y="19744"/>
                </a:cubicBezTo>
                <a:cubicBezTo>
                  <a:pt x="9061" y="19744"/>
                  <a:pt x="9752" y="19131"/>
                  <a:pt x="10110" y="18816"/>
                </a:cubicBezTo>
                <a:cubicBezTo>
                  <a:pt x="9752" y="19131"/>
                  <a:pt x="9752" y="19438"/>
                  <a:pt x="9752" y="19744"/>
                </a:cubicBezTo>
                <a:cubicBezTo>
                  <a:pt x="9407" y="20050"/>
                  <a:pt x="9407" y="20978"/>
                  <a:pt x="8014" y="20671"/>
                </a:cubicBezTo>
                <a:cubicBezTo>
                  <a:pt x="6620" y="20365"/>
                  <a:pt x="5929" y="21284"/>
                  <a:pt x="5929" y="21284"/>
                </a:cubicBezTo>
                <a:cubicBezTo>
                  <a:pt x="6275" y="20978"/>
                  <a:pt x="6966" y="20671"/>
                  <a:pt x="8360" y="20978"/>
                </a:cubicBezTo>
                <a:cubicBezTo>
                  <a:pt x="9407" y="21284"/>
                  <a:pt x="10455" y="20978"/>
                  <a:pt x="10455" y="20050"/>
                </a:cubicBezTo>
                <a:cubicBezTo>
                  <a:pt x="10455" y="19438"/>
                  <a:pt x="11145" y="19131"/>
                  <a:pt x="11145" y="19131"/>
                </a:cubicBezTo>
                <a:cubicBezTo>
                  <a:pt x="10801" y="20050"/>
                  <a:pt x="11501" y="20365"/>
                  <a:pt x="12192" y="20671"/>
                </a:cubicBezTo>
                <a:cubicBezTo>
                  <a:pt x="12538" y="21284"/>
                  <a:pt x="12192" y="21600"/>
                  <a:pt x="12192" y="21600"/>
                </a:cubicBezTo>
                <a:cubicBezTo>
                  <a:pt x="12895" y="21284"/>
                  <a:pt x="13240" y="20978"/>
                  <a:pt x="12192" y="20365"/>
                </a:cubicBezTo>
                <a:cubicBezTo>
                  <a:pt x="11847" y="19744"/>
                  <a:pt x="12192" y="19438"/>
                  <a:pt x="12192" y="19438"/>
                </a:cubicBezTo>
                <a:cubicBezTo>
                  <a:pt x="12895" y="20050"/>
                  <a:pt x="13931" y="20050"/>
                  <a:pt x="14633" y="20050"/>
                </a:cubicBezTo>
                <a:cubicBezTo>
                  <a:pt x="15324" y="19744"/>
                  <a:pt x="15681" y="20050"/>
                  <a:pt x="16372" y="20671"/>
                </a:cubicBezTo>
                <a:cubicBezTo>
                  <a:pt x="17074" y="20978"/>
                  <a:pt x="17765" y="20671"/>
                  <a:pt x="17765" y="20671"/>
                </a:cubicBezTo>
                <a:cubicBezTo>
                  <a:pt x="17420" y="20671"/>
                  <a:pt x="16718" y="20671"/>
                  <a:pt x="16372" y="20050"/>
                </a:cubicBezTo>
                <a:cubicBezTo>
                  <a:pt x="16027" y="19438"/>
                  <a:pt x="15681" y="19438"/>
                  <a:pt x="14979" y="19438"/>
                </a:cubicBezTo>
                <a:cubicBezTo>
                  <a:pt x="14288" y="19438"/>
                  <a:pt x="13586" y="19438"/>
                  <a:pt x="13586" y="19438"/>
                </a:cubicBezTo>
                <a:cubicBezTo>
                  <a:pt x="14633" y="19438"/>
                  <a:pt x="15324" y="18816"/>
                  <a:pt x="16027" y="18510"/>
                </a:cubicBezTo>
                <a:cubicBezTo>
                  <a:pt x="16718" y="18203"/>
                  <a:pt x="18111" y="17581"/>
                  <a:pt x="19159" y="18816"/>
                </a:cubicBezTo>
                <a:cubicBezTo>
                  <a:pt x="20206" y="19744"/>
                  <a:pt x="21254" y="19131"/>
                  <a:pt x="21254" y="19131"/>
                </a:cubicBezTo>
                <a:cubicBezTo>
                  <a:pt x="20552" y="19438"/>
                  <a:pt x="20206" y="19438"/>
                  <a:pt x="19505" y="18203"/>
                </a:cubicBezTo>
              </a:path>
            </a:pathLst>
          </a:custGeom>
          <a:solidFill>
            <a:srgbClr val="D9D9D9"/>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193" name="成组"/>
          <p:cNvGrpSpPr/>
          <p:nvPr/>
        </p:nvGrpSpPr>
        <p:grpSpPr>
          <a:xfrm>
            <a:off x="3441771" y="3288181"/>
            <a:ext cx="5164881" cy="1413357"/>
            <a:chOff x="0" y="0"/>
            <a:chExt cx="5164881" cy="1413355"/>
          </a:xfrm>
        </p:grpSpPr>
        <p:sp>
          <p:nvSpPr>
            <p:cNvPr id="1189" name="Social Media"/>
            <p:cNvSpPr txBox="1"/>
            <p:nvPr/>
          </p:nvSpPr>
          <p:spPr>
            <a:xfrm>
              <a:off x="1527562" y="181566"/>
              <a:ext cx="2231390"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r" defTabSz="1828433">
                <a:lnSpc>
                  <a:spcPct val="100000"/>
                </a:lnSpc>
                <a:defRPr sz="2800">
                  <a:solidFill>
                    <a:srgbClr val="737572"/>
                  </a:solidFill>
                  <a:latin typeface="Lato Light"/>
                  <a:ea typeface="Lato Light"/>
                  <a:cs typeface="Lato Light"/>
                  <a:sym typeface="Lato Light"/>
                </a:defRPr>
              </a:lvl1pPr>
            </a:lstStyle>
            <a:p>
              <a:r>
                <a:t>Social Media</a:t>
              </a:r>
            </a:p>
          </p:txBody>
        </p:sp>
        <p:sp>
          <p:nvSpPr>
            <p:cNvPr id="1190" name="Creativity is the key to success in the great and primary education"/>
            <p:cNvSpPr txBox="1"/>
            <p:nvPr/>
          </p:nvSpPr>
          <p:spPr>
            <a:xfrm>
              <a:off x="0" y="612397"/>
              <a:ext cx="3758951" cy="7978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r"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191" name="圆形"/>
            <p:cNvSpPr/>
            <p:nvPr/>
          </p:nvSpPr>
          <p:spPr>
            <a:xfrm>
              <a:off x="3751893" y="0"/>
              <a:ext cx="1412989" cy="1413356"/>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2751140">
                <a:lnSpc>
                  <a:spcPct val="100000"/>
                </a:lnSpc>
                <a:defRPr sz="4800">
                  <a:solidFill>
                    <a:srgbClr val="063959"/>
                  </a:solidFill>
                  <a:latin typeface="Arial"/>
                  <a:ea typeface="Arial"/>
                  <a:cs typeface="Arial"/>
                  <a:sym typeface="Arial"/>
                </a:defRPr>
              </a:pPr>
              <a:endParaRPr/>
            </a:p>
          </p:txBody>
        </p:sp>
        <p:sp>
          <p:nvSpPr>
            <p:cNvPr id="1192" name="86%"/>
            <p:cNvSpPr txBox="1"/>
            <p:nvPr/>
          </p:nvSpPr>
          <p:spPr>
            <a:xfrm>
              <a:off x="3830505" y="278515"/>
              <a:ext cx="1324234" cy="828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4800">
                  <a:solidFill>
                    <a:srgbClr val="FFFFFF"/>
                  </a:solidFill>
                  <a:latin typeface="Helvetica"/>
                  <a:ea typeface="Helvetica"/>
                  <a:cs typeface="Helvetica"/>
                  <a:sym typeface="Helvetica"/>
                </a:defRPr>
              </a:lvl1pPr>
            </a:lstStyle>
            <a:p>
              <a:r>
                <a:t>86%</a:t>
              </a:r>
            </a:p>
          </p:txBody>
        </p:sp>
      </p:grpSp>
      <p:grpSp>
        <p:nvGrpSpPr>
          <p:cNvPr id="1198" name="成组"/>
          <p:cNvGrpSpPr/>
          <p:nvPr/>
        </p:nvGrpSpPr>
        <p:grpSpPr>
          <a:xfrm>
            <a:off x="13836200" y="4472992"/>
            <a:ext cx="5529429" cy="1710161"/>
            <a:chOff x="0" y="0"/>
            <a:chExt cx="5529427" cy="1710159"/>
          </a:xfrm>
        </p:grpSpPr>
        <p:sp>
          <p:nvSpPr>
            <p:cNvPr id="1194" name="Newspaper"/>
            <p:cNvSpPr txBox="1"/>
            <p:nvPr/>
          </p:nvSpPr>
          <p:spPr>
            <a:xfrm>
              <a:off x="1798721" y="20254"/>
              <a:ext cx="1994208"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Newspaper</a:t>
              </a:r>
            </a:p>
          </p:txBody>
        </p:sp>
        <p:sp>
          <p:nvSpPr>
            <p:cNvPr id="1195" name="Creativity is the key to success in the great and primary education"/>
            <p:cNvSpPr txBox="1"/>
            <p:nvPr/>
          </p:nvSpPr>
          <p:spPr>
            <a:xfrm>
              <a:off x="1770477" y="451085"/>
              <a:ext cx="3758951" cy="7978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196" name="圆形"/>
            <p:cNvSpPr/>
            <p:nvPr/>
          </p:nvSpPr>
          <p:spPr>
            <a:xfrm>
              <a:off x="0" y="0"/>
              <a:ext cx="1709716" cy="171016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2751140">
                <a:lnSpc>
                  <a:spcPct val="100000"/>
                </a:lnSpc>
                <a:defRPr sz="6000">
                  <a:solidFill>
                    <a:srgbClr val="063959"/>
                  </a:solidFill>
                  <a:latin typeface="Arial"/>
                  <a:ea typeface="Arial"/>
                  <a:cs typeface="Arial"/>
                  <a:sym typeface="Arial"/>
                </a:defRPr>
              </a:pPr>
              <a:endParaRPr/>
            </a:p>
          </p:txBody>
        </p:sp>
        <p:sp>
          <p:nvSpPr>
            <p:cNvPr id="1197" name="42%"/>
            <p:cNvSpPr txBox="1"/>
            <p:nvPr/>
          </p:nvSpPr>
          <p:spPr>
            <a:xfrm>
              <a:off x="108788" y="329970"/>
              <a:ext cx="1629258" cy="1005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6000">
                  <a:solidFill>
                    <a:srgbClr val="FFFFFF"/>
                  </a:solidFill>
                  <a:latin typeface="Helvetica"/>
                  <a:ea typeface="Helvetica"/>
                  <a:cs typeface="Helvetica"/>
                  <a:sym typeface="Helvetica"/>
                </a:defRPr>
              </a:lvl1pPr>
            </a:lstStyle>
            <a:p>
              <a:r>
                <a:t>42%</a:t>
              </a:r>
            </a:p>
          </p:txBody>
        </p:sp>
      </p:grpSp>
      <p:grpSp>
        <p:nvGrpSpPr>
          <p:cNvPr id="1203" name="成组"/>
          <p:cNvGrpSpPr/>
          <p:nvPr/>
        </p:nvGrpSpPr>
        <p:grpSpPr>
          <a:xfrm>
            <a:off x="15064509" y="6633047"/>
            <a:ext cx="4964093" cy="1433047"/>
            <a:chOff x="0" y="0"/>
            <a:chExt cx="4964091" cy="1433045"/>
          </a:xfrm>
        </p:grpSpPr>
        <p:sp>
          <p:nvSpPr>
            <p:cNvPr id="1199" name="Magazine"/>
            <p:cNvSpPr txBox="1"/>
            <p:nvPr/>
          </p:nvSpPr>
          <p:spPr>
            <a:xfrm>
              <a:off x="1233385" y="204377"/>
              <a:ext cx="1737405"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Magazine</a:t>
              </a:r>
            </a:p>
          </p:txBody>
        </p:sp>
        <p:sp>
          <p:nvSpPr>
            <p:cNvPr id="1200" name="Creativity is the key to success in the great and primary education"/>
            <p:cNvSpPr txBox="1"/>
            <p:nvPr/>
          </p:nvSpPr>
          <p:spPr>
            <a:xfrm>
              <a:off x="1205141" y="635209"/>
              <a:ext cx="3758951" cy="7978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01" name="圆形"/>
            <p:cNvSpPr/>
            <p:nvPr/>
          </p:nvSpPr>
          <p:spPr>
            <a:xfrm>
              <a:off x="0" y="0"/>
              <a:ext cx="1175103" cy="1175409"/>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2751140">
                <a:lnSpc>
                  <a:spcPct val="100000"/>
                </a:lnSpc>
                <a:defRPr sz="4000">
                  <a:solidFill>
                    <a:srgbClr val="063959"/>
                  </a:solidFill>
                  <a:latin typeface="Arial"/>
                  <a:ea typeface="Arial"/>
                  <a:cs typeface="Arial"/>
                  <a:sym typeface="Arial"/>
                </a:defRPr>
              </a:pPr>
              <a:endParaRPr/>
            </a:p>
          </p:txBody>
        </p:sp>
        <p:sp>
          <p:nvSpPr>
            <p:cNvPr id="1202" name="83%"/>
            <p:cNvSpPr txBox="1"/>
            <p:nvPr/>
          </p:nvSpPr>
          <p:spPr>
            <a:xfrm>
              <a:off x="74228" y="226791"/>
              <a:ext cx="1120886" cy="701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4000">
                  <a:solidFill>
                    <a:srgbClr val="FFFFFF"/>
                  </a:solidFill>
                  <a:latin typeface="Helvetica"/>
                  <a:ea typeface="Helvetica"/>
                  <a:cs typeface="Helvetica"/>
                  <a:sym typeface="Helvetica"/>
                </a:defRPr>
              </a:lvl1pPr>
            </a:lstStyle>
            <a:p>
              <a:r>
                <a:t>83%</a:t>
              </a:r>
            </a:p>
          </p:txBody>
        </p:sp>
      </p:grpSp>
      <p:grpSp>
        <p:nvGrpSpPr>
          <p:cNvPr id="1208" name="成组"/>
          <p:cNvGrpSpPr/>
          <p:nvPr/>
        </p:nvGrpSpPr>
        <p:grpSpPr>
          <a:xfrm>
            <a:off x="4676306" y="7424663"/>
            <a:ext cx="5579842" cy="1710161"/>
            <a:chOff x="0" y="0"/>
            <a:chExt cx="5579841" cy="1710159"/>
          </a:xfrm>
        </p:grpSpPr>
        <p:sp>
          <p:nvSpPr>
            <p:cNvPr id="1204" name="Internet"/>
            <p:cNvSpPr txBox="1"/>
            <p:nvPr/>
          </p:nvSpPr>
          <p:spPr>
            <a:xfrm>
              <a:off x="2357527" y="249129"/>
              <a:ext cx="1401425"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r" defTabSz="1828433">
                <a:lnSpc>
                  <a:spcPct val="100000"/>
                </a:lnSpc>
                <a:defRPr sz="2800">
                  <a:solidFill>
                    <a:srgbClr val="737572"/>
                  </a:solidFill>
                  <a:latin typeface="Lato Light"/>
                  <a:ea typeface="Lato Light"/>
                  <a:cs typeface="Lato Light"/>
                  <a:sym typeface="Lato Light"/>
                </a:defRPr>
              </a:lvl1pPr>
            </a:lstStyle>
            <a:p>
              <a:r>
                <a:t>Internet</a:t>
              </a:r>
            </a:p>
          </p:txBody>
        </p:sp>
        <p:sp>
          <p:nvSpPr>
            <p:cNvPr id="1205" name="Creativity is the key to success in the great and primary education"/>
            <p:cNvSpPr txBox="1"/>
            <p:nvPr/>
          </p:nvSpPr>
          <p:spPr>
            <a:xfrm>
              <a:off x="0" y="679961"/>
              <a:ext cx="3758951" cy="7978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r"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06" name="圆形"/>
            <p:cNvSpPr/>
            <p:nvPr/>
          </p:nvSpPr>
          <p:spPr>
            <a:xfrm>
              <a:off x="3841796" y="0"/>
              <a:ext cx="1709717" cy="171016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2751140">
                <a:lnSpc>
                  <a:spcPct val="100000"/>
                </a:lnSpc>
                <a:defRPr sz="6000">
                  <a:solidFill>
                    <a:srgbClr val="063959"/>
                  </a:solidFill>
                  <a:latin typeface="Arial"/>
                  <a:ea typeface="Arial"/>
                  <a:cs typeface="Arial"/>
                  <a:sym typeface="Arial"/>
                </a:defRPr>
              </a:pPr>
              <a:endParaRPr/>
            </a:p>
          </p:txBody>
        </p:sp>
        <p:sp>
          <p:nvSpPr>
            <p:cNvPr id="1207" name="47%"/>
            <p:cNvSpPr txBox="1"/>
            <p:nvPr/>
          </p:nvSpPr>
          <p:spPr>
            <a:xfrm>
              <a:off x="3950584" y="329970"/>
              <a:ext cx="1629258" cy="1005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6000">
                  <a:solidFill>
                    <a:srgbClr val="FFFFFF"/>
                  </a:solidFill>
                  <a:latin typeface="Helvetica"/>
                  <a:ea typeface="Helvetica"/>
                  <a:cs typeface="Helvetica"/>
                  <a:sym typeface="Helvetica"/>
                </a:defRPr>
              </a:lvl1pPr>
            </a:lstStyle>
            <a:p>
              <a:r>
                <a:t>47%</a:t>
              </a:r>
            </a:p>
          </p:txBody>
        </p:sp>
      </p:grpSp>
      <p:sp>
        <p:nvSpPr>
          <p:cNvPr id="1209" name="圆形"/>
          <p:cNvSpPr/>
          <p:nvPr/>
        </p:nvSpPr>
        <p:spPr>
          <a:xfrm>
            <a:off x="12368902" y="7421412"/>
            <a:ext cx="1989327" cy="1989845"/>
          </a:xfrm>
          <a:prstGeom prst="ellipse">
            <a:avLst/>
          </a:prstGeom>
          <a:solidFill>
            <a:srgbClr val="0787C7"/>
          </a:solidFill>
          <a:ln w="12700">
            <a:miter lim="400000"/>
          </a:ln>
        </p:spPr>
        <p:txBody>
          <a:bodyPr lIns="45719" rIns="45719" anchor="ctr"/>
          <a:lstStyle/>
          <a:p>
            <a:pPr defTabSz="2751140">
              <a:lnSpc>
                <a:spcPct val="100000"/>
              </a:lnSpc>
              <a:defRPr sz="6600">
                <a:solidFill>
                  <a:srgbClr val="063959"/>
                </a:solidFill>
                <a:latin typeface="Arial"/>
                <a:ea typeface="Arial"/>
                <a:cs typeface="Arial"/>
                <a:sym typeface="Arial"/>
              </a:defRPr>
            </a:pPr>
            <a:endParaRPr/>
          </a:p>
        </p:txBody>
      </p:sp>
      <p:grpSp>
        <p:nvGrpSpPr>
          <p:cNvPr id="1213" name="成组"/>
          <p:cNvGrpSpPr/>
          <p:nvPr/>
        </p:nvGrpSpPr>
        <p:grpSpPr>
          <a:xfrm>
            <a:off x="12552452" y="7805349"/>
            <a:ext cx="5535678" cy="1621942"/>
            <a:chOff x="-31208" y="0"/>
            <a:chExt cx="5535677" cy="1621941"/>
          </a:xfrm>
        </p:grpSpPr>
        <p:sp>
          <p:nvSpPr>
            <p:cNvPr id="1210" name="Apps"/>
            <p:cNvSpPr txBox="1"/>
            <p:nvPr/>
          </p:nvSpPr>
          <p:spPr>
            <a:xfrm>
              <a:off x="1773763" y="393275"/>
              <a:ext cx="1006063"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Apps</a:t>
              </a:r>
            </a:p>
          </p:txBody>
        </p:sp>
        <p:sp>
          <p:nvSpPr>
            <p:cNvPr id="1211" name="Creativity is the key to success in the great and primary education"/>
            <p:cNvSpPr txBox="1"/>
            <p:nvPr/>
          </p:nvSpPr>
          <p:spPr>
            <a:xfrm>
              <a:off x="1745518" y="824105"/>
              <a:ext cx="3758951" cy="7978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12" name="75%"/>
            <p:cNvSpPr txBox="1"/>
            <p:nvPr/>
          </p:nvSpPr>
          <p:spPr>
            <a:xfrm>
              <a:off x="-31209" y="0"/>
              <a:ext cx="1781769" cy="10947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6600">
                  <a:solidFill>
                    <a:srgbClr val="FFFFFF"/>
                  </a:solidFill>
                  <a:latin typeface="Helvetica"/>
                  <a:ea typeface="Helvetica"/>
                  <a:cs typeface="Helvetica"/>
                  <a:sym typeface="Helvetica"/>
                </a:defRPr>
              </a:lvl1pPr>
            </a:lstStyle>
            <a:p>
              <a:r>
                <a:t>75%</a:t>
              </a:r>
            </a:p>
          </p:txBody>
        </p:sp>
      </p:grpSp>
      <p:grpSp>
        <p:nvGrpSpPr>
          <p:cNvPr id="1218" name="成组"/>
          <p:cNvGrpSpPr/>
          <p:nvPr/>
        </p:nvGrpSpPr>
        <p:grpSpPr>
          <a:xfrm>
            <a:off x="4209765" y="9992483"/>
            <a:ext cx="5226057" cy="1314637"/>
            <a:chOff x="0" y="0"/>
            <a:chExt cx="5226055" cy="1314636"/>
          </a:xfrm>
        </p:grpSpPr>
        <p:sp>
          <p:nvSpPr>
            <p:cNvPr id="1214" name="TV Ads"/>
            <p:cNvSpPr txBox="1"/>
            <p:nvPr/>
          </p:nvSpPr>
          <p:spPr>
            <a:xfrm>
              <a:off x="2416909" y="63324"/>
              <a:ext cx="1342043"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r" defTabSz="1828433">
                <a:lnSpc>
                  <a:spcPct val="100000"/>
                </a:lnSpc>
                <a:defRPr sz="2800">
                  <a:solidFill>
                    <a:srgbClr val="FFFFFF"/>
                  </a:solidFill>
                  <a:latin typeface="Lato Light"/>
                  <a:ea typeface="Lato Light"/>
                  <a:cs typeface="Lato Light"/>
                  <a:sym typeface="Lato Light"/>
                </a:defRPr>
              </a:lvl1pPr>
            </a:lstStyle>
            <a:p>
              <a:r>
                <a:t>TV Ads</a:t>
              </a:r>
            </a:p>
          </p:txBody>
        </p:sp>
        <p:sp>
          <p:nvSpPr>
            <p:cNvPr id="1215" name="Creativity is the key to success in the great and primary education"/>
            <p:cNvSpPr txBox="1"/>
            <p:nvPr/>
          </p:nvSpPr>
          <p:spPr>
            <a:xfrm>
              <a:off x="0" y="494156"/>
              <a:ext cx="3758951" cy="7978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r" defTabSz="1828433">
                <a:lnSpc>
                  <a:spcPct val="110000"/>
                </a:lnSpc>
                <a:defRPr sz="2000">
                  <a:solidFill>
                    <a:srgbClr val="FFFFFF"/>
                  </a:solidFill>
                  <a:latin typeface="Calibri Light"/>
                  <a:ea typeface="Calibri Light"/>
                  <a:cs typeface="Calibri Light"/>
                  <a:sym typeface="Calibri Light"/>
                </a:defRPr>
              </a:lvl1pPr>
            </a:lstStyle>
            <a:p>
              <a:r>
                <a:t>Creativity is the key to success in the great and primary education</a:t>
              </a:r>
            </a:p>
          </p:txBody>
        </p:sp>
        <p:sp>
          <p:nvSpPr>
            <p:cNvPr id="1216" name="椭圆形"/>
            <p:cNvSpPr/>
            <p:nvPr/>
          </p:nvSpPr>
          <p:spPr>
            <a:xfrm>
              <a:off x="3904927" y="0"/>
              <a:ext cx="1314295" cy="1314637"/>
            </a:xfrm>
            <a:prstGeom prst="ellipse">
              <a:avLst/>
            </a:prstGeom>
            <a:solidFill>
              <a:srgbClr val="33D1AD"/>
            </a:solidFill>
            <a:ln w="12700" cap="flat">
              <a:noFill/>
              <a:miter lim="400000"/>
            </a:ln>
            <a:effectLst/>
          </p:spPr>
          <p:txBody>
            <a:bodyPr wrap="square" lIns="45719" tIns="45719" rIns="45719" bIns="45719" numCol="1" anchor="ctr">
              <a:noAutofit/>
            </a:bodyPr>
            <a:lstStyle/>
            <a:p>
              <a:pPr defTabSz="2751140">
                <a:lnSpc>
                  <a:spcPct val="100000"/>
                </a:lnSpc>
                <a:defRPr sz="4400">
                  <a:solidFill>
                    <a:srgbClr val="063959"/>
                  </a:solidFill>
                  <a:latin typeface="Arial"/>
                  <a:ea typeface="Arial"/>
                  <a:cs typeface="Arial"/>
                  <a:sym typeface="Arial"/>
                </a:defRPr>
              </a:pPr>
              <a:endParaRPr/>
            </a:p>
          </p:txBody>
        </p:sp>
        <p:sp>
          <p:nvSpPr>
            <p:cNvPr id="1217" name="13%"/>
            <p:cNvSpPr txBox="1"/>
            <p:nvPr/>
          </p:nvSpPr>
          <p:spPr>
            <a:xfrm>
              <a:off x="4003496" y="271614"/>
              <a:ext cx="1222560" cy="764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4400">
                  <a:solidFill>
                    <a:srgbClr val="FFFFFF"/>
                  </a:solidFill>
                  <a:latin typeface="Helvetica"/>
                  <a:ea typeface="Helvetica"/>
                  <a:cs typeface="Helvetica"/>
                  <a:sym typeface="Helvetica"/>
                </a:defRPr>
              </a:lvl1pPr>
            </a:lstStyle>
            <a:p>
              <a:r>
                <a:t>13%</a:t>
              </a:r>
            </a:p>
          </p:txBody>
        </p:sp>
      </p:grpSp>
      <p:grpSp>
        <p:nvGrpSpPr>
          <p:cNvPr id="1223" name="成组"/>
          <p:cNvGrpSpPr/>
          <p:nvPr/>
        </p:nvGrpSpPr>
        <p:grpSpPr>
          <a:xfrm>
            <a:off x="15600871" y="10052381"/>
            <a:ext cx="4967669" cy="1499778"/>
            <a:chOff x="0" y="0"/>
            <a:chExt cx="4967669" cy="1499777"/>
          </a:xfrm>
        </p:grpSpPr>
        <p:sp>
          <p:nvSpPr>
            <p:cNvPr id="1219" name="Advertising"/>
            <p:cNvSpPr txBox="1"/>
            <p:nvPr/>
          </p:nvSpPr>
          <p:spPr>
            <a:xfrm>
              <a:off x="1236964" y="271110"/>
              <a:ext cx="1954619"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FFFFFF"/>
                  </a:solidFill>
                  <a:latin typeface="Lato Light"/>
                  <a:ea typeface="Lato Light"/>
                  <a:cs typeface="Lato Light"/>
                  <a:sym typeface="Lato Light"/>
                </a:defRPr>
              </a:lvl1pPr>
            </a:lstStyle>
            <a:p>
              <a:r>
                <a:t>Advertising</a:t>
              </a:r>
            </a:p>
          </p:txBody>
        </p:sp>
        <p:sp>
          <p:nvSpPr>
            <p:cNvPr id="1220" name="Creativity is the key to success in the great and primary education"/>
            <p:cNvSpPr txBox="1"/>
            <p:nvPr/>
          </p:nvSpPr>
          <p:spPr>
            <a:xfrm>
              <a:off x="1208719" y="701941"/>
              <a:ext cx="3758951" cy="7978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FFFFFF"/>
                  </a:solidFill>
                  <a:latin typeface="Calibri Light"/>
                  <a:ea typeface="Calibri Light"/>
                  <a:cs typeface="Calibri Light"/>
                  <a:sym typeface="Calibri Light"/>
                </a:defRPr>
              </a:lvl1pPr>
            </a:lstStyle>
            <a:p>
              <a:r>
                <a:t>Creativity is the key to success in the great and primary education</a:t>
              </a:r>
            </a:p>
          </p:txBody>
        </p:sp>
        <p:sp>
          <p:nvSpPr>
            <p:cNvPr id="1221" name="椭圆形"/>
            <p:cNvSpPr/>
            <p:nvPr/>
          </p:nvSpPr>
          <p:spPr>
            <a:xfrm>
              <a:off x="0" y="0"/>
              <a:ext cx="1314295" cy="1314636"/>
            </a:xfrm>
            <a:prstGeom prst="ellipse">
              <a:avLst/>
            </a:prstGeom>
            <a:solidFill>
              <a:srgbClr val="F19A14">
                <a:alpha val="90000"/>
              </a:srgbClr>
            </a:solidFill>
            <a:ln w="12700" cap="flat">
              <a:noFill/>
              <a:miter lim="400000"/>
            </a:ln>
            <a:effectLst/>
          </p:spPr>
          <p:txBody>
            <a:bodyPr wrap="square" lIns="45719" tIns="45719" rIns="45719" bIns="45719" numCol="1" anchor="ctr">
              <a:noAutofit/>
            </a:bodyPr>
            <a:lstStyle/>
            <a:p>
              <a:pPr defTabSz="2751140">
                <a:lnSpc>
                  <a:spcPct val="100000"/>
                </a:lnSpc>
                <a:defRPr sz="4400">
                  <a:solidFill>
                    <a:srgbClr val="063959"/>
                  </a:solidFill>
                  <a:latin typeface="Arial"/>
                  <a:ea typeface="Arial"/>
                  <a:cs typeface="Arial"/>
                  <a:sym typeface="Arial"/>
                </a:defRPr>
              </a:pPr>
              <a:endParaRPr/>
            </a:p>
          </p:txBody>
        </p:sp>
        <p:sp>
          <p:nvSpPr>
            <p:cNvPr id="1222" name="21%"/>
            <p:cNvSpPr txBox="1"/>
            <p:nvPr/>
          </p:nvSpPr>
          <p:spPr>
            <a:xfrm>
              <a:off x="126821" y="231106"/>
              <a:ext cx="1166054" cy="764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defTabSz="914400">
                <a:lnSpc>
                  <a:spcPct val="100000"/>
                </a:lnSpc>
                <a:defRPr sz="4000">
                  <a:solidFill>
                    <a:srgbClr val="FFFFFF"/>
                  </a:solidFill>
                  <a:latin typeface="Helvetica"/>
                  <a:ea typeface="Helvetica"/>
                  <a:cs typeface="Helvetica"/>
                  <a:sym typeface="Helvetica"/>
                </a:defRPr>
              </a:pPr>
              <a:r>
                <a:t>21</a:t>
              </a:r>
              <a:r>
                <a:rPr sz="4400"/>
                <a:t>%</a:t>
              </a:r>
            </a:p>
          </p:txBody>
        </p:sp>
      </p:grpSp>
      <p:grpSp>
        <p:nvGrpSpPr>
          <p:cNvPr id="1228" name="成组"/>
          <p:cNvGrpSpPr/>
          <p:nvPr/>
        </p:nvGrpSpPr>
        <p:grpSpPr>
          <a:xfrm>
            <a:off x="14522246" y="2451692"/>
            <a:ext cx="5008920" cy="1356593"/>
            <a:chOff x="0" y="0"/>
            <a:chExt cx="5008918" cy="1356590"/>
          </a:xfrm>
        </p:grpSpPr>
        <p:sp>
          <p:nvSpPr>
            <p:cNvPr id="1224" name="圆形"/>
            <p:cNvSpPr/>
            <p:nvPr/>
          </p:nvSpPr>
          <p:spPr>
            <a:xfrm>
              <a:off x="0" y="181182"/>
              <a:ext cx="1175103" cy="1175409"/>
            </a:xfrm>
            <a:prstGeom prst="ellipse">
              <a:avLst/>
            </a:prstGeom>
            <a:solidFill>
              <a:srgbClr val="5B5B5B"/>
            </a:solidFill>
            <a:ln w="12700" cap="flat">
              <a:noFill/>
              <a:miter lim="400000"/>
            </a:ln>
            <a:effectLst/>
          </p:spPr>
          <p:txBody>
            <a:bodyPr wrap="square" lIns="45719" tIns="45719" rIns="45719" bIns="45719" numCol="1" anchor="ctr">
              <a:noAutofit/>
            </a:bodyPr>
            <a:lstStyle/>
            <a:p>
              <a:pPr defTabSz="2751140">
                <a:lnSpc>
                  <a:spcPct val="100000"/>
                </a:lnSpc>
                <a:defRPr sz="4000">
                  <a:solidFill>
                    <a:srgbClr val="063959"/>
                  </a:solidFill>
                  <a:latin typeface="Arial"/>
                  <a:ea typeface="Arial"/>
                  <a:cs typeface="Arial"/>
                  <a:sym typeface="Arial"/>
                </a:defRPr>
              </a:pPr>
              <a:endParaRPr/>
            </a:p>
          </p:txBody>
        </p:sp>
        <p:sp>
          <p:nvSpPr>
            <p:cNvPr id="1225" name="85%"/>
            <p:cNvSpPr txBox="1"/>
            <p:nvPr/>
          </p:nvSpPr>
          <p:spPr>
            <a:xfrm>
              <a:off x="74228" y="407975"/>
              <a:ext cx="1120886" cy="701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4000">
                  <a:solidFill>
                    <a:srgbClr val="FFFFFF"/>
                  </a:solidFill>
                  <a:latin typeface="Helvetica"/>
                  <a:ea typeface="Helvetica"/>
                  <a:cs typeface="Helvetica"/>
                  <a:sym typeface="Helvetica"/>
                </a:defRPr>
              </a:lvl1pPr>
            </a:lstStyle>
            <a:p>
              <a:r>
                <a:t>85%</a:t>
              </a:r>
            </a:p>
          </p:txBody>
        </p:sp>
        <p:sp>
          <p:nvSpPr>
            <p:cNvPr id="1226" name="Radio"/>
            <p:cNvSpPr txBox="1"/>
            <p:nvPr/>
          </p:nvSpPr>
          <p:spPr>
            <a:xfrm>
              <a:off x="1278212" y="0"/>
              <a:ext cx="1124655" cy="6146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Radio</a:t>
              </a:r>
            </a:p>
          </p:txBody>
        </p:sp>
        <p:sp>
          <p:nvSpPr>
            <p:cNvPr id="1227" name="Creativity is the key to success in the great and primary education"/>
            <p:cNvSpPr txBox="1"/>
            <p:nvPr/>
          </p:nvSpPr>
          <p:spPr>
            <a:xfrm>
              <a:off x="1249968" y="430830"/>
              <a:ext cx="3758951" cy="7978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grpSp>
      <p:sp>
        <p:nvSpPr>
          <p:cNvPr id="1229" name="WRITE HERE A TITLE…"/>
          <p:cNvSpPr txBox="1"/>
          <p:nvPr/>
        </p:nvSpPr>
        <p:spPr>
          <a:xfrm>
            <a:off x="7667436" y="673623"/>
            <a:ext cx="904930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Marketing Tree Diagram Analysis</a:t>
            </a:r>
          </a:p>
        </p:txBody>
      </p:sp>
      <p:sp>
        <p:nvSpPr>
          <p:cNvPr id="123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29"/>
                                        </p:tgtEl>
                                        <p:attrNameLst>
                                          <p:attrName>style.visibility</p:attrName>
                                        </p:attrNameLst>
                                      </p:cBhvr>
                                      <p:to>
                                        <p:strVal val="visible"/>
                                      </p:to>
                                    </p:set>
                                    <p:animEffect transition="in" filter="fade">
                                      <p:cBhvr>
                                        <p:cTn id="7" dur="500"/>
                                        <p:tgtEl>
                                          <p:spTgt spid="1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30"/>
                                        </p:tgtEl>
                                        <p:attrNameLst>
                                          <p:attrName>style.visibility</p:attrName>
                                        </p:attrNameLst>
                                      </p:cBhvr>
                                      <p:to>
                                        <p:strVal val="visible"/>
                                      </p:to>
                                    </p:set>
                                    <p:animEffect transition="in" filter="fade">
                                      <p:cBhvr>
                                        <p:cTn id="12" dur="500"/>
                                        <p:tgtEl>
                                          <p:spTgt spid="12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88"/>
                                        </p:tgtEl>
                                        <p:attrNameLst>
                                          <p:attrName>style.visibility</p:attrName>
                                        </p:attrNameLst>
                                      </p:cBhvr>
                                      <p:to>
                                        <p:strVal val="visible"/>
                                      </p:to>
                                    </p:set>
                                    <p:animEffect transition="in" filter="fade">
                                      <p:cBhvr>
                                        <p:cTn id="17" dur="500"/>
                                        <p:tgtEl>
                                          <p:spTgt spid="11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18"/>
                                        </p:tgtEl>
                                        <p:attrNameLst>
                                          <p:attrName>style.visibility</p:attrName>
                                        </p:attrNameLst>
                                      </p:cBhvr>
                                      <p:to>
                                        <p:strVal val="visible"/>
                                      </p:to>
                                    </p:set>
                                    <p:animEffect transition="in" filter="fade">
                                      <p:cBhvr>
                                        <p:cTn id="22" dur="500"/>
                                        <p:tgtEl>
                                          <p:spTgt spid="12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08"/>
                                        </p:tgtEl>
                                        <p:attrNameLst>
                                          <p:attrName>style.visibility</p:attrName>
                                        </p:attrNameLst>
                                      </p:cBhvr>
                                      <p:to>
                                        <p:strVal val="visible"/>
                                      </p:to>
                                    </p:set>
                                    <p:animEffect transition="in" filter="fade">
                                      <p:cBhvr>
                                        <p:cTn id="27" dur="500"/>
                                        <p:tgtEl>
                                          <p:spTgt spid="120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93"/>
                                        </p:tgtEl>
                                        <p:attrNameLst>
                                          <p:attrName>style.visibility</p:attrName>
                                        </p:attrNameLst>
                                      </p:cBhvr>
                                      <p:to>
                                        <p:strVal val="visible"/>
                                      </p:to>
                                    </p:set>
                                    <p:animEffect transition="in" filter="fade">
                                      <p:cBhvr>
                                        <p:cTn id="32" dur="500"/>
                                        <p:tgtEl>
                                          <p:spTgt spid="119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23"/>
                                        </p:tgtEl>
                                        <p:attrNameLst>
                                          <p:attrName>style.visibility</p:attrName>
                                        </p:attrNameLst>
                                      </p:cBhvr>
                                      <p:to>
                                        <p:strVal val="visible"/>
                                      </p:to>
                                    </p:set>
                                    <p:animEffect transition="in" filter="fade">
                                      <p:cBhvr>
                                        <p:cTn id="37" dur="500"/>
                                        <p:tgtEl>
                                          <p:spTgt spid="12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13"/>
                                        </p:tgtEl>
                                        <p:attrNameLst>
                                          <p:attrName>style.visibility</p:attrName>
                                        </p:attrNameLst>
                                      </p:cBhvr>
                                      <p:to>
                                        <p:strVal val="visible"/>
                                      </p:to>
                                    </p:set>
                                    <p:animEffect transition="in" filter="fade">
                                      <p:cBhvr>
                                        <p:cTn id="42" dur="500"/>
                                        <p:tgtEl>
                                          <p:spTgt spid="12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03"/>
                                        </p:tgtEl>
                                        <p:attrNameLst>
                                          <p:attrName>style.visibility</p:attrName>
                                        </p:attrNameLst>
                                      </p:cBhvr>
                                      <p:to>
                                        <p:strVal val="visible"/>
                                      </p:to>
                                    </p:set>
                                    <p:animEffect transition="in" filter="fade">
                                      <p:cBhvr>
                                        <p:cTn id="47" dur="500"/>
                                        <p:tgtEl>
                                          <p:spTgt spid="120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98"/>
                                        </p:tgtEl>
                                        <p:attrNameLst>
                                          <p:attrName>style.visibility</p:attrName>
                                        </p:attrNameLst>
                                      </p:cBhvr>
                                      <p:to>
                                        <p:strVal val="visible"/>
                                      </p:to>
                                    </p:set>
                                    <p:animEffect transition="in" filter="fade">
                                      <p:cBhvr>
                                        <p:cTn id="52" dur="500"/>
                                        <p:tgtEl>
                                          <p:spTgt spid="119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228"/>
                                        </p:tgtEl>
                                        <p:attrNameLst>
                                          <p:attrName>style.visibility</p:attrName>
                                        </p:attrNameLst>
                                      </p:cBhvr>
                                      <p:to>
                                        <p:strVal val="visible"/>
                                      </p:to>
                                    </p:set>
                                    <p:animEffect transition="in" filter="fade">
                                      <p:cBhvr>
                                        <p:cTn id="57" dur="500"/>
                                        <p:tgtEl>
                                          <p:spTgt spid="1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 grpId="3" animBg="1" advAuto="0"/>
      <p:bldP spid="1193" grpId="6" animBg="1" advAuto="0"/>
      <p:bldP spid="1198" grpId="10" animBg="1" advAuto="0"/>
      <p:bldP spid="1203" grpId="9" animBg="1" advAuto="0"/>
      <p:bldP spid="1208" grpId="5" animBg="1" advAuto="0"/>
      <p:bldP spid="1213" grpId="8" animBg="1" advAuto="0"/>
      <p:bldP spid="1218" grpId="4" animBg="1" advAuto="0"/>
      <p:bldP spid="1223" grpId="7" animBg="1" advAuto="0"/>
      <p:bldP spid="1228" grpId="11" animBg="1" advAuto="0"/>
      <p:bldP spid="1229" grpId="1" animBg="1" advAuto="0"/>
      <p:bldP spid="1230" grpId="2"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grpSp>
        <p:nvGrpSpPr>
          <p:cNvPr id="1235" name="成组"/>
          <p:cNvGrpSpPr/>
          <p:nvPr/>
        </p:nvGrpSpPr>
        <p:grpSpPr>
          <a:xfrm>
            <a:off x="13758429" y="8192841"/>
            <a:ext cx="1315162" cy="1392334"/>
            <a:chOff x="0" y="0"/>
            <a:chExt cx="1315161" cy="1392333"/>
          </a:xfrm>
        </p:grpSpPr>
        <p:sp>
          <p:nvSpPr>
            <p:cNvPr id="1233" name="正方形"/>
            <p:cNvSpPr/>
            <p:nvPr/>
          </p:nvSpPr>
          <p:spPr>
            <a:xfrm>
              <a:off x="0" y="76823"/>
              <a:ext cx="1315162" cy="1315511"/>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34" name="4"/>
            <p:cNvSpPr txBox="1"/>
            <p:nvPr/>
          </p:nvSpPr>
          <p:spPr>
            <a:xfrm>
              <a:off x="99474" y="0"/>
              <a:ext cx="1139184"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4</a:t>
              </a:r>
            </a:p>
          </p:txBody>
        </p:sp>
      </p:grpSp>
      <p:grpSp>
        <p:nvGrpSpPr>
          <p:cNvPr id="1238" name="成组"/>
          <p:cNvGrpSpPr/>
          <p:nvPr/>
        </p:nvGrpSpPr>
        <p:grpSpPr>
          <a:xfrm>
            <a:off x="13779171" y="9920644"/>
            <a:ext cx="1315162" cy="1397566"/>
            <a:chOff x="0" y="0"/>
            <a:chExt cx="1315161" cy="1397565"/>
          </a:xfrm>
        </p:grpSpPr>
        <p:sp>
          <p:nvSpPr>
            <p:cNvPr id="1236" name="正方形"/>
            <p:cNvSpPr/>
            <p:nvPr/>
          </p:nvSpPr>
          <p:spPr>
            <a:xfrm>
              <a:off x="-1" y="82058"/>
              <a:ext cx="1315163" cy="1315508"/>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37" name="5"/>
            <p:cNvSpPr txBox="1"/>
            <p:nvPr/>
          </p:nvSpPr>
          <p:spPr>
            <a:xfrm>
              <a:off x="210651" y="-1"/>
              <a:ext cx="893510"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5</a:t>
              </a:r>
            </a:p>
          </p:txBody>
        </p:sp>
      </p:grpSp>
      <p:grpSp>
        <p:nvGrpSpPr>
          <p:cNvPr id="1241" name="成组"/>
          <p:cNvGrpSpPr/>
          <p:nvPr/>
        </p:nvGrpSpPr>
        <p:grpSpPr>
          <a:xfrm>
            <a:off x="13773729" y="6415802"/>
            <a:ext cx="1315162" cy="1374153"/>
            <a:chOff x="0" y="0"/>
            <a:chExt cx="1315161" cy="1374151"/>
          </a:xfrm>
        </p:grpSpPr>
        <p:sp>
          <p:nvSpPr>
            <p:cNvPr id="1239" name="正方形"/>
            <p:cNvSpPr/>
            <p:nvPr/>
          </p:nvSpPr>
          <p:spPr>
            <a:xfrm>
              <a:off x="0" y="49929"/>
              <a:ext cx="1315162" cy="1315511"/>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0" name="3"/>
            <p:cNvSpPr txBox="1"/>
            <p:nvPr/>
          </p:nvSpPr>
          <p:spPr>
            <a:xfrm>
              <a:off x="120417" y="0"/>
              <a:ext cx="1102940"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3</a:t>
              </a:r>
            </a:p>
          </p:txBody>
        </p:sp>
      </p:grpSp>
      <p:grpSp>
        <p:nvGrpSpPr>
          <p:cNvPr id="1244" name="成组"/>
          <p:cNvGrpSpPr/>
          <p:nvPr/>
        </p:nvGrpSpPr>
        <p:grpSpPr>
          <a:xfrm>
            <a:off x="13773729" y="4620628"/>
            <a:ext cx="1315162" cy="1374153"/>
            <a:chOff x="0" y="0"/>
            <a:chExt cx="1315161" cy="1374151"/>
          </a:xfrm>
        </p:grpSpPr>
        <p:sp>
          <p:nvSpPr>
            <p:cNvPr id="1242" name="正方形"/>
            <p:cNvSpPr/>
            <p:nvPr/>
          </p:nvSpPr>
          <p:spPr>
            <a:xfrm>
              <a:off x="0" y="58428"/>
              <a:ext cx="1315162" cy="1315511"/>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3" name="2"/>
            <p:cNvSpPr txBox="1"/>
            <p:nvPr/>
          </p:nvSpPr>
          <p:spPr>
            <a:xfrm>
              <a:off x="109371" y="0"/>
              <a:ext cx="1102940"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2</a:t>
              </a:r>
            </a:p>
          </p:txBody>
        </p:sp>
      </p:grpSp>
      <p:grpSp>
        <p:nvGrpSpPr>
          <p:cNvPr id="1247" name="成组"/>
          <p:cNvGrpSpPr/>
          <p:nvPr/>
        </p:nvGrpSpPr>
        <p:grpSpPr>
          <a:xfrm>
            <a:off x="13789032" y="2852090"/>
            <a:ext cx="1315162" cy="1374153"/>
            <a:chOff x="0" y="0"/>
            <a:chExt cx="1315161" cy="1374151"/>
          </a:xfrm>
        </p:grpSpPr>
        <p:sp>
          <p:nvSpPr>
            <p:cNvPr id="1245" name="正方形"/>
            <p:cNvSpPr/>
            <p:nvPr/>
          </p:nvSpPr>
          <p:spPr>
            <a:xfrm>
              <a:off x="0" y="23033"/>
              <a:ext cx="1315162" cy="1315511"/>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6" name="1"/>
            <p:cNvSpPr txBox="1"/>
            <p:nvPr/>
          </p:nvSpPr>
          <p:spPr>
            <a:xfrm>
              <a:off x="201545" y="0"/>
              <a:ext cx="934638"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1</a:t>
              </a:r>
            </a:p>
          </p:txBody>
        </p:sp>
      </p:grpSp>
      <p:grpSp>
        <p:nvGrpSpPr>
          <p:cNvPr id="1252" name="成组"/>
          <p:cNvGrpSpPr/>
          <p:nvPr/>
        </p:nvGrpSpPr>
        <p:grpSpPr>
          <a:xfrm>
            <a:off x="5057954" y="7900551"/>
            <a:ext cx="5450715" cy="4210228"/>
            <a:chOff x="0" y="0"/>
            <a:chExt cx="5450713" cy="4210227"/>
          </a:xfrm>
        </p:grpSpPr>
        <p:sp>
          <p:nvSpPr>
            <p:cNvPr id="1248" name="形状"/>
            <p:cNvSpPr/>
            <p:nvPr/>
          </p:nvSpPr>
          <p:spPr>
            <a:xfrm>
              <a:off x="0" y="0"/>
              <a:ext cx="5450714" cy="4210228"/>
            </a:xfrm>
            <a:custGeom>
              <a:avLst/>
              <a:gdLst/>
              <a:ahLst/>
              <a:cxnLst>
                <a:cxn ang="0">
                  <a:pos x="wd2" y="hd2"/>
                </a:cxn>
                <a:cxn ang="5400000">
                  <a:pos x="wd2" y="hd2"/>
                </a:cxn>
                <a:cxn ang="10800000">
                  <a:pos x="wd2" y="hd2"/>
                </a:cxn>
                <a:cxn ang="16200000">
                  <a:pos x="wd2" y="hd2"/>
                </a:cxn>
              </a:cxnLst>
              <a:rect l="0" t="0" r="r" b="b"/>
              <a:pathLst>
                <a:path w="21600" h="21600" extrusionOk="0">
                  <a:moveTo>
                    <a:pt x="0" y="20770"/>
                  </a:moveTo>
                  <a:cubicBezTo>
                    <a:pt x="0" y="830"/>
                    <a:pt x="0" y="830"/>
                    <a:pt x="0" y="830"/>
                  </a:cubicBezTo>
                  <a:cubicBezTo>
                    <a:pt x="0" y="369"/>
                    <a:pt x="285" y="0"/>
                    <a:pt x="570" y="0"/>
                  </a:cubicBezTo>
                  <a:cubicBezTo>
                    <a:pt x="20959" y="0"/>
                    <a:pt x="20959" y="0"/>
                    <a:pt x="20959" y="0"/>
                  </a:cubicBezTo>
                  <a:cubicBezTo>
                    <a:pt x="21315" y="0"/>
                    <a:pt x="21600" y="369"/>
                    <a:pt x="21600" y="830"/>
                  </a:cubicBezTo>
                  <a:cubicBezTo>
                    <a:pt x="21600" y="20770"/>
                    <a:pt x="21600" y="20770"/>
                    <a:pt x="21600" y="20770"/>
                  </a:cubicBezTo>
                  <a:cubicBezTo>
                    <a:pt x="21600" y="21231"/>
                    <a:pt x="21315" y="21600"/>
                    <a:pt x="20959" y="21600"/>
                  </a:cubicBezTo>
                  <a:cubicBezTo>
                    <a:pt x="570" y="21600"/>
                    <a:pt x="570" y="21600"/>
                    <a:pt x="570" y="21600"/>
                  </a:cubicBezTo>
                  <a:cubicBezTo>
                    <a:pt x="285" y="21600"/>
                    <a:pt x="0" y="21231"/>
                    <a:pt x="0" y="20770"/>
                  </a:cubicBezTo>
                </a:path>
              </a:pathLst>
            </a:custGeom>
            <a:solidFill>
              <a:srgbClr val="716F7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49" name="形状"/>
            <p:cNvSpPr/>
            <p:nvPr/>
          </p:nvSpPr>
          <p:spPr>
            <a:xfrm>
              <a:off x="2610121" y="109204"/>
              <a:ext cx="215244" cy="215299"/>
            </a:xfrm>
            <a:custGeom>
              <a:avLst/>
              <a:gdLst/>
              <a:ahLst/>
              <a:cxnLst>
                <a:cxn ang="0">
                  <a:pos x="wd2" y="hd2"/>
                </a:cxn>
                <a:cxn ang="5400000">
                  <a:pos x="wd2" y="hd2"/>
                </a:cxn>
                <a:cxn ang="10800000">
                  <a:pos x="wd2" y="hd2"/>
                </a:cxn>
                <a:cxn ang="16200000">
                  <a:pos x="wd2" y="hd2"/>
                </a:cxn>
              </a:cxnLst>
              <a:rect l="0" t="0" r="r" b="b"/>
              <a:pathLst>
                <a:path w="21600" h="21600" extrusionOk="0">
                  <a:moveTo>
                    <a:pt x="0" y="10829"/>
                  </a:moveTo>
                  <a:cubicBezTo>
                    <a:pt x="0" y="5414"/>
                    <a:pt x="5371" y="0"/>
                    <a:pt x="10800" y="0"/>
                  </a:cubicBezTo>
                  <a:cubicBezTo>
                    <a:pt x="16229" y="0"/>
                    <a:pt x="21600" y="5414"/>
                    <a:pt x="21600" y="10829"/>
                  </a:cubicBezTo>
                  <a:cubicBezTo>
                    <a:pt x="21600" y="16186"/>
                    <a:pt x="16229" y="21600"/>
                    <a:pt x="10800" y="21600"/>
                  </a:cubicBezTo>
                  <a:cubicBezTo>
                    <a:pt x="5371" y="21600"/>
                    <a:pt x="0" y="16186"/>
                    <a:pt x="0" y="10829"/>
                  </a:cubicBezTo>
                </a:path>
              </a:pathLst>
            </a:custGeom>
            <a:solidFill>
              <a:srgbClr val="716F7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0" name="矩形"/>
            <p:cNvSpPr/>
            <p:nvPr/>
          </p:nvSpPr>
          <p:spPr>
            <a:xfrm>
              <a:off x="484954" y="396188"/>
              <a:ext cx="4480805" cy="3420385"/>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1" name="椭圆形"/>
            <p:cNvSpPr/>
            <p:nvPr/>
          </p:nvSpPr>
          <p:spPr>
            <a:xfrm>
              <a:off x="5073823" y="2082552"/>
              <a:ext cx="268639" cy="256605"/>
            </a:xfrm>
            <a:prstGeom prst="ellipse">
              <a:avLst/>
            </a:prstGeom>
            <a:solidFill>
              <a:srgbClr val="FFFFFF"/>
            </a:solidFill>
            <a:ln w="3175" cap="flat">
              <a:solidFill>
                <a:srgbClr val="0D73B2"/>
              </a:solidFill>
              <a:prstDash val="solid"/>
              <a:miter lim="8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grpSp>
        <p:nvGrpSpPr>
          <p:cNvPr id="1299" name="成组"/>
          <p:cNvGrpSpPr/>
          <p:nvPr/>
        </p:nvGrpSpPr>
        <p:grpSpPr>
          <a:xfrm>
            <a:off x="3006422" y="3402764"/>
            <a:ext cx="9391284" cy="3745210"/>
            <a:chOff x="0" y="0"/>
            <a:chExt cx="9391283" cy="3745209"/>
          </a:xfrm>
        </p:grpSpPr>
        <p:sp>
          <p:nvSpPr>
            <p:cNvPr id="1253" name="形状"/>
            <p:cNvSpPr/>
            <p:nvPr/>
          </p:nvSpPr>
          <p:spPr>
            <a:xfrm>
              <a:off x="5649333" y="360638"/>
              <a:ext cx="900779" cy="880697"/>
            </a:xfrm>
            <a:custGeom>
              <a:avLst/>
              <a:gdLst/>
              <a:ahLst/>
              <a:cxnLst>
                <a:cxn ang="0">
                  <a:pos x="wd2" y="hd2"/>
                </a:cxn>
                <a:cxn ang="5400000">
                  <a:pos x="wd2" y="hd2"/>
                </a:cxn>
                <a:cxn ang="10800000">
                  <a:pos x="wd2" y="hd2"/>
                </a:cxn>
                <a:cxn ang="16200000">
                  <a:pos x="wd2" y="hd2"/>
                </a:cxn>
              </a:cxnLst>
              <a:rect l="0" t="0" r="r" b="b"/>
              <a:pathLst>
                <a:path w="21600" h="21600" extrusionOk="0">
                  <a:moveTo>
                    <a:pt x="10793" y="21600"/>
                  </a:moveTo>
                  <a:cubicBezTo>
                    <a:pt x="16418" y="21600"/>
                    <a:pt x="21600" y="16761"/>
                    <a:pt x="21600" y="10581"/>
                  </a:cubicBezTo>
                  <a:cubicBezTo>
                    <a:pt x="21600" y="4853"/>
                    <a:pt x="16418" y="0"/>
                    <a:pt x="10793" y="0"/>
                  </a:cubicBezTo>
                  <a:cubicBezTo>
                    <a:pt x="4754" y="0"/>
                    <a:pt x="0" y="4853"/>
                    <a:pt x="0" y="10581"/>
                  </a:cubicBezTo>
                  <a:cubicBezTo>
                    <a:pt x="0" y="16761"/>
                    <a:pt x="4754" y="21600"/>
                    <a:pt x="10793" y="216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4" name="形状"/>
            <p:cNvSpPr/>
            <p:nvPr/>
          </p:nvSpPr>
          <p:spPr>
            <a:xfrm>
              <a:off x="5811832" y="736510"/>
              <a:ext cx="575784" cy="271169"/>
            </a:xfrm>
            <a:custGeom>
              <a:avLst/>
              <a:gdLst/>
              <a:ahLst/>
              <a:cxnLst>
                <a:cxn ang="0">
                  <a:pos x="wd2" y="hd2"/>
                </a:cxn>
                <a:cxn ang="5400000">
                  <a:pos x="wd2" y="hd2"/>
                </a:cxn>
                <a:cxn ang="10800000">
                  <a:pos x="wd2" y="hd2"/>
                </a:cxn>
                <a:cxn ang="16200000">
                  <a:pos x="wd2" y="hd2"/>
                </a:cxn>
              </a:cxnLst>
              <a:rect l="0" t="0" r="r" b="b"/>
              <a:pathLst>
                <a:path w="21600" h="21600" extrusionOk="0">
                  <a:moveTo>
                    <a:pt x="18900" y="21600"/>
                  </a:moveTo>
                  <a:lnTo>
                    <a:pt x="21600" y="21600"/>
                  </a:lnTo>
                  <a:lnTo>
                    <a:pt x="21600" y="0"/>
                  </a:lnTo>
                  <a:lnTo>
                    <a:pt x="18900" y="0"/>
                  </a:lnTo>
                  <a:lnTo>
                    <a:pt x="18900" y="4329"/>
                  </a:lnTo>
                  <a:lnTo>
                    <a:pt x="20261" y="4329"/>
                  </a:lnTo>
                  <a:lnTo>
                    <a:pt x="20261" y="7231"/>
                  </a:lnTo>
                  <a:lnTo>
                    <a:pt x="18900" y="7231"/>
                  </a:lnTo>
                  <a:lnTo>
                    <a:pt x="18900" y="21600"/>
                  </a:lnTo>
                  <a:close/>
                  <a:moveTo>
                    <a:pt x="17561" y="21600"/>
                  </a:moveTo>
                  <a:lnTo>
                    <a:pt x="18900" y="21600"/>
                  </a:lnTo>
                  <a:lnTo>
                    <a:pt x="18900" y="7231"/>
                  </a:lnTo>
                  <a:lnTo>
                    <a:pt x="18230" y="7231"/>
                  </a:lnTo>
                  <a:lnTo>
                    <a:pt x="18230" y="4329"/>
                  </a:lnTo>
                  <a:lnTo>
                    <a:pt x="18900" y="4329"/>
                  </a:lnTo>
                  <a:lnTo>
                    <a:pt x="18900" y="0"/>
                  </a:lnTo>
                  <a:lnTo>
                    <a:pt x="17561" y="0"/>
                  </a:lnTo>
                  <a:lnTo>
                    <a:pt x="17561" y="10086"/>
                  </a:lnTo>
                  <a:lnTo>
                    <a:pt x="18900" y="10086"/>
                  </a:lnTo>
                  <a:lnTo>
                    <a:pt x="18900" y="12988"/>
                  </a:lnTo>
                  <a:lnTo>
                    <a:pt x="17561" y="12988"/>
                  </a:lnTo>
                  <a:lnTo>
                    <a:pt x="17561" y="21600"/>
                  </a:lnTo>
                  <a:close/>
                  <a:moveTo>
                    <a:pt x="16200" y="21600"/>
                  </a:moveTo>
                  <a:lnTo>
                    <a:pt x="17561" y="21600"/>
                  </a:lnTo>
                  <a:lnTo>
                    <a:pt x="17561" y="20172"/>
                  </a:lnTo>
                  <a:lnTo>
                    <a:pt x="16200" y="20172"/>
                  </a:lnTo>
                  <a:lnTo>
                    <a:pt x="16200" y="21600"/>
                  </a:lnTo>
                  <a:close/>
                  <a:moveTo>
                    <a:pt x="17561" y="0"/>
                  </a:moveTo>
                  <a:lnTo>
                    <a:pt x="16200" y="0"/>
                  </a:lnTo>
                  <a:lnTo>
                    <a:pt x="16200" y="4329"/>
                  </a:lnTo>
                  <a:lnTo>
                    <a:pt x="16891" y="4329"/>
                  </a:lnTo>
                  <a:lnTo>
                    <a:pt x="16891" y="7231"/>
                  </a:lnTo>
                  <a:lnTo>
                    <a:pt x="16200" y="7231"/>
                  </a:lnTo>
                  <a:lnTo>
                    <a:pt x="16200" y="15843"/>
                  </a:lnTo>
                  <a:lnTo>
                    <a:pt x="17561" y="15843"/>
                  </a:lnTo>
                  <a:lnTo>
                    <a:pt x="17561" y="12988"/>
                  </a:lnTo>
                  <a:lnTo>
                    <a:pt x="16891" y="12988"/>
                  </a:lnTo>
                  <a:lnTo>
                    <a:pt x="16891" y="10086"/>
                  </a:lnTo>
                  <a:lnTo>
                    <a:pt x="17561" y="10086"/>
                  </a:lnTo>
                  <a:lnTo>
                    <a:pt x="17561" y="0"/>
                  </a:lnTo>
                  <a:close/>
                  <a:moveTo>
                    <a:pt x="14861" y="21600"/>
                  </a:moveTo>
                  <a:lnTo>
                    <a:pt x="16200" y="21600"/>
                  </a:lnTo>
                  <a:lnTo>
                    <a:pt x="16200" y="20172"/>
                  </a:lnTo>
                  <a:lnTo>
                    <a:pt x="14861" y="20172"/>
                  </a:lnTo>
                  <a:lnTo>
                    <a:pt x="14861" y="21600"/>
                  </a:lnTo>
                  <a:close/>
                  <a:moveTo>
                    <a:pt x="16200" y="0"/>
                  </a:moveTo>
                  <a:lnTo>
                    <a:pt x="14861" y="0"/>
                  </a:lnTo>
                  <a:lnTo>
                    <a:pt x="14861" y="10086"/>
                  </a:lnTo>
                  <a:lnTo>
                    <a:pt x="15530" y="10086"/>
                  </a:lnTo>
                  <a:lnTo>
                    <a:pt x="15530" y="12988"/>
                  </a:lnTo>
                  <a:lnTo>
                    <a:pt x="14861" y="12988"/>
                  </a:lnTo>
                  <a:lnTo>
                    <a:pt x="14861" y="15843"/>
                  </a:lnTo>
                  <a:lnTo>
                    <a:pt x="16200" y="15843"/>
                  </a:lnTo>
                  <a:lnTo>
                    <a:pt x="16200" y="7231"/>
                  </a:lnTo>
                  <a:lnTo>
                    <a:pt x="15530" y="7231"/>
                  </a:lnTo>
                  <a:lnTo>
                    <a:pt x="15530" y="4329"/>
                  </a:lnTo>
                  <a:lnTo>
                    <a:pt x="16200" y="4329"/>
                  </a:lnTo>
                  <a:lnTo>
                    <a:pt x="16200" y="0"/>
                  </a:lnTo>
                  <a:close/>
                  <a:moveTo>
                    <a:pt x="13500" y="21600"/>
                  </a:moveTo>
                  <a:lnTo>
                    <a:pt x="14861" y="21600"/>
                  </a:lnTo>
                  <a:lnTo>
                    <a:pt x="14861" y="20172"/>
                  </a:lnTo>
                  <a:lnTo>
                    <a:pt x="13500" y="20172"/>
                  </a:lnTo>
                  <a:lnTo>
                    <a:pt x="13500" y="21600"/>
                  </a:lnTo>
                  <a:close/>
                  <a:moveTo>
                    <a:pt x="14861" y="0"/>
                  </a:moveTo>
                  <a:lnTo>
                    <a:pt x="13500" y="0"/>
                  </a:lnTo>
                  <a:lnTo>
                    <a:pt x="13500" y="4329"/>
                  </a:lnTo>
                  <a:lnTo>
                    <a:pt x="14191" y="4329"/>
                  </a:lnTo>
                  <a:lnTo>
                    <a:pt x="14191" y="7231"/>
                  </a:lnTo>
                  <a:lnTo>
                    <a:pt x="13500" y="7231"/>
                  </a:lnTo>
                  <a:lnTo>
                    <a:pt x="13500" y="15843"/>
                  </a:lnTo>
                  <a:lnTo>
                    <a:pt x="14861" y="15843"/>
                  </a:lnTo>
                  <a:lnTo>
                    <a:pt x="14861" y="12988"/>
                  </a:lnTo>
                  <a:lnTo>
                    <a:pt x="14191" y="12988"/>
                  </a:lnTo>
                  <a:lnTo>
                    <a:pt x="14191" y="10086"/>
                  </a:lnTo>
                  <a:lnTo>
                    <a:pt x="14861" y="10086"/>
                  </a:lnTo>
                  <a:lnTo>
                    <a:pt x="14861" y="0"/>
                  </a:lnTo>
                  <a:close/>
                  <a:moveTo>
                    <a:pt x="12161" y="21600"/>
                  </a:moveTo>
                  <a:lnTo>
                    <a:pt x="13500" y="21600"/>
                  </a:lnTo>
                  <a:lnTo>
                    <a:pt x="13500" y="20172"/>
                  </a:lnTo>
                  <a:lnTo>
                    <a:pt x="12161" y="20172"/>
                  </a:lnTo>
                  <a:lnTo>
                    <a:pt x="12161" y="21600"/>
                  </a:lnTo>
                  <a:close/>
                  <a:moveTo>
                    <a:pt x="13500" y="0"/>
                  </a:moveTo>
                  <a:lnTo>
                    <a:pt x="12161" y="0"/>
                  </a:lnTo>
                  <a:lnTo>
                    <a:pt x="12161" y="10086"/>
                  </a:lnTo>
                  <a:lnTo>
                    <a:pt x="12830" y="10086"/>
                  </a:lnTo>
                  <a:lnTo>
                    <a:pt x="12830" y="12988"/>
                  </a:lnTo>
                  <a:lnTo>
                    <a:pt x="12161" y="12988"/>
                  </a:lnTo>
                  <a:lnTo>
                    <a:pt x="12161" y="15843"/>
                  </a:lnTo>
                  <a:lnTo>
                    <a:pt x="13500" y="15843"/>
                  </a:lnTo>
                  <a:lnTo>
                    <a:pt x="13500" y="7231"/>
                  </a:lnTo>
                  <a:lnTo>
                    <a:pt x="12830" y="7231"/>
                  </a:lnTo>
                  <a:lnTo>
                    <a:pt x="12830" y="4329"/>
                  </a:lnTo>
                  <a:lnTo>
                    <a:pt x="13500" y="4329"/>
                  </a:lnTo>
                  <a:lnTo>
                    <a:pt x="13500" y="0"/>
                  </a:lnTo>
                  <a:close/>
                  <a:moveTo>
                    <a:pt x="10800" y="21600"/>
                  </a:moveTo>
                  <a:lnTo>
                    <a:pt x="12161" y="21600"/>
                  </a:lnTo>
                  <a:lnTo>
                    <a:pt x="12161" y="20172"/>
                  </a:lnTo>
                  <a:lnTo>
                    <a:pt x="10800" y="20172"/>
                  </a:lnTo>
                  <a:lnTo>
                    <a:pt x="10800" y="21600"/>
                  </a:lnTo>
                  <a:close/>
                  <a:moveTo>
                    <a:pt x="12161" y="0"/>
                  </a:moveTo>
                  <a:lnTo>
                    <a:pt x="10800" y="0"/>
                  </a:lnTo>
                  <a:lnTo>
                    <a:pt x="10800" y="4329"/>
                  </a:lnTo>
                  <a:lnTo>
                    <a:pt x="11491" y="4329"/>
                  </a:lnTo>
                  <a:lnTo>
                    <a:pt x="11491" y="7231"/>
                  </a:lnTo>
                  <a:lnTo>
                    <a:pt x="10800" y="7231"/>
                  </a:lnTo>
                  <a:lnTo>
                    <a:pt x="10800" y="15843"/>
                  </a:lnTo>
                  <a:lnTo>
                    <a:pt x="12161" y="15843"/>
                  </a:lnTo>
                  <a:lnTo>
                    <a:pt x="12161" y="12988"/>
                  </a:lnTo>
                  <a:lnTo>
                    <a:pt x="10800" y="12988"/>
                  </a:lnTo>
                  <a:lnTo>
                    <a:pt x="10800" y="10086"/>
                  </a:lnTo>
                  <a:lnTo>
                    <a:pt x="12161" y="10086"/>
                  </a:lnTo>
                  <a:lnTo>
                    <a:pt x="12161" y="0"/>
                  </a:lnTo>
                  <a:close/>
                  <a:moveTo>
                    <a:pt x="9461" y="21600"/>
                  </a:moveTo>
                  <a:lnTo>
                    <a:pt x="10800" y="21600"/>
                  </a:lnTo>
                  <a:lnTo>
                    <a:pt x="10800" y="20172"/>
                  </a:lnTo>
                  <a:lnTo>
                    <a:pt x="9461" y="20172"/>
                  </a:lnTo>
                  <a:lnTo>
                    <a:pt x="9461" y="21600"/>
                  </a:lnTo>
                  <a:close/>
                  <a:moveTo>
                    <a:pt x="10800" y="0"/>
                  </a:moveTo>
                  <a:lnTo>
                    <a:pt x="9461" y="0"/>
                  </a:lnTo>
                  <a:lnTo>
                    <a:pt x="9461" y="10086"/>
                  </a:lnTo>
                  <a:lnTo>
                    <a:pt x="10130" y="10086"/>
                  </a:lnTo>
                  <a:lnTo>
                    <a:pt x="10130" y="12988"/>
                  </a:lnTo>
                  <a:lnTo>
                    <a:pt x="9461" y="12988"/>
                  </a:lnTo>
                  <a:lnTo>
                    <a:pt x="9461" y="15843"/>
                  </a:lnTo>
                  <a:lnTo>
                    <a:pt x="10800" y="15843"/>
                  </a:lnTo>
                  <a:lnTo>
                    <a:pt x="10800" y="7231"/>
                  </a:lnTo>
                  <a:lnTo>
                    <a:pt x="9461" y="7231"/>
                  </a:lnTo>
                  <a:lnTo>
                    <a:pt x="9461" y="4329"/>
                  </a:lnTo>
                  <a:lnTo>
                    <a:pt x="10800" y="4329"/>
                  </a:lnTo>
                  <a:lnTo>
                    <a:pt x="10800" y="0"/>
                  </a:lnTo>
                  <a:close/>
                  <a:moveTo>
                    <a:pt x="8100" y="21600"/>
                  </a:moveTo>
                  <a:lnTo>
                    <a:pt x="9461" y="21600"/>
                  </a:lnTo>
                  <a:lnTo>
                    <a:pt x="9461" y="20172"/>
                  </a:lnTo>
                  <a:lnTo>
                    <a:pt x="8100" y="20172"/>
                  </a:lnTo>
                  <a:lnTo>
                    <a:pt x="8100" y="21600"/>
                  </a:lnTo>
                  <a:close/>
                  <a:moveTo>
                    <a:pt x="9461" y="0"/>
                  </a:moveTo>
                  <a:lnTo>
                    <a:pt x="8100" y="0"/>
                  </a:lnTo>
                  <a:lnTo>
                    <a:pt x="8100" y="4329"/>
                  </a:lnTo>
                  <a:lnTo>
                    <a:pt x="8791" y="4329"/>
                  </a:lnTo>
                  <a:lnTo>
                    <a:pt x="8791" y="7231"/>
                  </a:lnTo>
                  <a:lnTo>
                    <a:pt x="8100" y="7231"/>
                  </a:lnTo>
                  <a:lnTo>
                    <a:pt x="8100" y="15843"/>
                  </a:lnTo>
                  <a:lnTo>
                    <a:pt x="9461" y="15843"/>
                  </a:lnTo>
                  <a:lnTo>
                    <a:pt x="9461" y="12988"/>
                  </a:lnTo>
                  <a:lnTo>
                    <a:pt x="8100" y="12988"/>
                  </a:lnTo>
                  <a:lnTo>
                    <a:pt x="8100" y="10086"/>
                  </a:lnTo>
                  <a:lnTo>
                    <a:pt x="9461" y="10086"/>
                  </a:lnTo>
                  <a:lnTo>
                    <a:pt x="9461" y="0"/>
                  </a:lnTo>
                  <a:close/>
                  <a:moveTo>
                    <a:pt x="6761" y="21600"/>
                  </a:moveTo>
                  <a:lnTo>
                    <a:pt x="8100" y="21600"/>
                  </a:lnTo>
                  <a:lnTo>
                    <a:pt x="8100" y="20172"/>
                  </a:lnTo>
                  <a:lnTo>
                    <a:pt x="6761" y="20172"/>
                  </a:lnTo>
                  <a:lnTo>
                    <a:pt x="6761" y="21600"/>
                  </a:lnTo>
                  <a:close/>
                  <a:moveTo>
                    <a:pt x="8100" y="0"/>
                  </a:moveTo>
                  <a:lnTo>
                    <a:pt x="6761" y="0"/>
                  </a:lnTo>
                  <a:lnTo>
                    <a:pt x="6761" y="10086"/>
                  </a:lnTo>
                  <a:lnTo>
                    <a:pt x="7430" y="10086"/>
                  </a:lnTo>
                  <a:lnTo>
                    <a:pt x="7430" y="12988"/>
                  </a:lnTo>
                  <a:lnTo>
                    <a:pt x="6761" y="12988"/>
                  </a:lnTo>
                  <a:lnTo>
                    <a:pt x="6761" y="15843"/>
                  </a:lnTo>
                  <a:lnTo>
                    <a:pt x="8100" y="15843"/>
                  </a:lnTo>
                  <a:lnTo>
                    <a:pt x="8100" y="7231"/>
                  </a:lnTo>
                  <a:lnTo>
                    <a:pt x="6761" y="7231"/>
                  </a:lnTo>
                  <a:lnTo>
                    <a:pt x="6761" y="4329"/>
                  </a:lnTo>
                  <a:lnTo>
                    <a:pt x="8100" y="4329"/>
                  </a:lnTo>
                  <a:lnTo>
                    <a:pt x="8100" y="0"/>
                  </a:lnTo>
                  <a:close/>
                  <a:moveTo>
                    <a:pt x="4730" y="21600"/>
                  </a:moveTo>
                  <a:lnTo>
                    <a:pt x="6761" y="21600"/>
                  </a:lnTo>
                  <a:lnTo>
                    <a:pt x="6761" y="20172"/>
                  </a:lnTo>
                  <a:lnTo>
                    <a:pt x="4730" y="20172"/>
                  </a:lnTo>
                  <a:lnTo>
                    <a:pt x="4730" y="21600"/>
                  </a:lnTo>
                  <a:close/>
                  <a:moveTo>
                    <a:pt x="6761" y="0"/>
                  </a:moveTo>
                  <a:lnTo>
                    <a:pt x="4730" y="0"/>
                  </a:lnTo>
                  <a:lnTo>
                    <a:pt x="4730" y="4329"/>
                  </a:lnTo>
                  <a:lnTo>
                    <a:pt x="6091" y="4329"/>
                  </a:lnTo>
                  <a:lnTo>
                    <a:pt x="6091" y="7231"/>
                  </a:lnTo>
                  <a:lnTo>
                    <a:pt x="4730" y="7231"/>
                  </a:lnTo>
                  <a:lnTo>
                    <a:pt x="4730" y="15843"/>
                  </a:lnTo>
                  <a:lnTo>
                    <a:pt x="6761" y="15843"/>
                  </a:lnTo>
                  <a:lnTo>
                    <a:pt x="6761" y="12988"/>
                  </a:lnTo>
                  <a:lnTo>
                    <a:pt x="5400" y="12988"/>
                  </a:lnTo>
                  <a:lnTo>
                    <a:pt x="5400" y="10086"/>
                  </a:lnTo>
                  <a:lnTo>
                    <a:pt x="6761" y="10086"/>
                  </a:lnTo>
                  <a:lnTo>
                    <a:pt x="6761" y="0"/>
                  </a:lnTo>
                  <a:close/>
                  <a:moveTo>
                    <a:pt x="3391" y="21600"/>
                  </a:moveTo>
                  <a:lnTo>
                    <a:pt x="4730" y="21600"/>
                  </a:lnTo>
                  <a:lnTo>
                    <a:pt x="4730" y="20172"/>
                  </a:lnTo>
                  <a:lnTo>
                    <a:pt x="3391" y="20172"/>
                  </a:lnTo>
                  <a:lnTo>
                    <a:pt x="3391" y="21600"/>
                  </a:lnTo>
                  <a:close/>
                  <a:moveTo>
                    <a:pt x="4730" y="0"/>
                  </a:moveTo>
                  <a:lnTo>
                    <a:pt x="3391" y="0"/>
                  </a:lnTo>
                  <a:lnTo>
                    <a:pt x="3391" y="10086"/>
                  </a:lnTo>
                  <a:lnTo>
                    <a:pt x="4730" y="10086"/>
                  </a:lnTo>
                  <a:lnTo>
                    <a:pt x="4730" y="12988"/>
                  </a:lnTo>
                  <a:lnTo>
                    <a:pt x="3391" y="12988"/>
                  </a:lnTo>
                  <a:lnTo>
                    <a:pt x="3391" y="15843"/>
                  </a:lnTo>
                  <a:lnTo>
                    <a:pt x="4730" y="15843"/>
                  </a:lnTo>
                  <a:lnTo>
                    <a:pt x="4730" y="7231"/>
                  </a:lnTo>
                  <a:lnTo>
                    <a:pt x="4061" y="7231"/>
                  </a:lnTo>
                  <a:lnTo>
                    <a:pt x="4061" y="4329"/>
                  </a:lnTo>
                  <a:lnTo>
                    <a:pt x="4730" y="4329"/>
                  </a:lnTo>
                  <a:lnTo>
                    <a:pt x="4730" y="0"/>
                  </a:lnTo>
                  <a:close/>
                  <a:moveTo>
                    <a:pt x="2030" y="21600"/>
                  </a:moveTo>
                  <a:lnTo>
                    <a:pt x="3391" y="21600"/>
                  </a:lnTo>
                  <a:lnTo>
                    <a:pt x="3391" y="12988"/>
                  </a:lnTo>
                  <a:lnTo>
                    <a:pt x="2700" y="12988"/>
                  </a:lnTo>
                  <a:lnTo>
                    <a:pt x="2700" y="10086"/>
                  </a:lnTo>
                  <a:lnTo>
                    <a:pt x="3391" y="10086"/>
                  </a:lnTo>
                  <a:lnTo>
                    <a:pt x="3391" y="0"/>
                  </a:lnTo>
                  <a:lnTo>
                    <a:pt x="2030" y="0"/>
                  </a:lnTo>
                  <a:lnTo>
                    <a:pt x="2030" y="4329"/>
                  </a:lnTo>
                  <a:lnTo>
                    <a:pt x="3391" y="4329"/>
                  </a:lnTo>
                  <a:lnTo>
                    <a:pt x="3391" y="7231"/>
                  </a:lnTo>
                  <a:lnTo>
                    <a:pt x="2030" y="7231"/>
                  </a:lnTo>
                  <a:lnTo>
                    <a:pt x="2030" y="21600"/>
                  </a:lnTo>
                  <a:close/>
                  <a:moveTo>
                    <a:pt x="0" y="21600"/>
                  </a:moveTo>
                  <a:lnTo>
                    <a:pt x="2030" y="21600"/>
                  </a:lnTo>
                  <a:lnTo>
                    <a:pt x="2030" y="7231"/>
                  </a:lnTo>
                  <a:lnTo>
                    <a:pt x="1361" y="7231"/>
                  </a:lnTo>
                  <a:lnTo>
                    <a:pt x="1361" y="4329"/>
                  </a:lnTo>
                  <a:lnTo>
                    <a:pt x="2030" y="4329"/>
                  </a:lnTo>
                  <a:lnTo>
                    <a:pt x="2030" y="0"/>
                  </a:lnTo>
                  <a:lnTo>
                    <a:pt x="0" y="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5" name="形状"/>
            <p:cNvSpPr/>
            <p:nvPr/>
          </p:nvSpPr>
          <p:spPr>
            <a:xfrm>
              <a:off x="5921008" y="629843"/>
              <a:ext cx="324419" cy="73067"/>
            </a:xfrm>
            <a:custGeom>
              <a:avLst/>
              <a:gdLst/>
              <a:ahLst/>
              <a:cxnLst>
                <a:cxn ang="0">
                  <a:pos x="wd2" y="hd2"/>
                </a:cxn>
                <a:cxn ang="5400000">
                  <a:pos x="wd2" y="hd2"/>
                </a:cxn>
                <a:cxn ang="10800000">
                  <a:pos x="wd2" y="hd2"/>
                </a:cxn>
                <a:cxn ang="16200000">
                  <a:pos x="wd2" y="hd2"/>
                </a:cxn>
              </a:cxnLst>
              <a:rect l="0" t="0" r="r" b="b"/>
              <a:pathLst>
                <a:path w="21600" h="21600" extrusionOk="0">
                  <a:moveTo>
                    <a:pt x="0" y="10714"/>
                  </a:moveTo>
                  <a:cubicBezTo>
                    <a:pt x="1191" y="21600"/>
                    <a:pt x="1191" y="21600"/>
                    <a:pt x="1191" y="21600"/>
                  </a:cubicBezTo>
                  <a:cubicBezTo>
                    <a:pt x="3613" y="16243"/>
                    <a:pt x="7187" y="10714"/>
                    <a:pt x="10800" y="10714"/>
                  </a:cubicBezTo>
                  <a:cubicBezTo>
                    <a:pt x="14413" y="10714"/>
                    <a:pt x="18026" y="16243"/>
                    <a:pt x="20409" y="21600"/>
                  </a:cubicBezTo>
                  <a:cubicBezTo>
                    <a:pt x="21600" y="10714"/>
                    <a:pt x="21600" y="10714"/>
                    <a:pt x="21600" y="10714"/>
                  </a:cubicBezTo>
                  <a:cubicBezTo>
                    <a:pt x="19217" y="0"/>
                    <a:pt x="14413" y="0"/>
                    <a:pt x="10800" y="0"/>
                  </a:cubicBezTo>
                  <a:cubicBezTo>
                    <a:pt x="7187" y="0"/>
                    <a:pt x="3613" y="0"/>
                    <a:pt x="0" y="10714"/>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6" name="形状"/>
            <p:cNvSpPr/>
            <p:nvPr/>
          </p:nvSpPr>
          <p:spPr>
            <a:xfrm>
              <a:off x="5865151" y="540955"/>
              <a:ext cx="431060" cy="90847"/>
            </a:xfrm>
            <a:custGeom>
              <a:avLst/>
              <a:gdLst/>
              <a:ahLst/>
              <a:cxnLst>
                <a:cxn ang="0">
                  <a:pos x="wd2" y="hd2"/>
                </a:cxn>
                <a:cxn ang="5400000">
                  <a:pos x="wd2" y="hd2"/>
                </a:cxn>
                <a:cxn ang="10800000">
                  <a:pos x="wd2" y="hd2"/>
                </a:cxn>
                <a:cxn ang="16200000">
                  <a:pos x="wd2" y="hd2"/>
                </a:cxn>
              </a:cxnLst>
              <a:rect l="0" t="0" r="r" b="b"/>
              <a:pathLst>
                <a:path w="21600" h="21600" extrusionOk="0">
                  <a:moveTo>
                    <a:pt x="21600" y="12877"/>
                  </a:moveTo>
                  <a:cubicBezTo>
                    <a:pt x="18893" y="4292"/>
                    <a:pt x="14400" y="0"/>
                    <a:pt x="10800" y="0"/>
                  </a:cubicBezTo>
                  <a:cubicBezTo>
                    <a:pt x="7200" y="0"/>
                    <a:pt x="2707" y="4292"/>
                    <a:pt x="0" y="12877"/>
                  </a:cubicBezTo>
                  <a:cubicBezTo>
                    <a:pt x="893" y="21600"/>
                    <a:pt x="893" y="21600"/>
                    <a:pt x="893" y="21600"/>
                  </a:cubicBezTo>
                  <a:cubicBezTo>
                    <a:pt x="3600" y="12877"/>
                    <a:pt x="7200" y="8585"/>
                    <a:pt x="10800" y="8585"/>
                  </a:cubicBezTo>
                  <a:cubicBezTo>
                    <a:pt x="14400" y="8585"/>
                    <a:pt x="18000" y="12877"/>
                    <a:pt x="20707" y="21600"/>
                  </a:cubicBezTo>
                  <a:lnTo>
                    <a:pt x="21600" y="12877"/>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7" name="形状"/>
            <p:cNvSpPr/>
            <p:nvPr/>
          </p:nvSpPr>
          <p:spPr>
            <a:xfrm>
              <a:off x="2970661" y="378414"/>
              <a:ext cx="898243" cy="88323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57" y="21600"/>
                    <a:pt x="21600" y="16750"/>
                    <a:pt x="21600" y="10574"/>
                  </a:cubicBezTo>
                  <a:cubicBezTo>
                    <a:pt x="21600" y="4850"/>
                    <a:pt x="16857" y="0"/>
                    <a:pt x="10800" y="0"/>
                  </a:cubicBezTo>
                  <a:cubicBezTo>
                    <a:pt x="5186" y="0"/>
                    <a:pt x="0" y="4850"/>
                    <a:pt x="0" y="10574"/>
                  </a:cubicBezTo>
                  <a:cubicBezTo>
                    <a:pt x="0" y="16750"/>
                    <a:pt x="5186" y="21600"/>
                    <a:pt x="10800" y="21600"/>
                  </a:cubicBezTo>
                </a:path>
              </a:pathLst>
            </a:custGeom>
            <a:solidFill>
              <a:srgbClr val="0787C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8" name="形状"/>
            <p:cNvSpPr/>
            <p:nvPr/>
          </p:nvSpPr>
          <p:spPr>
            <a:xfrm>
              <a:off x="3239796" y="520637"/>
              <a:ext cx="359966" cy="593713"/>
            </a:xfrm>
            <a:custGeom>
              <a:avLst/>
              <a:gdLst/>
              <a:ahLst/>
              <a:cxnLst>
                <a:cxn ang="0">
                  <a:pos x="wd2" y="hd2"/>
                </a:cxn>
                <a:cxn ang="5400000">
                  <a:pos x="wd2" y="hd2"/>
                </a:cxn>
                <a:cxn ang="10800000">
                  <a:pos x="wd2" y="hd2"/>
                </a:cxn>
                <a:cxn ang="16200000">
                  <a:pos x="wd2" y="hd2"/>
                </a:cxn>
              </a:cxnLst>
              <a:rect l="0" t="0" r="r" b="b"/>
              <a:pathLst>
                <a:path w="21600" h="21600" extrusionOk="0">
                  <a:moveTo>
                    <a:pt x="17280" y="21600"/>
                  </a:moveTo>
                  <a:lnTo>
                    <a:pt x="21600" y="21600"/>
                  </a:lnTo>
                  <a:lnTo>
                    <a:pt x="21600" y="670"/>
                  </a:lnTo>
                  <a:lnTo>
                    <a:pt x="19423" y="670"/>
                  </a:lnTo>
                  <a:lnTo>
                    <a:pt x="19423" y="0"/>
                  </a:lnTo>
                  <a:lnTo>
                    <a:pt x="17280" y="0"/>
                  </a:lnTo>
                  <a:lnTo>
                    <a:pt x="17280" y="1967"/>
                  </a:lnTo>
                  <a:lnTo>
                    <a:pt x="19423" y="1967"/>
                  </a:lnTo>
                  <a:lnTo>
                    <a:pt x="19423" y="13751"/>
                  </a:lnTo>
                  <a:lnTo>
                    <a:pt x="17280" y="13751"/>
                  </a:lnTo>
                  <a:lnTo>
                    <a:pt x="17280" y="15049"/>
                  </a:lnTo>
                  <a:lnTo>
                    <a:pt x="19423" y="15049"/>
                  </a:lnTo>
                  <a:lnTo>
                    <a:pt x="19423" y="17016"/>
                  </a:lnTo>
                  <a:lnTo>
                    <a:pt x="17280" y="17016"/>
                  </a:lnTo>
                  <a:lnTo>
                    <a:pt x="17280" y="18314"/>
                  </a:lnTo>
                  <a:lnTo>
                    <a:pt x="19423" y="18314"/>
                  </a:lnTo>
                  <a:lnTo>
                    <a:pt x="19423" y="19633"/>
                  </a:lnTo>
                  <a:lnTo>
                    <a:pt x="17280" y="19633"/>
                  </a:lnTo>
                  <a:lnTo>
                    <a:pt x="17280" y="21600"/>
                  </a:lnTo>
                  <a:close/>
                  <a:moveTo>
                    <a:pt x="15103" y="0"/>
                  </a:moveTo>
                  <a:lnTo>
                    <a:pt x="15103" y="670"/>
                  </a:lnTo>
                  <a:lnTo>
                    <a:pt x="10783" y="670"/>
                  </a:lnTo>
                  <a:lnTo>
                    <a:pt x="10783" y="1967"/>
                  </a:lnTo>
                  <a:lnTo>
                    <a:pt x="17280" y="1967"/>
                  </a:lnTo>
                  <a:lnTo>
                    <a:pt x="17280" y="0"/>
                  </a:lnTo>
                  <a:lnTo>
                    <a:pt x="15103" y="0"/>
                  </a:lnTo>
                  <a:close/>
                  <a:moveTo>
                    <a:pt x="10783" y="21600"/>
                  </a:moveTo>
                  <a:lnTo>
                    <a:pt x="17280" y="21600"/>
                  </a:lnTo>
                  <a:lnTo>
                    <a:pt x="17280" y="19633"/>
                  </a:lnTo>
                  <a:lnTo>
                    <a:pt x="15103" y="19633"/>
                  </a:lnTo>
                  <a:lnTo>
                    <a:pt x="15103" y="18314"/>
                  </a:lnTo>
                  <a:lnTo>
                    <a:pt x="17280" y="18314"/>
                  </a:lnTo>
                  <a:lnTo>
                    <a:pt x="17280" y="17016"/>
                  </a:lnTo>
                  <a:lnTo>
                    <a:pt x="15103" y="17016"/>
                  </a:lnTo>
                  <a:lnTo>
                    <a:pt x="15103" y="15049"/>
                  </a:lnTo>
                  <a:lnTo>
                    <a:pt x="17280" y="15049"/>
                  </a:lnTo>
                  <a:lnTo>
                    <a:pt x="17280" y="13751"/>
                  </a:lnTo>
                  <a:lnTo>
                    <a:pt x="10783" y="13751"/>
                  </a:lnTo>
                  <a:lnTo>
                    <a:pt x="10783" y="15049"/>
                  </a:lnTo>
                  <a:lnTo>
                    <a:pt x="12960" y="15049"/>
                  </a:lnTo>
                  <a:lnTo>
                    <a:pt x="12960" y="17016"/>
                  </a:lnTo>
                  <a:lnTo>
                    <a:pt x="10783" y="17016"/>
                  </a:lnTo>
                  <a:lnTo>
                    <a:pt x="10783" y="18314"/>
                  </a:lnTo>
                  <a:lnTo>
                    <a:pt x="12960" y="18314"/>
                  </a:lnTo>
                  <a:lnTo>
                    <a:pt x="12960" y="19633"/>
                  </a:lnTo>
                  <a:lnTo>
                    <a:pt x="10783" y="19633"/>
                  </a:lnTo>
                  <a:lnTo>
                    <a:pt x="10783" y="21600"/>
                  </a:lnTo>
                  <a:close/>
                  <a:moveTo>
                    <a:pt x="10783" y="670"/>
                  </a:moveTo>
                  <a:lnTo>
                    <a:pt x="4320" y="670"/>
                  </a:lnTo>
                  <a:lnTo>
                    <a:pt x="4320" y="1967"/>
                  </a:lnTo>
                  <a:lnTo>
                    <a:pt x="10783" y="1967"/>
                  </a:lnTo>
                  <a:lnTo>
                    <a:pt x="10783" y="670"/>
                  </a:lnTo>
                  <a:close/>
                  <a:moveTo>
                    <a:pt x="4320" y="21600"/>
                  </a:moveTo>
                  <a:lnTo>
                    <a:pt x="10783" y="21600"/>
                  </a:lnTo>
                  <a:lnTo>
                    <a:pt x="10783" y="19633"/>
                  </a:lnTo>
                  <a:lnTo>
                    <a:pt x="8640" y="19633"/>
                  </a:lnTo>
                  <a:lnTo>
                    <a:pt x="8640" y="18314"/>
                  </a:lnTo>
                  <a:lnTo>
                    <a:pt x="10783" y="18314"/>
                  </a:lnTo>
                  <a:lnTo>
                    <a:pt x="10783" y="17016"/>
                  </a:lnTo>
                  <a:lnTo>
                    <a:pt x="8640" y="17016"/>
                  </a:lnTo>
                  <a:lnTo>
                    <a:pt x="8640" y="15049"/>
                  </a:lnTo>
                  <a:lnTo>
                    <a:pt x="10783" y="15049"/>
                  </a:lnTo>
                  <a:lnTo>
                    <a:pt x="10783" y="13751"/>
                  </a:lnTo>
                  <a:lnTo>
                    <a:pt x="4320" y="13751"/>
                  </a:lnTo>
                  <a:lnTo>
                    <a:pt x="4320" y="15049"/>
                  </a:lnTo>
                  <a:lnTo>
                    <a:pt x="6463" y="15049"/>
                  </a:lnTo>
                  <a:lnTo>
                    <a:pt x="6463" y="17016"/>
                  </a:lnTo>
                  <a:lnTo>
                    <a:pt x="4320" y="17016"/>
                  </a:lnTo>
                  <a:lnTo>
                    <a:pt x="4320" y="18314"/>
                  </a:lnTo>
                  <a:lnTo>
                    <a:pt x="6463" y="18314"/>
                  </a:lnTo>
                  <a:lnTo>
                    <a:pt x="6463" y="19633"/>
                  </a:lnTo>
                  <a:lnTo>
                    <a:pt x="4320" y="19633"/>
                  </a:lnTo>
                  <a:lnTo>
                    <a:pt x="4320" y="21600"/>
                  </a:lnTo>
                  <a:close/>
                  <a:moveTo>
                    <a:pt x="4320" y="670"/>
                  </a:moveTo>
                  <a:lnTo>
                    <a:pt x="0" y="670"/>
                  </a:lnTo>
                  <a:lnTo>
                    <a:pt x="0" y="21600"/>
                  </a:lnTo>
                  <a:lnTo>
                    <a:pt x="4320" y="21600"/>
                  </a:lnTo>
                  <a:lnTo>
                    <a:pt x="4320" y="19633"/>
                  </a:lnTo>
                  <a:lnTo>
                    <a:pt x="2143" y="19633"/>
                  </a:lnTo>
                  <a:lnTo>
                    <a:pt x="2143" y="18314"/>
                  </a:lnTo>
                  <a:lnTo>
                    <a:pt x="4320" y="18314"/>
                  </a:lnTo>
                  <a:lnTo>
                    <a:pt x="4320" y="17016"/>
                  </a:lnTo>
                  <a:lnTo>
                    <a:pt x="2143" y="17016"/>
                  </a:lnTo>
                  <a:lnTo>
                    <a:pt x="2143" y="15049"/>
                  </a:lnTo>
                  <a:lnTo>
                    <a:pt x="4320" y="15049"/>
                  </a:lnTo>
                  <a:lnTo>
                    <a:pt x="4320" y="13751"/>
                  </a:lnTo>
                  <a:lnTo>
                    <a:pt x="2143" y="13751"/>
                  </a:lnTo>
                  <a:lnTo>
                    <a:pt x="2143" y="1967"/>
                  </a:lnTo>
                  <a:lnTo>
                    <a:pt x="4320" y="1967"/>
                  </a:lnTo>
                  <a:lnTo>
                    <a:pt x="4320" y="67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9" name="形状"/>
            <p:cNvSpPr/>
            <p:nvPr/>
          </p:nvSpPr>
          <p:spPr>
            <a:xfrm>
              <a:off x="6405962" y="1818416"/>
              <a:ext cx="1060739" cy="1061014"/>
            </a:xfrm>
            <a:custGeom>
              <a:avLst/>
              <a:gdLst/>
              <a:ahLst/>
              <a:cxnLst>
                <a:cxn ang="0">
                  <a:pos x="wd2" y="hd2"/>
                </a:cxn>
                <a:cxn ang="5400000">
                  <a:pos x="wd2" y="hd2"/>
                </a:cxn>
                <a:cxn ang="10800000">
                  <a:pos x="wd2" y="hd2"/>
                </a:cxn>
                <a:cxn ang="16200000">
                  <a:pos x="wd2" y="hd2"/>
                </a:cxn>
              </a:cxnLst>
              <a:rect l="0" t="0" r="r" b="b"/>
              <a:pathLst>
                <a:path w="21600" h="21600" extrusionOk="0">
                  <a:moveTo>
                    <a:pt x="10618" y="21600"/>
                  </a:moveTo>
                  <a:cubicBezTo>
                    <a:pt x="16842" y="21600"/>
                    <a:pt x="21600" y="16844"/>
                    <a:pt x="21600" y="10987"/>
                  </a:cubicBezTo>
                  <a:cubicBezTo>
                    <a:pt x="21600" y="4767"/>
                    <a:pt x="16842" y="0"/>
                    <a:pt x="10618" y="0"/>
                  </a:cubicBezTo>
                  <a:cubicBezTo>
                    <a:pt x="4758" y="0"/>
                    <a:pt x="0" y="4767"/>
                    <a:pt x="0" y="10987"/>
                  </a:cubicBezTo>
                  <a:cubicBezTo>
                    <a:pt x="0" y="16844"/>
                    <a:pt x="4758" y="21600"/>
                    <a:pt x="10618" y="21600"/>
                  </a:cubicBez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0" name="形状"/>
            <p:cNvSpPr/>
            <p:nvPr/>
          </p:nvSpPr>
          <p:spPr>
            <a:xfrm>
              <a:off x="6604007" y="2412705"/>
              <a:ext cx="667187" cy="179741"/>
            </a:xfrm>
            <a:custGeom>
              <a:avLst/>
              <a:gdLst/>
              <a:ahLst/>
              <a:cxnLst>
                <a:cxn ang="0">
                  <a:pos x="wd2" y="hd2"/>
                </a:cxn>
                <a:cxn ang="5400000">
                  <a:pos x="wd2" y="hd2"/>
                </a:cxn>
                <a:cxn ang="10800000">
                  <a:pos x="wd2" y="hd2"/>
                </a:cxn>
                <a:cxn ang="16200000">
                  <a:pos x="wd2" y="hd2"/>
                </a:cxn>
              </a:cxnLst>
              <a:rect l="0" t="0" r="r" b="b"/>
              <a:pathLst>
                <a:path w="21600" h="21600" extrusionOk="0">
                  <a:moveTo>
                    <a:pt x="14002" y="10800"/>
                  </a:moveTo>
                  <a:lnTo>
                    <a:pt x="7598" y="10800"/>
                  </a:lnTo>
                  <a:lnTo>
                    <a:pt x="7598" y="0"/>
                  </a:lnTo>
                  <a:lnTo>
                    <a:pt x="0" y="0"/>
                  </a:lnTo>
                  <a:lnTo>
                    <a:pt x="0" y="21600"/>
                  </a:lnTo>
                  <a:lnTo>
                    <a:pt x="21600" y="21600"/>
                  </a:lnTo>
                  <a:lnTo>
                    <a:pt x="21600" y="0"/>
                  </a:lnTo>
                  <a:lnTo>
                    <a:pt x="14002" y="0"/>
                  </a:lnTo>
                  <a:lnTo>
                    <a:pt x="14002" y="108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1" name="矩形"/>
            <p:cNvSpPr/>
            <p:nvPr/>
          </p:nvSpPr>
          <p:spPr>
            <a:xfrm>
              <a:off x="6873144" y="2412704"/>
              <a:ext cx="126375" cy="52766"/>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2" name="形状"/>
            <p:cNvSpPr/>
            <p:nvPr/>
          </p:nvSpPr>
          <p:spPr>
            <a:xfrm>
              <a:off x="6604007" y="2034289"/>
              <a:ext cx="667187" cy="342284"/>
            </a:xfrm>
            <a:custGeom>
              <a:avLst/>
              <a:gdLst/>
              <a:ahLst/>
              <a:cxnLst>
                <a:cxn ang="0">
                  <a:pos x="wd2" y="hd2"/>
                </a:cxn>
                <a:cxn ang="5400000">
                  <a:pos x="wd2" y="hd2"/>
                </a:cxn>
                <a:cxn ang="10800000">
                  <a:pos x="wd2" y="hd2"/>
                </a:cxn>
                <a:cxn ang="16200000">
                  <a:pos x="wd2" y="hd2"/>
                </a:cxn>
              </a:cxnLst>
              <a:rect l="0" t="0" r="r" b="b"/>
              <a:pathLst>
                <a:path w="21600" h="21600" extrusionOk="0">
                  <a:moveTo>
                    <a:pt x="15757" y="0"/>
                  </a:moveTo>
                  <a:lnTo>
                    <a:pt x="10511" y="0"/>
                  </a:lnTo>
                  <a:lnTo>
                    <a:pt x="10511" y="3418"/>
                  </a:lnTo>
                  <a:lnTo>
                    <a:pt x="14002" y="3418"/>
                  </a:lnTo>
                  <a:lnTo>
                    <a:pt x="14002" y="7964"/>
                  </a:lnTo>
                  <a:lnTo>
                    <a:pt x="10511" y="7964"/>
                  </a:lnTo>
                  <a:lnTo>
                    <a:pt x="10511" y="21600"/>
                  </a:lnTo>
                  <a:lnTo>
                    <a:pt x="21600" y="21600"/>
                  </a:lnTo>
                  <a:lnTo>
                    <a:pt x="21600" y="7964"/>
                  </a:lnTo>
                  <a:lnTo>
                    <a:pt x="15757" y="7964"/>
                  </a:lnTo>
                  <a:lnTo>
                    <a:pt x="15757" y="0"/>
                  </a:lnTo>
                  <a:close/>
                  <a:moveTo>
                    <a:pt x="10511" y="0"/>
                  </a:moveTo>
                  <a:lnTo>
                    <a:pt x="5265" y="0"/>
                  </a:lnTo>
                  <a:lnTo>
                    <a:pt x="5265" y="7964"/>
                  </a:lnTo>
                  <a:lnTo>
                    <a:pt x="0" y="7964"/>
                  </a:lnTo>
                  <a:lnTo>
                    <a:pt x="0" y="21600"/>
                  </a:lnTo>
                  <a:lnTo>
                    <a:pt x="10511" y="21600"/>
                  </a:lnTo>
                  <a:lnTo>
                    <a:pt x="10511" y="7964"/>
                  </a:lnTo>
                  <a:lnTo>
                    <a:pt x="7001" y="7964"/>
                  </a:lnTo>
                  <a:lnTo>
                    <a:pt x="7001" y="3418"/>
                  </a:lnTo>
                  <a:lnTo>
                    <a:pt x="10511" y="3418"/>
                  </a:lnTo>
                  <a:lnTo>
                    <a:pt x="1051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3" name="形状"/>
            <p:cNvSpPr/>
            <p:nvPr/>
          </p:nvSpPr>
          <p:spPr>
            <a:xfrm>
              <a:off x="827723" y="0"/>
              <a:ext cx="558010" cy="558156"/>
            </a:xfrm>
            <a:custGeom>
              <a:avLst/>
              <a:gdLst/>
              <a:ahLst/>
              <a:cxnLst>
                <a:cxn ang="0">
                  <a:pos x="wd2" y="hd2"/>
                </a:cxn>
                <a:cxn ang="5400000">
                  <a:pos x="wd2" y="hd2"/>
                </a:cxn>
                <a:cxn ang="10800000">
                  <a:pos x="wd2" y="hd2"/>
                </a:cxn>
                <a:cxn ang="16200000">
                  <a:pos x="wd2" y="hd2"/>
                </a:cxn>
              </a:cxnLst>
              <a:rect l="0" t="0" r="r" b="b"/>
              <a:pathLst>
                <a:path w="21600" h="21600" extrusionOk="0">
                  <a:moveTo>
                    <a:pt x="11146" y="21600"/>
                  </a:moveTo>
                  <a:cubicBezTo>
                    <a:pt x="16718" y="21600"/>
                    <a:pt x="21600" y="16718"/>
                    <a:pt x="21600" y="10454"/>
                  </a:cubicBezTo>
                  <a:cubicBezTo>
                    <a:pt x="21600" y="4882"/>
                    <a:pt x="16718" y="0"/>
                    <a:pt x="11146" y="0"/>
                  </a:cubicBezTo>
                  <a:cubicBezTo>
                    <a:pt x="4882" y="0"/>
                    <a:pt x="0" y="4882"/>
                    <a:pt x="0" y="10454"/>
                  </a:cubicBezTo>
                  <a:cubicBezTo>
                    <a:pt x="0" y="16718"/>
                    <a:pt x="4882" y="21600"/>
                    <a:pt x="11146"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4" name="形状"/>
            <p:cNvSpPr/>
            <p:nvPr/>
          </p:nvSpPr>
          <p:spPr>
            <a:xfrm>
              <a:off x="936899" y="71113"/>
              <a:ext cx="359967" cy="377838"/>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9711" y="0"/>
                    <a:pt x="8640" y="3095"/>
                    <a:pt x="8640" y="4116"/>
                  </a:cubicBezTo>
                  <a:cubicBezTo>
                    <a:pt x="8640" y="8232"/>
                    <a:pt x="8640" y="8232"/>
                    <a:pt x="8640" y="8232"/>
                  </a:cubicBezTo>
                  <a:cubicBezTo>
                    <a:pt x="0" y="11327"/>
                    <a:pt x="0" y="11327"/>
                    <a:pt x="0" y="11327"/>
                  </a:cubicBezTo>
                  <a:cubicBezTo>
                    <a:pt x="0" y="13368"/>
                    <a:pt x="0" y="13368"/>
                    <a:pt x="0" y="13368"/>
                  </a:cubicBezTo>
                  <a:cubicBezTo>
                    <a:pt x="8640" y="12348"/>
                    <a:pt x="8640" y="12348"/>
                    <a:pt x="8640" y="12348"/>
                  </a:cubicBezTo>
                  <a:cubicBezTo>
                    <a:pt x="8640" y="16463"/>
                    <a:pt x="8640" y="16463"/>
                    <a:pt x="8640" y="16463"/>
                  </a:cubicBezTo>
                  <a:cubicBezTo>
                    <a:pt x="4320" y="19559"/>
                    <a:pt x="4320" y="19559"/>
                    <a:pt x="4320" y="19559"/>
                  </a:cubicBezTo>
                  <a:cubicBezTo>
                    <a:pt x="4320" y="21600"/>
                    <a:pt x="4320" y="21600"/>
                    <a:pt x="4320" y="21600"/>
                  </a:cubicBezTo>
                  <a:cubicBezTo>
                    <a:pt x="10783" y="19559"/>
                    <a:pt x="10783" y="19559"/>
                    <a:pt x="10783" y="19559"/>
                  </a:cubicBezTo>
                  <a:cubicBezTo>
                    <a:pt x="16174" y="21600"/>
                    <a:pt x="16174" y="21600"/>
                    <a:pt x="16174" y="21600"/>
                  </a:cubicBezTo>
                  <a:cubicBezTo>
                    <a:pt x="16174" y="19559"/>
                    <a:pt x="16174" y="19559"/>
                    <a:pt x="16174" y="19559"/>
                  </a:cubicBezTo>
                  <a:cubicBezTo>
                    <a:pt x="12960" y="16463"/>
                    <a:pt x="12960" y="16463"/>
                    <a:pt x="12960" y="16463"/>
                  </a:cubicBezTo>
                  <a:cubicBezTo>
                    <a:pt x="12960" y="12348"/>
                    <a:pt x="12960" y="12348"/>
                    <a:pt x="12960" y="12348"/>
                  </a:cubicBezTo>
                  <a:cubicBezTo>
                    <a:pt x="21600" y="13368"/>
                    <a:pt x="21600" y="13368"/>
                    <a:pt x="21600" y="13368"/>
                  </a:cubicBezTo>
                  <a:cubicBezTo>
                    <a:pt x="21600" y="11327"/>
                    <a:pt x="21600" y="11327"/>
                    <a:pt x="21600" y="11327"/>
                  </a:cubicBezTo>
                  <a:cubicBezTo>
                    <a:pt x="12960" y="8232"/>
                    <a:pt x="12960" y="8232"/>
                    <a:pt x="12960" y="8232"/>
                  </a:cubicBezTo>
                  <a:cubicBezTo>
                    <a:pt x="12960" y="4116"/>
                    <a:pt x="12960" y="4116"/>
                    <a:pt x="12960" y="4116"/>
                  </a:cubicBezTo>
                  <a:cubicBezTo>
                    <a:pt x="12960" y="3095"/>
                    <a:pt x="11854" y="0"/>
                    <a:pt x="1078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5" name="形状"/>
            <p:cNvSpPr/>
            <p:nvPr/>
          </p:nvSpPr>
          <p:spPr>
            <a:xfrm>
              <a:off x="8617456" y="2501593"/>
              <a:ext cx="773828" cy="774030"/>
            </a:xfrm>
            <a:custGeom>
              <a:avLst/>
              <a:gdLst/>
              <a:ahLst/>
              <a:cxnLst>
                <a:cxn ang="0">
                  <a:pos x="wd2" y="hd2"/>
                </a:cxn>
                <a:cxn ang="5400000">
                  <a:pos x="wd2" y="hd2"/>
                </a:cxn>
                <a:cxn ang="10800000">
                  <a:pos x="wd2" y="hd2"/>
                </a:cxn>
                <a:cxn ang="16200000">
                  <a:pos x="wd2" y="hd2"/>
                </a:cxn>
              </a:cxnLst>
              <a:rect l="0" t="0" r="r" b="b"/>
              <a:pathLst>
                <a:path w="21600" h="21600" extrusionOk="0">
                  <a:moveTo>
                    <a:pt x="10559" y="0"/>
                  </a:moveTo>
                  <a:cubicBezTo>
                    <a:pt x="13564" y="0"/>
                    <a:pt x="16586" y="1511"/>
                    <a:pt x="18080" y="3520"/>
                  </a:cubicBezTo>
                  <a:cubicBezTo>
                    <a:pt x="20089" y="5014"/>
                    <a:pt x="21600" y="8036"/>
                    <a:pt x="21600" y="11041"/>
                  </a:cubicBezTo>
                  <a:cubicBezTo>
                    <a:pt x="21600" y="13564"/>
                    <a:pt x="20089" y="16570"/>
                    <a:pt x="18080" y="18080"/>
                  </a:cubicBezTo>
                  <a:cubicBezTo>
                    <a:pt x="16586" y="20089"/>
                    <a:pt x="13564" y="21600"/>
                    <a:pt x="10559" y="21600"/>
                  </a:cubicBezTo>
                  <a:cubicBezTo>
                    <a:pt x="10559" y="19077"/>
                    <a:pt x="10559" y="19077"/>
                    <a:pt x="10559" y="19077"/>
                  </a:cubicBezTo>
                  <a:cubicBezTo>
                    <a:pt x="13066" y="19077"/>
                    <a:pt x="15075" y="18080"/>
                    <a:pt x="16586" y="16570"/>
                  </a:cubicBezTo>
                  <a:cubicBezTo>
                    <a:pt x="18080" y="15059"/>
                    <a:pt x="19093" y="13050"/>
                    <a:pt x="19093" y="11041"/>
                  </a:cubicBezTo>
                  <a:cubicBezTo>
                    <a:pt x="19093" y="8534"/>
                    <a:pt x="18080" y="6525"/>
                    <a:pt x="16586" y="5014"/>
                  </a:cubicBezTo>
                  <a:cubicBezTo>
                    <a:pt x="15075" y="3520"/>
                    <a:pt x="13066" y="2507"/>
                    <a:pt x="10559" y="2507"/>
                  </a:cubicBezTo>
                  <a:lnTo>
                    <a:pt x="10559" y="0"/>
                  </a:lnTo>
                  <a:close/>
                  <a:moveTo>
                    <a:pt x="10559" y="21600"/>
                  </a:moveTo>
                  <a:cubicBezTo>
                    <a:pt x="8036" y="21600"/>
                    <a:pt x="5030" y="20089"/>
                    <a:pt x="3520" y="18080"/>
                  </a:cubicBezTo>
                  <a:cubicBezTo>
                    <a:pt x="1511" y="16570"/>
                    <a:pt x="0" y="13564"/>
                    <a:pt x="0" y="11041"/>
                  </a:cubicBezTo>
                  <a:cubicBezTo>
                    <a:pt x="0" y="8036"/>
                    <a:pt x="1511" y="5014"/>
                    <a:pt x="3520" y="3520"/>
                  </a:cubicBezTo>
                  <a:cubicBezTo>
                    <a:pt x="5030" y="1511"/>
                    <a:pt x="8036" y="0"/>
                    <a:pt x="10559" y="0"/>
                  </a:cubicBezTo>
                  <a:cubicBezTo>
                    <a:pt x="10559" y="2507"/>
                    <a:pt x="10559" y="2507"/>
                    <a:pt x="10559" y="2507"/>
                  </a:cubicBezTo>
                  <a:cubicBezTo>
                    <a:pt x="8550" y="2507"/>
                    <a:pt x="6541" y="3520"/>
                    <a:pt x="5030" y="5014"/>
                  </a:cubicBezTo>
                  <a:cubicBezTo>
                    <a:pt x="3520" y="6525"/>
                    <a:pt x="2523" y="8534"/>
                    <a:pt x="2523" y="11041"/>
                  </a:cubicBezTo>
                  <a:cubicBezTo>
                    <a:pt x="2523" y="13050"/>
                    <a:pt x="3520" y="15059"/>
                    <a:pt x="5030" y="16570"/>
                  </a:cubicBezTo>
                  <a:cubicBezTo>
                    <a:pt x="6541" y="18080"/>
                    <a:pt x="8550" y="19077"/>
                    <a:pt x="10559" y="19077"/>
                  </a:cubicBezTo>
                  <a:lnTo>
                    <a:pt x="10559"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6" name="形状"/>
            <p:cNvSpPr/>
            <p:nvPr/>
          </p:nvSpPr>
          <p:spPr>
            <a:xfrm>
              <a:off x="8673310" y="2554927"/>
              <a:ext cx="664651" cy="664823"/>
            </a:xfrm>
            <a:custGeom>
              <a:avLst/>
              <a:gdLst/>
              <a:ahLst/>
              <a:cxnLst>
                <a:cxn ang="0">
                  <a:pos x="wd2" y="hd2"/>
                </a:cxn>
                <a:cxn ang="5400000">
                  <a:pos x="wd2" y="hd2"/>
                </a:cxn>
                <a:cxn ang="10800000">
                  <a:pos x="wd2" y="hd2"/>
                </a:cxn>
                <a:cxn ang="16200000">
                  <a:pos x="wd2" y="hd2"/>
                </a:cxn>
              </a:cxnLst>
              <a:rect l="0" t="0" r="r" b="b"/>
              <a:pathLst>
                <a:path w="21600" h="21600" extrusionOk="0">
                  <a:moveTo>
                    <a:pt x="10520" y="21600"/>
                  </a:moveTo>
                  <a:cubicBezTo>
                    <a:pt x="16929" y="21600"/>
                    <a:pt x="21600" y="16929"/>
                    <a:pt x="21600" y="11080"/>
                  </a:cubicBezTo>
                  <a:cubicBezTo>
                    <a:pt x="21600" y="4671"/>
                    <a:pt x="16929" y="0"/>
                    <a:pt x="10520" y="0"/>
                  </a:cubicBezTo>
                  <a:cubicBezTo>
                    <a:pt x="4671" y="0"/>
                    <a:pt x="0" y="4671"/>
                    <a:pt x="0" y="11080"/>
                  </a:cubicBezTo>
                  <a:cubicBezTo>
                    <a:pt x="0" y="16929"/>
                    <a:pt x="4671" y="21600"/>
                    <a:pt x="10520" y="2160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7" name="形状"/>
            <p:cNvSpPr/>
            <p:nvPr/>
          </p:nvSpPr>
          <p:spPr>
            <a:xfrm>
              <a:off x="7898910" y="88889"/>
              <a:ext cx="971871" cy="972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999" y="0"/>
                    <a:pt x="16405" y="1203"/>
                    <a:pt x="18401" y="3199"/>
                  </a:cubicBezTo>
                  <a:cubicBezTo>
                    <a:pt x="20397" y="4799"/>
                    <a:pt x="21600" y="7601"/>
                    <a:pt x="21600" y="10800"/>
                  </a:cubicBezTo>
                  <a:cubicBezTo>
                    <a:pt x="21600" y="13602"/>
                    <a:pt x="20397" y="16405"/>
                    <a:pt x="18401" y="18401"/>
                  </a:cubicBezTo>
                  <a:cubicBezTo>
                    <a:pt x="16405" y="20397"/>
                    <a:pt x="13999" y="21600"/>
                    <a:pt x="10800" y="21600"/>
                  </a:cubicBezTo>
                  <a:cubicBezTo>
                    <a:pt x="10800" y="19604"/>
                    <a:pt x="10800" y="19604"/>
                    <a:pt x="10800" y="19604"/>
                  </a:cubicBezTo>
                  <a:cubicBezTo>
                    <a:pt x="13206" y="19604"/>
                    <a:pt x="15599" y="18798"/>
                    <a:pt x="17198" y="17198"/>
                  </a:cubicBezTo>
                  <a:cubicBezTo>
                    <a:pt x="18798" y="15599"/>
                    <a:pt x="20000" y="13206"/>
                    <a:pt x="20000" y="10800"/>
                  </a:cubicBezTo>
                  <a:cubicBezTo>
                    <a:pt x="20000" y="7998"/>
                    <a:pt x="18798" y="6001"/>
                    <a:pt x="17198" y="4402"/>
                  </a:cubicBezTo>
                  <a:cubicBezTo>
                    <a:pt x="15599" y="2802"/>
                    <a:pt x="13206" y="1600"/>
                    <a:pt x="10800" y="1600"/>
                  </a:cubicBezTo>
                  <a:lnTo>
                    <a:pt x="10800" y="0"/>
                  </a:lnTo>
                  <a:close/>
                  <a:moveTo>
                    <a:pt x="10800" y="21600"/>
                  </a:moveTo>
                  <a:cubicBezTo>
                    <a:pt x="7998" y="21600"/>
                    <a:pt x="5208" y="20397"/>
                    <a:pt x="3199" y="18401"/>
                  </a:cubicBezTo>
                  <a:cubicBezTo>
                    <a:pt x="1203" y="16405"/>
                    <a:pt x="0" y="13602"/>
                    <a:pt x="0" y="10800"/>
                  </a:cubicBezTo>
                  <a:cubicBezTo>
                    <a:pt x="0" y="7601"/>
                    <a:pt x="1203" y="4799"/>
                    <a:pt x="3199" y="3199"/>
                  </a:cubicBezTo>
                  <a:cubicBezTo>
                    <a:pt x="5208" y="1203"/>
                    <a:pt x="7998" y="0"/>
                    <a:pt x="10800" y="0"/>
                  </a:cubicBezTo>
                  <a:cubicBezTo>
                    <a:pt x="10800" y="1600"/>
                    <a:pt x="10800" y="1600"/>
                    <a:pt x="10800" y="1600"/>
                  </a:cubicBezTo>
                  <a:cubicBezTo>
                    <a:pt x="8407" y="1600"/>
                    <a:pt x="6001" y="2802"/>
                    <a:pt x="4402" y="4402"/>
                  </a:cubicBezTo>
                  <a:cubicBezTo>
                    <a:pt x="2802" y="6001"/>
                    <a:pt x="2009" y="7998"/>
                    <a:pt x="2009" y="10800"/>
                  </a:cubicBezTo>
                  <a:cubicBezTo>
                    <a:pt x="2009" y="13206"/>
                    <a:pt x="2802" y="15599"/>
                    <a:pt x="4402" y="17198"/>
                  </a:cubicBezTo>
                  <a:cubicBezTo>
                    <a:pt x="6001" y="18798"/>
                    <a:pt x="8407" y="19604"/>
                    <a:pt x="10800" y="19604"/>
                  </a:cubicBezTo>
                  <a:lnTo>
                    <a:pt x="1080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8" name="形状"/>
            <p:cNvSpPr/>
            <p:nvPr/>
          </p:nvSpPr>
          <p:spPr>
            <a:xfrm>
              <a:off x="7934455" y="126985"/>
              <a:ext cx="898243" cy="88069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57" y="21600"/>
                    <a:pt x="21600" y="16747"/>
                    <a:pt x="21600" y="11019"/>
                  </a:cubicBezTo>
                  <a:cubicBezTo>
                    <a:pt x="21600" y="4853"/>
                    <a:pt x="16857" y="0"/>
                    <a:pt x="10800" y="0"/>
                  </a:cubicBezTo>
                  <a:cubicBezTo>
                    <a:pt x="5186" y="0"/>
                    <a:pt x="0" y="4853"/>
                    <a:pt x="0" y="11019"/>
                  </a:cubicBezTo>
                  <a:cubicBezTo>
                    <a:pt x="0" y="16747"/>
                    <a:pt x="5186" y="21600"/>
                    <a:pt x="10800" y="2160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9" name="矩形"/>
            <p:cNvSpPr/>
            <p:nvPr/>
          </p:nvSpPr>
          <p:spPr>
            <a:xfrm>
              <a:off x="8079182" y="378414"/>
              <a:ext cx="611332" cy="73067"/>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0" name="形状"/>
            <p:cNvSpPr/>
            <p:nvPr/>
          </p:nvSpPr>
          <p:spPr>
            <a:xfrm>
              <a:off x="8079182" y="520637"/>
              <a:ext cx="611332" cy="253390"/>
            </a:xfrm>
            <a:custGeom>
              <a:avLst/>
              <a:gdLst/>
              <a:ahLst/>
              <a:cxnLst>
                <a:cxn ang="0">
                  <a:pos x="wd2" y="hd2"/>
                </a:cxn>
                <a:cxn ang="5400000">
                  <a:pos x="wd2" y="hd2"/>
                </a:cxn>
                <a:cxn ang="10800000">
                  <a:pos x="wd2" y="hd2"/>
                </a:cxn>
                <a:cxn ang="16200000">
                  <a:pos x="wd2" y="hd2"/>
                </a:cxn>
              </a:cxnLst>
              <a:rect l="0" t="0" r="r" b="b"/>
              <a:pathLst>
                <a:path w="21600" h="21600" extrusionOk="0">
                  <a:moveTo>
                    <a:pt x="18427" y="21600"/>
                  </a:moveTo>
                  <a:lnTo>
                    <a:pt x="21600" y="21600"/>
                  </a:lnTo>
                  <a:lnTo>
                    <a:pt x="21600" y="0"/>
                  </a:lnTo>
                  <a:lnTo>
                    <a:pt x="18427" y="0"/>
                  </a:lnTo>
                  <a:lnTo>
                    <a:pt x="18427" y="10800"/>
                  </a:lnTo>
                  <a:lnTo>
                    <a:pt x="20339" y="13907"/>
                  </a:lnTo>
                  <a:lnTo>
                    <a:pt x="18427" y="18493"/>
                  </a:lnTo>
                  <a:lnTo>
                    <a:pt x="18427" y="21600"/>
                  </a:lnTo>
                  <a:close/>
                  <a:moveTo>
                    <a:pt x="0" y="21600"/>
                  </a:moveTo>
                  <a:lnTo>
                    <a:pt x="18427" y="21600"/>
                  </a:lnTo>
                  <a:lnTo>
                    <a:pt x="18427" y="18493"/>
                  </a:lnTo>
                  <a:lnTo>
                    <a:pt x="17166" y="13907"/>
                  </a:lnTo>
                  <a:lnTo>
                    <a:pt x="18427" y="10800"/>
                  </a:lnTo>
                  <a:lnTo>
                    <a:pt x="18427" y="0"/>
                  </a:lnTo>
                  <a:lnTo>
                    <a:pt x="0" y="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1" name="形状"/>
            <p:cNvSpPr/>
            <p:nvPr/>
          </p:nvSpPr>
          <p:spPr>
            <a:xfrm>
              <a:off x="8599682" y="520637"/>
              <a:ext cx="90824" cy="253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lnTo>
                    <a:pt x="0" y="10800"/>
                  </a:lnTo>
                  <a:lnTo>
                    <a:pt x="13015" y="13907"/>
                  </a:lnTo>
                  <a:lnTo>
                    <a:pt x="0" y="18493"/>
                  </a:lnTo>
                  <a:lnTo>
                    <a:pt x="0" y="216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2" name="形状"/>
            <p:cNvSpPr/>
            <p:nvPr/>
          </p:nvSpPr>
          <p:spPr>
            <a:xfrm>
              <a:off x="8079182" y="520637"/>
              <a:ext cx="522464" cy="253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18493"/>
                  </a:lnTo>
                  <a:lnTo>
                    <a:pt x="20122" y="13907"/>
                  </a:lnTo>
                  <a:lnTo>
                    <a:pt x="21600" y="10800"/>
                  </a:lnTo>
                  <a:lnTo>
                    <a:pt x="21600" y="0"/>
                  </a:lnTo>
                  <a:lnTo>
                    <a:pt x="0" y="0"/>
                  </a:lnTo>
                  <a:lnTo>
                    <a:pt x="0" y="216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3" name="形状"/>
            <p:cNvSpPr/>
            <p:nvPr/>
          </p:nvSpPr>
          <p:spPr>
            <a:xfrm>
              <a:off x="4191932" y="1925085"/>
              <a:ext cx="1294329" cy="1294666"/>
            </a:xfrm>
            <a:custGeom>
              <a:avLst/>
              <a:gdLst/>
              <a:ahLst/>
              <a:cxnLst>
                <a:cxn ang="0">
                  <a:pos x="wd2" y="hd2"/>
                </a:cxn>
                <a:cxn ang="5400000">
                  <a:pos x="wd2" y="hd2"/>
                </a:cxn>
                <a:cxn ang="10800000">
                  <a:pos x="wd2" y="hd2"/>
                </a:cxn>
                <a:cxn ang="16200000">
                  <a:pos x="wd2" y="hd2"/>
                </a:cxn>
              </a:cxnLst>
              <a:rect l="0" t="0" r="r" b="b"/>
              <a:pathLst>
                <a:path w="21600" h="21600" extrusionOk="0">
                  <a:moveTo>
                    <a:pt x="10795" y="0"/>
                  </a:moveTo>
                  <a:cubicBezTo>
                    <a:pt x="13792" y="0"/>
                    <a:pt x="16491" y="1200"/>
                    <a:pt x="18296" y="3302"/>
                  </a:cubicBezTo>
                  <a:cubicBezTo>
                    <a:pt x="20399" y="5098"/>
                    <a:pt x="21600" y="7795"/>
                    <a:pt x="21600" y="10800"/>
                  </a:cubicBezTo>
                  <a:cubicBezTo>
                    <a:pt x="21600" y="13795"/>
                    <a:pt x="20399" y="16502"/>
                    <a:pt x="18296" y="18298"/>
                  </a:cubicBezTo>
                  <a:cubicBezTo>
                    <a:pt x="16491" y="20400"/>
                    <a:pt x="13792" y="21600"/>
                    <a:pt x="10795" y="21600"/>
                  </a:cubicBezTo>
                  <a:cubicBezTo>
                    <a:pt x="10795" y="20102"/>
                    <a:pt x="10795" y="20102"/>
                    <a:pt x="10795" y="20102"/>
                  </a:cubicBezTo>
                  <a:cubicBezTo>
                    <a:pt x="13494" y="20102"/>
                    <a:pt x="15895" y="19200"/>
                    <a:pt x="17393" y="17395"/>
                  </a:cubicBezTo>
                  <a:cubicBezTo>
                    <a:pt x="19199" y="15898"/>
                    <a:pt x="20399" y="13498"/>
                    <a:pt x="20399" y="10800"/>
                  </a:cubicBezTo>
                  <a:cubicBezTo>
                    <a:pt x="20399" y="8102"/>
                    <a:pt x="19199" y="5702"/>
                    <a:pt x="17393" y="4195"/>
                  </a:cubicBezTo>
                  <a:cubicBezTo>
                    <a:pt x="15895" y="2400"/>
                    <a:pt x="13494" y="1498"/>
                    <a:pt x="10795" y="1498"/>
                  </a:cubicBezTo>
                  <a:lnTo>
                    <a:pt x="10795" y="0"/>
                  </a:lnTo>
                  <a:close/>
                  <a:moveTo>
                    <a:pt x="10795" y="21600"/>
                  </a:moveTo>
                  <a:cubicBezTo>
                    <a:pt x="7799" y="21600"/>
                    <a:pt x="5100" y="20400"/>
                    <a:pt x="3304" y="18298"/>
                  </a:cubicBezTo>
                  <a:cubicBezTo>
                    <a:pt x="1201" y="16502"/>
                    <a:pt x="0" y="13795"/>
                    <a:pt x="0" y="10800"/>
                  </a:cubicBezTo>
                  <a:cubicBezTo>
                    <a:pt x="0" y="7795"/>
                    <a:pt x="1201" y="5098"/>
                    <a:pt x="3304" y="3302"/>
                  </a:cubicBezTo>
                  <a:cubicBezTo>
                    <a:pt x="5100" y="1200"/>
                    <a:pt x="7799" y="0"/>
                    <a:pt x="10795" y="0"/>
                  </a:cubicBezTo>
                  <a:cubicBezTo>
                    <a:pt x="10795" y="1498"/>
                    <a:pt x="10795" y="1498"/>
                    <a:pt x="10795" y="1498"/>
                  </a:cubicBezTo>
                  <a:cubicBezTo>
                    <a:pt x="8096" y="1498"/>
                    <a:pt x="6003" y="2400"/>
                    <a:pt x="4197" y="4195"/>
                  </a:cubicBezTo>
                  <a:cubicBezTo>
                    <a:pt x="2401" y="5702"/>
                    <a:pt x="1498" y="8102"/>
                    <a:pt x="1498" y="10800"/>
                  </a:cubicBezTo>
                  <a:cubicBezTo>
                    <a:pt x="1498" y="13498"/>
                    <a:pt x="2401" y="15898"/>
                    <a:pt x="4197" y="17395"/>
                  </a:cubicBezTo>
                  <a:cubicBezTo>
                    <a:pt x="6003" y="19200"/>
                    <a:pt x="8096" y="20102"/>
                    <a:pt x="10795" y="20102"/>
                  </a:cubicBezTo>
                  <a:lnTo>
                    <a:pt x="10795"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4" name="形状"/>
            <p:cNvSpPr/>
            <p:nvPr/>
          </p:nvSpPr>
          <p:spPr>
            <a:xfrm>
              <a:off x="4230017" y="1960640"/>
              <a:ext cx="1223237" cy="122355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31" y="21600"/>
                    <a:pt x="21600" y="16843"/>
                    <a:pt x="21600" y="10805"/>
                  </a:cubicBezTo>
                  <a:cubicBezTo>
                    <a:pt x="21600" y="4767"/>
                    <a:pt x="16831" y="0"/>
                    <a:pt x="10800" y="0"/>
                  </a:cubicBezTo>
                  <a:cubicBezTo>
                    <a:pt x="5085" y="0"/>
                    <a:pt x="0" y="4767"/>
                    <a:pt x="0" y="10805"/>
                  </a:cubicBezTo>
                  <a:cubicBezTo>
                    <a:pt x="0" y="16843"/>
                    <a:pt x="5085" y="21600"/>
                    <a:pt x="10800" y="2160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5" name="矩形"/>
            <p:cNvSpPr/>
            <p:nvPr/>
          </p:nvSpPr>
          <p:spPr>
            <a:xfrm>
              <a:off x="4714971" y="2753021"/>
              <a:ext cx="253324" cy="9085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6" name="形状"/>
            <p:cNvSpPr/>
            <p:nvPr/>
          </p:nvSpPr>
          <p:spPr>
            <a:xfrm>
              <a:off x="4481381" y="2285720"/>
              <a:ext cx="717970" cy="448950"/>
            </a:xfrm>
            <a:custGeom>
              <a:avLst/>
              <a:gdLst/>
              <a:ahLst/>
              <a:cxnLst>
                <a:cxn ang="0">
                  <a:pos x="wd2" y="hd2"/>
                </a:cxn>
                <a:cxn ang="5400000">
                  <a:pos x="wd2" y="hd2"/>
                </a:cxn>
                <a:cxn ang="10800000">
                  <a:pos x="wd2" y="hd2"/>
                </a:cxn>
                <a:cxn ang="16200000">
                  <a:pos x="wd2" y="hd2"/>
                </a:cxn>
              </a:cxnLst>
              <a:rect l="0" t="0" r="r" b="b"/>
              <a:pathLst>
                <a:path w="21600" h="21600" extrusionOk="0">
                  <a:moveTo>
                    <a:pt x="14579" y="21600"/>
                  </a:moveTo>
                  <a:lnTo>
                    <a:pt x="21600" y="21600"/>
                  </a:lnTo>
                  <a:lnTo>
                    <a:pt x="21600" y="0"/>
                  </a:lnTo>
                  <a:lnTo>
                    <a:pt x="10791" y="0"/>
                  </a:lnTo>
                  <a:lnTo>
                    <a:pt x="10791" y="2600"/>
                  </a:lnTo>
                  <a:lnTo>
                    <a:pt x="19974" y="2600"/>
                  </a:lnTo>
                  <a:lnTo>
                    <a:pt x="19974" y="19000"/>
                  </a:lnTo>
                  <a:lnTo>
                    <a:pt x="10791" y="19000"/>
                  </a:lnTo>
                  <a:lnTo>
                    <a:pt x="10791" y="21600"/>
                  </a:lnTo>
                  <a:lnTo>
                    <a:pt x="14579" y="21600"/>
                  </a:lnTo>
                  <a:close/>
                  <a:moveTo>
                    <a:pt x="10791" y="0"/>
                  </a:moveTo>
                  <a:lnTo>
                    <a:pt x="0" y="0"/>
                  </a:lnTo>
                  <a:lnTo>
                    <a:pt x="0" y="21600"/>
                  </a:lnTo>
                  <a:lnTo>
                    <a:pt x="10791" y="21600"/>
                  </a:lnTo>
                  <a:lnTo>
                    <a:pt x="10791" y="19000"/>
                  </a:lnTo>
                  <a:lnTo>
                    <a:pt x="1626" y="19000"/>
                  </a:lnTo>
                  <a:lnTo>
                    <a:pt x="1626" y="2600"/>
                  </a:lnTo>
                  <a:lnTo>
                    <a:pt x="10791" y="2600"/>
                  </a:lnTo>
                  <a:lnTo>
                    <a:pt x="107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7" name="矩形"/>
            <p:cNvSpPr/>
            <p:nvPr/>
          </p:nvSpPr>
          <p:spPr>
            <a:xfrm>
              <a:off x="4661652" y="2880009"/>
              <a:ext cx="359965" cy="3749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8" name="形状"/>
            <p:cNvSpPr/>
            <p:nvPr/>
          </p:nvSpPr>
          <p:spPr>
            <a:xfrm>
              <a:off x="1259356" y="2356833"/>
              <a:ext cx="900780" cy="880697"/>
            </a:xfrm>
            <a:custGeom>
              <a:avLst/>
              <a:gdLst/>
              <a:ahLst/>
              <a:cxnLst>
                <a:cxn ang="0">
                  <a:pos x="wd2" y="hd2"/>
                </a:cxn>
                <a:cxn ang="5400000">
                  <a:pos x="wd2" y="hd2"/>
                </a:cxn>
                <a:cxn ang="10800000">
                  <a:pos x="wd2" y="hd2"/>
                </a:cxn>
                <a:cxn ang="16200000">
                  <a:pos x="wd2" y="hd2"/>
                </a:cxn>
              </a:cxnLst>
              <a:rect l="0" t="0" r="r" b="b"/>
              <a:pathLst>
                <a:path w="21600" h="21600" extrusionOk="0">
                  <a:moveTo>
                    <a:pt x="10793" y="21600"/>
                  </a:moveTo>
                  <a:cubicBezTo>
                    <a:pt x="16846" y="21600"/>
                    <a:pt x="21600" y="16747"/>
                    <a:pt x="21600" y="11019"/>
                  </a:cubicBezTo>
                  <a:cubicBezTo>
                    <a:pt x="21600" y="4853"/>
                    <a:pt x="16846" y="0"/>
                    <a:pt x="10793" y="0"/>
                  </a:cubicBezTo>
                  <a:cubicBezTo>
                    <a:pt x="4754" y="0"/>
                    <a:pt x="0" y="4853"/>
                    <a:pt x="0" y="11019"/>
                  </a:cubicBezTo>
                  <a:cubicBezTo>
                    <a:pt x="0" y="16747"/>
                    <a:pt x="4754" y="21600"/>
                    <a:pt x="10793" y="216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9" name="形状"/>
            <p:cNvSpPr/>
            <p:nvPr/>
          </p:nvSpPr>
          <p:spPr>
            <a:xfrm>
              <a:off x="0" y="1206352"/>
              <a:ext cx="862694" cy="86291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646" y="21600"/>
                    <a:pt x="21600" y="16646"/>
                    <a:pt x="21600" y="10800"/>
                  </a:cubicBezTo>
                  <a:cubicBezTo>
                    <a:pt x="21600" y="4493"/>
                    <a:pt x="16646" y="0"/>
                    <a:pt x="10800" y="0"/>
                  </a:cubicBezTo>
                  <a:cubicBezTo>
                    <a:pt x="4939" y="0"/>
                    <a:pt x="0" y="4493"/>
                    <a:pt x="0" y="10800"/>
                  </a:cubicBezTo>
                  <a:cubicBezTo>
                    <a:pt x="0" y="16646"/>
                    <a:pt x="4939" y="21600"/>
                    <a:pt x="10800" y="2160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0" name="形状"/>
            <p:cNvSpPr/>
            <p:nvPr/>
          </p:nvSpPr>
          <p:spPr>
            <a:xfrm>
              <a:off x="144726" y="1348573"/>
              <a:ext cx="575784" cy="558156"/>
            </a:xfrm>
            <a:custGeom>
              <a:avLst/>
              <a:gdLst/>
              <a:ahLst/>
              <a:cxnLst>
                <a:cxn ang="0">
                  <a:pos x="wd2" y="hd2"/>
                </a:cxn>
                <a:cxn ang="5400000">
                  <a:pos x="wd2" y="hd2"/>
                </a:cxn>
                <a:cxn ang="10800000">
                  <a:pos x="wd2" y="hd2"/>
                </a:cxn>
                <a:cxn ang="16200000">
                  <a:pos x="wd2" y="hd2"/>
                </a:cxn>
              </a:cxnLst>
              <a:rect l="0" t="0" r="r" b="b"/>
              <a:pathLst>
                <a:path w="21600" h="21600" extrusionOk="0">
                  <a:moveTo>
                    <a:pt x="11470" y="21600"/>
                  </a:moveTo>
                  <a:cubicBezTo>
                    <a:pt x="12139" y="21600"/>
                    <a:pt x="12809" y="21600"/>
                    <a:pt x="12809" y="21600"/>
                  </a:cubicBezTo>
                  <a:cubicBezTo>
                    <a:pt x="13500" y="21600"/>
                    <a:pt x="13500" y="21600"/>
                    <a:pt x="14170" y="21600"/>
                  </a:cubicBezTo>
                  <a:cubicBezTo>
                    <a:pt x="14170" y="21600"/>
                    <a:pt x="14170" y="20887"/>
                    <a:pt x="14839" y="20887"/>
                  </a:cubicBezTo>
                  <a:lnTo>
                    <a:pt x="15509" y="20887"/>
                  </a:lnTo>
                  <a:cubicBezTo>
                    <a:pt x="15509" y="20887"/>
                    <a:pt x="15509" y="20196"/>
                    <a:pt x="16200" y="20196"/>
                  </a:cubicBezTo>
                  <a:cubicBezTo>
                    <a:pt x="16870" y="20196"/>
                    <a:pt x="17539" y="19505"/>
                    <a:pt x="17539" y="18814"/>
                  </a:cubicBezTo>
                  <a:cubicBezTo>
                    <a:pt x="18209" y="18814"/>
                    <a:pt x="18209" y="18814"/>
                    <a:pt x="18209" y="18814"/>
                  </a:cubicBezTo>
                  <a:cubicBezTo>
                    <a:pt x="18209" y="18814"/>
                    <a:pt x="18209" y="18100"/>
                    <a:pt x="18900" y="18100"/>
                  </a:cubicBezTo>
                  <a:cubicBezTo>
                    <a:pt x="18900" y="18100"/>
                    <a:pt x="18900" y="18100"/>
                    <a:pt x="18900" y="17409"/>
                  </a:cubicBezTo>
                  <a:cubicBezTo>
                    <a:pt x="19570" y="17409"/>
                    <a:pt x="19570" y="16718"/>
                    <a:pt x="19570" y="16718"/>
                  </a:cubicBezTo>
                  <a:cubicBezTo>
                    <a:pt x="19570" y="16718"/>
                    <a:pt x="19570" y="16718"/>
                    <a:pt x="20239" y="16718"/>
                  </a:cubicBezTo>
                  <a:cubicBezTo>
                    <a:pt x="20239" y="16027"/>
                    <a:pt x="20239" y="16027"/>
                    <a:pt x="20239" y="16027"/>
                  </a:cubicBezTo>
                  <a:cubicBezTo>
                    <a:pt x="20239" y="15314"/>
                    <a:pt x="20239" y="15314"/>
                    <a:pt x="20239" y="15314"/>
                  </a:cubicBezTo>
                  <a:lnTo>
                    <a:pt x="20909" y="14623"/>
                  </a:lnTo>
                  <a:lnTo>
                    <a:pt x="20909" y="13932"/>
                  </a:lnTo>
                  <a:cubicBezTo>
                    <a:pt x="20909" y="13241"/>
                    <a:pt x="20909" y="13241"/>
                    <a:pt x="20909" y="13241"/>
                  </a:cubicBezTo>
                  <a:lnTo>
                    <a:pt x="20909" y="12528"/>
                  </a:lnTo>
                  <a:cubicBezTo>
                    <a:pt x="20909" y="12528"/>
                    <a:pt x="20909" y="12528"/>
                    <a:pt x="21600" y="11837"/>
                  </a:cubicBezTo>
                  <a:lnTo>
                    <a:pt x="21600" y="11146"/>
                  </a:lnTo>
                  <a:cubicBezTo>
                    <a:pt x="21600" y="10454"/>
                    <a:pt x="21600" y="10454"/>
                    <a:pt x="21600" y="9741"/>
                  </a:cubicBezTo>
                  <a:cubicBezTo>
                    <a:pt x="20909" y="9741"/>
                    <a:pt x="20909" y="9741"/>
                    <a:pt x="20909" y="9050"/>
                  </a:cubicBezTo>
                  <a:cubicBezTo>
                    <a:pt x="20909" y="8359"/>
                    <a:pt x="20909" y="8359"/>
                    <a:pt x="20909" y="8359"/>
                  </a:cubicBezTo>
                  <a:cubicBezTo>
                    <a:pt x="20909" y="7668"/>
                    <a:pt x="20909" y="7668"/>
                    <a:pt x="20909" y="6955"/>
                  </a:cubicBezTo>
                  <a:cubicBezTo>
                    <a:pt x="20909" y="6955"/>
                    <a:pt x="20909" y="6955"/>
                    <a:pt x="20239" y="6955"/>
                  </a:cubicBezTo>
                  <a:lnTo>
                    <a:pt x="20239" y="6264"/>
                  </a:lnTo>
                  <a:cubicBezTo>
                    <a:pt x="20239" y="5573"/>
                    <a:pt x="20239" y="5573"/>
                    <a:pt x="20239" y="5573"/>
                  </a:cubicBezTo>
                  <a:cubicBezTo>
                    <a:pt x="19570" y="4882"/>
                    <a:pt x="19570" y="4882"/>
                    <a:pt x="18900" y="4168"/>
                  </a:cubicBezTo>
                  <a:lnTo>
                    <a:pt x="18900" y="3477"/>
                  </a:lnTo>
                  <a:cubicBezTo>
                    <a:pt x="18209" y="3477"/>
                    <a:pt x="18209" y="3477"/>
                    <a:pt x="18209" y="3477"/>
                  </a:cubicBezTo>
                  <a:cubicBezTo>
                    <a:pt x="18209" y="2786"/>
                    <a:pt x="18209" y="2786"/>
                    <a:pt x="17539" y="2786"/>
                  </a:cubicBezTo>
                  <a:cubicBezTo>
                    <a:pt x="17539" y="2786"/>
                    <a:pt x="17539" y="2095"/>
                    <a:pt x="16870" y="2095"/>
                  </a:cubicBezTo>
                  <a:lnTo>
                    <a:pt x="16200" y="1382"/>
                  </a:lnTo>
                  <a:cubicBezTo>
                    <a:pt x="15509" y="1382"/>
                    <a:pt x="15509" y="1382"/>
                    <a:pt x="15509" y="1382"/>
                  </a:cubicBezTo>
                  <a:lnTo>
                    <a:pt x="14839" y="691"/>
                  </a:lnTo>
                  <a:cubicBezTo>
                    <a:pt x="14170" y="691"/>
                    <a:pt x="14170" y="691"/>
                    <a:pt x="14170" y="691"/>
                  </a:cubicBezTo>
                  <a:cubicBezTo>
                    <a:pt x="13500" y="691"/>
                    <a:pt x="13500" y="691"/>
                    <a:pt x="13500" y="0"/>
                  </a:cubicBezTo>
                  <a:cubicBezTo>
                    <a:pt x="12809" y="0"/>
                    <a:pt x="12809" y="0"/>
                    <a:pt x="12809" y="0"/>
                  </a:cubicBezTo>
                  <a:cubicBezTo>
                    <a:pt x="12139" y="0"/>
                    <a:pt x="12139" y="0"/>
                    <a:pt x="11470" y="0"/>
                  </a:cubicBezTo>
                  <a:cubicBezTo>
                    <a:pt x="11470" y="691"/>
                    <a:pt x="11470" y="691"/>
                    <a:pt x="11470" y="691"/>
                  </a:cubicBezTo>
                  <a:cubicBezTo>
                    <a:pt x="12139" y="691"/>
                    <a:pt x="12139" y="691"/>
                    <a:pt x="12809" y="691"/>
                  </a:cubicBezTo>
                  <a:cubicBezTo>
                    <a:pt x="12139" y="691"/>
                    <a:pt x="12139" y="691"/>
                    <a:pt x="12139" y="691"/>
                  </a:cubicBezTo>
                  <a:cubicBezTo>
                    <a:pt x="12139" y="1382"/>
                    <a:pt x="12139" y="691"/>
                    <a:pt x="11470" y="691"/>
                  </a:cubicBezTo>
                  <a:lnTo>
                    <a:pt x="12139" y="1382"/>
                  </a:lnTo>
                  <a:cubicBezTo>
                    <a:pt x="12809" y="1382"/>
                    <a:pt x="12809" y="1382"/>
                    <a:pt x="12809" y="1382"/>
                  </a:cubicBezTo>
                  <a:lnTo>
                    <a:pt x="12809" y="691"/>
                  </a:lnTo>
                  <a:lnTo>
                    <a:pt x="13500" y="691"/>
                  </a:lnTo>
                  <a:cubicBezTo>
                    <a:pt x="13500" y="1382"/>
                    <a:pt x="13500" y="691"/>
                    <a:pt x="13500" y="1382"/>
                  </a:cubicBezTo>
                  <a:cubicBezTo>
                    <a:pt x="13500" y="1382"/>
                    <a:pt x="13500" y="1382"/>
                    <a:pt x="13500" y="691"/>
                  </a:cubicBezTo>
                  <a:cubicBezTo>
                    <a:pt x="13500" y="691"/>
                    <a:pt x="13500" y="691"/>
                    <a:pt x="13500" y="1382"/>
                  </a:cubicBezTo>
                  <a:lnTo>
                    <a:pt x="14839" y="1382"/>
                  </a:lnTo>
                  <a:cubicBezTo>
                    <a:pt x="14839" y="1382"/>
                    <a:pt x="14839" y="1382"/>
                    <a:pt x="14170" y="1382"/>
                  </a:cubicBezTo>
                  <a:lnTo>
                    <a:pt x="14839" y="1382"/>
                  </a:lnTo>
                  <a:cubicBezTo>
                    <a:pt x="14839" y="2095"/>
                    <a:pt x="14839" y="2095"/>
                    <a:pt x="14839" y="2095"/>
                  </a:cubicBezTo>
                  <a:cubicBezTo>
                    <a:pt x="14839" y="2095"/>
                    <a:pt x="14839" y="2095"/>
                    <a:pt x="14170" y="2095"/>
                  </a:cubicBezTo>
                  <a:cubicBezTo>
                    <a:pt x="14170" y="2095"/>
                    <a:pt x="14170" y="2095"/>
                    <a:pt x="14170" y="1382"/>
                  </a:cubicBezTo>
                  <a:lnTo>
                    <a:pt x="14170" y="2095"/>
                  </a:lnTo>
                  <a:cubicBezTo>
                    <a:pt x="13500" y="2095"/>
                    <a:pt x="13500" y="2095"/>
                    <a:pt x="13500" y="2095"/>
                  </a:cubicBezTo>
                  <a:cubicBezTo>
                    <a:pt x="13500" y="2095"/>
                    <a:pt x="13500" y="2095"/>
                    <a:pt x="12809" y="2095"/>
                  </a:cubicBezTo>
                  <a:cubicBezTo>
                    <a:pt x="12809" y="2095"/>
                    <a:pt x="12809" y="2095"/>
                    <a:pt x="12139" y="2095"/>
                  </a:cubicBezTo>
                  <a:cubicBezTo>
                    <a:pt x="12139" y="2786"/>
                    <a:pt x="12139" y="2786"/>
                    <a:pt x="12139" y="2786"/>
                  </a:cubicBezTo>
                  <a:lnTo>
                    <a:pt x="12139" y="3477"/>
                  </a:lnTo>
                  <a:lnTo>
                    <a:pt x="13500" y="3477"/>
                  </a:lnTo>
                  <a:cubicBezTo>
                    <a:pt x="13500" y="4168"/>
                    <a:pt x="13500" y="4168"/>
                    <a:pt x="13500" y="4168"/>
                  </a:cubicBezTo>
                  <a:lnTo>
                    <a:pt x="12809" y="4168"/>
                  </a:lnTo>
                  <a:lnTo>
                    <a:pt x="13500" y="4168"/>
                  </a:lnTo>
                  <a:cubicBezTo>
                    <a:pt x="13500" y="4168"/>
                    <a:pt x="13500" y="4168"/>
                    <a:pt x="13500" y="3477"/>
                  </a:cubicBezTo>
                  <a:cubicBezTo>
                    <a:pt x="14170" y="3477"/>
                    <a:pt x="14839" y="3477"/>
                    <a:pt x="14839" y="2786"/>
                  </a:cubicBezTo>
                  <a:cubicBezTo>
                    <a:pt x="14839" y="2786"/>
                    <a:pt x="14839" y="2786"/>
                    <a:pt x="14839" y="2095"/>
                  </a:cubicBezTo>
                  <a:cubicBezTo>
                    <a:pt x="15509" y="2095"/>
                    <a:pt x="15509" y="2095"/>
                    <a:pt x="15509" y="2095"/>
                  </a:cubicBezTo>
                  <a:cubicBezTo>
                    <a:pt x="16200" y="2095"/>
                    <a:pt x="16200" y="2095"/>
                    <a:pt x="16200" y="2095"/>
                  </a:cubicBezTo>
                  <a:cubicBezTo>
                    <a:pt x="16200" y="2786"/>
                    <a:pt x="16200" y="2786"/>
                    <a:pt x="16200" y="2786"/>
                  </a:cubicBezTo>
                  <a:cubicBezTo>
                    <a:pt x="16200" y="2786"/>
                    <a:pt x="16200" y="2786"/>
                    <a:pt x="16870" y="2786"/>
                  </a:cubicBezTo>
                  <a:cubicBezTo>
                    <a:pt x="16870" y="2786"/>
                    <a:pt x="16870" y="2786"/>
                    <a:pt x="16870" y="3477"/>
                  </a:cubicBezTo>
                  <a:lnTo>
                    <a:pt x="17539" y="3477"/>
                  </a:lnTo>
                  <a:lnTo>
                    <a:pt x="17539" y="4168"/>
                  </a:lnTo>
                  <a:cubicBezTo>
                    <a:pt x="17539" y="4882"/>
                    <a:pt x="17539" y="4882"/>
                    <a:pt x="17539" y="4882"/>
                  </a:cubicBezTo>
                  <a:cubicBezTo>
                    <a:pt x="17539" y="5573"/>
                    <a:pt x="17539" y="5573"/>
                    <a:pt x="17539" y="5573"/>
                  </a:cubicBezTo>
                  <a:lnTo>
                    <a:pt x="16870" y="5573"/>
                  </a:lnTo>
                  <a:cubicBezTo>
                    <a:pt x="16870" y="5573"/>
                    <a:pt x="16870" y="5573"/>
                    <a:pt x="16870" y="4882"/>
                  </a:cubicBezTo>
                  <a:cubicBezTo>
                    <a:pt x="16870" y="4882"/>
                    <a:pt x="16870" y="4882"/>
                    <a:pt x="17539" y="4882"/>
                  </a:cubicBezTo>
                  <a:cubicBezTo>
                    <a:pt x="17539" y="4882"/>
                    <a:pt x="17539" y="4882"/>
                    <a:pt x="17539" y="4168"/>
                  </a:cubicBezTo>
                  <a:cubicBezTo>
                    <a:pt x="17539" y="4168"/>
                    <a:pt x="16870" y="4168"/>
                    <a:pt x="16870" y="4882"/>
                  </a:cubicBezTo>
                  <a:lnTo>
                    <a:pt x="15509" y="4882"/>
                  </a:lnTo>
                  <a:lnTo>
                    <a:pt x="15509" y="5573"/>
                  </a:lnTo>
                  <a:cubicBezTo>
                    <a:pt x="15509" y="5573"/>
                    <a:pt x="15509" y="5573"/>
                    <a:pt x="16200" y="5573"/>
                  </a:cubicBezTo>
                  <a:cubicBezTo>
                    <a:pt x="15509" y="5573"/>
                    <a:pt x="15509" y="5573"/>
                    <a:pt x="15509" y="6264"/>
                  </a:cubicBezTo>
                  <a:lnTo>
                    <a:pt x="14839" y="6264"/>
                  </a:lnTo>
                  <a:cubicBezTo>
                    <a:pt x="14839" y="5573"/>
                    <a:pt x="15509" y="6264"/>
                    <a:pt x="15509" y="5573"/>
                  </a:cubicBezTo>
                  <a:cubicBezTo>
                    <a:pt x="14839" y="5573"/>
                    <a:pt x="14839" y="5573"/>
                    <a:pt x="14839" y="6264"/>
                  </a:cubicBezTo>
                  <a:lnTo>
                    <a:pt x="14170" y="6264"/>
                  </a:lnTo>
                  <a:cubicBezTo>
                    <a:pt x="14170" y="6264"/>
                    <a:pt x="14170" y="6264"/>
                    <a:pt x="13500" y="6264"/>
                  </a:cubicBezTo>
                  <a:cubicBezTo>
                    <a:pt x="13500" y="6955"/>
                    <a:pt x="13500" y="6955"/>
                    <a:pt x="13500" y="6955"/>
                  </a:cubicBezTo>
                  <a:cubicBezTo>
                    <a:pt x="12809" y="6955"/>
                    <a:pt x="12809" y="6955"/>
                    <a:pt x="12809" y="6955"/>
                  </a:cubicBezTo>
                  <a:cubicBezTo>
                    <a:pt x="12809" y="6955"/>
                    <a:pt x="12809" y="6955"/>
                    <a:pt x="12809" y="7668"/>
                  </a:cubicBezTo>
                  <a:cubicBezTo>
                    <a:pt x="12809" y="7668"/>
                    <a:pt x="12809" y="6955"/>
                    <a:pt x="12809" y="7668"/>
                  </a:cubicBezTo>
                  <a:lnTo>
                    <a:pt x="12139" y="8359"/>
                  </a:lnTo>
                  <a:cubicBezTo>
                    <a:pt x="11470" y="8359"/>
                    <a:pt x="11470" y="8359"/>
                    <a:pt x="11470" y="8359"/>
                  </a:cubicBezTo>
                  <a:cubicBezTo>
                    <a:pt x="11470" y="13932"/>
                    <a:pt x="11470" y="13932"/>
                    <a:pt x="11470" y="13932"/>
                  </a:cubicBezTo>
                  <a:lnTo>
                    <a:pt x="11470" y="13241"/>
                  </a:lnTo>
                  <a:cubicBezTo>
                    <a:pt x="12139" y="13241"/>
                    <a:pt x="12139" y="13241"/>
                    <a:pt x="12139" y="13241"/>
                  </a:cubicBezTo>
                  <a:cubicBezTo>
                    <a:pt x="12139" y="13241"/>
                    <a:pt x="12139" y="12528"/>
                    <a:pt x="12809" y="13241"/>
                  </a:cubicBezTo>
                  <a:cubicBezTo>
                    <a:pt x="12809" y="13241"/>
                    <a:pt x="12139" y="13241"/>
                    <a:pt x="12809" y="13241"/>
                  </a:cubicBezTo>
                  <a:cubicBezTo>
                    <a:pt x="13500" y="13241"/>
                    <a:pt x="13500" y="13241"/>
                    <a:pt x="13500" y="13241"/>
                  </a:cubicBezTo>
                  <a:cubicBezTo>
                    <a:pt x="14170" y="13241"/>
                    <a:pt x="14170" y="13241"/>
                    <a:pt x="14170" y="13241"/>
                  </a:cubicBezTo>
                  <a:cubicBezTo>
                    <a:pt x="14839" y="13241"/>
                    <a:pt x="14839" y="13241"/>
                    <a:pt x="14839" y="13241"/>
                  </a:cubicBezTo>
                  <a:cubicBezTo>
                    <a:pt x="14839" y="13932"/>
                    <a:pt x="14839" y="13932"/>
                    <a:pt x="14839" y="13932"/>
                  </a:cubicBezTo>
                  <a:cubicBezTo>
                    <a:pt x="14839" y="13932"/>
                    <a:pt x="14839" y="13932"/>
                    <a:pt x="15509" y="13932"/>
                  </a:cubicBezTo>
                  <a:lnTo>
                    <a:pt x="15509" y="14623"/>
                  </a:lnTo>
                  <a:cubicBezTo>
                    <a:pt x="15509" y="14623"/>
                    <a:pt x="15509" y="13932"/>
                    <a:pt x="16200" y="13932"/>
                  </a:cubicBezTo>
                  <a:cubicBezTo>
                    <a:pt x="16200" y="14623"/>
                    <a:pt x="16200" y="14623"/>
                    <a:pt x="16200" y="14623"/>
                  </a:cubicBezTo>
                  <a:cubicBezTo>
                    <a:pt x="16870" y="14623"/>
                    <a:pt x="16870" y="14623"/>
                    <a:pt x="16870" y="14623"/>
                  </a:cubicBezTo>
                  <a:cubicBezTo>
                    <a:pt x="16870" y="14623"/>
                    <a:pt x="16870" y="14623"/>
                    <a:pt x="16870" y="15314"/>
                  </a:cubicBezTo>
                  <a:cubicBezTo>
                    <a:pt x="16870" y="15314"/>
                    <a:pt x="16870" y="16027"/>
                    <a:pt x="17539" y="16027"/>
                  </a:cubicBezTo>
                  <a:lnTo>
                    <a:pt x="18900" y="16027"/>
                  </a:lnTo>
                  <a:cubicBezTo>
                    <a:pt x="18900" y="16027"/>
                    <a:pt x="18900" y="16027"/>
                    <a:pt x="19570" y="16718"/>
                  </a:cubicBezTo>
                  <a:cubicBezTo>
                    <a:pt x="17539" y="18814"/>
                    <a:pt x="15509" y="20196"/>
                    <a:pt x="12809" y="20887"/>
                  </a:cubicBezTo>
                  <a:cubicBezTo>
                    <a:pt x="12809" y="20196"/>
                    <a:pt x="12809" y="20196"/>
                    <a:pt x="12809" y="20196"/>
                  </a:cubicBezTo>
                  <a:lnTo>
                    <a:pt x="12809" y="19505"/>
                  </a:lnTo>
                  <a:cubicBezTo>
                    <a:pt x="12139" y="19505"/>
                    <a:pt x="12139" y="19505"/>
                    <a:pt x="12139" y="18814"/>
                  </a:cubicBezTo>
                  <a:lnTo>
                    <a:pt x="11470" y="18814"/>
                  </a:lnTo>
                  <a:cubicBezTo>
                    <a:pt x="11470" y="18100"/>
                    <a:pt x="11470" y="18100"/>
                    <a:pt x="11470" y="18100"/>
                  </a:cubicBezTo>
                  <a:lnTo>
                    <a:pt x="11470" y="21600"/>
                  </a:lnTo>
                  <a:close/>
                  <a:moveTo>
                    <a:pt x="670" y="9050"/>
                  </a:moveTo>
                  <a:cubicBezTo>
                    <a:pt x="0" y="9050"/>
                    <a:pt x="0" y="9050"/>
                    <a:pt x="0" y="9050"/>
                  </a:cubicBezTo>
                  <a:cubicBezTo>
                    <a:pt x="0" y="9741"/>
                    <a:pt x="0" y="9741"/>
                    <a:pt x="0" y="9741"/>
                  </a:cubicBezTo>
                  <a:cubicBezTo>
                    <a:pt x="0" y="10454"/>
                    <a:pt x="0" y="10454"/>
                    <a:pt x="0" y="11146"/>
                  </a:cubicBezTo>
                  <a:lnTo>
                    <a:pt x="0" y="11837"/>
                  </a:lnTo>
                  <a:cubicBezTo>
                    <a:pt x="0" y="12528"/>
                    <a:pt x="0" y="12528"/>
                    <a:pt x="0" y="12528"/>
                  </a:cubicBezTo>
                  <a:cubicBezTo>
                    <a:pt x="0" y="12528"/>
                    <a:pt x="0" y="13241"/>
                    <a:pt x="670" y="13241"/>
                  </a:cubicBezTo>
                  <a:cubicBezTo>
                    <a:pt x="670" y="13241"/>
                    <a:pt x="670" y="13241"/>
                    <a:pt x="670" y="13932"/>
                  </a:cubicBezTo>
                  <a:lnTo>
                    <a:pt x="670" y="15314"/>
                  </a:lnTo>
                  <a:cubicBezTo>
                    <a:pt x="1339" y="15314"/>
                    <a:pt x="1339" y="15314"/>
                    <a:pt x="1339" y="16027"/>
                  </a:cubicBezTo>
                  <a:cubicBezTo>
                    <a:pt x="1339" y="16027"/>
                    <a:pt x="1339" y="16027"/>
                    <a:pt x="1339" y="16718"/>
                  </a:cubicBezTo>
                  <a:cubicBezTo>
                    <a:pt x="2009" y="16718"/>
                    <a:pt x="2009" y="17409"/>
                    <a:pt x="2700" y="17409"/>
                  </a:cubicBezTo>
                  <a:cubicBezTo>
                    <a:pt x="2700" y="18100"/>
                    <a:pt x="2700" y="18100"/>
                    <a:pt x="2700" y="18100"/>
                  </a:cubicBezTo>
                  <a:lnTo>
                    <a:pt x="3370" y="18814"/>
                  </a:lnTo>
                  <a:cubicBezTo>
                    <a:pt x="4039" y="19505"/>
                    <a:pt x="4709" y="20196"/>
                    <a:pt x="5400" y="20196"/>
                  </a:cubicBezTo>
                  <a:lnTo>
                    <a:pt x="6070" y="20887"/>
                  </a:lnTo>
                  <a:lnTo>
                    <a:pt x="6739" y="20887"/>
                  </a:lnTo>
                  <a:lnTo>
                    <a:pt x="7409" y="21600"/>
                  </a:lnTo>
                  <a:cubicBezTo>
                    <a:pt x="8100" y="21600"/>
                    <a:pt x="9439" y="21600"/>
                    <a:pt x="10800" y="21600"/>
                  </a:cubicBezTo>
                  <a:lnTo>
                    <a:pt x="11470" y="21600"/>
                  </a:lnTo>
                  <a:cubicBezTo>
                    <a:pt x="11470" y="18100"/>
                    <a:pt x="11470" y="18100"/>
                    <a:pt x="11470" y="18100"/>
                  </a:cubicBezTo>
                  <a:lnTo>
                    <a:pt x="10800" y="17409"/>
                  </a:lnTo>
                  <a:cubicBezTo>
                    <a:pt x="10800" y="16718"/>
                    <a:pt x="10800" y="16718"/>
                    <a:pt x="10800" y="16718"/>
                  </a:cubicBezTo>
                  <a:lnTo>
                    <a:pt x="10109" y="16718"/>
                  </a:lnTo>
                  <a:lnTo>
                    <a:pt x="10800" y="16027"/>
                  </a:lnTo>
                  <a:cubicBezTo>
                    <a:pt x="10109" y="16027"/>
                    <a:pt x="10800" y="16027"/>
                    <a:pt x="10800" y="15314"/>
                  </a:cubicBezTo>
                  <a:lnTo>
                    <a:pt x="11470" y="14623"/>
                  </a:lnTo>
                  <a:cubicBezTo>
                    <a:pt x="11470" y="14623"/>
                    <a:pt x="11470" y="14623"/>
                    <a:pt x="11470" y="13932"/>
                  </a:cubicBezTo>
                  <a:lnTo>
                    <a:pt x="10109" y="13932"/>
                  </a:lnTo>
                  <a:lnTo>
                    <a:pt x="10109" y="13241"/>
                  </a:lnTo>
                  <a:cubicBezTo>
                    <a:pt x="9439" y="13241"/>
                    <a:pt x="9439" y="13241"/>
                    <a:pt x="9439" y="13241"/>
                  </a:cubicBezTo>
                  <a:lnTo>
                    <a:pt x="9439" y="12528"/>
                  </a:lnTo>
                  <a:cubicBezTo>
                    <a:pt x="8770" y="12528"/>
                    <a:pt x="8770" y="12528"/>
                    <a:pt x="8770" y="12528"/>
                  </a:cubicBezTo>
                  <a:cubicBezTo>
                    <a:pt x="8100" y="12528"/>
                    <a:pt x="8100" y="11837"/>
                    <a:pt x="8100" y="11837"/>
                  </a:cubicBezTo>
                  <a:cubicBezTo>
                    <a:pt x="7409" y="11837"/>
                    <a:pt x="7409" y="11837"/>
                    <a:pt x="7409" y="11837"/>
                  </a:cubicBezTo>
                  <a:cubicBezTo>
                    <a:pt x="7409" y="11837"/>
                    <a:pt x="7409" y="11837"/>
                    <a:pt x="6739" y="11837"/>
                  </a:cubicBezTo>
                  <a:cubicBezTo>
                    <a:pt x="6070" y="11837"/>
                    <a:pt x="6070" y="11837"/>
                    <a:pt x="6070" y="11837"/>
                  </a:cubicBezTo>
                  <a:cubicBezTo>
                    <a:pt x="6070" y="11837"/>
                    <a:pt x="6070" y="11837"/>
                    <a:pt x="6070" y="11146"/>
                  </a:cubicBezTo>
                  <a:cubicBezTo>
                    <a:pt x="6070" y="10454"/>
                    <a:pt x="5400" y="10454"/>
                    <a:pt x="5400" y="10454"/>
                  </a:cubicBezTo>
                  <a:lnTo>
                    <a:pt x="5400" y="9741"/>
                  </a:lnTo>
                  <a:cubicBezTo>
                    <a:pt x="4709" y="9741"/>
                    <a:pt x="4709" y="9050"/>
                    <a:pt x="4709" y="9050"/>
                  </a:cubicBezTo>
                  <a:cubicBezTo>
                    <a:pt x="4709" y="8359"/>
                    <a:pt x="4709" y="9050"/>
                    <a:pt x="4709" y="9050"/>
                  </a:cubicBezTo>
                  <a:lnTo>
                    <a:pt x="4709" y="10454"/>
                  </a:lnTo>
                  <a:lnTo>
                    <a:pt x="5400" y="10454"/>
                  </a:lnTo>
                  <a:cubicBezTo>
                    <a:pt x="4709" y="10454"/>
                    <a:pt x="4709" y="10454"/>
                    <a:pt x="4709" y="10454"/>
                  </a:cubicBezTo>
                  <a:lnTo>
                    <a:pt x="4709" y="9741"/>
                  </a:lnTo>
                  <a:lnTo>
                    <a:pt x="4039" y="9741"/>
                  </a:lnTo>
                  <a:cubicBezTo>
                    <a:pt x="4039" y="9741"/>
                    <a:pt x="4709" y="9741"/>
                    <a:pt x="4709" y="9050"/>
                  </a:cubicBezTo>
                  <a:lnTo>
                    <a:pt x="4039" y="9050"/>
                  </a:lnTo>
                  <a:cubicBezTo>
                    <a:pt x="4039" y="8359"/>
                    <a:pt x="4039" y="8359"/>
                    <a:pt x="4039" y="8359"/>
                  </a:cubicBezTo>
                  <a:cubicBezTo>
                    <a:pt x="4039" y="7668"/>
                    <a:pt x="3370" y="7668"/>
                    <a:pt x="3370" y="7668"/>
                  </a:cubicBezTo>
                  <a:cubicBezTo>
                    <a:pt x="3370" y="7668"/>
                    <a:pt x="3370" y="7668"/>
                    <a:pt x="3370" y="6955"/>
                  </a:cubicBezTo>
                  <a:cubicBezTo>
                    <a:pt x="4039" y="6955"/>
                    <a:pt x="4039" y="6955"/>
                    <a:pt x="4039" y="6264"/>
                  </a:cubicBezTo>
                  <a:cubicBezTo>
                    <a:pt x="4039" y="6264"/>
                    <a:pt x="4039" y="6264"/>
                    <a:pt x="4039" y="5573"/>
                  </a:cubicBezTo>
                  <a:cubicBezTo>
                    <a:pt x="4709" y="5573"/>
                    <a:pt x="4709" y="5573"/>
                    <a:pt x="4709" y="5573"/>
                  </a:cubicBezTo>
                  <a:lnTo>
                    <a:pt x="4709" y="4882"/>
                  </a:lnTo>
                  <a:cubicBezTo>
                    <a:pt x="4709" y="4168"/>
                    <a:pt x="4709" y="4168"/>
                    <a:pt x="4709" y="4168"/>
                  </a:cubicBezTo>
                  <a:lnTo>
                    <a:pt x="4709" y="3477"/>
                  </a:lnTo>
                  <a:cubicBezTo>
                    <a:pt x="4709" y="3477"/>
                    <a:pt x="4709" y="3477"/>
                    <a:pt x="4709" y="2786"/>
                  </a:cubicBezTo>
                  <a:cubicBezTo>
                    <a:pt x="6070" y="2095"/>
                    <a:pt x="7409" y="1382"/>
                    <a:pt x="8770" y="691"/>
                  </a:cubicBezTo>
                  <a:cubicBezTo>
                    <a:pt x="9439" y="691"/>
                    <a:pt x="9439" y="691"/>
                    <a:pt x="9439" y="691"/>
                  </a:cubicBezTo>
                  <a:cubicBezTo>
                    <a:pt x="10109" y="691"/>
                    <a:pt x="10109" y="1382"/>
                    <a:pt x="10109" y="691"/>
                  </a:cubicBezTo>
                  <a:cubicBezTo>
                    <a:pt x="10109" y="691"/>
                    <a:pt x="10109" y="691"/>
                    <a:pt x="10800" y="691"/>
                  </a:cubicBezTo>
                  <a:lnTo>
                    <a:pt x="11470" y="691"/>
                  </a:lnTo>
                  <a:cubicBezTo>
                    <a:pt x="11470" y="0"/>
                    <a:pt x="11470" y="0"/>
                    <a:pt x="11470" y="0"/>
                  </a:cubicBezTo>
                  <a:lnTo>
                    <a:pt x="10800" y="0"/>
                  </a:lnTo>
                  <a:cubicBezTo>
                    <a:pt x="10800" y="0"/>
                    <a:pt x="10800" y="0"/>
                    <a:pt x="10109" y="0"/>
                  </a:cubicBezTo>
                  <a:cubicBezTo>
                    <a:pt x="9439" y="0"/>
                    <a:pt x="8100" y="0"/>
                    <a:pt x="7409" y="691"/>
                  </a:cubicBezTo>
                  <a:lnTo>
                    <a:pt x="6739" y="691"/>
                  </a:lnTo>
                  <a:cubicBezTo>
                    <a:pt x="6739" y="691"/>
                    <a:pt x="6739" y="691"/>
                    <a:pt x="6070" y="691"/>
                  </a:cubicBezTo>
                  <a:cubicBezTo>
                    <a:pt x="6070" y="1382"/>
                    <a:pt x="6070" y="1382"/>
                    <a:pt x="6070" y="1382"/>
                  </a:cubicBezTo>
                  <a:lnTo>
                    <a:pt x="5400" y="1382"/>
                  </a:lnTo>
                  <a:cubicBezTo>
                    <a:pt x="4709" y="2095"/>
                    <a:pt x="4039" y="2095"/>
                    <a:pt x="4039" y="2786"/>
                  </a:cubicBezTo>
                  <a:lnTo>
                    <a:pt x="3370" y="2786"/>
                  </a:lnTo>
                  <a:cubicBezTo>
                    <a:pt x="3370" y="2786"/>
                    <a:pt x="3370" y="2786"/>
                    <a:pt x="3370" y="3477"/>
                  </a:cubicBezTo>
                  <a:lnTo>
                    <a:pt x="2700" y="3477"/>
                  </a:lnTo>
                  <a:lnTo>
                    <a:pt x="2700" y="4168"/>
                  </a:lnTo>
                  <a:cubicBezTo>
                    <a:pt x="2009" y="4882"/>
                    <a:pt x="2009" y="4882"/>
                    <a:pt x="1339" y="5573"/>
                  </a:cubicBezTo>
                  <a:cubicBezTo>
                    <a:pt x="1339" y="5573"/>
                    <a:pt x="1339" y="5573"/>
                    <a:pt x="1339" y="6264"/>
                  </a:cubicBezTo>
                  <a:lnTo>
                    <a:pt x="670" y="6955"/>
                  </a:lnTo>
                  <a:cubicBezTo>
                    <a:pt x="670" y="7668"/>
                    <a:pt x="670" y="7668"/>
                    <a:pt x="670" y="8359"/>
                  </a:cubicBezTo>
                  <a:cubicBezTo>
                    <a:pt x="670" y="8359"/>
                    <a:pt x="670" y="8359"/>
                    <a:pt x="670" y="9050"/>
                  </a:cubicBezTo>
                  <a:close/>
                  <a:moveTo>
                    <a:pt x="11470" y="8359"/>
                  </a:moveTo>
                  <a:cubicBezTo>
                    <a:pt x="11470" y="13932"/>
                    <a:pt x="11470" y="13932"/>
                    <a:pt x="11470" y="13932"/>
                  </a:cubicBezTo>
                  <a:cubicBezTo>
                    <a:pt x="11470" y="13932"/>
                    <a:pt x="11470" y="13932"/>
                    <a:pt x="10800" y="13241"/>
                  </a:cubicBezTo>
                  <a:lnTo>
                    <a:pt x="10800" y="13932"/>
                  </a:lnTo>
                  <a:cubicBezTo>
                    <a:pt x="10109" y="13932"/>
                    <a:pt x="10109" y="13241"/>
                    <a:pt x="10109" y="13241"/>
                  </a:cubicBezTo>
                  <a:lnTo>
                    <a:pt x="10109" y="11837"/>
                  </a:lnTo>
                  <a:cubicBezTo>
                    <a:pt x="9439" y="11837"/>
                    <a:pt x="9439" y="12528"/>
                    <a:pt x="9439" y="11837"/>
                  </a:cubicBezTo>
                  <a:cubicBezTo>
                    <a:pt x="8770" y="11837"/>
                    <a:pt x="9439" y="11837"/>
                    <a:pt x="9439" y="11837"/>
                  </a:cubicBezTo>
                  <a:cubicBezTo>
                    <a:pt x="9439" y="11146"/>
                    <a:pt x="9439" y="11146"/>
                    <a:pt x="9439" y="11146"/>
                  </a:cubicBezTo>
                  <a:cubicBezTo>
                    <a:pt x="9439" y="11146"/>
                    <a:pt x="9439" y="11146"/>
                    <a:pt x="8770" y="11146"/>
                  </a:cubicBezTo>
                  <a:cubicBezTo>
                    <a:pt x="8770" y="11146"/>
                    <a:pt x="8770" y="11146"/>
                    <a:pt x="8770" y="11837"/>
                  </a:cubicBezTo>
                  <a:lnTo>
                    <a:pt x="8100" y="11837"/>
                  </a:lnTo>
                  <a:cubicBezTo>
                    <a:pt x="8100" y="11837"/>
                    <a:pt x="7409" y="11837"/>
                    <a:pt x="7409" y="11146"/>
                  </a:cubicBezTo>
                  <a:cubicBezTo>
                    <a:pt x="7409" y="10454"/>
                    <a:pt x="7409" y="10454"/>
                    <a:pt x="7409" y="10454"/>
                  </a:cubicBezTo>
                  <a:cubicBezTo>
                    <a:pt x="7409" y="9741"/>
                    <a:pt x="7409" y="9741"/>
                    <a:pt x="7409" y="9741"/>
                  </a:cubicBezTo>
                  <a:cubicBezTo>
                    <a:pt x="8100" y="9741"/>
                    <a:pt x="7409" y="9741"/>
                    <a:pt x="8100" y="9741"/>
                  </a:cubicBezTo>
                  <a:cubicBezTo>
                    <a:pt x="8100" y="9741"/>
                    <a:pt x="8100" y="9741"/>
                    <a:pt x="8100" y="9050"/>
                  </a:cubicBezTo>
                  <a:lnTo>
                    <a:pt x="9439" y="9050"/>
                  </a:lnTo>
                  <a:cubicBezTo>
                    <a:pt x="10109" y="9050"/>
                    <a:pt x="10109" y="9050"/>
                    <a:pt x="10109" y="9050"/>
                  </a:cubicBezTo>
                  <a:lnTo>
                    <a:pt x="10800" y="9050"/>
                  </a:lnTo>
                  <a:cubicBezTo>
                    <a:pt x="10800" y="9741"/>
                    <a:pt x="10800" y="9741"/>
                    <a:pt x="10800" y="9741"/>
                  </a:cubicBezTo>
                  <a:cubicBezTo>
                    <a:pt x="10800" y="9741"/>
                    <a:pt x="10800" y="9741"/>
                    <a:pt x="11470" y="9741"/>
                  </a:cubicBezTo>
                  <a:cubicBezTo>
                    <a:pt x="11470" y="9050"/>
                    <a:pt x="11470" y="9050"/>
                    <a:pt x="11470" y="9050"/>
                  </a:cubicBezTo>
                  <a:lnTo>
                    <a:pt x="11470" y="8359"/>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1" name="形状"/>
            <p:cNvSpPr/>
            <p:nvPr/>
          </p:nvSpPr>
          <p:spPr>
            <a:xfrm>
              <a:off x="7576454" y="1493337"/>
              <a:ext cx="720509" cy="7206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4031" y="0"/>
                    <a:pt x="16744" y="1071"/>
                    <a:pt x="18351" y="3231"/>
                  </a:cubicBezTo>
                  <a:cubicBezTo>
                    <a:pt x="20511" y="5391"/>
                    <a:pt x="21600" y="8104"/>
                    <a:pt x="21600" y="10800"/>
                  </a:cubicBezTo>
                  <a:cubicBezTo>
                    <a:pt x="21600" y="14031"/>
                    <a:pt x="20511" y="16744"/>
                    <a:pt x="18351" y="18351"/>
                  </a:cubicBezTo>
                  <a:cubicBezTo>
                    <a:pt x="16744" y="20511"/>
                    <a:pt x="14031" y="21600"/>
                    <a:pt x="10800" y="21600"/>
                  </a:cubicBezTo>
                  <a:cubicBezTo>
                    <a:pt x="10800" y="19440"/>
                    <a:pt x="10800" y="19440"/>
                    <a:pt x="10800" y="19440"/>
                  </a:cubicBezTo>
                  <a:cubicBezTo>
                    <a:pt x="13496" y="19440"/>
                    <a:pt x="15120" y="18351"/>
                    <a:pt x="16744" y="16744"/>
                  </a:cubicBezTo>
                  <a:cubicBezTo>
                    <a:pt x="18351" y="15120"/>
                    <a:pt x="19440" y="12960"/>
                    <a:pt x="19440" y="10800"/>
                  </a:cubicBezTo>
                  <a:cubicBezTo>
                    <a:pt x="19440" y="8640"/>
                    <a:pt x="18351" y="6480"/>
                    <a:pt x="16744" y="4856"/>
                  </a:cubicBezTo>
                  <a:cubicBezTo>
                    <a:pt x="15120" y="3231"/>
                    <a:pt x="13496" y="2160"/>
                    <a:pt x="10800" y="2160"/>
                  </a:cubicBezTo>
                  <a:cubicBezTo>
                    <a:pt x="10800" y="0"/>
                    <a:pt x="10800" y="0"/>
                    <a:pt x="10800" y="0"/>
                  </a:cubicBezTo>
                  <a:close/>
                  <a:moveTo>
                    <a:pt x="10800" y="21600"/>
                  </a:moveTo>
                  <a:cubicBezTo>
                    <a:pt x="8104" y="21600"/>
                    <a:pt x="5391" y="20511"/>
                    <a:pt x="3231" y="18351"/>
                  </a:cubicBezTo>
                  <a:cubicBezTo>
                    <a:pt x="1071" y="16744"/>
                    <a:pt x="0" y="14031"/>
                    <a:pt x="0" y="10800"/>
                  </a:cubicBezTo>
                  <a:cubicBezTo>
                    <a:pt x="0" y="8104"/>
                    <a:pt x="1071" y="5391"/>
                    <a:pt x="3231" y="3231"/>
                  </a:cubicBezTo>
                  <a:cubicBezTo>
                    <a:pt x="5391" y="1071"/>
                    <a:pt x="8104" y="0"/>
                    <a:pt x="10800" y="0"/>
                  </a:cubicBezTo>
                  <a:cubicBezTo>
                    <a:pt x="10800" y="2160"/>
                    <a:pt x="10800" y="2160"/>
                    <a:pt x="10800" y="2160"/>
                  </a:cubicBezTo>
                  <a:cubicBezTo>
                    <a:pt x="8640" y="2160"/>
                    <a:pt x="6480" y="3231"/>
                    <a:pt x="4856" y="4856"/>
                  </a:cubicBezTo>
                  <a:cubicBezTo>
                    <a:pt x="3231" y="6480"/>
                    <a:pt x="2696" y="8640"/>
                    <a:pt x="2696" y="10800"/>
                  </a:cubicBezTo>
                  <a:cubicBezTo>
                    <a:pt x="2696" y="12960"/>
                    <a:pt x="3231" y="15120"/>
                    <a:pt x="4856" y="16744"/>
                  </a:cubicBezTo>
                  <a:cubicBezTo>
                    <a:pt x="6480" y="18351"/>
                    <a:pt x="8640" y="19440"/>
                    <a:pt x="10800" y="19440"/>
                  </a:cubicBezTo>
                  <a:lnTo>
                    <a:pt x="1080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2" name="形状"/>
            <p:cNvSpPr/>
            <p:nvPr/>
          </p:nvSpPr>
          <p:spPr>
            <a:xfrm>
              <a:off x="7611998" y="1528893"/>
              <a:ext cx="646879" cy="647045"/>
            </a:xfrm>
            <a:custGeom>
              <a:avLst/>
              <a:gdLst/>
              <a:ahLst/>
              <a:cxnLst>
                <a:cxn ang="0">
                  <a:pos x="wd2" y="hd2"/>
                </a:cxn>
                <a:cxn ang="5400000">
                  <a:pos x="wd2" y="hd2"/>
                </a:cxn>
                <a:cxn ang="10800000">
                  <a:pos x="wd2" y="hd2"/>
                </a:cxn>
                <a:cxn ang="16200000">
                  <a:pos x="wd2" y="hd2"/>
                </a:cxn>
              </a:cxnLst>
              <a:rect l="0" t="0" r="r" b="b"/>
              <a:pathLst>
                <a:path w="21600" h="21600" extrusionOk="0">
                  <a:moveTo>
                    <a:pt x="10810" y="21600"/>
                  </a:moveTo>
                  <a:cubicBezTo>
                    <a:pt x="16800" y="21600"/>
                    <a:pt x="21600" y="16800"/>
                    <a:pt x="21600" y="10810"/>
                  </a:cubicBezTo>
                  <a:cubicBezTo>
                    <a:pt x="21600" y="4800"/>
                    <a:pt x="16800" y="0"/>
                    <a:pt x="10810" y="0"/>
                  </a:cubicBezTo>
                  <a:cubicBezTo>
                    <a:pt x="4800" y="0"/>
                    <a:pt x="0" y="4800"/>
                    <a:pt x="0" y="10810"/>
                  </a:cubicBezTo>
                  <a:cubicBezTo>
                    <a:pt x="0" y="16800"/>
                    <a:pt x="4800" y="21600"/>
                    <a:pt x="10810"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3" name="形状"/>
            <p:cNvSpPr/>
            <p:nvPr/>
          </p:nvSpPr>
          <p:spPr>
            <a:xfrm>
              <a:off x="1835716" y="1259685"/>
              <a:ext cx="1060739" cy="1061014"/>
            </a:xfrm>
            <a:custGeom>
              <a:avLst/>
              <a:gdLst/>
              <a:ahLst/>
              <a:cxnLst>
                <a:cxn ang="0">
                  <a:pos x="wd2" y="hd2"/>
                </a:cxn>
                <a:cxn ang="5400000">
                  <a:pos x="wd2" y="hd2"/>
                </a:cxn>
                <a:cxn ang="10800000">
                  <a:pos x="wd2" y="hd2"/>
                </a:cxn>
                <a:cxn ang="16200000">
                  <a:pos x="wd2" y="hd2"/>
                </a:cxn>
              </a:cxnLst>
              <a:rect l="0" t="0" r="r" b="b"/>
              <a:pathLst>
                <a:path w="21600" h="21600" extrusionOk="0">
                  <a:moveTo>
                    <a:pt x="10987" y="21600"/>
                  </a:moveTo>
                  <a:cubicBezTo>
                    <a:pt x="16844" y="21600"/>
                    <a:pt x="21600" y="16842"/>
                    <a:pt x="21600" y="10618"/>
                  </a:cubicBezTo>
                  <a:cubicBezTo>
                    <a:pt x="21600" y="4758"/>
                    <a:pt x="16844" y="0"/>
                    <a:pt x="10987" y="0"/>
                  </a:cubicBezTo>
                  <a:cubicBezTo>
                    <a:pt x="4756" y="0"/>
                    <a:pt x="0" y="4758"/>
                    <a:pt x="0" y="10618"/>
                  </a:cubicBezTo>
                  <a:cubicBezTo>
                    <a:pt x="0" y="16842"/>
                    <a:pt x="4756" y="21600"/>
                    <a:pt x="10987" y="2160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4" name="形状"/>
            <p:cNvSpPr/>
            <p:nvPr/>
          </p:nvSpPr>
          <p:spPr>
            <a:xfrm>
              <a:off x="9069401" y="2681913"/>
              <a:ext cx="73048" cy="73067"/>
            </a:xfrm>
            <a:custGeom>
              <a:avLst/>
              <a:gdLst/>
              <a:ahLst/>
              <a:cxnLst>
                <a:cxn ang="0">
                  <a:pos x="wd2" y="hd2"/>
                </a:cxn>
                <a:cxn ang="5400000">
                  <a:pos x="wd2" y="hd2"/>
                </a:cxn>
                <a:cxn ang="10800000">
                  <a:pos x="wd2" y="hd2"/>
                </a:cxn>
                <a:cxn ang="16200000">
                  <a:pos x="wd2" y="hd2"/>
                </a:cxn>
              </a:cxnLst>
              <a:rect l="0" t="0" r="r" b="b"/>
              <a:pathLst>
                <a:path w="21600" h="21600" extrusionOk="0">
                  <a:moveTo>
                    <a:pt x="10714" y="0"/>
                  </a:moveTo>
                  <a:cubicBezTo>
                    <a:pt x="16070" y="0"/>
                    <a:pt x="21600" y="5530"/>
                    <a:pt x="21600" y="10886"/>
                  </a:cubicBezTo>
                  <a:cubicBezTo>
                    <a:pt x="21600" y="16243"/>
                    <a:pt x="16070" y="21600"/>
                    <a:pt x="10714" y="21600"/>
                  </a:cubicBezTo>
                  <a:cubicBezTo>
                    <a:pt x="5357" y="21600"/>
                    <a:pt x="0" y="16243"/>
                    <a:pt x="0" y="10886"/>
                  </a:cubicBezTo>
                  <a:cubicBezTo>
                    <a:pt x="0" y="5530"/>
                    <a:pt x="5357" y="0"/>
                    <a:pt x="10714"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5" name="形状"/>
            <p:cNvSpPr/>
            <p:nvPr/>
          </p:nvSpPr>
          <p:spPr>
            <a:xfrm>
              <a:off x="8779950" y="2897785"/>
              <a:ext cx="161921" cy="161967"/>
            </a:xfrm>
            <a:custGeom>
              <a:avLst/>
              <a:gdLst/>
              <a:ahLst/>
              <a:cxnLst>
                <a:cxn ang="0">
                  <a:pos x="wd2" y="hd2"/>
                </a:cxn>
                <a:cxn ang="5400000">
                  <a:pos x="wd2" y="hd2"/>
                </a:cxn>
                <a:cxn ang="10800000">
                  <a:pos x="wd2" y="hd2"/>
                </a:cxn>
                <a:cxn ang="16200000">
                  <a:pos x="wd2" y="hd2"/>
                </a:cxn>
              </a:cxnLst>
              <a:rect l="0" t="0" r="r" b="b"/>
              <a:pathLst>
                <a:path w="21600" h="21600" extrusionOk="0">
                  <a:moveTo>
                    <a:pt x="9609" y="21600"/>
                  </a:moveTo>
                  <a:cubicBezTo>
                    <a:pt x="16757" y="21600"/>
                    <a:pt x="21600" y="16774"/>
                    <a:pt x="21600" y="12026"/>
                  </a:cubicBezTo>
                  <a:cubicBezTo>
                    <a:pt x="21600" y="4826"/>
                    <a:pt x="16757" y="0"/>
                    <a:pt x="9609" y="0"/>
                  </a:cubicBezTo>
                  <a:cubicBezTo>
                    <a:pt x="9609" y="4826"/>
                    <a:pt x="9609" y="4826"/>
                    <a:pt x="9609" y="4826"/>
                  </a:cubicBezTo>
                  <a:cubicBezTo>
                    <a:pt x="14374" y="4826"/>
                    <a:pt x="16757" y="7200"/>
                    <a:pt x="16757" y="12026"/>
                  </a:cubicBezTo>
                  <a:cubicBezTo>
                    <a:pt x="16757" y="14400"/>
                    <a:pt x="14374" y="16774"/>
                    <a:pt x="9609" y="16774"/>
                  </a:cubicBezTo>
                  <a:cubicBezTo>
                    <a:pt x="9609" y="21600"/>
                    <a:pt x="9609" y="21600"/>
                    <a:pt x="9609" y="21600"/>
                  </a:cubicBezTo>
                  <a:close/>
                  <a:moveTo>
                    <a:pt x="9609" y="16774"/>
                  </a:moveTo>
                  <a:lnTo>
                    <a:pt x="9609" y="0"/>
                  </a:lnTo>
                  <a:cubicBezTo>
                    <a:pt x="4766" y="0"/>
                    <a:pt x="0" y="4826"/>
                    <a:pt x="0" y="12026"/>
                  </a:cubicBezTo>
                  <a:cubicBezTo>
                    <a:pt x="0" y="16774"/>
                    <a:pt x="4766" y="21600"/>
                    <a:pt x="9609" y="21600"/>
                  </a:cubicBezTo>
                  <a:cubicBezTo>
                    <a:pt x="9609" y="16774"/>
                    <a:pt x="9609" y="16774"/>
                    <a:pt x="9609" y="16774"/>
                  </a:cubicBezTo>
                  <a:cubicBezTo>
                    <a:pt x="7149" y="16774"/>
                    <a:pt x="4766" y="14400"/>
                    <a:pt x="4766" y="12026"/>
                  </a:cubicBezTo>
                  <a:cubicBezTo>
                    <a:pt x="4766" y="7200"/>
                    <a:pt x="7149" y="4826"/>
                    <a:pt x="9609" y="4826"/>
                  </a:cubicBezTo>
                  <a:lnTo>
                    <a:pt x="9609" y="16774"/>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6" name="形状"/>
            <p:cNvSpPr/>
            <p:nvPr/>
          </p:nvSpPr>
          <p:spPr>
            <a:xfrm>
              <a:off x="8762179" y="2862230"/>
              <a:ext cx="193022" cy="73067"/>
            </a:xfrm>
            <a:custGeom>
              <a:avLst/>
              <a:gdLst/>
              <a:ahLst/>
              <a:cxnLst>
                <a:cxn ang="0">
                  <a:pos x="wd2" y="hd2"/>
                </a:cxn>
                <a:cxn ang="5400000">
                  <a:pos x="wd2" y="hd2"/>
                </a:cxn>
                <a:cxn ang="10800000">
                  <a:pos x="wd2" y="hd2"/>
                </a:cxn>
                <a:cxn ang="16200000">
                  <a:pos x="wd2" y="hd2"/>
                </a:cxn>
              </a:cxnLst>
              <a:rect l="0" t="0" r="r" b="b"/>
              <a:pathLst>
                <a:path w="21113" h="21600" extrusionOk="0">
                  <a:moveTo>
                    <a:pt x="2009" y="21600"/>
                  </a:moveTo>
                  <a:cubicBezTo>
                    <a:pt x="3956" y="10714"/>
                    <a:pt x="7849" y="5357"/>
                    <a:pt x="9858" y="5357"/>
                  </a:cubicBezTo>
                  <a:cubicBezTo>
                    <a:pt x="13751" y="5357"/>
                    <a:pt x="15698" y="10714"/>
                    <a:pt x="17707" y="21600"/>
                  </a:cubicBezTo>
                  <a:lnTo>
                    <a:pt x="19653" y="21600"/>
                  </a:lnTo>
                  <a:cubicBezTo>
                    <a:pt x="21600" y="21600"/>
                    <a:pt x="21600" y="16243"/>
                    <a:pt x="19653" y="16243"/>
                  </a:cubicBezTo>
                  <a:cubicBezTo>
                    <a:pt x="17707" y="5357"/>
                    <a:pt x="13751" y="0"/>
                    <a:pt x="9858" y="0"/>
                  </a:cubicBezTo>
                  <a:cubicBezTo>
                    <a:pt x="5902" y="0"/>
                    <a:pt x="2009" y="5357"/>
                    <a:pt x="0" y="16243"/>
                  </a:cubicBezTo>
                  <a:lnTo>
                    <a:pt x="0" y="21600"/>
                  </a:lnTo>
                  <a:cubicBezTo>
                    <a:pt x="0" y="21600"/>
                    <a:pt x="0" y="21600"/>
                    <a:pt x="2009" y="2160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7" name="形状"/>
            <p:cNvSpPr/>
            <p:nvPr/>
          </p:nvSpPr>
          <p:spPr>
            <a:xfrm>
              <a:off x="9069399" y="2897785"/>
              <a:ext cx="161922" cy="161967"/>
            </a:xfrm>
            <a:custGeom>
              <a:avLst/>
              <a:gdLst/>
              <a:ahLst/>
              <a:cxnLst>
                <a:cxn ang="0">
                  <a:pos x="wd2" y="hd2"/>
                </a:cxn>
                <a:cxn ang="5400000">
                  <a:pos x="wd2" y="hd2"/>
                </a:cxn>
                <a:cxn ang="10800000">
                  <a:pos x="wd2" y="hd2"/>
                </a:cxn>
                <a:cxn ang="16200000">
                  <a:pos x="wd2" y="hd2"/>
                </a:cxn>
              </a:cxnLst>
              <a:rect l="0" t="0" r="r" b="b"/>
              <a:pathLst>
                <a:path w="21600" h="21600" extrusionOk="0">
                  <a:moveTo>
                    <a:pt x="11991" y="0"/>
                  </a:moveTo>
                  <a:cubicBezTo>
                    <a:pt x="11991" y="4826"/>
                    <a:pt x="11991" y="4826"/>
                    <a:pt x="11991" y="4826"/>
                  </a:cubicBezTo>
                  <a:cubicBezTo>
                    <a:pt x="14374" y="4826"/>
                    <a:pt x="16757" y="7200"/>
                    <a:pt x="16757" y="12026"/>
                  </a:cubicBezTo>
                  <a:cubicBezTo>
                    <a:pt x="16757" y="14400"/>
                    <a:pt x="14374" y="16774"/>
                    <a:pt x="11991" y="16774"/>
                  </a:cubicBezTo>
                  <a:cubicBezTo>
                    <a:pt x="11991" y="21600"/>
                    <a:pt x="11991" y="21600"/>
                    <a:pt x="11991" y="21600"/>
                  </a:cubicBezTo>
                  <a:cubicBezTo>
                    <a:pt x="16757" y="21600"/>
                    <a:pt x="21600" y="16774"/>
                    <a:pt x="21600" y="12026"/>
                  </a:cubicBezTo>
                  <a:cubicBezTo>
                    <a:pt x="21600" y="4826"/>
                    <a:pt x="16757" y="0"/>
                    <a:pt x="11991" y="0"/>
                  </a:cubicBezTo>
                  <a:close/>
                  <a:moveTo>
                    <a:pt x="11991" y="0"/>
                  </a:moveTo>
                  <a:cubicBezTo>
                    <a:pt x="4766" y="0"/>
                    <a:pt x="0" y="4826"/>
                    <a:pt x="0" y="12026"/>
                  </a:cubicBezTo>
                  <a:cubicBezTo>
                    <a:pt x="0" y="16774"/>
                    <a:pt x="4766" y="21600"/>
                    <a:pt x="11991" y="21600"/>
                  </a:cubicBezTo>
                  <a:cubicBezTo>
                    <a:pt x="11991" y="16774"/>
                    <a:pt x="11991" y="16774"/>
                    <a:pt x="11991" y="16774"/>
                  </a:cubicBezTo>
                  <a:cubicBezTo>
                    <a:pt x="7149" y="16774"/>
                    <a:pt x="4766" y="14400"/>
                    <a:pt x="4766" y="12026"/>
                  </a:cubicBezTo>
                  <a:cubicBezTo>
                    <a:pt x="4766" y="7200"/>
                    <a:pt x="7149" y="4826"/>
                    <a:pt x="11991" y="4826"/>
                  </a:cubicBezTo>
                  <a:lnTo>
                    <a:pt x="119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8" name="形状"/>
            <p:cNvSpPr/>
            <p:nvPr/>
          </p:nvSpPr>
          <p:spPr>
            <a:xfrm>
              <a:off x="9053680" y="2862230"/>
              <a:ext cx="192879" cy="73067"/>
            </a:xfrm>
            <a:custGeom>
              <a:avLst/>
              <a:gdLst/>
              <a:ahLst/>
              <a:cxnLst>
                <a:cxn ang="0">
                  <a:pos x="wd2" y="hd2"/>
                </a:cxn>
                <a:cxn ang="5400000">
                  <a:pos x="wd2" y="hd2"/>
                </a:cxn>
                <a:cxn ang="10800000">
                  <a:pos x="wd2" y="hd2"/>
                </a:cxn>
                <a:cxn ang="16200000">
                  <a:pos x="wd2" y="hd2"/>
                </a:cxn>
              </a:cxnLst>
              <a:rect l="0" t="0" r="r" b="b"/>
              <a:pathLst>
                <a:path w="21098" h="21600" extrusionOk="0">
                  <a:moveTo>
                    <a:pt x="11303" y="0"/>
                  </a:moveTo>
                  <a:cubicBezTo>
                    <a:pt x="7347" y="0"/>
                    <a:pt x="3454" y="5357"/>
                    <a:pt x="1507" y="16243"/>
                  </a:cubicBezTo>
                  <a:cubicBezTo>
                    <a:pt x="-502" y="16243"/>
                    <a:pt x="-502" y="21600"/>
                    <a:pt x="1507" y="21600"/>
                  </a:cubicBezTo>
                  <a:lnTo>
                    <a:pt x="3454" y="21600"/>
                  </a:lnTo>
                  <a:cubicBezTo>
                    <a:pt x="5400" y="10714"/>
                    <a:pt x="7347" y="5357"/>
                    <a:pt x="11303" y="5357"/>
                  </a:cubicBezTo>
                  <a:cubicBezTo>
                    <a:pt x="13249" y="5357"/>
                    <a:pt x="17205" y="10714"/>
                    <a:pt x="19151" y="21600"/>
                  </a:cubicBezTo>
                  <a:cubicBezTo>
                    <a:pt x="19151" y="21600"/>
                    <a:pt x="19151" y="21600"/>
                    <a:pt x="21098" y="21600"/>
                  </a:cubicBezTo>
                  <a:lnTo>
                    <a:pt x="21098" y="16243"/>
                  </a:lnTo>
                  <a:cubicBezTo>
                    <a:pt x="19151" y="5357"/>
                    <a:pt x="15196" y="0"/>
                    <a:pt x="1130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9" name="形状"/>
            <p:cNvSpPr/>
            <p:nvPr/>
          </p:nvSpPr>
          <p:spPr>
            <a:xfrm>
              <a:off x="8906903" y="2717468"/>
              <a:ext cx="288873" cy="342280"/>
            </a:xfrm>
            <a:custGeom>
              <a:avLst/>
              <a:gdLst/>
              <a:ahLst/>
              <a:cxnLst>
                <a:cxn ang="0">
                  <a:pos x="wd2" y="hd2"/>
                </a:cxn>
                <a:cxn ang="5400000">
                  <a:pos x="wd2" y="hd2"/>
                </a:cxn>
                <a:cxn ang="10800000">
                  <a:pos x="wd2" y="hd2"/>
                </a:cxn>
                <a:cxn ang="16200000">
                  <a:pos x="wd2" y="hd2"/>
                </a:cxn>
              </a:cxnLst>
              <a:rect l="0" t="0" r="r" b="b"/>
              <a:pathLst>
                <a:path w="21600" h="21600" extrusionOk="0">
                  <a:moveTo>
                    <a:pt x="14861" y="7964"/>
                  </a:moveTo>
                  <a:cubicBezTo>
                    <a:pt x="21600" y="5673"/>
                    <a:pt x="21600" y="5673"/>
                    <a:pt x="21600" y="5673"/>
                  </a:cubicBezTo>
                  <a:lnTo>
                    <a:pt x="21600" y="4545"/>
                  </a:lnTo>
                  <a:cubicBezTo>
                    <a:pt x="21600" y="3418"/>
                    <a:pt x="20261" y="3418"/>
                    <a:pt x="20261" y="3418"/>
                  </a:cubicBezTo>
                  <a:cubicBezTo>
                    <a:pt x="16200" y="5673"/>
                    <a:pt x="16200" y="5673"/>
                    <a:pt x="16200" y="5673"/>
                  </a:cubicBezTo>
                  <a:cubicBezTo>
                    <a:pt x="9461" y="0"/>
                    <a:pt x="9461" y="0"/>
                    <a:pt x="9461" y="0"/>
                  </a:cubicBezTo>
                  <a:cubicBezTo>
                    <a:pt x="0" y="7964"/>
                    <a:pt x="0" y="7964"/>
                    <a:pt x="0" y="7964"/>
                  </a:cubicBezTo>
                  <a:cubicBezTo>
                    <a:pt x="1382" y="9091"/>
                    <a:pt x="5400" y="11345"/>
                    <a:pt x="6782" y="12509"/>
                  </a:cubicBezTo>
                  <a:cubicBezTo>
                    <a:pt x="4061" y="18182"/>
                    <a:pt x="4061" y="18182"/>
                    <a:pt x="4061" y="18182"/>
                  </a:cubicBezTo>
                  <a:cubicBezTo>
                    <a:pt x="2722" y="18182"/>
                    <a:pt x="2722" y="18182"/>
                    <a:pt x="4061" y="18182"/>
                  </a:cubicBezTo>
                  <a:cubicBezTo>
                    <a:pt x="5400" y="20436"/>
                    <a:pt x="5400" y="20436"/>
                    <a:pt x="5400" y="20436"/>
                  </a:cubicBezTo>
                  <a:cubicBezTo>
                    <a:pt x="5400" y="21600"/>
                    <a:pt x="6782" y="21600"/>
                    <a:pt x="6782" y="21600"/>
                  </a:cubicBezTo>
                  <a:lnTo>
                    <a:pt x="8122" y="21600"/>
                  </a:lnTo>
                  <a:cubicBezTo>
                    <a:pt x="9461" y="20436"/>
                    <a:pt x="9461" y="19309"/>
                    <a:pt x="8122" y="19309"/>
                  </a:cubicBezTo>
                  <a:cubicBezTo>
                    <a:pt x="8122" y="18182"/>
                    <a:pt x="8122" y="18182"/>
                    <a:pt x="8122" y="18182"/>
                  </a:cubicBezTo>
                  <a:cubicBezTo>
                    <a:pt x="10800" y="11345"/>
                    <a:pt x="10800" y="11345"/>
                    <a:pt x="10800" y="11345"/>
                  </a:cubicBezTo>
                  <a:cubicBezTo>
                    <a:pt x="9461" y="10218"/>
                    <a:pt x="8122" y="9091"/>
                    <a:pt x="6782" y="9091"/>
                  </a:cubicBezTo>
                  <a:lnTo>
                    <a:pt x="6782" y="7964"/>
                  </a:lnTo>
                  <a:cubicBezTo>
                    <a:pt x="10800" y="5673"/>
                    <a:pt x="10800" y="5673"/>
                    <a:pt x="10800" y="5673"/>
                  </a:cubicBezTo>
                  <a:cubicBezTo>
                    <a:pt x="10800" y="4545"/>
                    <a:pt x="10800" y="5673"/>
                    <a:pt x="10800" y="5673"/>
                  </a:cubicBezTo>
                  <a:lnTo>
                    <a:pt x="14861" y="79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298" name="成组"/>
            <p:cNvGrpSpPr/>
            <p:nvPr/>
          </p:nvGrpSpPr>
          <p:grpSpPr>
            <a:xfrm>
              <a:off x="32819" y="2971180"/>
              <a:ext cx="773828" cy="774030"/>
              <a:chOff x="0" y="0"/>
              <a:chExt cx="773827" cy="774029"/>
            </a:xfrm>
          </p:grpSpPr>
          <p:sp>
            <p:nvSpPr>
              <p:cNvPr id="1290" name="形状"/>
              <p:cNvSpPr/>
              <p:nvPr/>
            </p:nvSpPr>
            <p:spPr>
              <a:xfrm>
                <a:off x="0" y="0"/>
                <a:ext cx="773828" cy="774030"/>
              </a:xfrm>
              <a:custGeom>
                <a:avLst/>
                <a:gdLst/>
                <a:ahLst/>
                <a:cxnLst>
                  <a:cxn ang="0">
                    <a:pos x="wd2" y="hd2"/>
                  </a:cxn>
                  <a:cxn ang="5400000">
                    <a:pos x="wd2" y="hd2"/>
                  </a:cxn>
                  <a:cxn ang="10800000">
                    <a:pos x="wd2" y="hd2"/>
                  </a:cxn>
                  <a:cxn ang="16200000">
                    <a:pos x="wd2" y="hd2"/>
                  </a:cxn>
                </a:cxnLst>
                <a:rect l="0" t="0" r="r" b="b"/>
                <a:pathLst>
                  <a:path w="21600" h="21600" extrusionOk="0">
                    <a:moveTo>
                      <a:pt x="10559" y="0"/>
                    </a:moveTo>
                    <a:cubicBezTo>
                      <a:pt x="13564" y="0"/>
                      <a:pt x="16586" y="1511"/>
                      <a:pt x="18080" y="3520"/>
                    </a:cubicBezTo>
                    <a:cubicBezTo>
                      <a:pt x="20089" y="5014"/>
                      <a:pt x="21600" y="8036"/>
                      <a:pt x="21600" y="11041"/>
                    </a:cubicBezTo>
                    <a:cubicBezTo>
                      <a:pt x="21600" y="13564"/>
                      <a:pt x="20089" y="16570"/>
                      <a:pt x="18080" y="18080"/>
                    </a:cubicBezTo>
                    <a:cubicBezTo>
                      <a:pt x="16586" y="20089"/>
                      <a:pt x="13564" y="21600"/>
                      <a:pt x="10559" y="21600"/>
                    </a:cubicBezTo>
                    <a:cubicBezTo>
                      <a:pt x="10559" y="19077"/>
                      <a:pt x="10559" y="19077"/>
                      <a:pt x="10559" y="19077"/>
                    </a:cubicBezTo>
                    <a:cubicBezTo>
                      <a:pt x="13066" y="19077"/>
                      <a:pt x="15075" y="18080"/>
                      <a:pt x="16586" y="16570"/>
                    </a:cubicBezTo>
                    <a:cubicBezTo>
                      <a:pt x="18080" y="15059"/>
                      <a:pt x="19093" y="13050"/>
                      <a:pt x="19093" y="11041"/>
                    </a:cubicBezTo>
                    <a:cubicBezTo>
                      <a:pt x="19093" y="8534"/>
                      <a:pt x="18080" y="6525"/>
                      <a:pt x="16586" y="5014"/>
                    </a:cubicBezTo>
                    <a:cubicBezTo>
                      <a:pt x="15075" y="3520"/>
                      <a:pt x="13066" y="2507"/>
                      <a:pt x="10559" y="2507"/>
                    </a:cubicBezTo>
                    <a:lnTo>
                      <a:pt x="10559" y="0"/>
                    </a:lnTo>
                    <a:close/>
                    <a:moveTo>
                      <a:pt x="10559" y="21600"/>
                    </a:moveTo>
                    <a:cubicBezTo>
                      <a:pt x="8036" y="21600"/>
                      <a:pt x="5030" y="20089"/>
                      <a:pt x="3520" y="18080"/>
                    </a:cubicBezTo>
                    <a:cubicBezTo>
                      <a:pt x="1511" y="16570"/>
                      <a:pt x="0" y="13564"/>
                      <a:pt x="0" y="11041"/>
                    </a:cubicBezTo>
                    <a:cubicBezTo>
                      <a:pt x="0" y="8036"/>
                      <a:pt x="1511" y="5014"/>
                      <a:pt x="3520" y="3520"/>
                    </a:cubicBezTo>
                    <a:cubicBezTo>
                      <a:pt x="5030" y="1511"/>
                      <a:pt x="8036" y="0"/>
                      <a:pt x="10559" y="0"/>
                    </a:cubicBezTo>
                    <a:cubicBezTo>
                      <a:pt x="10559" y="2507"/>
                      <a:pt x="10559" y="2507"/>
                      <a:pt x="10559" y="2507"/>
                    </a:cubicBezTo>
                    <a:cubicBezTo>
                      <a:pt x="8550" y="2507"/>
                      <a:pt x="6541" y="3520"/>
                      <a:pt x="5030" y="5014"/>
                    </a:cubicBezTo>
                    <a:cubicBezTo>
                      <a:pt x="3520" y="6525"/>
                      <a:pt x="2523" y="8534"/>
                      <a:pt x="2523" y="11041"/>
                    </a:cubicBezTo>
                    <a:cubicBezTo>
                      <a:pt x="2523" y="13050"/>
                      <a:pt x="3520" y="15059"/>
                      <a:pt x="5030" y="16570"/>
                    </a:cubicBezTo>
                    <a:cubicBezTo>
                      <a:pt x="6541" y="18080"/>
                      <a:pt x="8550" y="19077"/>
                      <a:pt x="10559" y="19077"/>
                    </a:cubicBezTo>
                    <a:lnTo>
                      <a:pt x="10559"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1" name="形状"/>
              <p:cNvSpPr/>
              <p:nvPr/>
            </p:nvSpPr>
            <p:spPr>
              <a:xfrm>
                <a:off x="55857" y="53335"/>
                <a:ext cx="664650" cy="664823"/>
              </a:xfrm>
              <a:custGeom>
                <a:avLst/>
                <a:gdLst/>
                <a:ahLst/>
                <a:cxnLst>
                  <a:cxn ang="0">
                    <a:pos x="wd2" y="hd2"/>
                  </a:cxn>
                  <a:cxn ang="5400000">
                    <a:pos x="wd2" y="hd2"/>
                  </a:cxn>
                  <a:cxn ang="10800000">
                    <a:pos x="wd2" y="hd2"/>
                  </a:cxn>
                  <a:cxn ang="16200000">
                    <a:pos x="wd2" y="hd2"/>
                  </a:cxn>
                </a:cxnLst>
                <a:rect l="0" t="0" r="r" b="b"/>
                <a:pathLst>
                  <a:path w="21600" h="21600" extrusionOk="0">
                    <a:moveTo>
                      <a:pt x="10520" y="21600"/>
                    </a:moveTo>
                    <a:cubicBezTo>
                      <a:pt x="16929" y="21600"/>
                      <a:pt x="21600" y="16929"/>
                      <a:pt x="21600" y="11080"/>
                    </a:cubicBezTo>
                    <a:cubicBezTo>
                      <a:pt x="21600" y="4671"/>
                      <a:pt x="16929" y="0"/>
                      <a:pt x="10520" y="0"/>
                    </a:cubicBezTo>
                    <a:cubicBezTo>
                      <a:pt x="4671" y="0"/>
                      <a:pt x="0" y="4671"/>
                      <a:pt x="0" y="11080"/>
                    </a:cubicBezTo>
                    <a:cubicBezTo>
                      <a:pt x="0" y="16929"/>
                      <a:pt x="4671" y="21600"/>
                      <a:pt x="10520"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2" name="形状"/>
              <p:cNvSpPr/>
              <p:nvPr/>
            </p:nvSpPr>
            <p:spPr>
              <a:xfrm>
                <a:off x="451946" y="180319"/>
                <a:ext cx="73048" cy="73068"/>
              </a:xfrm>
              <a:custGeom>
                <a:avLst/>
                <a:gdLst/>
                <a:ahLst/>
                <a:cxnLst>
                  <a:cxn ang="0">
                    <a:pos x="wd2" y="hd2"/>
                  </a:cxn>
                  <a:cxn ang="5400000">
                    <a:pos x="wd2" y="hd2"/>
                  </a:cxn>
                  <a:cxn ang="10800000">
                    <a:pos x="wd2" y="hd2"/>
                  </a:cxn>
                  <a:cxn ang="16200000">
                    <a:pos x="wd2" y="hd2"/>
                  </a:cxn>
                </a:cxnLst>
                <a:rect l="0" t="0" r="r" b="b"/>
                <a:pathLst>
                  <a:path w="21600" h="21600" extrusionOk="0">
                    <a:moveTo>
                      <a:pt x="10714" y="0"/>
                    </a:moveTo>
                    <a:cubicBezTo>
                      <a:pt x="16070" y="0"/>
                      <a:pt x="21600" y="5530"/>
                      <a:pt x="21600" y="10886"/>
                    </a:cubicBezTo>
                    <a:cubicBezTo>
                      <a:pt x="21600" y="16243"/>
                      <a:pt x="16070" y="21600"/>
                      <a:pt x="10714" y="21600"/>
                    </a:cubicBezTo>
                    <a:cubicBezTo>
                      <a:pt x="5357" y="21600"/>
                      <a:pt x="0" y="16243"/>
                      <a:pt x="0" y="10886"/>
                    </a:cubicBezTo>
                    <a:cubicBezTo>
                      <a:pt x="0" y="5530"/>
                      <a:pt x="5357" y="0"/>
                      <a:pt x="10714"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3" name="形状"/>
              <p:cNvSpPr/>
              <p:nvPr/>
            </p:nvSpPr>
            <p:spPr>
              <a:xfrm>
                <a:off x="162496" y="396191"/>
                <a:ext cx="161921" cy="161968"/>
              </a:xfrm>
              <a:custGeom>
                <a:avLst/>
                <a:gdLst/>
                <a:ahLst/>
                <a:cxnLst>
                  <a:cxn ang="0">
                    <a:pos x="wd2" y="hd2"/>
                  </a:cxn>
                  <a:cxn ang="5400000">
                    <a:pos x="wd2" y="hd2"/>
                  </a:cxn>
                  <a:cxn ang="10800000">
                    <a:pos x="wd2" y="hd2"/>
                  </a:cxn>
                  <a:cxn ang="16200000">
                    <a:pos x="wd2" y="hd2"/>
                  </a:cxn>
                </a:cxnLst>
                <a:rect l="0" t="0" r="r" b="b"/>
                <a:pathLst>
                  <a:path w="21600" h="21600" extrusionOk="0">
                    <a:moveTo>
                      <a:pt x="9609" y="21600"/>
                    </a:moveTo>
                    <a:cubicBezTo>
                      <a:pt x="16757" y="21600"/>
                      <a:pt x="21600" y="16774"/>
                      <a:pt x="21600" y="12026"/>
                    </a:cubicBezTo>
                    <a:cubicBezTo>
                      <a:pt x="21600" y="4826"/>
                      <a:pt x="16757" y="0"/>
                      <a:pt x="9609" y="0"/>
                    </a:cubicBezTo>
                    <a:cubicBezTo>
                      <a:pt x="9609" y="4826"/>
                      <a:pt x="9609" y="4826"/>
                      <a:pt x="9609" y="4826"/>
                    </a:cubicBezTo>
                    <a:cubicBezTo>
                      <a:pt x="14374" y="4826"/>
                      <a:pt x="16757" y="7200"/>
                      <a:pt x="16757" y="12026"/>
                    </a:cubicBezTo>
                    <a:cubicBezTo>
                      <a:pt x="16757" y="14400"/>
                      <a:pt x="14374" y="16774"/>
                      <a:pt x="9609" y="16774"/>
                    </a:cubicBezTo>
                    <a:cubicBezTo>
                      <a:pt x="9609" y="21600"/>
                      <a:pt x="9609" y="21600"/>
                      <a:pt x="9609" y="21600"/>
                    </a:cubicBezTo>
                    <a:close/>
                    <a:moveTo>
                      <a:pt x="9609" y="16774"/>
                    </a:moveTo>
                    <a:lnTo>
                      <a:pt x="9609" y="0"/>
                    </a:lnTo>
                    <a:cubicBezTo>
                      <a:pt x="4766" y="0"/>
                      <a:pt x="0" y="4826"/>
                      <a:pt x="0" y="12026"/>
                    </a:cubicBezTo>
                    <a:cubicBezTo>
                      <a:pt x="0" y="16774"/>
                      <a:pt x="4766" y="21600"/>
                      <a:pt x="9609" y="21600"/>
                    </a:cubicBezTo>
                    <a:cubicBezTo>
                      <a:pt x="9609" y="16774"/>
                      <a:pt x="9609" y="16774"/>
                      <a:pt x="9609" y="16774"/>
                    </a:cubicBezTo>
                    <a:cubicBezTo>
                      <a:pt x="7149" y="16774"/>
                      <a:pt x="4766" y="14400"/>
                      <a:pt x="4766" y="12026"/>
                    </a:cubicBezTo>
                    <a:cubicBezTo>
                      <a:pt x="4766" y="7200"/>
                      <a:pt x="7149" y="4826"/>
                      <a:pt x="9609" y="4826"/>
                    </a:cubicBezTo>
                    <a:lnTo>
                      <a:pt x="9609" y="16774"/>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4" name="形状"/>
              <p:cNvSpPr/>
              <p:nvPr/>
            </p:nvSpPr>
            <p:spPr>
              <a:xfrm>
                <a:off x="144724" y="360637"/>
                <a:ext cx="193023" cy="73067"/>
              </a:xfrm>
              <a:custGeom>
                <a:avLst/>
                <a:gdLst/>
                <a:ahLst/>
                <a:cxnLst>
                  <a:cxn ang="0">
                    <a:pos x="wd2" y="hd2"/>
                  </a:cxn>
                  <a:cxn ang="5400000">
                    <a:pos x="wd2" y="hd2"/>
                  </a:cxn>
                  <a:cxn ang="10800000">
                    <a:pos x="wd2" y="hd2"/>
                  </a:cxn>
                  <a:cxn ang="16200000">
                    <a:pos x="wd2" y="hd2"/>
                  </a:cxn>
                </a:cxnLst>
                <a:rect l="0" t="0" r="r" b="b"/>
                <a:pathLst>
                  <a:path w="21113" h="21600" extrusionOk="0">
                    <a:moveTo>
                      <a:pt x="2009" y="21600"/>
                    </a:moveTo>
                    <a:cubicBezTo>
                      <a:pt x="3956" y="10714"/>
                      <a:pt x="7849" y="5357"/>
                      <a:pt x="9858" y="5357"/>
                    </a:cubicBezTo>
                    <a:cubicBezTo>
                      <a:pt x="13751" y="5357"/>
                      <a:pt x="15698" y="10714"/>
                      <a:pt x="17707" y="21600"/>
                    </a:cubicBezTo>
                    <a:lnTo>
                      <a:pt x="19653" y="21600"/>
                    </a:lnTo>
                    <a:cubicBezTo>
                      <a:pt x="21600" y="21600"/>
                      <a:pt x="21600" y="16243"/>
                      <a:pt x="19653" y="16243"/>
                    </a:cubicBezTo>
                    <a:cubicBezTo>
                      <a:pt x="17707" y="5357"/>
                      <a:pt x="13751" y="0"/>
                      <a:pt x="9858" y="0"/>
                    </a:cubicBezTo>
                    <a:cubicBezTo>
                      <a:pt x="5902" y="0"/>
                      <a:pt x="2009" y="5357"/>
                      <a:pt x="0" y="16243"/>
                    </a:cubicBezTo>
                    <a:lnTo>
                      <a:pt x="0" y="21600"/>
                    </a:lnTo>
                    <a:cubicBezTo>
                      <a:pt x="0" y="21600"/>
                      <a:pt x="0" y="21600"/>
                      <a:pt x="2009" y="2160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5" name="形状"/>
              <p:cNvSpPr/>
              <p:nvPr/>
            </p:nvSpPr>
            <p:spPr>
              <a:xfrm>
                <a:off x="451946" y="396191"/>
                <a:ext cx="161921" cy="161968"/>
              </a:xfrm>
              <a:custGeom>
                <a:avLst/>
                <a:gdLst/>
                <a:ahLst/>
                <a:cxnLst>
                  <a:cxn ang="0">
                    <a:pos x="wd2" y="hd2"/>
                  </a:cxn>
                  <a:cxn ang="5400000">
                    <a:pos x="wd2" y="hd2"/>
                  </a:cxn>
                  <a:cxn ang="10800000">
                    <a:pos x="wd2" y="hd2"/>
                  </a:cxn>
                  <a:cxn ang="16200000">
                    <a:pos x="wd2" y="hd2"/>
                  </a:cxn>
                </a:cxnLst>
                <a:rect l="0" t="0" r="r" b="b"/>
                <a:pathLst>
                  <a:path w="21600" h="21600" extrusionOk="0">
                    <a:moveTo>
                      <a:pt x="11991" y="0"/>
                    </a:moveTo>
                    <a:cubicBezTo>
                      <a:pt x="11991" y="4826"/>
                      <a:pt x="11991" y="4826"/>
                      <a:pt x="11991" y="4826"/>
                    </a:cubicBezTo>
                    <a:cubicBezTo>
                      <a:pt x="14374" y="4826"/>
                      <a:pt x="16757" y="7200"/>
                      <a:pt x="16757" y="12026"/>
                    </a:cubicBezTo>
                    <a:cubicBezTo>
                      <a:pt x="16757" y="14400"/>
                      <a:pt x="14374" y="16774"/>
                      <a:pt x="11991" y="16774"/>
                    </a:cubicBezTo>
                    <a:cubicBezTo>
                      <a:pt x="11991" y="21600"/>
                      <a:pt x="11991" y="21600"/>
                      <a:pt x="11991" y="21600"/>
                    </a:cubicBezTo>
                    <a:cubicBezTo>
                      <a:pt x="16757" y="21600"/>
                      <a:pt x="21600" y="16774"/>
                      <a:pt x="21600" y="12026"/>
                    </a:cubicBezTo>
                    <a:cubicBezTo>
                      <a:pt x="21600" y="4826"/>
                      <a:pt x="16757" y="0"/>
                      <a:pt x="11991" y="0"/>
                    </a:cubicBezTo>
                    <a:close/>
                    <a:moveTo>
                      <a:pt x="11991" y="0"/>
                    </a:moveTo>
                    <a:cubicBezTo>
                      <a:pt x="4766" y="0"/>
                      <a:pt x="0" y="4826"/>
                      <a:pt x="0" y="12026"/>
                    </a:cubicBezTo>
                    <a:cubicBezTo>
                      <a:pt x="0" y="16774"/>
                      <a:pt x="4766" y="21600"/>
                      <a:pt x="11991" y="21600"/>
                    </a:cubicBezTo>
                    <a:cubicBezTo>
                      <a:pt x="11991" y="16774"/>
                      <a:pt x="11991" y="16774"/>
                      <a:pt x="11991" y="16774"/>
                    </a:cubicBezTo>
                    <a:cubicBezTo>
                      <a:pt x="7149" y="16774"/>
                      <a:pt x="4766" y="14400"/>
                      <a:pt x="4766" y="12026"/>
                    </a:cubicBezTo>
                    <a:cubicBezTo>
                      <a:pt x="4766" y="7200"/>
                      <a:pt x="7149" y="4826"/>
                      <a:pt x="11991" y="4826"/>
                    </a:cubicBezTo>
                    <a:lnTo>
                      <a:pt x="119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6" name="形状"/>
              <p:cNvSpPr/>
              <p:nvPr/>
            </p:nvSpPr>
            <p:spPr>
              <a:xfrm>
                <a:off x="436226" y="360637"/>
                <a:ext cx="192879" cy="73067"/>
              </a:xfrm>
              <a:custGeom>
                <a:avLst/>
                <a:gdLst/>
                <a:ahLst/>
                <a:cxnLst>
                  <a:cxn ang="0">
                    <a:pos x="wd2" y="hd2"/>
                  </a:cxn>
                  <a:cxn ang="5400000">
                    <a:pos x="wd2" y="hd2"/>
                  </a:cxn>
                  <a:cxn ang="10800000">
                    <a:pos x="wd2" y="hd2"/>
                  </a:cxn>
                  <a:cxn ang="16200000">
                    <a:pos x="wd2" y="hd2"/>
                  </a:cxn>
                </a:cxnLst>
                <a:rect l="0" t="0" r="r" b="b"/>
                <a:pathLst>
                  <a:path w="21098" h="21600" extrusionOk="0">
                    <a:moveTo>
                      <a:pt x="11303" y="0"/>
                    </a:moveTo>
                    <a:cubicBezTo>
                      <a:pt x="7347" y="0"/>
                      <a:pt x="3454" y="5357"/>
                      <a:pt x="1507" y="16243"/>
                    </a:cubicBezTo>
                    <a:cubicBezTo>
                      <a:pt x="-502" y="16243"/>
                      <a:pt x="-502" y="21600"/>
                      <a:pt x="1507" y="21600"/>
                    </a:cubicBezTo>
                    <a:lnTo>
                      <a:pt x="3454" y="21600"/>
                    </a:lnTo>
                    <a:cubicBezTo>
                      <a:pt x="5400" y="10714"/>
                      <a:pt x="7347" y="5357"/>
                      <a:pt x="11303" y="5357"/>
                    </a:cubicBezTo>
                    <a:cubicBezTo>
                      <a:pt x="13249" y="5357"/>
                      <a:pt x="17205" y="10714"/>
                      <a:pt x="19151" y="21600"/>
                    </a:cubicBezTo>
                    <a:cubicBezTo>
                      <a:pt x="19151" y="21600"/>
                      <a:pt x="19151" y="21600"/>
                      <a:pt x="21098" y="21600"/>
                    </a:cubicBezTo>
                    <a:lnTo>
                      <a:pt x="21098" y="16243"/>
                    </a:lnTo>
                    <a:cubicBezTo>
                      <a:pt x="19151" y="5357"/>
                      <a:pt x="15196" y="0"/>
                      <a:pt x="1130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7" name="形状"/>
              <p:cNvSpPr/>
              <p:nvPr/>
            </p:nvSpPr>
            <p:spPr>
              <a:xfrm>
                <a:off x="289449" y="215874"/>
                <a:ext cx="288873" cy="342281"/>
              </a:xfrm>
              <a:custGeom>
                <a:avLst/>
                <a:gdLst/>
                <a:ahLst/>
                <a:cxnLst>
                  <a:cxn ang="0">
                    <a:pos x="wd2" y="hd2"/>
                  </a:cxn>
                  <a:cxn ang="5400000">
                    <a:pos x="wd2" y="hd2"/>
                  </a:cxn>
                  <a:cxn ang="10800000">
                    <a:pos x="wd2" y="hd2"/>
                  </a:cxn>
                  <a:cxn ang="16200000">
                    <a:pos x="wd2" y="hd2"/>
                  </a:cxn>
                </a:cxnLst>
                <a:rect l="0" t="0" r="r" b="b"/>
                <a:pathLst>
                  <a:path w="21600" h="21600" extrusionOk="0">
                    <a:moveTo>
                      <a:pt x="14861" y="7964"/>
                    </a:moveTo>
                    <a:cubicBezTo>
                      <a:pt x="21600" y="5673"/>
                      <a:pt x="21600" y="5673"/>
                      <a:pt x="21600" y="5673"/>
                    </a:cubicBezTo>
                    <a:lnTo>
                      <a:pt x="21600" y="4545"/>
                    </a:lnTo>
                    <a:cubicBezTo>
                      <a:pt x="21600" y="3418"/>
                      <a:pt x="20261" y="3418"/>
                      <a:pt x="20261" y="3418"/>
                    </a:cubicBezTo>
                    <a:cubicBezTo>
                      <a:pt x="16200" y="5673"/>
                      <a:pt x="16200" y="5673"/>
                      <a:pt x="16200" y="5673"/>
                    </a:cubicBezTo>
                    <a:cubicBezTo>
                      <a:pt x="9461" y="0"/>
                      <a:pt x="9461" y="0"/>
                      <a:pt x="9461" y="0"/>
                    </a:cubicBezTo>
                    <a:cubicBezTo>
                      <a:pt x="0" y="7964"/>
                      <a:pt x="0" y="7964"/>
                      <a:pt x="0" y="7964"/>
                    </a:cubicBezTo>
                    <a:cubicBezTo>
                      <a:pt x="1382" y="9091"/>
                      <a:pt x="5400" y="11345"/>
                      <a:pt x="6782" y="12509"/>
                    </a:cubicBezTo>
                    <a:cubicBezTo>
                      <a:pt x="4061" y="18182"/>
                      <a:pt x="4061" y="18182"/>
                      <a:pt x="4061" y="18182"/>
                    </a:cubicBezTo>
                    <a:cubicBezTo>
                      <a:pt x="2722" y="18182"/>
                      <a:pt x="2722" y="18182"/>
                      <a:pt x="4061" y="18182"/>
                    </a:cubicBezTo>
                    <a:cubicBezTo>
                      <a:pt x="5400" y="20436"/>
                      <a:pt x="5400" y="20436"/>
                      <a:pt x="5400" y="20436"/>
                    </a:cubicBezTo>
                    <a:cubicBezTo>
                      <a:pt x="5400" y="21600"/>
                      <a:pt x="6782" y="21600"/>
                      <a:pt x="6782" y="21600"/>
                    </a:cubicBezTo>
                    <a:lnTo>
                      <a:pt x="8122" y="21600"/>
                    </a:lnTo>
                    <a:cubicBezTo>
                      <a:pt x="9461" y="20436"/>
                      <a:pt x="9461" y="19309"/>
                      <a:pt x="8122" y="19309"/>
                    </a:cubicBezTo>
                    <a:cubicBezTo>
                      <a:pt x="8122" y="18182"/>
                      <a:pt x="8122" y="18182"/>
                      <a:pt x="8122" y="18182"/>
                    </a:cubicBezTo>
                    <a:cubicBezTo>
                      <a:pt x="10800" y="11345"/>
                      <a:pt x="10800" y="11345"/>
                      <a:pt x="10800" y="11345"/>
                    </a:cubicBezTo>
                    <a:cubicBezTo>
                      <a:pt x="9461" y="10218"/>
                      <a:pt x="8122" y="9091"/>
                      <a:pt x="6782" y="9091"/>
                    </a:cubicBezTo>
                    <a:lnTo>
                      <a:pt x="6782" y="7964"/>
                    </a:lnTo>
                    <a:cubicBezTo>
                      <a:pt x="10800" y="5673"/>
                      <a:pt x="10800" y="5673"/>
                      <a:pt x="10800" y="5673"/>
                    </a:cubicBezTo>
                    <a:cubicBezTo>
                      <a:pt x="10800" y="4545"/>
                      <a:pt x="10800" y="5673"/>
                      <a:pt x="10800" y="5673"/>
                    </a:cubicBezTo>
                    <a:lnTo>
                      <a:pt x="14861" y="79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300" name="WRITE HERE A TITLE…"/>
          <p:cNvSpPr txBox="1"/>
          <p:nvPr/>
        </p:nvSpPr>
        <p:spPr>
          <a:xfrm>
            <a:off x="7820133" y="673623"/>
            <a:ext cx="874391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New iPhone 6 Mock-Up Sample</a:t>
            </a:r>
          </a:p>
        </p:txBody>
      </p:sp>
      <p:sp>
        <p:nvSpPr>
          <p:cNvPr id="130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2" name="形状"/>
          <p:cNvSpPr/>
          <p:nvPr/>
        </p:nvSpPr>
        <p:spPr>
          <a:xfrm>
            <a:off x="5109316" y="4956323"/>
            <a:ext cx="558761" cy="442308"/>
          </a:xfrm>
          <a:custGeom>
            <a:avLst/>
            <a:gdLst/>
            <a:ahLst/>
            <a:cxnLst>
              <a:cxn ang="0">
                <a:pos x="wd2" y="hd2"/>
              </a:cxn>
              <a:cxn ang="5400000">
                <a:pos x="wd2" y="hd2"/>
              </a:cxn>
              <a:cxn ang="10800000">
                <a:pos x="wd2" y="hd2"/>
              </a:cxn>
              <a:cxn ang="16200000">
                <a:pos x="wd2" y="hd2"/>
              </a:cxn>
            </a:cxnLst>
            <a:rect l="0" t="0" r="r" b="b"/>
            <a:pathLst>
              <a:path w="21600" h="21600" extrusionOk="0">
                <a:moveTo>
                  <a:pt x="21600" y="6590"/>
                </a:moveTo>
                <a:cubicBezTo>
                  <a:pt x="21600" y="18305"/>
                  <a:pt x="21600" y="18305"/>
                  <a:pt x="21600" y="18305"/>
                </a:cubicBezTo>
                <a:cubicBezTo>
                  <a:pt x="21600" y="20136"/>
                  <a:pt x="20329" y="21600"/>
                  <a:pt x="18741" y="21600"/>
                </a:cubicBezTo>
                <a:cubicBezTo>
                  <a:pt x="2859" y="21600"/>
                  <a:pt x="2859" y="21600"/>
                  <a:pt x="2859" y="21600"/>
                </a:cubicBezTo>
                <a:cubicBezTo>
                  <a:pt x="1271" y="21600"/>
                  <a:pt x="0" y="20136"/>
                  <a:pt x="0" y="18305"/>
                </a:cubicBezTo>
                <a:cubicBezTo>
                  <a:pt x="0" y="6590"/>
                  <a:pt x="0" y="6590"/>
                  <a:pt x="0" y="6590"/>
                </a:cubicBezTo>
                <a:cubicBezTo>
                  <a:pt x="0" y="4759"/>
                  <a:pt x="1271" y="3295"/>
                  <a:pt x="2859" y="3295"/>
                </a:cubicBezTo>
                <a:cubicBezTo>
                  <a:pt x="5400" y="3295"/>
                  <a:pt x="5400" y="3295"/>
                  <a:pt x="5400" y="3295"/>
                </a:cubicBezTo>
                <a:cubicBezTo>
                  <a:pt x="6035" y="1464"/>
                  <a:pt x="6035" y="1464"/>
                  <a:pt x="6035" y="1464"/>
                </a:cubicBezTo>
                <a:cubicBezTo>
                  <a:pt x="6353" y="732"/>
                  <a:pt x="6988" y="0"/>
                  <a:pt x="7941" y="0"/>
                </a:cubicBezTo>
                <a:cubicBezTo>
                  <a:pt x="13659" y="0"/>
                  <a:pt x="13659" y="0"/>
                  <a:pt x="13659" y="0"/>
                </a:cubicBezTo>
                <a:cubicBezTo>
                  <a:pt x="14612" y="0"/>
                  <a:pt x="15247" y="732"/>
                  <a:pt x="15565" y="1464"/>
                </a:cubicBezTo>
                <a:cubicBezTo>
                  <a:pt x="16200" y="3295"/>
                  <a:pt x="16200" y="3295"/>
                  <a:pt x="16200" y="3295"/>
                </a:cubicBezTo>
                <a:cubicBezTo>
                  <a:pt x="18741" y="3295"/>
                  <a:pt x="18741" y="3295"/>
                  <a:pt x="18741" y="3295"/>
                </a:cubicBezTo>
                <a:cubicBezTo>
                  <a:pt x="20329" y="3295"/>
                  <a:pt x="21600" y="4759"/>
                  <a:pt x="21600" y="6590"/>
                </a:cubicBezTo>
                <a:close/>
                <a:moveTo>
                  <a:pt x="15882" y="12447"/>
                </a:moveTo>
                <a:cubicBezTo>
                  <a:pt x="15882" y="9153"/>
                  <a:pt x="13659" y="6590"/>
                  <a:pt x="10800" y="6590"/>
                </a:cubicBezTo>
                <a:cubicBezTo>
                  <a:pt x="7941" y="6590"/>
                  <a:pt x="5718" y="9153"/>
                  <a:pt x="5718" y="12447"/>
                </a:cubicBezTo>
                <a:cubicBezTo>
                  <a:pt x="5718" y="15742"/>
                  <a:pt x="7941" y="18305"/>
                  <a:pt x="10800" y="18305"/>
                </a:cubicBezTo>
                <a:cubicBezTo>
                  <a:pt x="13659" y="18305"/>
                  <a:pt x="15882" y="15742"/>
                  <a:pt x="15882" y="12447"/>
                </a:cubicBezTo>
                <a:close/>
                <a:moveTo>
                  <a:pt x="13976" y="12447"/>
                </a:moveTo>
                <a:cubicBezTo>
                  <a:pt x="13976" y="14644"/>
                  <a:pt x="12706" y="16108"/>
                  <a:pt x="10800" y="16108"/>
                </a:cubicBezTo>
                <a:cubicBezTo>
                  <a:pt x="8894" y="16108"/>
                  <a:pt x="7624" y="14644"/>
                  <a:pt x="7624" y="12447"/>
                </a:cubicBezTo>
                <a:cubicBezTo>
                  <a:pt x="7624" y="10251"/>
                  <a:pt x="8894" y="8786"/>
                  <a:pt x="10800" y="8786"/>
                </a:cubicBezTo>
                <a:cubicBezTo>
                  <a:pt x="12706" y="8786"/>
                  <a:pt x="13976" y="10251"/>
                  <a:pt x="13976" y="12447"/>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3" name="形状"/>
          <p:cNvSpPr/>
          <p:nvPr/>
        </p:nvSpPr>
        <p:spPr>
          <a:xfrm>
            <a:off x="4493862" y="5980019"/>
            <a:ext cx="414752" cy="388335"/>
          </a:xfrm>
          <a:custGeom>
            <a:avLst/>
            <a:gdLst/>
            <a:ahLst/>
            <a:cxnLst>
              <a:cxn ang="0">
                <a:pos x="wd2" y="hd2"/>
              </a:cxn>
              <a:cxn ang="5400000">
                <a:pos x="wd2" y="hd2"/>
              </a:cxn>
              <a:cxn ang="10800000">
                <a:pos x="wd2" y="hd2"/>
              </a:cxn>
              <a:cxn ang="16200000">
                <a:pos x="wd2" y="hd2"/>
              </a:cxn>
            </a:cxnLst>
            <a:rect l="0" t="0" r="r" b="b"/>
            <a:pathLst>
              <a:path w="21600" h="21600" extrusionOk="0">
                <a:moveTo>
                  <a:pt x="21600" y="4447"/>
                </a:moveTo>
                <a:cubicBezTo>
                  <a:pt x="21600" y="6035"/>
                  <a:pt x="21600" y="6035"/>
                  <a:pt x="21600" y="6035"/>
                </a:cubicBezTo>
                <a:cubicBezTo>
                  <a:pt x="20121" y="6035"/>
                  <a:pt x="20121" y="6035"/>
                  <a:pt x="20121" y="6035"/>
                </a:cubicBezTo>
                <a:cubicBezTo>
                  <a:pt x="20121" y="6353"/>
                  <a:pt x="19825" y="6988"/>
                  <a:pt x="19233" y="6988"/>
                </a:cubicBezTo>
                <a:cubicBezTo>
                  <a:pt x="2071" y="6988"/>
                  <a:pt x="2071" y="6988"/>
                  <a:pt x="2071" y="6988"/>
                </a:cubicBezTo>
                <a:cubicBezTo>
                  <a:pt x="1775" y="6988"/>
                  <a:pt x="1479" y="6353"/>
                  <a:pt x="1479" y="6035"/>
                </a:cubicBezTo>
                <a:cubicBezTo>
                  <a:pt x="0" y="6035"/>
                  <a:pt x="0" y="6035"/>
                  <a:pt x="0" y="6035"/>
                </a:cubicBezTo>
                <a:cubicBezTo>
                  <a:pt x="0" y="4447"/>
                  <a:pt x="0" y="4447"/>
                  <a:pt x="0" y="4447"/>
                </a:cubicBezTo>
                <a:cubicBezTo>
                  <a:pt x="10652" y="0"/>
                  <a:pt x="10652" y="0"/>
                  <a:pt x="10652" y="0"/>
                </a:cubicBezTo>
                <a:lnTo>
                  <a:pt x="21600" y="4447"/>
                </a:lnTo>
                <a:close/>
                <a:moveTo>
                  <a:pt x="21600" y="20012"/>
                </a:moveTo>
                <a:cubicBezTo>
                  <a:pt x="21600" y="21600"/>
                  <a:pt x="21600" y="21600"/>
                  <a:pt x="21600" y="21600"/>
                </a:cubicBezTo>
                <a:cubicBezTo>
                  <a:pt x="0" y="21600"/>
                  <a:pt x="0" y="21600"/>
                  <a:pt x="0" y="21600"/>
                </a:cubicBezTo>
                <a:cubicBezTo>
                  <a:pt x="0" y="20012"/>
                  <a:pt x="0" y="20012"/>
                  <a:pt x="0" y="20012"/>
                </a:cubicBezTo>
                <a:cubicBezTo>
                  <a:pt x="0" y="19694"/>
                  <a:pt x="296" y="19059"/>
                  <a:pt x="592" y="19059"/>
                </a:cubicBezTo>
                <a:cubicBezTo>
                  <a:pt x="20712" y="19059"/>
                  <a:pt x="20712" y="19059"/>
                  <a:pt x="20712" y="19059"/>
                </a:cubicBezTo>
                <a:cubicBezTo>
                  <a:pt x="21008" y="19059"/>
                  <a:pt x="21600" y="19694"/>
                  <a:pt x="21600" y="20012"/>
                </a:cubicBezTo>
                <a:close/>
                <a:moveTo>
                  <a:pt x="5622" y="7624"/>
                </a:moveTo>
                <a:cubicBezTo>
                  <a:pt x="5622" y="16835"/>
                  <a:pt x="5622" y="16835"/>
                  <a:pt x="5622" y="16835"/>
                </a:cubicBezTo>
                <a:cubicBezTo>
                  <a:pt x="7101" y="16835"/>
                  <a:pt x="7101" y="16835"/>
                  <a:pt x="7101" y="16835"/>
                </a:cubicBezTo>
                <a:cubicBezTo>
                  <a:pt x="7101" y="7624"/>
                  <a:pt x="7101" y="7624"/>
                  <a:pt x="7101" y="7624"/>
                </a:cubicBezTo>
                <a:cubicBezTo>
                  <a:pt x="10060" y="7624"/>
                  <a:pt x="10060" y="7624"/>
                  <a:pt x="10060" y="7624"/>
                </a:cubicBezTo>
                <a:cubicBezTo>
                  <a:pt x="10060" y="16835"/>
                  <a:pt x="10060" y="16835"/>
                  <a:pt x="10060" y="16835"/>
                </a:cubicBezTo>
                <a:cubicBezTo>
                  <a:pt x="11540" y="16835"/>
                  <a:pt x="11540" y="16835"/>
                  <a:pt x="11540" y="16835"/>
                </a:cubicBezTo>
                <a:cubicBezTo>
                  <a:pt x="11540" y="7624"/>
                  <a:pt x="11540" y="7624"/>
                  <a:pt x="11540" y="7624"/>
                </a:cubicBezTo>
                <a:cubicBezTo>
                  <a:pt x="14203" y="7624"/>
                  <a:pt x="14203" y="7624"/>
                  <a:pt x="14203" y="7624"/>
                </a:cubicBezTo>
                <a:cubicBezTo>
                  <a:pt x="14203" y="16835"/>
                  <a:pt x="14203" y="16835"/>
                  <a:pt x="14203" y="16835"/>
                </a:cubicBezTo>
                <a:cubicBezTo>
                  <a:pt x="15682" y="16835"/>
                  <a:pt x="15682" y="16835"/>
                  <a:pt x="15682" y="16835"/>
                </a:cubicBezTo>
                <a:cubicBezTo>
                  <a:pt x="15682" y="7624"/>
                  <a:pt x="15682" y="7624"/>
                  <a:pt x="15682" y="7624"/>
                </a:cubicBezTo>
                <a:cubicBezTo>
                  <a:pt x="18641" y="7624"/>
                  <a:pt x="18641" y="7624"/>
                  <a:pt x="18641" y="7624"/>
                </a:cubicBezTo>
                <a:cubicBezTo>
                  <a:pt x="18641" y="16835"/>
                  <a:pt x="18641" y="16835"/>
                  <a:pt x="18641" y="16835"/>
                </a:cubicBezTo>
                <a:cubicBezTo>
                  <a:pt x="19233" y="16835"/>
                  <a:pt x="19233" y="16835"/>
                  <a:pt x="19233" y="16835"/>
                </a:cubicBezTo>
                <a:cubicBezTo>
                  <a:pt x="19825" y="16835"/>
                  <a:pt x="20121" y="17153"/>
                  <a:pt x="20121" y="17788"/>
                </a:cubicBezTo>
                <a:cubicBezTo>
                  <a:pt x="20121" y="18424"/>
                  <a:pt x="20121" y="18424"/>
                  <a:pt x="20121" y="18424"/>
                </a:cubicBezTo>
                <a:cubicBezTo>
                  <a:pt x="1479" y="18424"/>
                  <a:pt x="1479" y="18424"/>
                  <a:pt x="1479" y="18424"/>
                </a:cubicBezTo>
                <a:cubicBezTo>
                  <a:pt x="1479" y="17788"/>
                  <a:pt x="1479" y="17788"/>
                  <a:pt x="1479" y="17788"/>
                </a:cubicBezTo>
                <a:cubicBezTo>
                  <a:pt x="1479" y="17153"/>
                  <a:pt x="1775" y="16835"/>
                  <a:pt x="2071" y="16835"/>
                </a:cubicBezTo>
                <a:cubicBezTo>
                  <a:pt x="2663" y="16835"/>
                  <a:pt x="2663" y="16835"/>
                  <a:pt x="2663" y="16835"/>
                </a:cubicBezTo>
                <a:cubicBezTo>
                  <a:pt x="2663" y="7624"/>
                  <a:pt x="2663" y="7624"/>
                  <a:pt x="2663" y="7624"/>
                </a:cubicBezTo>
                <a:lnTo>
                  <a:pt x="5622" y="7624"/>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4" name="形状"/>
          <p:cNvSpPr/>
          <p:nvPr/>
        </p:nvSpPr>
        <p:spPr>
          <a:xfrm>
            <a:off x="10752967" y="5141971"/>
            <a:ext cx="391808" cy="260513"/>
          </a:xfrm>
          <a:custGeom>
            <a:avLst/>
            <a:gdLst/>
            <a:ahLst/>
            <a:cxnLst>
              <a:cxn ang="0">
                <a:pos x="wd2" y="hd2"/>
              </a:cxn>
              <a:cxn ang="5400000">
                <a:pos x="wd2" y="hd2"/>
              </a:cxn>
              <a:cxn ang="10800000">
                <a:pos x="wd2" y="hd2"/>
              </a:cxn>
              <a:cxn ang="16200000">
                <a:pos x="wd2" y="hd2"/>
              </a:cxn>
            </a:cxnLst>
            <a:rect l="0" t="0" r="r" b="b"/>
            <a:pathLst>
              <a:path w="21600" h="21600" extrusionOk="0">
                <a:moveTo>
                  <a:pt x="21352" y="5586"/>
                </a:moveTo>
                <a:cubicBezTo>
                  <a:pt x="10924" y="10800"/>
                  <a:pt x="10924" y="10800"/>
                  <a:pt x="10924" y="10800"/>
                </a:cubicBezTo>
                <a:cubicBezTo>
                  <a:pt x="10924" y="10800"/>
                  <a:pt x="10924" y="10800"/>
                  <a:pt x="10676" y="10800"/>
                </a:cubicBezTo>
                <a:cubicBezTo>
                  <a:pt x="10676" y="10800"/>
                  <a:pt x="10676" y="10800"/>
                  <a:pt x="10676" y="10800"/>
                </a:cubicBezTo>
                <a:cubicBezTo>
                  <a:pt x="4469" y="7821"/>
                  <a:pt x="4469" y="7821"/>
                  <a:pt x="4469" y="7821"/>
                </a:cubicBezTo>
                <a:cubicBezTo>
                  <a:pt x="3972" y="8566"/>
                  <a:pt x="3724" y="10055"/>
                  <a:pt x="3476" y="11917"/>
                </a:cubicBezTo>
                <a:cubicBezTo>
                  <a:pt x="3972" y="12290"/>
                  <a:pt x="4221" y="12662"/>
                  <a:pt x="4221" y="13407"/>
                </a:cubicBezTo>
                <a:cubicBezTo>
                  <a:pt x="4221" y="14152"/>
                  <a:pt x="3972" y="14524"/>
                  <a:pt x="3724" y="14897"/>
                </a:cubicBezTo>
                <a:cubicBezTo>
                  <a:pt x="4221" y="20855"/>
                  <a:pt x="4221" y="20855"/>
                  <a:pt x="4221" y="20855"/>
                </a:cubicBezTo>
                <a:cubicBezTo>
                  <a:pt x="4221" y="21228"/>
                  <a:pt x="4221" y="21228"/>
                  <a:pt x="3972" y="21228"/>
                </a:cubicBezTo>
                <a:cubicBezTo>
                  <a:pt x="3972" y="21600"/>
                  <a:pt x="3972" y="21600"/>
                  <a:pt x="3972" y="21600"/>
                </a:cubicBezTo>
                <a:cubicBezTo>
                  <a:pt x="1986" y="21600"/>
                  <a:pt x="1986" y="21600"/>
                  <a:pt x="1986" y="21600"/>
                </a:cubicBezTo>
                <a:cubicBezTo>
                  <a:pt x="1986" y="21600"/>
                  <a:pt x="1986" y="21600"/>
                  <a:pt x="1738" y="21228"/>
                </a:cubicBezTo>
                <a:cubicBezTo>
                  <a:pt x="1738" y="21228"/>
                  <a:pt x="1738" y="21228"/>
                  <a:pt x="1738" y="20855"/>
                </a:cubicBezTo>
                <a:cubicBezTo>
                  <a:pt x="2234" y="14897"/>
                  <a:pt x="2234" y="14897"/>
                  <a:pt x="2234" y="14897"/>
                </a:cubicBezTo>
                <a:cubicBezTo>
                  <a:pt x="1986" y="14524"/>
                  <a:pt x="1738" y="14152"/>
                  <a:pt x="1738" y="13407"/>
                </a:cubicBezTo>
                <a:cubicBezTo>
                  <a:pt x="1738" y="12662"/>
                  <a:pt x="1986" y="12290"/>
                  <a:pt x="2483" y="11917"/>
                </a:cubicBezTo>
                <a:cubicBezTo>
                  <a:pt x="2483" y="10055"/>
                  <a:pt x="2731" y="8566"/>
                  <a:pt x="3228" y="7076"/>
                </a:cubicBezTo>
                <a:cubicBezTo>
                  <a:pt x="248" y="5586"/>
                  <a:pt x="248" y="5586"/>
                  <a:pt x="248" y="5586"/>
                </a:cubicBezTo>
                <a:cubicBezTo>
                  <a:pt x="0" y="5586"/>
                  <a:pt x="0" y="5586"/>
                  <a:pt x="0" y="5214"/>
                </a:cubicBezTo>
                <a:cubicBezTo>
                  <a:pt x="0" y="5214"/>
                  <a:pt x="0" y="4841"/>
                  <a:pt x="248" y="4841"/>
                </a:cubicBezTo>
                <a:cubicBezTo>
                  <a:pt x="10676" y="0"/>
                  <a:pt x="10676" y="0"/>
                  <a:pt x="10676" y="0"/>
                </a:cubicBezTo>
                <a:cubicBezTo>
                  <a:pt x="10676" y="0"/>
                  <a:pt x="10676" y="0"/>
                  <a:pt x="10676" y="0"/>
                </a:cubicBezTo>
                <a:cubicBezTo>
                  <a:pt x="10924" y="0"/>
                  <a:pt x="10924" y="0"/>
                  <a:pt x="10924" y="0"/>
                </a:cubicBezTo>
                <a:cubicBezTo>
                  <a:pt x="21352" y="4841"/>
                  <a:pt x="21352" y="4841"/>
                  <a:pt x="21352" y="4841"/>
                </a:cubicBezTo>
                <a:cubicBezTo>
                  <a:pt x="21600" y="4841"/>
                  <a:pt x="21600" y="5214"/>
                  <a:pt x="21600" y="5214"/>
                </a:cubicBezTo>
                <a:cubicBezTo>
                  <a:pt x="21600" y="5586"/>
                  <a:pt x="21600" y="5586"/>
                  <a:pt x="21352" y="5586"/>
                </a:cubicBezTo>
                <a:close/>
                <a:moveTo>
                  <a:pt x="16883" y="14152"/>
                </a:moveTo>
                <a:cubicBezTo>
                  <a:pt x="16883" y="16386"/>
                  <a:pt x="14152" y="17876"/>
                  <a:pt x="10676" y="17876"/>
                </a:cubicBezTo>
                <a:cubicBezTo>
                  <a:pt x="7448" y="17876"/>
                  <a:pt x="4717" y="16386"/>
                  <a:pt x="4717" y="14152"/>
                </a:cubicBezTo>
                <a:cubicBezTo>
                  <a:pt x="4966" y="9683"/>
                  <a:pt x="4966" y="9683"/>
                  <a:pt x="4966" y="9683"/>
                </a:cubicBezTo>
                <a:cubicBezTo>
                  <a:pt x="10428" y="12290"/>
                  <a:pt x="10428" y="12290"/>
                  <a:pt x="10428" y="12290"/>
                </a:cubicBezTo>
                <a:cubicBezTo>
                  <a:pt x="10428" y="12290"/>
                  <a:pt x="10676" y="12662"/>
                  <a:pt x="10676" y="12662"/>
                </a:cubicBezTo>
                <a:cubicBezTo>
                  <a:pt x="10924" y="12662"/>
                  <a:pt x="11172" y="12290"/>
                  <a:pt x="11172" y="12290"/>
                </a:cubicBezTo>
                <a:cubicBezTo>
                  <a:pt x="16634" y="9683"/>
                  <a:pt x="16634" y="9683"/>
                  <a:pt x="16634" y="9683"/>
                </a:cubicBezTo>
                <a:lnTo>
                  <a:pt x="16883" y="14152"/>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5" name="Entrepreneurial activities differ substantially depending on the type of organization and creativity involved."/>
          <p:cNvSpPr txBox="1"/>
          <p:nvPr/>
        </p:nvSpPr>
        <p:spPr>
          <a:xfrm>
            <a:off x="15154433" y="2852055"/>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6" name="Entrepreneurial activities differ substantially depending on the type of organization and creativity involved."/>
          <p:cNvSpPr txBox="1"/>
          <p:nvPr/>
        </p:nvSpPr>
        <p:spPr>
          <a:xfrm>
            <a:off x="15154433" y="4591131"/>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7" name="Entrepreneurial activities differ substantially depending on the type of organization and creativity involved."/>
          <p:cNvSpPr txBox="1"/>
          <p:nvPr/>
        </p:nvSpPr>
        <p:spPr>
          <a:xfrm>
            <a:off x="15154433" y="6387170"/>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8" name="Entrepreneurial activities differ substantially depending on the type of organization and creativity involved."/>
          <p:cNvSpPr txBox="1"/>
          <p:nvPr/>
        </p:nvSpPr>
        <p:spPr>
          <a:xfrm>
            <a:off x="15154433" y="8141179"/>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9" name="Entrepreneurial activities differ substantially depending on the type of organization and creativity involved."/>
          <p:cNvSpPr txBox="1"/>
          <p:nvPr/>
        </p:nvSpPr>
        <p:spPr>
          <a:xfrm>
            <a:off x="15154433" y="9917562"/>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00"/>
                                        </p:tgtEl>
                                        <p:attrNameLst>
                                          <p:attrName>style.visibility</p:attrName>
                                        </p:attrNameLst>
                                      </p:cBhvr>
                                      <p:to>
                                        <p:strVal val="visible"/>
                                      </p:to>
                                    </p:set>
                                    <p:animEffect transition="in" filter="fade">
                                      <p:cBhvr>
                                        <p:cTn id="7" dur="500"/>
                                        <p:tgtEl>
                                          <p:spTgt spid="13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01"/>
                                        </p:tgtEl>
                                        <p:attrNameLst>
                                          <p:attrName>style.visibility</p:attrName>
                                        </p:attrNameLst>
                                      </p:cBhvr>
                                      <p:to>
                                        <p:strVal val="visible"/>
                                      </p:to>
                                    </p:set>
                                    <p:animEffect transition="in" filter="fade">
                                      <p:cBhvr>
                                        <p:cTn id="12" dur="500"/>
                                        <p:tgtEl>
                                          <p:spTgt spid="13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99"/>
                                        </p:tgtEl>
                                        <p:attrNameLst>
                                          <p:attrName>style.visibility</p:attrName>
                                        </p:attrNameLst>
                                      </p:cBhvr>
                                      <p:to>
                                        <p:strVal val="visible"/>
                                      </p:to>
                                    </p:set>
                                    <p:animEffect transition="in" filter="fade">
                                      <p:cBhvr>
                                        <p:cTn id="17" dur="500"/>
                                        <p:tgtEl>
                                          <p:spTgt spid="12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52"/>
                                        </p:tgtEl>
                                        <p:attrNameLst>
                                          <p:attrName>style.visibility</p:attrName>
                                        </p:attrNameLst>
                                      </p:cBhvr>
                                      <p:to>
                                        <p:strVal val="visible"/>
                                      </p:to>
                                    </p:set>
                                    <p:animEffect transition="in" filter="fade">
                                      <p:cBhvr>
                                        <p:cTn id="22" dur="500"/>
                                        <p:tgtEl>
                                          <p:spTgt spid="12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47"/>
                                        </p:tgtEl>
                                        <p:attrNameLst>
                                          <p:attrName>style.visibility</p:attrName>
                                        </p:attrNameLst>
                                      </p:cBhvr>
                                      <p:to>
                                        <p:strVal val="visible"/>
                                      </p:to>
                                    </p:set>
                                    <p:animEffect transition="in" filter="fade">
                                      <p:cBhvr>
                                        <p:cTn id="27" dur="500"/>
                                        <p:tgtEl>
                                          <p:spTgt spid="12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05"/>
                                        </p:tgtEl>
                                        <p:attrNameLst>
                                          <p:attrName>style.visibility</p:attrName>
                                        </p:attrNameLst>
                                      </p:cBhvr>
                                      <p:to>
                                        <p:strVal val="visible"/>
                                      </p:to>
                                    </p:set>
                                    <p:animEffect transition="in" filter="fade">
                                      <p:cBhvr>
                                        <p:cTn id="32" dur="500"/>
                                        <p:tgtEl>
                                          <p:spTgt spid="130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44"/>
                                        </p:tgtEl>
                                        <p:attrNameLst>
                                          <p:attrName>style.visibility</p:attrName>
                                        </p:attrNameLst>
                                      </p:cBhvr>
                                      <p:to>
                                        <p:strVal val="visible"/>
                                      </p:to>
                                    </p:set>
                                    <p:animEffect transition="in" filter="fade">
                                      <p:cBhvr>
                                        <p:cTn id="37" dur="500"/>
                                        <p:tgtEl>
                                          <p:spTgt spid="12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06"/>
                                        </p:tgtEl>
                                        <p:attrNameLst>
                                          <p:attrName>style.visibility</p:attrName>
                                        </p:attrNameLst>
                                      </p:cBhvr>
                                      <p:to>
                                        <p:strVal val="visible"/>
                                      </p:to>
                                    </p:set>
                                    <p:animEffect transition="in" filter="fade">
                                      <p:cBhvr>
                                        <p:cTn id="42" dur="500"/>
                                        <p:tgtEl>
                                          <p:spTgt spid="130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41"/>
                                        </p:tgtEl>
                                        <p:attrNameLst>
                                          <p:attrName>style.visibility</p:attrName>
                                        </p:attrNameLst>
                                      </p:cBhvr>
                                      <p:to>
                                        <p:strVal val="visible"/>
                                      </p:to>
                                    </p:set>
                                    <p:animEffect transition="in" filter="fade">
                                      <p:cBhvr>
                                        <p:cTn id="47" dur="500"/>
                                        <p:tgtEl>
                                          <p:spTgt spid="12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07"/>
                                        </p:tgtEl>
                                        <p:attrNameLst>
                                          <p:attrName>style.visibility</p:attrName>
                                        </p:attrNameLst>
                                      </p:cBhvr>
                                      <p:to>
                                        <p:strVal val="visible"/>
                                      </p:to>
                                    </p:set>
                                    <p:animEffect transition="in" filter="fade">
                                      <p:cBhvr>
                                        <p:cTn id="52" dur="500"/>
                                        <p:tgtEl>
                                          <p:spTgt spid="130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235"/>
                                        </p:tgtEl>
                                        <p:attrNameLst>
                                          <p:attrName>style.visibility</p:attrName>
                                        </p:attrNameLst>
                                      </p:cBhvr>
                                      <p:to>
                                        <p:strVal val="visible"/>
                                      </p:to>
                                    </p:set>
                                    <p:animEffect transition="in" filter="fade">
                                      <p:cBhvr>
                                        <p:cTn id="57" dur="500"/>
                                        <p:tgtEl>
                                          <p:spTgt spid="123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08"/>
                                        </p:tgtEl>
                                        <p:attrNameLst>
                                          <p:attrName>style.visibility</p:attrName>
                                        </p:attrNameLst>
                                      </p:cBhvr>
                                      <p:to>
                                        <p:strVal val="visible"/>
                                      </p:to>
                                    </p:set>
                                    <p:animEffect transition="in" filter="fade">
                                      <p:cBhvr>
                                        <p:cTn id="62" dur="500"/>
                                        <p:tgtEl>
                                          <p:spTgt spid="130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238"/>
                                        </p:tgtEl>
                                        <p:attrNameLst>
                                          <p:attrName>style.visibility</p:attrName>
                                        </p:attrNameLst>
                                      </p:cBhvr>
                                      <p:to>
                                        <p:strVal val="visible"/>
                                      </p:to>
                                    </p:set>
                                    <p:animEffect transition="in" filter="fade">
                                      <p:cBhvr>
                                        <p:cTn id="67" dur="500"/>
                                        <p:tgtEl>
                                          <p:spTgt spid="123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309"/>
                                        </p:tgtEl>
                                        <p:attrNameLst>
                                          <p:attrName>style.visibility</p:attrName>
                                        </p:attrNameLst>
                                      </p:cBhvr>
                                      <p:to>
                                        <p:strVal val="visible"/>
                                      </p:to>
                                    </p:set>
                                    <p:animEffect transition="in" filter="fade">
                                      <p:cBhvr>
                                        <p:cTn id="72" dur="500"/>
                                        <p:tgtEl>
                                          <p:spTgt spid="1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 grpId="11" animBg="1" advAuto="0"/>
      <p:bldP spid="1238" grpId="13" animBg="1" advAuto="0"/>
      <p:bldP spid="1241" grpId="9" animBg="1" advAuto="0"/>
      <p:bldP spid="1244" grpId="7" animBg="1" advAuto="0"/>
      <p:bldP spid="1247" grpId="5" animBg="1" advAuto="0"/>
      <p:bldP spid="1252" grpId="4" animBg="1" advAuto="0"/>
      <p:bldP spid="1299" grpId="3" animBg="1" advAuto="0"/>
      <p:bldP spid="1300" grpId="1" animBg="1" advAuto="0"/>
      <p:bldP spid="1301" grpId="2" animBg="1" advAuto="0"/>
      <p:bldP spid="1305" grpId="6" animBg="1" advAuto="0"/>
      <p:bldP spid="1306" grpId="8" animBg="1" advAuto="0"/>
      <p:bldP spid="1307" grpId="10" animBg="1" advAuto="0"/>
      <p:bldP spid="1308" grpId="12" animBg="1" advAuto="0"/>
      <p:bldP spid="1309" grpId="14"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131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13" name="WRITE HERE A TITLE…"/>
          <p:cNvSpPr txBox="1"/>
          <p:nvPr/>
        </p:nvSpPr>
        <p:spPr>
          <a:xfrm>
            <a:off x="6464840" y="673623"/>
            <a:ext cx="11454369"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Five Steps to Improve the Communication</a:t>
            </a:r>
          </a:p>
        </p:txBody>
      </p:sp>
      <p:grpSp>
        <p:nvGrpSpPr>
          <p:cNvPr id="1317" name="成组"/>
          <p:cNvGrpSpPr/>
          <p:nvPr/>
        </p:nvGrpSpPr>
        <p:grpSpPr>
          <a:xfrm>
            <a:off x="18080414" y="5543872"/>
            <a:ext cx="4948719" cy="3854327"/>
            <a:chOff x="0" y="0"/>
            <a:chExt cx="4948718" cy="3854325"/>
          </a:xfrm>
        </p:grpSpPr>
        <p:sp>
          <p:nvSpPr>
            <p:cNvPr id="1314" name="锯齿"/>
            <p:cNvSpPr/>
            <p:nvPr/>
          </p:nvSpPr>
          <p:spPr>
            <a:xfrm>
              <a:off x="0" y="0"/>
              <a:ext cx="4948719" cy="3854326"/>
            </a:xfrm>
            <a:prstGeom prst="chevron">
              <a:avLst>
                <a:gd name="adj" fmla="val 20758"/>
              </a:avLst>
            </a:prstGeom>
            <a:solidFill>
              <a:srgbClr val="BFBFBF"/>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15" name="Entrepreneurial activities differ substantially depending on the type of organization and creativity involved. Entrepreneurship ranges in scale from solo"/>
            <p:cNvSpPr txBox="1"/>
            <p:nvPr/>
          </p:nvSpPr>
          <p:spPr>
            <a:xfrm>
              <a:off x="1058677" y="1154907"/>
              <a:ext cx="3277049"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16" name="Element Five"/>
            <p:cNvSpPr txBox="1"/>
            <p:nvPr/>
          </p:nvSpPr>
          <p:spPr>
            <a:xfrm>
              <a:off x="1058677" y="560698"/>
              <a:ext cx="2623888"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Five</a:t>
              </a:r>
            </a:p>
          </p:txBody>
        </p:sp>
      </p:grpSp>
      <p:sp>
        <p:nvSpPr>
          <p:cNvPr id="1318"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497480" y="3332950"/>
            <a:ext cx="21389156" cy="1386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grpSp>
        <p:nvGrpSpPr>
          <p:cNvPr id="1324" name="成组"/>
          <p:cNvGrpSpPr/>
          <p:nvPr/>
        </p:nvGrpSpPr>
        <p:grpSpPr>
          <a:xfrm>
            <a:off x="13705059" y="5543872"/>
            <a:ext cx="5434034" cy="3854327"/>
            <a:chOff x="0" y="0"/>
            <a:chExt cx="5434032" cy="3854325"/>
          </a:xfrm>
        </p:grpSpPr>
        <p:sp>
          <p:nvSpPr>
            <p:cNvPr id="1319" name="锯齿"/>
            <p:cNvSpPr/>
            <p:nvPr/>
          </p:nvSpPr>
          <p:spPr>
            <a:xfrm>
              <a:off x="-1" y="0"/>
              <a:ext cx="4948719" cy="3854326"/>
            </a:xfrm>
            <a:prstGeom prst="chevron">
              <a:avLst>
                <a:gd name="adj" fmla="val 20758"/>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20" name="圆形"/>
            <p:cNvSpPr/>
            <p:nvPr/>
          </p:nvSpPr>
          <p:spPr>
            <a:xfrm>
              <a:off x="4385302" y="1445641"/>
              <a:ext cx="1048731"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CAC9D0"/>
                  </a:solidFill>
                  <a:latin typeface="Helvetica"/>
                  <a:ea typeface="Helvetica"/>
                  <a:cs typeface="Helvetica"/>
                  <a:sym typeface="Helvetica"/>
                </a:defRPr>
              </a:pPr>
              <a:endParaRPr/>
            </a:p>
          </p:txBody>
        </p:sp>
        <p:sp>
          <p:nvSpPr>
            <p:cNvPr id="1321" name="形状"/>
            <p:cNvSpPr/>
            <p:nvPr/>
          </p:nvSpPr>
          <p:spPr>
            <a:xfrm>
              <a:off x="4820377"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CAC9D0"/>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22" name="Entrepreneurial activities differ substantially depending on the type of organization and creativity involved. Entrepreneurship ranges in scale from solo"/>
            <p:cNvSpPr txBox="1"/>
            <p:nvPr/>
          </p:nvSpPr>
          <p:spPr>
            <a:xfrm>
              <a:off x="1108254" y="1154907"/>
              <a:ext cx="3277049"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23" name="Element Four"/>
            <p:cNvSpPr txBox="1"/>
            <p:nvPr/>
          </p:nvSpPr>
          <p:spPr>
            <a:xfrm>
              <a:off x="1108254" y="560698"/>
              <a:ext cx="2695996"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Four</a:t>
              </a:r>
            </a:p>
          </p:txBody>
        </p:sp>
      </p:grpSp>
      <p:grpSp>
        <p:nvGrpSpPr>
          <p:cNvPr id="1330" name="成组"/>
          <p:cNvGrpSpPr/>
          <p:nvPr/>
        </p:nvGrpSpPr>
        <p:grpSpPr>
          <a:xfrm>
            <a:off x="9343873" y="5543872"/>
            <a:ext cx="5381974" cy="3854327"/>
            <a:chOff x="0" y="0"/>
            <a:chExt cx="5381972" cy="3854325"/>
          </a:xfrm>
        </p:grpSpPr>
        <p:sp>
          <p:nvSpPr>
            <p:cNvPr id="1325" name="锯齿"/>
            <p:cNvSpPr/>
            <p:nvPr/>
          </p:nvSpPr>
          <p:spPr>
            <a:xfrm>
              <a:off x="0" y="0"/>
              <a:ext cx="4948718" cy="3854326"/>
            </a:xfrm>
            <a:prstGeom prst="chevron">
              <a:avLst>
                <a:gd name="adj" fmla="val 20758"/>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26" name="圆形"/>
            <p:cNvSpPr/>
            <p:nvPr/>
          </p:nvSpPr>
          <p:spPr>
            <a:xfrm>
              <a:off x="4333244" y="1445641"/>
              <a:ext cx="1048729"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F19A14"/>
                  </a:solidFill>
                  <a:latin typeface="Helvetica"/>
                  <a:ea typeface="Helvetica"/>
                  <a:cs typeface="Helvetica"/>
                  <a:sym typeface="Helvetica"/>
                </a:defRPr>
              </a:pPr>
              <a:endParaRPr/>
            </a:p>
          </p:txBody>
        </p:sp>
        <p:sp>
          <p:nvSpPr>
            <p:cNvPr id="1327" name="形状"/>
            <p:cNvSpPr/>
            <p:nvPr/>
          </p:nvSpPr>
          <p:spPr>
            <a:xfrm>
              <a:off x="4769149"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F19A1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28" name="Entrepreneurial activities differ substantially depending on the type of organization and creativity involved. Entrepreneurship ranges in scale from solo"/>
            <p:cNvSpPr txBox="1"/>
            <p:nvPr/>
          </p:nvSpPr>
          <p:spPr>
            <a:xfrm>
              <a:off x="1046388" y="1154907"/>
              <a:ext cx="3277048"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29" name="Element Three"/>
            <p:cNvSpPr txBox="1"/>
            <p:nvPr/>
          </p:nvSpPr>
          <p:spPr>
            <a:xfrm>
              <a:off x="1046387" y="560698"/>
              <a:ext cx="2928552"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Three</a:t>
              </a:r>
            </a:p>
          </p:txBody>
        </p:sp>
      </p:grpSp>
      <p:grpSp>
        <p:nvGrpSpPr>
          <p:cNvPr id="1336" name="成组"/>
          <p:cNvGrpSpPr/>
          <p:nvPr/>
        </p:nvGrpSpPr>
        <p:grpSpPr>
          <a:xfrm>
            <a:off x="4982686" y="5543872"/>
            <a:ext cx="5346768" cy="3854327"/>
            <a:chOff x="0" y="0"/>
            <a:chExt cx="5346766" cy="3854325"/>
          </a:xfrm>
        </p:grpSpPr>
        <p:sp>
          <p:nvSpPr>
            <p:cNvPr id="1331" name="锯齿"/>
            <p:cNvSpPr/>
            <p:nvPr/>
          </p:nvSpPr>
          <p:spPr>
            <a:xfrm>
              <a:off x="0" y="0"/>
              <a:ext cx="4948722" cy="3854326"/>
            </a:xfrm>
            <a:prstGeom prst="chevron">
              <a:avLst>
                <a:gd name="adj" fmla="val 20758"/>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32" name="圆形"/>
            <p:cNvSpPr/>
            <p:nvPr/>
          </p:nvSpPr>
          <p:spPr>
            <a:xfrm>
              <a:off x="4298038" y="1445641"/>
              <a:ext cx="1048729"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33D1AD"/>
                  </a:solidFill>
                  <a:latin typeface="Helvetica"/>
                  <a:ea typeface="Helvetica"/>
                  <a:cs typeface="Helvetica"/>
                  <a:sym typeface="Helvetica"/>
                </a:defRPr>
              </a:pPr>
              <a:endParaRPr/>
            </a:p>
          </p:txBody>
        </p:sp>
        <p:sp>
          <p:nvSpPr>
            <p:cNvPr id="1333" name="形状"/>
            <p:cNvSpPr/>
            <p:nvPr/>
          </p:nvSpPr>
          <p:spPr>
            <a:xfrm>
              <a:off x="4715885"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33D1AD"/>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34" name="Entrepreneurial activities differ substantially depending on the type of organization and creativity involved. Entrepreneurship ranges in scale from solo"/>
            <p:cNvSpPr txBox="1"/>
            <p:nvPr/>
          </p:nvSpPr>
          <p:spPr>
            <a:xfrm>
              <a:off x="1058740" y="1154907"/>
              <a:ext cx="3277047"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35" name="Element Two"/>
            <p:cNvSpPr txBox="1"/>
            <p:nvPr/>
          </p:nvSpPr>
          <p:spPr>
            <a:xfrm>
              <a:off x="1058740" y="560698"/>
              <a:ext cx="2592683"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Two</a:t>
              </a:r>
            </a:p>
          </p:txBody>
        </p:sp>
      </p:grpSp>
      <p:grpSp>
        <p:nvGrpSpPr>
          <p:cNvPr id="1342" name="成组"/>
          <p:cNvGrpSpPr/>
          <p:nvPr/>
        </p:nvGrpSpPr>
        <p:grpSpPr>
          <a:xfrm>
            <a:off x="1411313" y="5543872"/>
            <a:ext cx="4532839" cy="3854327"/>
            <a:chOff x="0" y="0"/>
            <a:chExt cx="4532837" cy="3854325"/>
          </a:xfrm>
        </p:grpSpPr>
        <p:sp>
          <p:nvSpPr>
            <p:cNvPr id="1337" name="形状"/>
            <p:cNvSpPr/>
            <p:nvPr/>
          </p:nvSpPr>
          <p:spPr>
            <a:xfrm>
              <a:off x="-1" y="0"/>
              <a:ext cx="4158906" cy="38543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176" y="0"/>
                  </a:lnTo>
                  <a:lnTo>
                    <a:pt x="21600" y="10800"/>
                  </a:lnTo>
                  <a:lnTo>
                    <a:pt x="17176" y="21600"/>
                  </a:lnTo>
                  <a:lnTo>
                    <a:pt x="0" y="21600"/>
                  </a:lnTo>
                  <a:close/>
                </a:path>
              </a:pathLst>
            </a:cu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38" name="圆形"/>
            <p:cNvSpPr/>
            <p:nvPr/>
          </p:nvSpPr>
          <p:spPr>
            <a:xfrm>
              <a:off x="3484107" y="1445641"/>
              <a:ext cx="1048731"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0D73B2"/>
                  </a:solidFill>
                  <a:latin typeface="Helvetica"/>
                  <a:ea typeface="Helvetica"/>
                  <a:cs typeface="Helvetica"/>
                  <a:sym typeface="Helvetica"/>
                </a:defRPr>
              </a:pPr>
              <a:endParaRPr/>
            </a:p>
          </p:txBody>
        </p:sp>
        <p:sp>
          <p:nvSpPr>
            <p:cNvPr id="1339" name="形状"/>
            <p:cNvSpPr/>
            <p:nvPr/>
          </p:nvSpPr>
          <p:spPr>
            <a:xfrm>
              <a:off x="3930725"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0D73B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40" name="Entrepreneurial activities differ substantially depending on the type of organization and creativity involved. Entrepreneurship ranges in scale from solo"/>
            <p:cNvSpPr txBox="1"/>
            <p:nvPr/>
          </p:nvSpPr>
          <p:spPr>
            <a:xfrm>
              <a:off x="207059" y="1154907"/>
              <a:ext cx="3277049"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41" name="Element One"/>
            <p:cNvSpPr txBox="1"/>
            <p:nvPr/>
          </p:nvSpPr>
          <p:spPr>
            <a:xfrm>
              <a:off x="207059" y="560698"/>
              <a:ext cx="2624310"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One</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13"/>
                                        </p:tgtEl>
                                        <p:attrNameLst>
                                          <p:attrName>style.visibility</p:attrName>
                                        </p:attrNameLst>
                                      </p:cBhvr>
                                      <p:to>
                                        <p:strVal val="visible"/>
                                      </p:to>
                                    </p:set>
                                    <p:animEffect transition="in" filter="fade">
                                      <p:cBhvr>
                                        <p:cTn id="7" dur="500"/>
                                        <p:tgtEl>
                                          <p:spTgt spid="13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12"/>
                                        </p:tgtEl>
                                        <p:attrNameLst>
                                          <p:attrName>style.visibility</p:attrName>
                                        </p:attrNameLst>
                                      </p:cBhvr>
                                      <p:to>
                                        <p:strVal val="visible"/>
                                      </p:to>
                                    </p:set>
                                    <p:animEffect transition="in" filter="fade">
                                      <p:cBhvr>
                                        <p:cTn id="12" dur="500"/>
                                        <p:tgtEl>
                                          <p:spTgt spid="13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18"/>
                                        </p:tgtEl>
                                        <p:attrNameLst>
                                          <p:attrName>style.visibility</p:attrName>
                                        </p:attrNameLst>
                                      </p:cBhvr>
                                      <p:to>
                                        <p:strVal val="visible"/>
                                      </p:to>
                                    </p:set>
                                    <p:animEffect transition="in" filter="fade">
                                      <p:cBhvr>
                                        <p:cTn id="17" dur="500"/>
                                        <p:tgtEl>
                                          <p:spTgt spid="13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42"/>
                                        </p:tgtEl>
                                        <p:attrNameLst>
                                          <p:attrName>style.visibility</p:attrName>
                                        </p:attrNameLst>
                                      </p:cBhvr>
                                      <p:to>
                                        <p:strVal val="visible"/>
                                      </p:to>
                                    </p:set>
                                    <p:animEffect transition="in" filter="fade">
                                      <p:cBhvr>
                                        <p:cTn id="22" dur="500"/>
                                        <p:tgtEl>
                                          <p:spTgt spid="13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36"/>
                                        </p:tgtEl>
                                        <p:attrNameLst>
                                          <p:attrName>style.visibility</p:attrName>
                                        </p:attrNameLst>
                                      </p:cBhvr>
                                      <p:to>
                                        <p:strVal val="visible"/>
                                      </p:to>
                                    </p:set>
                                    <p:animEffect transition="in" filter="fade">
                                      <p:cBhvr>
                                        <p:cTn id="27" dur="500"/>
                                        <p:tgtEl>
                                          <p:spTgt spid="13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30"/>
                                        </p:tgtEl>
                                        <p:attrNameLst>
                                          <p:attrName>style.visibility</p:attrName>
                                        </p:attrNameLst>
                                      </p:cBhvr>
                                      <p:to>
                                        <p:strVal val="visible"/>
                                      </p:to>
                                    </p:set>
                                    <p:animEffect transition="in" filter="fade">
                                      <p:cBhvr>
                                        <p:cTn id="32" dur="500"/>
                                        <p:tgtEl>
                                          <p:spTgt spid="13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24"/>
                                        </p:tgtEl>
                                        <p:attrNameLst>
                                          <p:attrName>style.visibility</p:attrName>
                                        </p:attrNameLst>
                                      </p:cBhvr>
                                      <p:to>
                                        <p:strVal val="visible"/>
                                      </p:to>
                                    </p:set>
                                    <p:animEffect transition="in" filter="fade">
                                      <p:cBhvr>
                                        <p:cTn id="37" dur="500"/>
                                        <p:tgtEl>
                                          <p:spTgt spid="13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17"/>
                                        </p:tgtEl>
                                        <p:attrNameLst>
                                          <p:attrName>style.visibility</p:attrName>
                                        </p:attrNameLst>
                                      </p:cBhvr>
                                      <p:to>
                                        <p:strVal val="visible"/>
                                      </p:to>
                                    </p:set>
                                    <p:animEffect transition="in" filter="fade">
                                      <p:cBhvr>
                                        <p:cTn id="42" dur="500"/>
                                        <p:tgtEl>
                                          <p:spTgt spid="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 grpId="2" animBg="1" advAuto="0"/>
      <p:bldP spid="1313" grpId="1" animBg="1" advAuto="0"/>
      <p:bldP spid="1317" grpId="8" animBg="1" advAuto="0"/>
      <p:bldP spid="1318" grpId="3" animBg="1" advAuto="0"/>
      <p:bldP spid="1324" grpId="7" animBg="1" advAuto="0"/>
      <p:bldP spid="1330" grpId="6" animBg="1" advAuto="0"/>
      <p:bldP spid="1336" grpId="5" animBg="1" advAuto="0"/>
      <p:bldP spid="1342" grpId="4"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1345" name="WRITE HERE A TITLE…"/>
          <p:cNvSpPr txBox="1"/>
          <p:nvPr/>
        </p:nvSpPr>
        <p:spPr>
          <a:xfrm>
            <a:off x="8904141" y="673623"/>
            <a:ext cx="657578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Three Steps to Success</a:t>
            </a:r>
          </a:p>
        </p:txBody>
      </p:sp>
      <p:grpSp>
        <p:nvGrpSpPr>
          <p:cNvPr id="1357" name="成组"/>
          <p:cNvGrpSpPr/>
          <p:nvPr/>
        </p:nvGrpSpPr>
        <p:grpSpPr>
          <a:xfrm>
            <a:off x="2521554" y="3110220"/>
            <a:ext cx="19424277" cy="4653909"/>
            <a:chOff x="0" y="0"/>
            <a:chExt cx="19424277" cy="4653908"/>
          </a:xfrm>
        </p:grpSpPr>
        <p:grpSp>
          <p:nvGrpSpPr>
            <p:cNvPr id="1348" name="成组"/>
            <p:cNvGrpSpPr/>
            <p:nvPr/>
          </p:nvGrpSpPr>
          <p:grpSpPr>
            <a:xfrm>
              <a:off x="-1" y="0"/>
              <a:ext cx="4653910" cy="4653909"/>
              <a:chOff x="0" y="0"/>
              <a:chExt cx="4653908" cy="4653908"/>
            </a:xfrm>
          </p:grpSpPr>
          <p:sp>
            <p:nvSpPr>
              <p:cNvPr id="1346" name="圆形"/>
              <p:cNvSpPr/>
              <p:nvPr/>
            </p:nvSpPr>
            <p:spPr>
              <a:xfrm>
                <a:off x="0" y="0"/>
                <a:ext cx="4653909" cy="4653909"/>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1066800">
                  <a:spcBef>
                    <a:spcPts val="1500"/>
                  </a:spcBef>
                  <a:defRPr sz="5400">
                    <a:solidFill>
                      <a:srgbClr val="FFFFFF"/>
                    </a:solidFill>
                    <a:latin typeface="Helvetica"/>
                    <a:ea typeface="Helvetica"/>
                    <a:cs typeface="Helvetica"/>
                    <a:sym typeface="Helvetica"/>
                  </a:defRPr>
                </a:pPr>
                <a:endParaRPr/>
              </a:p>
            </p:txBody>
          </p:sp>
          <p:sp>
            <p:nvSpPr>
              <p:cNvPr id="1347" name="Step One"/>
              <p:cNvSpPr txBox="1"/>
              <p:nvPr/>
            </p:nvSpPr>
            <p:spPr>
              <a:xfrm>
                <a:off x="0" y="1073060"/>
                <a:ext cx="4653909" cy="25077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41144" tIns="841144" rIns="841144" bIns="841144" numCol="1" anchor="ctr">
                <a:spAutoFit/>
              </a:bodyPr>
              <a:lstStyle>
                <a:lvl1pPr defTabSz="1066800">
                  <a:spcBef>
                    <a:spcPts val="2200"/>
                  </a:spcBef>
                  <a:defRPr sz="5400">
                    <a:solidFill>
                      <a:srgbClr val="FFFFFF"/>
                    </a:solidFill>
                    <a:latin typeface="Helvetica"/>
                    <a:ea typeface="Helvetica"/>
                    <a:cs typeface="Helvetica"/>
                    <a:sym typeface="Helvetica"/>
                  </a:defRPr>
                </a:lvl1pPr>
              </a:lstStyle>
              <a:p>
                <a:r>
                  <a:t>Step One</a:t>
                </a:r>
              </a:p>
            </p:txBody>
          </p:sp>
        </p:grpSp>
        <p:sp>
          <p:nvSpPr>
            <p:cNvPr id="1349" name="三角形"/>
            <p:cNvSpPr/>
            <p:nvPr/>
          </p:nvSpPr>
          <p:spPr>
            <a:xfrm rot="5400000">
              <a:off x="4705396" y="1765044"/>
              <a:ext cx="2728074" cy="11238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ABACAA"/>
            </a:solidFill>
            <a:ln w="12700" cap="flat">
              <a:noFill/>
              <a:miter lim="400000"/>
            </a:ln>
            <a:effectLst/>
          </p:spPr>
          <p:txBody>
            <a:bodyPr wrap="square" lIns="45719" tIns="45719" rIns="45719" bIns="45719" numCol="1" anchor="ctr">
              <a:noAutofit/>
            </a:bodyPr>
            <a:lstStyle/>
            <a:p>
              <a:pPr defTabSz="2355850">
                <a:spcBef>
                  <a:spcPts val="1500"/>
                </a:spcBef>
                <a:defRPr sz="5200">
                  <a:solidFill>
                    <a:srgbClr val="FFFFFF"/>
                  </a:solidFill>
                  <a:latin typeface="Helvetica"/>
                  <a:ea typeface="Helvetica"/>
                  <a:cs typeface="Helvetica"/>
                  <a:sym typeface="Helvetica"/>
                </a:defRPr>
              </a:pPr>
              <a:endParaRPr/>
            </a:p>
          </p:txBody>
        </p:sp>
        <p:grpSp>
          <p:nvGrpSpPr>
            <p:cNvPr id="1352" name="成组"/>
            <p:cNvGrpSpPr/>
            <p:nvPr/>
          </p:nvGrpSpPr>
          <p:grpSpPr>
            <a:xfrm>
              <a:off x="7402498" y="0"/>
              <a:ext cx="4653909" cy="4653909"/>
              <a:chOff x="0" y="0"/>
              <a:chExt cx="4653908" cy="4653908"/>
            </a:xfrm>
          </p:grpSpPr>
          <p:sp>
            <p:nvSpPr>
              <p:cNvPr id="1350" name="圆形"/>
              <p:cNvSpPr/>
              <p:nvPr/>
            </p:nvSpPr>
            <p:spPr>
              <a:xfrm>
                <a:off x="0" y="0"/>
                <a:ext cx="4653909" cy="4653909"/>
              </a:xfrm>
              <a:prstGeom prst="ellipse">
                <a:avLst/>
              </a:prstGeom>
              <a:solidFill>
                <a:srgbClr val="F6F7FA"/>
              </a:solidFill>
              <a:ln w="50800" cap="flat">
                <a:solidFill>
                  <a:srgbClr val="2BB294"/>
                </a:solidFill>
                <a:prstDash val="solid"/>
                <a:round/>
              </a:ln>
              <a:effectLst/>
            </p:spPr>
            <p:txBody>
              <a:bodyPr wrap="square" lIns="45719" tIns="45719" rIns="45719" bIns="45719" numCol="1" anchor="ctr">
                <a:noAutofit/>
              </a:bodyPr>
              <a:lstStyle/>
              <a:p>
                <a:pPr defTabSz="1066800">
                  <a:spcBef>
                    <a:spcPts val="1500"/>
                  </a:spcBef>
                  <a:defRPr sz="5400">
                    <a:solidFill>
                      <a:srgbClr val="737572"/>
                    </a:solidFill>
                    <a:latin typeface="Helvetica"/>
                    <a:ea typeface="Helvetica"/>
                    <a:cs typeface="Helvetica"/>
                    <a:sym typeface="Helvetica"/>
                  </a:defRPr>
                </a:pPr>
                <a:endParaRPr/>
              </a:p>
            </p:txBody>
          </p:sp>
          <p:sp>
            <p:nvSpPr>
              <p:cNvPr id="1351" name="Step Two"/>
              <p:cNvSpPr txBox="1"/>
              <p:nvPr/>
            </p:nvSpPr>
            <p:spPr>
              <a:xfrm>
                <a:off x="0" y="1073060"/>
                <a:ext cx="4653909" cy="25077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41144" tIns="841144" rIns="841144" bIns="841144" numCol="1" anchor="ctr">
                <a:spAutoFit/>
              </a:bodyPr>
              <a:lstStyle>
                <a:lvl1pPr defTabSz="1066800">
                  <a:spcBef>
                    <a:spcPts val="2200"/>
                  </a:spcBef>
                  <a:defRPr sz="5400">
                    <a:solidFill>
                      <a:srgbClr val="737572"/>
                    </a:solidFill>
                    <a:latin typeface="Helvetica"/>
                    <a:ea typeface="Helvetica"/>
                    <a:cs typeface="Helvetica"/>
                    <a:sym typeface="Helvetica"/>
                  </a:defRPr>
                </a:lvl1pPr>
              </a:lstStyle>
              <a:p>
                <a:r>
                  <a:t>Step Two</a:t>
                </a:r>
              </a:p>
            </p:txBody>
          </p:sp>
        </p:grpSp>
        <p:sp>
          <p:nvSpPr>
            <p:cNvPr id="1353" name="三角形"/>
            <p:cNvSpPr/>
            <p:nvPr/>
          </p:nvSpPr>
          <p:spPr>
            <a:xfrm rot="5400000">
              <a:off x="12107245" y="1765044"/>
              <a:ext cx="2693705" cy="11238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ABACAA"/>
            </a:solidFill>
            <a:ln w="12700" cap="flat">
              <a:noFill/>
              <a:miter lim="400000"/>
            </a:ln>
            <a:effectLst/>
          </p:spPr>
          <p:txBody>
            <a:bodyPr wrap="square" lIns="45719" tIns="45719" rIns="45719" bIns="45719" numCol="1" anchor="ctr">
              <a:noAutofit/>
            </a:bodyPr>
            <a:lstStyle/>
            <a:p>
              <a:pPr defTabSz="2355850">
                <a:spcBef>
                  <a:spcPts val="1500"/>
                </a:spcBef>
                <a:defRPr sz="5200">
                  <a:solidFill>
                    <a:srgbClr val="FFFFFF"/>
                  </a:solidFill>
                  <a:latin typeface="Helvetica"/>
                  <a:ea typeface="Helvetica"/>
                  <a:cs typeface="Helvetica"/>
                  <a:sym typeface="Helvetica"/>
                </a:defRPr>
              </a:pPr>
              <a:endParaRPr/>
            </a:p>
          </p:txBody>
        </p:sp>
        <p:grpSp>
          <p:nvGrpSpPr>
            <p:cNvPr id="1356" name="成组"/>
            <p:cNvGrpSpPr/>
            <p:nvPr/>
          </p:nvGrpSpPr>
          <p:grpSpPr>
            <a:xfrm>
              <a:off x="14770368" y="0"/>
              <a:ext cx="4653910" cy="4653909"/>
              <a:chOff x="0" y="0"/>
              <a:chExt cx="4653908" cy="4653908"/>
            </a:xfrm>
          </p:grpSpPr>
          <p:sp>
            <p:nvSpPr>
              <p:cNvPr id="1354" name="圆形"/>
              <p:cNvSpPr/>
              <p:nvPr/>
            </p:nvSpPr>
            <p:spPr>
              <a:xfrm>
                <a:off x="0" y="0"/>
                <a:ext cx="4653909" cy="4653909"/>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066800">
                  <a:spcBef>
                    <a:spcPts val="1500"/>
                  </a:spcBef>
                  <a:defRPr sz="5400">
                    <a:solidFill>
                      <a:srgbClr val="FFFFFF"/>
                    </a:solidFill>
                    <a:latin typeface="Helvetica"/>
                    <a:ea typeface="Helvetica"/>
                    <a:cs typeface="Helvetica"/>
                    <a:sym typeface="Helvetica"/>
                  </a:defRPr>
                </a:pPr>
                <a:endParaRPr/>
              </a:p>
            </p:txBody>
          </p:sp>
          <p:sp>
            <p:nvSpPr>
              <p:cNvPr id="1355" name="Step Three"/>
              <p:cNvSpPr txBox="1"/>
              <p:nvPr/>
            </p:nvSpPr>
            <p:spPr>
              <a:xfrm>
                <a:off x="0" y="701585"/>
                <a:ext cx="4653909" cy="32507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41144" tIns="841144" rIns="841144" bIns="841144" numCol="1" anchor="ctr">
                <a:spAutoFit/>
              </a:bodyPr>
              <a:lstStyle>
                <a:lvl1pPr defTabSz="1066800">
                  <a:spcBef>
                    <a:spcPts val="2200"/>
                  </a:spcBef>
                  <a:defRPr sz="5400">
                    <a:solidFill>
                      <a:srgbClr val="FFFFFF"/>
                    </a:solidFill>
                    <a:latin typeface="Helvetica"/>
                    <a:ea typeface="Helvetica"/>
                    <a:cs typeface="Helvetica"/>
                    <a:sym typeface="Helvetica"/>
                  </a:defRPr>
                </a:lvl1pPr>
              </a:lstStyle>
              <a:p>
                <a:r>
                  <a:t>Step Three</a:t>
                </a:r>
              </a:p>
            </p:txBody>
          </p:sp>
        </p:grpSp>
      </p:grpSp>
      <p:sp>
        <p:nvSpPr>
          <p:cNvPr id="1358"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2521554" y="8498413"/>
            <a:ext cx="19424278" cy="23482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3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
        <p:nvSpPr>
          <p:cNvPr id="135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45"/>
                                        </p:tgtEl>
                                        <p:attrNameLst>
                                          <p:attrName>style.visibility</p:attrName>
                                        </p:attrNameLst>
                                      </p:cBhvr>
                                      <p:to>
                                        <p:strVal val="visible"/>
                                      </p:to>
                                    </p:set>
                                    <p:animEffect transition="in" filter="fade">
                                      <p:cBhvr>
                                        <p:cTn id="7" dur="500"/>
                                        <p:tgtEl>
                                          <p:spTgt spid="13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59"/>
                                        </p:tgtEl>
                                        <p:attrNameLst>
                                          <p:attrName>style.visibility</p:attrName>
                                        </p:attrNameLst>
                                      </p:cBhvr>
                                      <p:to>
                                        <p:strVal val="visible"/>
                                      </p:to>
                                    </p:set>
                                    <p:animEffect transition="in" filter="fade">
                                      <p:cBhvr>
                                        <p:cTn id="12" dur="500"/>
                                        <p:tgtEl>
                                          <p:spTgt spid="13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57"/>
                                        </p:tgtEl>
                                        <p:attrNameLst>
                                          <p:attrName>style.visibility</p:attrName>
                                        </p:attrNameLst>
                                      </p:cBhvr>
                                      <p:to>
                                        <p:strVal val="visible"/>
                                      </p:to>
                                    </p:set>
                                    <p:animEffect transition="in" filter="fade">
                                      <p:cBhvr>
                                        <p:cTn id="17" dur="500"/>
                                        <p:tgtEl>
                                          <p:spTgt spid="13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58"/>
                                        </p:tgtEl>
                                        <p:attrNameLst>
                                          <p:attrName>style.visibility</p:attrName>
                                        </p:attrNameLst>
                                      </p:cBhvr>
                                      <p:to>
                                        <p:strVal val="visible"/>
                                      </p:to>
                                    </p:set>
                                    <p:animEffect transition="in" filter="fade">
                                      <p:cBhvr>
                                        <p:cTn id="22" dur="500"/>
                                        <p:tgtEl>
                                          <p:spTgt spid="1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 grpId="1" animBg="1" advAuto="0"/>
      <p:bldP spid="1357" grpId="3" animBg="1" advAuto="0"/>
      <p:bldP spid="1358" grpId="4" animBg="1" advAuto="0"/>
      <p:bldP spid="1359" grpId="2"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1362" name="圆形"/>
          <p:cNvSpPr/>
          <p:nvPr/>
        </p:nvSpPr>
        <p:spPr>
          <a:xfrm>
            <a:off x="9479587" y="2927034"/>
            <a:ext cx="5441058" cy="5441058"/>
          </a:xfrm>
          <a:prstGeom prst="ellipse">
            <a:avLst/>
          </a:prstGeom>
          <a:solidFill>
            <a:srgbClr val="135D9A">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3" name="圆形"/>
          <p:cNvSpPr/>
          <p:nvPr/>
        </p:nvSpPr>
        <p:spPr>
          <a:xfrm>
            <a:off x="11442902" y="6327696"/>
            <a:ext cx="5441058" cy="5441058"/>
          </a:xfrm>
          <a:prstGeom prst="ellipse">
            <a:avLst/>
          </a:prstGeom>
          <a:solidFill>
            <a:srgbClr val="2BB294">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4" name="圆形"/>
          <p:cNvSpPr/>
          <p:nvPr/>
        </p:nvSpPr>
        <p:spPr>
          <a:xfrm>
            <a:off x="7516272" y="6327696"/>
            <a:ext cx="5441058" cy="5441058"/>
          </a:xfrm>
          <a:prstGeom prst="ellipse">
            <a:avLst/>
          </a:prstGeom>
          <a:solidFill>
            <a:srgbClr val="F1C05A">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5" name="Element One"/>
          <p:cNvSpPr txBox="1"/>
          <p:nvPr/>
        </p:nvSpPr>
        <p:spPr>
          <a:xfrm>
            <a:off x="10754811" y="4327647"/>
            <a:ext cx="2877354" cy="1742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One</a:t>
            </a:r>
          </a:p>
        </p:txBody>
      </p:sp>
      <p:sp>
        <p:nvSpPr>
          <p:cNvPr id="1366" name="Element Two"/>
          <p:cNvSpPr txBox="1"/>
          <p:nvPr/>
        </p:nvSpPr>
        <p:spPr>
          <a:xfrm>
            <a:off x="8410630" y="8218520"/>
            <a:ext cx="2877354" cy="1742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Two</a:t>
            </a:r>
          </a:p>
        </p:txBody>
      </p:sp>
      <p:sp>
        <p:nvSpPr>
          <p:cNvPr id="1367" name="Element Three"/>
          <p:cNvSpPr txBox="1"/>
          <p:nvPr/>
        </p:nvSpPr>
        <p:spPr>
          <a:xfrm>
            <a:off x="13220630" y="8218520"/>
            <a:ext cx="2877354" cy="1742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Three</a:t>
            </a:r>
          </a:p>
        </p:txBody>
      </p:sp>
      <p:sp>
        <p:nvSpPr>
          <p:cNvPr id="1368" name="WRITE HERE A TITLE…"/>
          <p:cNvSpPr txBox="1"/>
          <p:nvPr/>
        </p:nvSpPr>
        <p:spPr>
          <a:xfrm>
            <a:off x="9039732" y="673623"/>
            <a:ext cx="6304618"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Market Global Analysis</a:t>
            </a:r>
          </a:p>
        </p:txBody>
      </p:sp>
      <p:sp>
        <p:nvSpPr>
          <p:cNvPr id="136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0" name="Element One…"/>
          <p:cNvSpPr txBox="1"/>
          <p:nvPr/>
        </p:nvSpPr>
        <p:spPr>
          <a:xfrm>
            <a:off x="2292437" y="2741580"/>
            <a:ext cx="5550428" cy="1526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One</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
        <p:nvSpPr>
          <p:cNvPr id="1371" name="Element Two…"/>
          <p:cNvSpPr txBox="1"/>
          <p:nvPr/>
        </p:nvSpPr>
        <p:spPr>
          <a:xfrm>
            <a:off x="1547812" y="6327695"/>
            <a:ext cx="5550428" cy="1526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Two</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
        <p:nvSpPr>
          <p:cNvPr id="1372" name="线条"/>
          <p:cNvSpPr/>
          <p:nvPr/>
        </p:nvSpPr>
        <p:spPr>
          <a:xfrm>
            <a:off x="7950959" y="3269412"/>
            <a:ext cx="2128424"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3" name="线条"/>
          <p:cNvSpPr/>
          <p:nvPr/>
        </p:nvSpPr>
        <p:spPr>
          <a:xfrm flipH="1">
            <a:off x="5137551" y="8036397"/>
            <a:ext cx="1" cy="2134774"/>
          </a:xfrm>
          <a:prstGeom prst="line">
            <a:avLst/>
          </a:prstGeom>
          <a:ln w="12700">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4" name="线条"/>
          <p:cNvSpPr/>
          <p:nvPr/>
        </p:nvSpPr>
        <p:spPr>
          <a:xfrm>
            <a:off x="5136915" y="10170535"/>
            <a:ext cx="2128425"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5" name="线条"/>
          <p:cNvSpPr/>
          <p:nvPr/>
        </p:nvSpPr>
        <p:spPr>
          <a:xfrm>
            <a:off x="20432277" y="8036400"/>
            <a:ext cx="1" cy="2134774"/>
          </a:xfrm>
          <a:prstGeom prst="line">
            <a:avLst/>
          </a:prstGeom>
          <a:ln w="12700">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6" name="线条"/>
          <p:cNvSpPr/>
          <p:nvPr/>
        </p:nvSpPr>
        <p:spPr>
          <a:xfrm flipH="1">
            <a:off x="18303218" y="10171807"/>
            <a:ext cx="2128424"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7" name="Element Three…"/>
          <p:cNvSpPr txBox="1"/>
          <p:nvPr/>
        </p:nvSpPr>
        <p:spPr>
          <a:xfrm>
            <a:off x="16883960" y="6327695"/>
            <a:ext cx="4610557" cy="1526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Three</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68"/>
                                        </p:tgtEl>
                                        <p:attrNameLst>
                                          <p:attrName>style.visibility</p:attrName>
                                        </p:attrNameLst>
                                      </p:cBhvr>
                                      <p:to>
                                        <p:strVal val="visible"/>
                                      </p:to>
                                    </p:set>
                                    <p:animEffect transition="in" filter="fade">
                                      <p:cBhvr>
                                        <p:cTn id="7" dur="500"/>
                                        <p:tgtEl>
                                          <p:spTgt spid="13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69"/>
                                        </p:tgtEl>
                                        <p:attrNameLst>
                                          <p:attrName>style.visibility</p:attrName>
                                        </p:attrNameLst>
                                      </p:cBhvr>
                                      <p:to>
                                        <p:strVal val="visible"/>
                                      </p:to>
                                    </p:set>
                                    <p:animEffect transition="in" filter="fade">
                                      <p:cBhvr>
                                        <p:cTn id="12" dur="500"/>
                                        <p:tgtEl>
                                          <p:spTgt spid="13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70"/>
                                        </p:tgtEl>
                                        <p:attrNameLst>
                                          <p:attrName>style.visibility</p:attrName>
                                        </p:attrNameLst>
                                      </p:cBhvr>
                                      <p:to>
                                        <p:strVal val="visible"/>
                                      </p:to>
                                    </p:set>
                                    <p:animEffect transition="in" filter="fade">
                                      <p:cBhvr>
                                        <p:cTn id="17" dur="500"/>
                                        <p:tgtEl>
                                          <p:spTgt spid="13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72"/>
                                        </p:tgtEl>
                                        <p:attrNameLst>
                                          <p:attrName>style.visibility</p:attrName>
                                        </p:attrNameLst>
                                      </p:cBhvr>
                                      <p:to>
                                        <p:strVal val="visible"/>
                                      </p:to>
                                    </p:set>
                                    <p:animEffect transition="in" filter="fade">
                                      <p:cBhvr>
                                        <p:cTn id="22" dur="500"/>
                                        <p:tgtEl>
                                          <p:spTgt spid="13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62"/>
                                        </p:tgtEl>
                                        <p:attrNameLst>
                                          <p:attrName>style.visibility</p:attrName>
                                        </p:attrNameLst>
                                      </p:cBhvr>
                                      <p:to>
                                        <p:strVal val="visible"/>
                                      </p:to>
                                    </p:set>
                                    <p:animEffect transition="in" filter="fade">
                                      <p:cBhvr>
                                        <p:cTn id="27" dur="500"/>
                                        <p:tgtEl>
                                          <p:spTgt spid="13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65"/>
                                        </p:tgtEl>
                                        <p:attrNameLst>
                                          <p:attrName>style.visibility</p:attrName>
                                        </p:attrNameLst>
                                      </p:cBhvr>
                                      <p:to>
                                        <p:strVal val="visible"/>
                                      </p:to>
                                    </p:set>
                                    <p:animEffect transition="in" filter="fade">
                                      <p:cBhvr>
                                        <p:cTn id="32" dur="500"/>
                                        <p:tgtEl>
                                          <p:spTgt spid="13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71"/>
                                        </p:tgtEl>
                                        <p:attrNameLst>
                                          <p:attrName>style.visibility</p:attrName>
                                        </p:attrNameLst>
                                      </p:cBhvr>
                                      <p:to>
                                        <p:strVal val="visible"/>
                                      </p:to>
                                    </p:set>
                                    <p:animEffect transition="in" filter="fade">
                                      <p:cBhvr>
                                        <p:cTn id="37" dur="500"/>
                                        <p:tgtEl>
                                          <p:spTgt spid="137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73"/>
                                        </p:tgtEl>
                                        <p:attrNameLst>
                                          <p:attrName>style.visibility</p:attrName>
                                        </p:attrNameLst>
                                      </p:cBhvr>
                                      <p:to>
                                        <p:strVal val="visible"/>
                                      </p:to>
                                    </p:set>
                                    <p:animEffect transition="in" filter="fade">
                                      <p:cBhvr>
                                        <p:cTn id="42" dur="500"/>
                                        <p:tgtEl>
                                          <p:spTgt spid="137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74"/>
                                        </p:tgtEl>
                                        <p:attrNameLst>
                                          <p:attrName>style.visibility</p:attrName>
                                        </p:attrNameLst>
                                      </p:cBhvr>
                                      <p:to>
                                        <p:strVal val="visible"/>
                                      </p:to>
                                    </p:set>
                                    <p:animEffect transition="in" filter="fade">
                                      <p:cBhvr>
                                        <p:cTn id="47" dur="500"/>
                                        <p:tgtEl>
                                          <p:spTgt spid="137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64"/>
                                        </p:tgtEl>
                                        <p:attrNameLst>
                                          <p:attrName>style.visibility</p:attrName>
                                        </p:attrNameLst>
                                      </p:cBhvr>
                                      <p:to>
                                        <p:strVal val="visible"/>
                                      </p:to>
                                    </p:set>
                                    <p:animEffect transition="in" filter="fade">
                                      <p:cBhvr>
                                        <p:cTn id="52" dur="500"/>
                                        <p:tgtEl>
                                          <p:spTgt spid="136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366"/>
                                        </p:tgtEl>
                                        <p:attrNameLst>
                                          <p:attrName>style.visibility</p:attrName>
                                        </p:attrNameLst>
                                      </p:cBhvr>
                                      <p:to>
                                        <p:strVal val="visible"/>
                                      </p:to>
                                    </p:set>
                                    <p:animEffect transition="in" filter="fade">
                                      <p:cBhvr>
                                        <p:cTn id="57" dur="500"/>
                                        <p:tgtEl>
                                          <p:spTgt spid="13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77"/>
                                        </p:tgtEl>
                                        <p:attrNameLst>
                                          <p:attrName>style.visibility</p:attrName>
                                        </p:attrNameLst>
                                      </p:cBhvr>
                                      <p:to>
                                        <p:strVal val="visible"/>
                                      </p:to>
                                    </p:set>
                                    <p:animEffect transition="in" filter="fade">
                                      <p:cBhvr>
                                        <p:cTn id="62" dur="500"/>
                                        <p:tgtEl>
                                          <p:spTgt spid="137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375"/>
                                        </p:tgtEl>
                                        <p:attrNameLst>
                                          <p:attrName>style.visibility</p:attrName>
                                        </p:attrNameLst>
                                      </p:cBhvr>
                                      <p:to>
                                        <p:strVal val="visible"/>
                                      </p:to>
                                    </p:set>
                                    <p:animEffect transition="in" filter="fade">
                                      <p:cBhvr>
                                        <p:cTn id="67" dur="500"/>
                                        <p:tgtEl>
                                          <p:spTgt spid="137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376"/>
                                        </p:tgtEl>
                                        <p:attrNameLst>
                                          <p:attrName>style.visibility</p:attrName>
                                        </p:attrNameLst>
                                      </p:cBhvr>
                                      <p:to>
                                        <p:strVal val="visible"/>
                                      </p:to>
                                    </p:set>
                                    <p:animEffect transition="in" filter="fade">
                                      <p:cBhvr>
                                        <p:cTn id="72" dur="500"/>
                                        <p:tgtEl>
                                          <p:spTgt spid="137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363"/>
                                        </p:tgtEl>
                                        <p:attrNameLst>
                                          <p:attrName>style.visibility</p:attrName>
                                        </p:attrNameLst>
                                      </p:cBhvr>
                                      <p:to>
                                        <p:strVal val="visible"/>
                                      </p:to>
                                    </p:set>
                                    <p:animEffect transition="in" filter="fade">
                                      <p:cBhvr>
                                        <p:cTn id="77" dur="500"/>
                                        <p:tgtEl>
                                          <p:spTgt spid="136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367"/>
                                        </p:tgtEl>
                                        <p:attrNameLst>
                                          <p:attrName>style.visibility</p:attrName>
                                        </p:attrNameLst>
                                      </p:cBhvr>
                                      <p:to>
                                        <p:strVal val="visible"/>
                                      </p:to>
                                    </p:set>
                                    <p:animEffect transition="in" filter="fade">
                                      <p:cBhvr>
                                        <p:cTn id="82" dur="500"/>
                                        <p:tgtEl>
                                          <p:spTgt spid="1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 grpId="5" animBg="1" advAuto="0"/>
      <p:bldP spid="1363" grpId="15" animBg="1" advAuto="0"/>
      <p:bldP spid="1364" grpId="10" animBg="1" advAuto="0"/>
      <p:bldP spid="1365" grpId="6" animBg="1" advAuto="0"/>
      <p:bldP spid="1366" grpId="11" animBg="1" advAuto="0"/>
      <p:bldP spid="1367" grpId="16" animBg="1" advAuto="0"/>
      <p:bldP spid="1368" grpId="1" animBg="1" advAuto="0"/>
      <p:bldP spid="1369" grpId="2" animBg="1" advAuto="0"/>
      <p:bldP spid="1370" grpId="3" animBg="1" advAuto="0"/>
      <p:bldP spid="1371" grpId="7" animBg="1" advAuto="0"/>
      <p:bldP spid="1372" grpId="4" animBg="1" advAuto="0"/>
      <p:bldP spid="1373" grpId="8" animBg="1" advAuto="0"/>
      <p:bldP spid="1374" grpId="9" animBg="1" advAuto="0"/>
      <p:bldP spid="1375" grpId="13" animBg="1" advAuto="0"/>
      <p:bldP spid="1376" grpId="14" animBg="1" advAuto="0"/>
      <p:bldP spid="1377" grpId="12"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grpSp>
        <p:nvGrpSpPr>
          <p:cNvPr id="1382" name="成组"/>
          <p:cNvGrpSpPr/>
          <p:nvPr/>
        </p:nvGrpSpPr>
        <p:grpSpPr>
          <a:xfrm>
            <a:off x="9857964" y="7509733"/>
            <a:ext cx="4592075" cy="4592075"/>
            <a:chOff x="0" y="0"/>
            <a:chExt cx="4592073" cy="4592073"/>
          </a:xfrm>
        </p:grpSpPr>
        <p:sp>
          <p:nvSpPr>
            <p:cNvPr id="1380" name="圆形"/>
            <p:cNvSpPr/>
            <p:nvPr/>
          </p:nvSpPr>
          <p:spPr>
            <a:xfrm>
              <a:off x="0" y="0"/>
              <a:ext cx="4592074" cy="4592074"/>
            </a:xfrm>
            <a:prstGeom prst="ellipse">
              <a:avLst/>
            </a:prstGeom>
            <a:noFill/>
            <a:ln w="50800" cap="flat">
              <a:solidFill>
                <a:srgbClr val="0D73B2"/>
              </a:solidFill>
              <a:prstDash val="solid"/>
              <a:miter lim="800000"/>
            </a:ln>
            <a:effectLst/>
          </p:spPr>
          <p:txBody>
            <a:bodyPr wrap="square" lIns="45719" tIns="45719" rIns="45719" bIns="45719" numCol="1" anchor="ctr">
              <a:noAutofit/>
            </a:bodyPr>
            <a:lstStyle/>
            <a:p>
              <a:pPr defTabSz="1778000">
                <a:lnSpc>
                  <a:spcPct val="80000"/>
                </a:lnSpc>
                <a:defRPr sz="4000" spc="-100">
                  <a:solidFill>
                    <a:srgbClr val="737572"/>
                  </a:solidFill>
                  <a:latin typeface="Helvetica"/>
                  <a:ea typeface="Helvetica"/>
                  <a:cs typeface="Helvetica"/>
                  <a:sym typeface="Helvetica"/>
                </a:defRPr>
              </a:pPr>
              <a:endParaRPr/>
            </a:p>
          </p:txBody>
        </p:sp>
        <p:sp>
          <p:nvSpPr>
            <p:cNvPr id="1381" name="MARKET"/>
            <p:cNvSpPr txBox="1"/>
            <p:nvPr/>
          </p:nvSpPr>
          <p:spPr>
            <a:xfrm>
              <a:off x="0" y="1293343"/>
              <a:ext cx="4592074" cy="2005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7893" tIns="697893" rIns="697893" bIns="697893" numCol="1" anchor="ctr">
              <a:spAutoFit/>
            </a:bodyPr>
            <a:lstStyle>
              <a:lvl1pPr defTabSz="1778000">
                <a:lnSpc>
                  <a:spcPct val="80000"/>
                </a:lnSpc>
                <a:defRPr sz="4000" spc="-100">
                  <a:solidFill>
                    <a:srgbClr val="737572"/>
                  </a:solidFill>
                  <a:latin typeface="Helvetica"/>
                  <a:ea typeface="Helvetica"/>
                  <a:cs typeface="Helvetica"/>
                  <a:sym typeface="Helvetica"/>
                </a:defRPr>
              </a:lvl1pPr>
            </a:lstStyle>
            <a:p>
              <a:r>
                <a:t>MARKET</a:t>
              </a:r>
            </a:p>
          </p:txBody>
        </p:sp>
      </p:grpSp>
      <p:sp>
        <p:nvSpPr>
          <p:cNvPr id="1383" name="箭头"/>
          <p:cNvSpPr/>
          <p:nvPr/>
        </p:nvSpPr>
        <p:spPr>
          <a:xfrm rot="11125377">
            <a:off x="6000674" y="8874968"/>
            <a:ext cx="3663501" cy="1041097"/>
          </a:xfrm>
          <a:prstGeom prst="leftArrow">
            <a:avLst>
              <a:gd name="adj1" fmla="val 60000"/>
              <a:gd name="adj2" fmla="val 50000"/>
            </a:avLst>
          </a:pr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86" name="成组"/>
          <p:cNvGrpSpPr/>
          <p:nvPr/>
        </p:nvGrpSpPr>
        <p:grpSpPr>
          <a:xfrm>
            <a:off x="3459853" y="7834273"/>
            <a:ext cx="5098041" cy="2776257"/>
            <a:chOff x="0" y="0"/>
            <a:chExt cx="5098039" cy="2776256"/>
          </a:xfrm>
        </p:grpSpPr>
        <p:sp>
          <p:nvSpPr>
            <p:cNvPr id="1384"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135D9A"/>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85" name="Product"/>
            <p:cNvSpPr txBox="1"/>
            <p:nvPr/>
          </p:nvSpPr>
          <p:spPr>
            <a:xfrm>
              <a:off x="0" y="869933"/>
              <a:ext cx="5098040" cy="10363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Product</a:t>
              </a:r>
            </a:p>
          </p:txBody>
        </p:sp>
      </p:grpSp>
      <p:sp>
        <p:nvSpPr>
          <p:cNvPr id="1387" name="箭头"/>
          <p:cNvSpPr/>
          <p:nvPr/>
        </p:nvSpPr>
        <p:spPr>
          <a:xfrm rot="14173441">
            <a:off x="8710731" y="6136032"/>
            <a:ext cx="2673965" cy="1041097"/>
          </a:xfrm>
          <a:prstGeom prst="leftArrow">
            <a:avLst>
              <a:gd name="adj1" fmla="val 60000"/>
              <a:gd name="adj2" fmla="val 50000"/>
            </a:avLst>
          </a:pr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0" name="成组"/>
          <p:cNvGrpSpPr/>
          <p:nvPr/>
        </p:nvGrpSpPr>
        <p:grpSpPr>
          <a:xfrm>
            <a:off x="6755402" y="4157129"/>
            <a:ext cx="5098041" cy="2776258"/>
            <a:chOff x="0" y="0"/>
            <a:chExt cx="5098039" cy="2776256"/>
          </a:xfrm>
        </p:grpSpPr>
        <p:sp>
          <p:nvSpPr>
            <p:cNvPr id="1388"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5B5B5B"/>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89" name="Price"/>
            <p:cNvSpPr txBox="1"/>
            <p:nvPr/>
          </p:nvSpPr>
          <p:spPr>
            <a:xfrm>
              <a:off x="0" y="869933"/>
              <a:ext cx="5098040" cy="10363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Price</a:t>
              </a:r>
            </a:p>
          </p:txBody>
        </p:sp>
      </p:grpSp>
      <p:sp>
        <p:nvSpPr>
          <p:cNvPr id="1391" name="箭头"/>
          <p:cNvSpPr/>
          <p:nvPr/>
        </p:nvSpPr>
        <p:spPr>
          <a:xfrm rot="18411026">
            <a:off x="13058159" y="6169678"/>
            <a:ext cx="2861695" cy="1041097"/>
          </a:xfrm>
          <a:prstGeom prst="leftArrow">
            <a:avLst>
              <a:gd name="adj1" fmla="val 60000"/>
              <a:gd name="adj2" fmla="val 50000"/>
            </a:avLst>
          </a:pr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4" name="成组"/>
          <p:cNvGrpSpPr/>
          <p:nvPr/>
        </p:nvGrpSpPr>
        <p:grpSpPr>
          <a:xfrm>
            <a:off x="12798105" y="4157129"/>
            <a:ext cx="5098041" cy="2776258"/>
            <a:chOff x="0" y="0"/>
            <a:chExt cx="5098039" cy="2776256"/>
          </a:xfrm>
        </p:grpSpPr>
        <p:sp>
          <p:nvSpPr>
            <p:cNvPr id="1392"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2BB294"/>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93" name="Promotion"/>
            <p:cNvSpPr txBox="1"/>
            <p:nvPr/>
          </p:nvSpPr>
          <p:spPr>
            <a:xfrm>
              <a:off x="0" y="869933"/>
              <a:ext cx="5098040" cy="10363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Promotion</a:t>
              </a:r>
            </a:p>
          </p:txBody>
        </p:sp>
      </p:grpSp>
      <p:sp>
        <p:nvSpPr>
          <p:cNvPr id="1395" name="箭头"/>
          <p:cNvSpPr/>
          <p:nvPr/>
        </p:nvSpPr>
        <p:spPr>
          <a:xfrm rot="21298469">
            <a:off x="14646363" y="8905133"/>
            <a:ext cx="3659802" cy="1041098"/>
          </a:xfrm>
          <a:prstGeom prst="leftArrow">
            <a:avLst>
              <a:gd name="adj1" fmla="val 60000"/>
              <a:gd name="adj2" fmla="val 50000"/>
            </a:avLst>
          </a:pr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8" name="成组"/>
          <p:cNvGrpSpPr/>
          <p:nvPr/>
        </p:nvGrpSpPr>
        <p:grpSpPr>
          <a:xfrm>
            <a:off x="15667759" y="7877254"/>
            <a:ext cx="5262743" cy="2776257"/>
            <a:chOff x="0" y="0"/>
            <a:chExt cx="5262741" cy="2776256"/>
          </a:xfrm>
        </p:grpSpPr>
        <p:sp>
          <p:nvSpPr>
            <p:cNvPr id="1396" name="形状"/>
            <p:cNvSpPr/>
            <p:nvPr/>
          </p:nvSpPr>
          <p:spPr>
            <a:xfrm>
              <a:off x="-1" y="-1"/>
              <a:ext cx="5262743"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10" y="0"/>
                    <a:pt x="1139" y="0"/>
                  </a:cubicBezTo>
                  <a:lnTo>
                    <a:pt x="20461" y="0"/>
                  </a:lnTo>
                  <a:cubicBezTo>
                    <a:pt x="21090" y="0"/>
                    <a:pt x="21600" y="967"/>
                    <a:pt x="21600" y="2160"/>
                  </a:cubicBezTo>
                  <a:lnTo>
                    <a:pt x="21600" y="19440"/>
                  </a:lnTo>
                  <a:cubicBezTo>
                    <a:pt x="21600" y="20633"/>
                    <a:pt x="21090" y="21600"/>
                    <a:pt x="20461" y="21600"/>
                  </a:cubicBezTo>
                  <a:lnTo>
                    <a:pt x="1139" y="21600"/>
                  </a:lnTo>
                  <a:cubicBezTo>
                    <a:pt x="510" y="21600"/>
                    <a:pt x="0" y="20633"/>
                    <a:pt x="0" y="19440"/>
                  </a:cubicBezTo>
                  <a:lnTo>
                    <a:pt x="0" y="2160"/>
                  </a:lnTo>
                  <a:close/>
                </a:path>
              </a:pathLst>
            </a:custGeom>
            <a:solidFill>
              <a:srgbClr val="F1C05A"/>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97" name="Place"/>
            <p:cNvSpPr txBox="1"/>
            <p:nvPr/>
          </p:nvSpPr>
          <p:spPr>
            <a:xfrm>
              <a:off x="-1" y="869933"/>
              <a:ext cx="5262743" cy="10363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Place</a:t>
              </a:r>
            </a:p>
          </p:txBody>
        </p:sp>
      </p:grpSp>
      <p:sp>
        <p:nvSpPr>
          <p:cNvPr id="1399" name="WRITE HERE A TITLE…"/>
          <p:cNvSpPr txBox="1"/>
          <p:nvPr/>
        </p:nvSpPr>
        <p:spPr>
          <a:xfrm>
            <a:off x="7453078" y="673623"/>
            <a:ext cx="947793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The Famous Four P’s of Marketing</a:t>
            </a:r>
          </a:p>
        </p:txBody>
      </p:sp>
      <p:sp>
        <p:nvSpPr>
          <p:cNvPr id="140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01"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491545"/>
            <a:ext cx="19822340" cy="906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99"/>
                                        </p:tgtEl>
                                        <p:attrNameLst>
                                          <p:attrName>style.visibility</p:attrName>
                                        </p:attrNameLst>
                                      </p:cBhvr>
                                      <p:to>
                                        <p:strVal val="visible"/>
                                      </p:to>
                                    </p:set>
                                    <p:animEffect transition="in" filter="fade">
                                      <p:cBhvr>
                                        <p:cTn id="7" dur="500"/>
                                        <p:tgtEl>
                                          <p:spTgt spid="13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00"/>
                                        </p:tgtEl>
                                        <p:attrNameLst>
                                          <p:attrName>style.visibility</p:attrName>
                                        </p:attrNameLst>
                                      </p:cBhvr>
                                      <p:to>
                                        <p:strVal val="visible"/>
                                      </p:to>
                                    </p:set>
                                    <p:animEffect transition="in" filter="fade">
                                      <p:cBhvr>
                                        <p:cTn id="12" dur="500"/>
                                        <p:tgtEl>
                                          <p:spTgt spid="14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01"/>
                                        </p:tgtEl>
                                        <p:attrNameLst>
                                          <p:attrName>style.visibility</p:attrName>
                                        </p:attrNameLst>
                                      </p:cBhvr>
                                      <p:to>
                                        <p:strVal val="visible"/>
                                      </p:to>
                                    </p:set>
                                    <p:animEffect transition="in" filter="fade">
                                      <p:cBhvr>
                                        <p:cTn id="17" dur="500"/>
                                        <p:tgtEl>
                                          <p:spTgt spid="14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82"/>
                                        </p:tgtEl>
                                        <p:attrNameLst>
                                          <p:attrName>style.visibility</p:attrName>
                                        </p:attrNameLst>
                                      </p:cBhvr>
                                      <p:to>
                                        <p:strVal val="visible"/>
                                      </p:to>
                                    </p:set>
                                    <p:animEffect transition="in" filter="fade">
                                      <p:cBhvr>
                                        <p:cTn id="22" dur="500"/>
                                        <p:tgtEl>
                                          <p:spTgt spid="138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90"/>
                                        </p:tgtEl>
                                        <p:attrNameLst>
                                          <p:attrName>style.visibility</p:attrName>
                                        </p:attrNameLst>
                                      </p:cBhvr>
                                      <p:to>
                                        <p:strVal val="visible"/>
                                      </p:to>
                                    </p:set>
                                    <p:animEffect transition="in" filter="fade">
                                      <p:cBhvr>
                                        <p:cTn id="27" dur="500"/>
                                        <p:tgtEl>
                                          <p:spTgt spid="13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87"/>
                                        </p:tgtEl>
                                        <p:attrNameLst>
                                          <p:attrName>style.visibility</p:attrName>
                                        </p:attrNameLst>
                                      </p:cBhvr>
                                      <p:to>
                                        <p:strVal val="visible"/>
                                      </p:to>
                                    </p:set>
                                    <p:animEffect transition="in" filter="fade">
                                      <p:cBhvr>
                                        <p:cTn id="32" dur="500"/>
                                        <p:tgtEl>
                                          <p:spTgt spid="138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94"/>
                                        </p:tgtEl>
                                        <p:attrNameLst>
                                          <p:attrName>style.visibility</p:attrName>
                                        </p:attrNameLst>
                                      </p:cBhvr>
                                      <p:to>
                                        <p:strVal val="visible"/>
                                      </p:to>
                                    </p:set>
                                    <p:animEffect transition="in" filter="fade">
                                      <p:cBhvr>
                                        <p:cTn id="37" dur="500"/>
                                        <p:tgtEl>
                                          <p:spTgt spid="139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91"/>
                                        </p:tgtEl>
                                        <p:attrNameLst>
                                          <p:attrName>style.visibility</p:attrName>
                                        </p:attrNameLst>
                                      </p:cBhvr>
                                      <p:to>
                                        <p:strVal val="visible"/>
                                      </p:to>
                                    </p:set>
                                    <p:animEffect transition="in" filter="fade">
                                      <p:cBhvr>
                                        <p:cTn id="42" dur="500"/>
                                        <p:tgtEl>
                                          <p:spTgt spid="139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98"/>
                                        </p:tgtEl>
                                        <p:attrNameLst>
                                          <p:attrName>style.visibility</p:attrName>
                                        </p:attrNameLst>
                                      </p:cBhvr>
                                      <p:to>
                                        <p:strVal val="visible"/>
                                      </p:to>
                                    </p:set>
                                    <p:animEffect transition="in" filter="fade">
                                      <p:cBhvr>
                                        <p:cTn id="47" dur="500"/>
                                        <p:tgtEl>
                                          <p:spTgt spid="139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95"/>
                                        </p:tgtEl>
                                        <p:attrNameLst>
                                          <p:attrName>style.visibility</p:attrName>
                                        </p:attrNameLst>
                                      </p:cBhvr>
                                      <p:to>
                                        <p:strVal val="visible"/>
                                      </p:to>
                                    </p:set>
                                    <p:animEffect transition="in" filter="fade">
                                      <p:cBhvr>
                                        <p:cTn id="52" dur="500"/>
                                        <p:tgtEl>
                                          <p:spTgt spid="13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386"/>
                                        </p:tgtEl>
                                        <p:attrNameLst>
                                          <p:attrName>style.visibility</p:attrName>
                                        </p:attrNameLst>
                                      </p:cBhvr>
                                      <p:to>
                                        <p:strVal val="visible"/>
                                      </p:to>
                                    </p:set>
                                    <p:animEffect transition="in" filter="fade">
                                      <p:cBhvr>
                                        <p:cTn id="57" dur="500"/>
                                        <p:tgtEl>
                                          <p:spTgt spid="138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83"/>
                                        </p:tgtEl>
                                        <p:attrNameLst>
                                          <p:attrName>style.visibility</p:attrName>
                                        </p:attrNameLst>
                                      </p:cBhvr>
                                      <p:to>
                                        <p:strVal val="visible"/>
                                      </p:to>
                                    </p:set>
                                    <p:animEffect transition="in" filter="fade">
                                      <p:cBhvr>
                                        <p:cTn id="62" dur="500"/>
                                        <p:tgtEl>
                                          <p:spTgt spid="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4" animBg="1" advAuto="0"/>
      <p:bldP spid="1383" grpId="12" animBg="1" advAuto="0"/>
      <p:bldP spid="1386" grpId="11" animBg="1" advAuto="0"/>
      <p:bldP spid="1387" grpId="6" animBg="1" advAuto="0"/>
      <p:bldP spid="1390" grpId="5" animBg="1" advAuto="0"/>
      <p:bldP spid="1391" grpId="8" animBg="1" advAuto="0"/>
      <p:bldP spid="1394" grpId="7" animBg="1" advAuto="0"/>
      <p:bldP spid="1395" grpId="10" animBg="1" advAuto="0"/>
      <p:bldP spid="1398" grpId="9" animBg="1" advAuto="0"/>
      <p:bldP spid="1399" grpId="1" animBg="1" advAuto="0"/>
      <p:bldP spid="1400" grpId="2" animBg="1" advAuto="0"/>
      <p:bldP spid="1401" grpId="3"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347" name="线条"/>
          <p:cNvSpPr/>
          <p:nvPr/>
        </p:nvSpPr>
        <p:spPr>
          <a:xfrm>
            <a:off x="12141135" y="5727334"/>
            <a:ext cx="1" cy="642508"/>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48" name="圆形"/>
          <p:cNvSpPr/>
          <p:nvPr/>
        </p:nvSpPr>
        <p:spPr>
          <a:xfrm>
            <a:off x="3504010" y="6963468"/>
            <a:ext cx="1965009" cy="1965521"/>
          </a:xfrm>
          <a:prstGeom prst="ellipse">
            <a:avLst/>
          </a:prstGeom>
          <a:solidFill>
            <a:srgbClr val="135D9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49" name="圆形"/>
          <p:cNvSpPr/>
          <p:nvPr/>
        </p:nvSpPr>
        <p:spPr>
          <a:xfrm>
            <a:off x="6572118" y="6963468"/>
            <a:ext cx="1965009" cy="1965521"/>
          </a:xfrm>
          <a:prstGeom prst="ellipse">
            <a:avLst/>
          </a:prstGeom>
          <a:solidFill>
            <a:srgbClr val="5B5B5B"/>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0" name="圆形"/>
          <p:cNvSpPr/>
          <p:nvPr/>
        </p:nvSpPr>
        <p:spPr>
          <a:xfrm>
            <a:off x="9640224" y="6963468"/>
            <a:ext cx="1965009" cy="1965521"/>
          </a:xfrm>
          <a:prstGeom prst="ellipse">
            <a:avLst/>
          </a:prstGeom>
          <a:solidFill>
            <a:srgbClr val="2BB29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1" name="圆形"/>
          <p:cNvSpPr/>
          <p:nvPr/>
        </p:nvSpPr>
        <p:spPr>
          <a:xfrm>
            <a:off x="12708332" y="6963468"/>
            <a:ext cx="1965009" cy="1965521"/>
          </a:xfrm>
          <a:prstGeom prst="ellipse">
            <a:avLst/>
          </a:prstGeom>
          <a:solidFill>
            <a:srgbClr val="F19A1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2" name="圆形"/>
          <p:cNvSpPr/>
          <p:nvPr/>
        </p:nvSpPr>
        <p:spPr>
          <a:xfrm>
            <a:off x="15776441" y="6963468"/>
            <a:ext cx="1965009" cy="1965521"/>
          </a:xfrm>
          <a:prstGeom prst="ellipse">
            <a:avLst/>
          </a:prstGeom>
          <a:solidFill>
            <a:srgbClr val="F1C05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3" name="圆形"/>
          <p:cNvSpPr/>
          <p:nvPr/>
        </p:nvSpPr>
        <p:spPr>
          <a:xfrm>
            <a:off x="18844547" y="6963468"/>
            <a:ext cx="1965009" cy="1965521"/>
          </a:xfrm>
          <a:prstGeom prst="ellipse">
            <a:avLst/>
          </a:prstGeom>
          <a:solidFill>
            <a:srgbClr val="CAC9D0"/>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cxnSp>
        <p:nvCxnSpPr>
          <p:cNvPr id="355" name="连接线"/>
          <p:cNvCxnSpPr>
            <a:stCxn id="352" idx="0"/>
            <a:endCxn id="353" idx="0"/>
          </p:cNvCxnSpPr>
          <p:nvPr/>
        </p:nvCxnSpPr>
        <p:spPr>
          <a:xfrm rot="16200000" flipH="1">
            <a:off x="18288000" y="6426200"/>
            <a:ext cx="12700" cy="3060700"/>
          </a:xfrm>
          <a:prstGeom prst="bentConnector3">
            <a:avLst>
              <a:gd name="adj1" fmla="val -12400000"/>
            </a:avLst>
          </a:prstGeom>
          <a:ln w="3175">
            <a:solidFill>
              <a:srgbClr val="737572"/>
            </a:solidFill>
            <a:miter/>
          </a:ln>
        </p:spPr>
      </p:cxnSp>
      <p:cxnSp>
        <p:nvCxnSpPr>
          <p:cNvPr id="357" name="连接线"/>
          <p:cNvCxnSpPr>
            <a:stCxn id="349" idx="0"/>
            <a:endCxn id="348" idx="0"/>
          </p:cNvCxnSpPr>
          <p:nvPr/>
        </p:nvCxnSpPr>
        <p:spPr>
          <a:xfrm rot="5400000">
            <a:off x="6013450" y="6419850"/>
            <a:ext cx="12700" cy="3073400"/>
          </a:xfrm>
          <a:prstGeom prst="bentConnector3">
            <a:avLst>
              <a:gd name="adj1" fmla="val -12400000"/>
            </a:avLst>
          </a:prstGeom>
          <a:ln w="3175">
            <a:solidFill>
              <a:srgbClr val="737572"/>
            </a:solidFill>
            <a:miter/>
          </a:ln>
        </p:spPr>
      </p:cxnSp>
      <p:sp>
        <p:nvSpPr>
          <p:cNvPr id="358" name="Area Name…"/>
          <p:cNvSpPr txBox="1"/>
          <p:nvPr/>
        </p:nvSpPr>
        <p:spPr>
          <a:xfrm>
            <a:off x="2993018"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59" name="线条"/>
          <p:cNvSpPr/>
          <p:nvPr/>
        </p:nvSpPr>
        <p:spPr>
          <a:xfrm flipV="1">
            <a:off x="13690835" y="6369841"/>
            <a:ext cx="1" cy="584485"/>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0" name="形状"/>
          <p:cNvSpPr/>
          <p:nvPr/>
        </p:nvSpPr>
        <p:spPr>
          <a:xfrm>
            <a:off x="4151264" y="7581779"/>
            <a:ext cx="647583" cy="757633"/>
          </a:xfrm>
          <a:custGeom>
            <a:avLst/>
            <a:gdLst/>
            <a:ahLst/>
            <a:cxnLst>
              <a:cxn ang="0">
                <a:pos x="wd2" y="hd2"/>
              </a:cxn>
              <a:cxn ang="5400000">
                <a:pos x="wd2" y="hd2"/>
              </a:cxn>
              <a:cxn ang="10800000">
                <a:pos x="wd2" y="hd2"/>
              </a:cxn>
              <a:cxn ang="16200000">
                <a:pos x="wd2" y="hd2"/>
              </a:cxn>
            </a:cxnLst>
            <a:rect l="0" t="0" r="r" b="b"/>
            <a:pathLst>
              <a:path w="21600" h="21600" extrusionOk="0">
                <a:moveTo>
                  <a:pt x="20213" y="0"/>
                </a:moveTo>
                <a:cubicBezTo>
                  <a:pt x="2972" y="0"/>
                  <a:pt x="2972" y="0"/>
                  <a:pt x="2972" y="0"/>
                </a:cubicBezTo>
                <a:cubicBezTo>
                  <a:pt x="2180" y="0"/>
                  <a:pt x="1387" y="559"/>
                  <a:pt x="1387" y="1303"/>
                </a:cubicBezTo>
                <a:cubicBezTo>
                  <a:pt x="1387" y="4097"/>
                  <a:pt x="1387" y="4097"/>
                  <a:pt x="1387" y="4097"/>
                </a:cubicBezTo>
                <a:cubicBezTo>
                  <a:pt x="3567" y="4097"/>
                  <a:pt x="3567" y="4097"/>
                  <a:pt x="3567" y="4097"/>
                </a:cubicBezTo>
                <a:cubicBezTo>
                  <a:pt x="3963" y="4097"/>
                  <a:pt x="4360" y="4469"/>
                  <a:pt x="4360" y="4841"/>
                </a:cubicBezTo>
                <a:cubicBezTo>
                  <a:pt x="4360" y="5214"/>
                  <a:pt x="3963" y="5400"/>
                  <a:pt x="3567" y="5400"/>
                </a:cubicBezTo>
                <a:cubicBezTo>
                  <a:pt x="793" y="5400"/>
                  <a:pt x="793" y="5400"/>
                  <a:pt x="793" y="5400"/>
                </a:cubicBezTo>
                <a:cubicBezTo>
                  <a:pt x="396" y="5400"/>
                  <a:pt x="0" y="5772"/>
                  <a:pt x="0" y="6145"/>
                </a:cubicBezTo>
                <a:cubicBezTo>
                  <a:pt x="0" y="6517"/>
                  <a:pt x="396" y="6703"/>
                  <a:pt x="793" y="6703"/>
                </a:cubicBezTo>
                <a:cubicBezTo>
                  <a:pt x="1387" y="6703"/>
                  <a:pt x="1387" y="6703"/>
                  <a:pt x="1387" y="6703"/>
                </a:cubicBezTo>
                <a:cubicBezTo>
                  <a:pt x="1387" y="9497"/>
                  <a:pt x="1387" y="9497"/>
                  <a:pt x="1387" y="9497"/>
                </a:cubicBezTo>
                <a:cubicBezTo>
                  <a:pt x="3567" y="9497"/>
                  <a:pt x="3567" y="9497"/>
                  <a:pt x="3567" y="9497"/>
                </a:cubicBezTo>
                <a:cubicBezTo>
                  <a:pt x="3963" y="9497"/>
                  <a:pt x="4360" y="9869"/>
                  <a:pt x="4360" y="10241"/>
                </a:cubicBezTo>
                <a:cubicBezTo>
                  <a:pt x="4360" y="10614"/>
                  <a:pt x="3963" y="10800"/>
                  <a:pt x="3567" y="10800"/>
                </a:cubicBezTo>
                <a:cubicBezTo>
                  <a:pt x="793" y="10800"/>
                  <a:pt x="793" y="10800"/>
                  <a:pt x="793" y="10800"/>
                </a:cubicBezTo>
                <a:cubicBezTo>
                  <a:pt x="396" y="10800"/>
                  <a:pt x="0" y="11172"/>
                  <a:pt x="0" y="11545"/>
                </a:cubicBezTo>
                <a:cubicBezTo>
                  <a:pt x="0" y="11917"/>
                  <a:pt x="396" y="12290"/>
                  <a:pt x="793" y="12290"/>
                </a:cubicBezTo>
                <a:cubicBezTo>
                  <a:pt x="1387" y="12290"/>
                  <a:pt x="1387" y="12290"/>
                  <a:pt x="1387" y="12290"/>
                </a:cubicBezTo>
                <a:cubicBezTo>
                  <a:pt x="1387" y="14897"/>
                  <a:pt x="1387" y="14897"/>
                  <a:pt x="1387" y="14897"/>
                </a:cubicBezTo>
                <a:cubicBezTo>
                  <a:pt x="3567" y="14897"/>
                  <a:pt x="3567" y="14897"/>
                  <a:pt x="3567" y="14897"/>
                </a:cubicBezTo>
                <a:cubicBezTo>
                  <a:pt x="3963" y="14897"/>
                  <a:pt x="4360" y="15269"/>
                  <a:pt x="4360" y="15641"/>
                </a:cubicBezTo>
                <a:cubicBezTo>
                  <a:pt x="4360" y="16014"/>
                  <a:pt x="3963" y="16200"/>
                  <a:pt x="3567" y="16200"/>
                </a:cubicBezTo>
                <a:cubicBezTo>
                  <a:pt x="793" y="16200"/>
                  <a:pt x="793" y="16200"/>
                  <a:pt x="793" y="16200"/>
                </a:cubicBezTo>
                <a:cubicBezTo>
                  <a:pt x="396" y="16200"/>
                  <a:pt x="0" y="16572"/>
                  <a:pt x="0" y="16945"/>
                </a:cubicBezTo>
                <a:cubicBezTo>
                  <a:pt x="0" y="17317"/>
                  <a:pt x="396" y="17690"/>
                  <a:pt x="793" y="17690"/>
                </a:cubicBezTo>
                <a:cubicBezTo>
                  <a:pt x="1387" y="17690"/>
                  <a:pt x="1387" y="17690"/>
                  <a:pt x="1387" y="17690"/>
                </a:cubicBezTo>
                <a:cubicBezTo>
                  <a:pt x="1387" y="20297"/>
                  <a:pt x="1387" y="20297"/>
                  <a:pt x="1387" y="20297"/>
                </a:cubicBezTo>
                <a:cubicBezTo>
                  <a:pt x="1387" y="21041"/>
                  <a:pt x="2180" y="21600"/>
                  <a:pt x="2972" y="21600"/>
                </a:cubicBezTo>
                <a:cubicBezTo>
                  <a:pt x="20213" y="21600"/>
                  <a:pt x="20213" y="21600"/>
                  <a:pt x="20213" y="21600"/>
                </a:cubicBezTo>
                <a:cubicBezTo>
                  <a:pt x="21006" y="21600"/>
                  <a:pt x="21600" y="21041"/>
                  <a:pt x="21600" y="20297"/>
                </a:cubicBezTo>
                <a:cubicBezTo>
                  <a:pt x="21600" y="1303"/>
                  <a:pt x="21600" y="1303"/>
                  <a:pt x="21600" y="1303"/>
                </a:cubicBezTo>
                <a:cubicBezTo>
                  <a:pt x="21600" y="559"/>
                  <a:pt x="21006" y="0"/>
                  <a:pt x="20213" y="0"/>
                </a:cubicBezTo>
                <a:close/>
                <a:moveTo>
                  <a:pt x="17240" y="9497"/>
                </a:moveTo>
                <a:cubicBezTo>
                  <a:pt x="8719" y="9497"/>
                  <a:pt x="8719" y="9497"/>
                  <a:pt x="8719" y="9497"/>
                </a:cubicBezTo>
                <a:cubicBezTo>
                  <a:pt x="8719" y="4097"/>
                  <a:pt x="8719" y="4097"/>
                  <a:pt x="8719" y="4097"/>
                </a:cubicBezTo>
                <a:cubicBezTo>
                  <a:pt x="17240" y="4097"/>
                  <a:pt x="17240" y="4097"/>
                  <a:pt x="17240" y="4097"/>
                </a:cubicBezTo>
                <a:lnTo>
                  <a:pt x="17240" y="9497"/>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370" name="成组"/>
          <p:cNvGrpSpPr/>
          <p:nvPr/>
        </p:nvGrpSpPr>
        <p:grpSpPr>
          <a:xfrm>
            <a:off x="7153361" y="7556948"/>
            <a:ext cx="833396" cy="833396"/>
            <a:chOff x="0" y="0"/>
            <a:chExt cx="833394" cy="833394"/>
          </a:xfrm>
        </p:grpSpPr>
        <p:sp>
          <p:nvSpPr>
            <p:cNvPr id="361" name="形状"/>
            <p:cNvSpPr/>
            <p:nvPr/>
          </p:nvSpPr>
          <p:spPr>
            <a:xfrm>
              <a:off x="128650" y="98601"/>
              <a:ext cx="91459" cy="85361"/>
            </a:xfrm>
            <a:custGeom>
              <a:avLst/>
              <a:gdLst/>
              <a:ahLst/>
              <a:cxnLst>
                <a:cxn ang="0">
                  <a:pos x="wd2" y="hd2"/>
                </a:cxn>
                <a:cxn ang="5400000">
                  <a:pos x="wd2" y="hd2"/>
                </a:cxn>
                <a:cxn ang="10800000">
                  <a:pos x="wd2" y="hd2"/>
                </a:cxn>
                <a:cxn ang="16200000">
                  <a:pos x="wd2" y="hd2"/>
                </a:cxn>
              </a:cxnLst>
              <a:rect l="0" t="0" r="r" b="b"/>
              <a:pathLst>
                <a:path w="20769" h="20354" extrusionOk="0">
                  <a:moveTo>
                    <a:pt x="11216" y="19107"/>
                  </a:moveTo>
                  <a:cubicBezTo>
                    <a:pt x="12877" y="20769"/>
                    <a:pt x="16200" y="20769"/>
                    <a:pt x="19523" y="19107"/>
                  </a:cubicBezTo>
                  <a:cubicBezTo>
                    <a:pt x="21185" y="17446"/>
                    <a:pt x="21185" y="12461"/>
                    <a:pt x="19523" y="10800"/>
                  </a:cubicBezTo>
                  <a:cubicBezTo>
                    <a:pt x="11216" y="2492"/>
                    <a:pt x="11216" y="2492"/>
                    <a:pt x="11216" y="2492"/>
                  </a:cubicBezTo>
                  <a:cubicBezTo>
                    <a:pt x="7893" y="-831"/>
                    <a:pt x="4570" y="-831"/>
                    <a:pt x="1247" y="2492"/>
                  </a:cubicBezTo>
                  <a:cubicBezTo>
                    <a:pt x="-415" y="4154"/>
                    <a:pt x="-415" y="7477"/>
                    <a:pt x="1247" y="10800"/>
                  </a:cubicBezTo>
                  <a:lnTo>
                    <a:pt x="11216" y="19107"/>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2" name="形状"/>
            <p:cNvSpPr/>
            <p:nvPr/>
          </p:nvSpPr>
          <p:spPr>
            <a:xfrm>
              <a:off x="0" y="366876"/>
              <a:ext cx="99646" cy="49825"/>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6171"/>
                    <a:pt x="20057" y="0"/>
                    <a:pt x="16971" y="0"/>
                  </a:cubicBezTo>
                  <a:cubicBezTo>
                    <a:pt x="4629" y="0"/>
                    <a:pt x="4629" y="0"/>
                    <a:pt x="4629" y="0"/>
                  </a:cubicBezTo>
                  <a:cubicBezTo>
                    <a:pt x="1543" y="0"/>
                    <a:pt x="0" y="6171"/>
                    <a:pt x="0" y="12343"/>
                  </a:cubicBezTo>
                  <a:cubicBezTo>
                    <a:pt x="0" y="18514"/>
                    <a:pt x="1543" y="21600"/>
                    <a:pt x="4629" y="21600"/>
                  </a:cubicBezTo>
                  <a:cubicBezTo>
                    <a:pt x="16971" y="21600"/>
                    <a:pt x="16971" y="21600"/>
                    <a:pt x="16971" y="21600"/>
                  </a:cubicBezTo>
                  <a:cubicBezTo>
                    <a:pt x="20057" y="21600"/>
                    <a:pt x="21600" y="18514"/>
                    <a:pt x="21600" y="12343"/>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3" name="形状"/>
            <p:cNvSpPr/>
            <p:nvPr/>
          </p:nvSpPr>
          <p:spPr>
            <a:xfrm>
              <a:off x="92415" y="615118"/>
              <a:ext cx="91460" cy="89630"/>
            </a:xfrm>
            <a:custGeom>
              <a:avLst/>
              <a:gdLst/>
              <a:ahLst/>
              <a:cxnLst>
                <a:cxn ang="0">
                  <a:pos x="wd2" y="hd2"/>
                </a:cxn>
                <a:cxn ang="5400000">
                  <a:pos x="wd2" y="hd2"/>
                </a:cxn>
                <a:cxn ang="10800000">
                  <a:pos x="wd2" y="hd2"/>
                </a:cxn>
                <a:cxn ang="16200000">
                  <a:pos x="wd2" y="hd2"/>
                </a:cxn>
              </a:cxnLst>
              <a:rect l="0" t="0" r="r" b="b"/>
              <a:pathLst>
                <a:path w="20769" h="20354" extrusionOk="0">
                  <a:moveTo>
                    <a:pt x="9554" y="2492"/>
                  </a:moveTo>
                  <a:cubicBezTo>
                    <a:pt x="1247" y="10800"/>
                    <a:pt x="1247" y="10800"/>
                    <a:pt x="1247" y="10800"/>
                  </a:cubicBezTo>
                  <a:cubicBezTo>
                    <a:pt x="-415" y="12461"/>
                    <a:pt x="-415" y="15784"/>
                    <a:pt x="1247" y="19107"/>
                  </a:cubicBezTo>
                  <a:cubicBezTo>
                    <a:pt x="4570" y="20769"/>
                    <a:pt x="7893" y="20769"/>
                    <a:pt x="9554" y="19107"/>
                  </a:cubicBezTo>
                  <a:cubicBezTo>
                    <a:pt x="19523" y="10800"/>
                    <a:pt x="19523" y="10800"/>
                    <a:pt x="19523" y="10800"/>
                  </a:cubicBezTo>
                  <a:cubicBezTo>
                    <a:pt x="21185" y="7477"/>
                    <a:pt x="21185" y="4154"/>
                    <a:pt x="19523" y="2492"/>
                  </a:cubicBezTo>
                  <a:cubicBezTo>
                    <a:pt x="16200" y="-831"/>
                    <a:pt x="12877" y="-831"/>
                    <a:pt x="9554" y="2492"/>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4" name="形状"/>
            <p:cNvSpPr/>
            <p:nvPr/>
          </p:nvSpPr>
          <p:spPr>
            <a:xfrm>
              <a:off x="366873" y="733749"/>
              <a:ext cx="49825" cy="99646"/>
            </a:xfrm>
            <a:custGeom>
              <a:avLst/>
              <a:gdLst/>
              <a:ahLst/>
              <a:cxnLst>
                <a:cxn ang="0">
                  <a:pos x="wd2" y="hd2"/>
                </a:cxn>
                <a:cxn ang="5400000">
                  <a:pos x="wd2" y="hd2"/>
                </a:cxn>
                <a:cxn ang="10800000">
                  <a:pos x="wd2" y="hd2"/>
                </a:cxn>
                <a:cxn ang="16200000">
                  <a:pos x="wd2" y="hd2"/>
                </a:cxn>
              </a:cxnLst>
              <a:rect l="0" t="0" r="r" b="b"/>
              <a:pathLst>
                <a:path w="21600" h="21600" extrusionOk="0">
                  <a:moveTo>
                    <a:pt x="9257" y="0"/>
                  </a:moveTo>
                  <a:cubicBezTo>
                    <a:pt x="3086" y="0"/>
                    <a:pt x="0" y="3086"/>
                    <a:pt x="0" y="6171"/>
                  </a:cubicBezTo>
                  <a:cubicBezTo>
                    <a:pt x="0" y="16971"/>
                    <a:pt x="0" y="16971"/>
                    <a:pt x="0" y="16971"/>
                  </a:cubicBezTo>
                  <a:cubicBezTo>
                    <a:pt x="0" y="20057"/>
                    <a:pt x="3086" y="21600"/>
                    <a:pt x="9257" y="21600"/>
                  </a:cubicBezTo>
                  <a:cubicBezTo>
                    <a:pt x="15429" y="21600"/>
                    <a:pt x="21600" y="20057"/>
                    <a:pt x="21600" y="16971"/>
                  </a:cubicBezTo>
                  <a:cubicBezTo>
                    <a:pt x="21600" y="6171"/>
                    <a:pt x="21600" y="6171"/>
                    <a:pt x="21600" y="6171"/>
                  </a:cubicBezTo>
                  <a:cubicBezTo>
                    <a:pt x="21600" y="3086"/>
                    <a:pt x="15429" y="0"/>
                    <a:pt x="9257"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5" name="形状"/>
            <p:cNvSpPr/>
            <p:nvPr/>
          </p:nvSpPr>
          <p:spPr>
            <a:xfrm>
              <a:off x="416697" y="0"/>
              <a:ext cx="49825" cy="108704"/>
            </a:xfrm>
            <a:custGeom>
              <a:avLst/>
              <a:gdLst/>
              <a:ahLst/>
              <a:cxnLst>
                <a:cxn ang="0">
                  <a:pos x="wd2" y="hd2"/>
                </a:cxn>
                <a:cxn ang="5400000">
                  <a:pos x="wd2" y="hd2"/>
                </a:cxn>
                <a:cxn ang="10800000">
                  <a:pos x="wd2" y="hd2"/>
                </a:cxn>
                <a:cxn ang="16200000">
                  <a:pos x="wd2" y="hd2"/>
                </a:cxn>
              </a:cxnLst>
              <a:rect l="0" t="0" r="r" b="b"/>
              <a:pathLst>
                <a:path w="21600" h="21600" extrusionOk="0">
                  <a:moveTo>
                    <a:pt x="12343" y="21600"/>
                  </a:moveTo>
                  <a:cubicBezTo>
                    <a:pt x="18514" y="21600"/>
                    <a:pt x="21600" y="18720"/>
                    <a:pt x="21600" y="15840"/>
                  </a:cubicBezTo>
                  <a:cubicBezTo>
                    <a:pt x="21600" y="5760"/>
                    <a:pt x="21600" y="5760"/>
                    <a:pt x="21600" y="5760"/>
                  </a:cubicBezTo>
                  <a:cubicBezTo>
                    <a:pt x="21600" y="2880"/>
                    <a:pt x="18514" y="0"/>
                    <a:pt x="12343" y="0"/>
                  </a:cubicBezTo>
                  <a:cubicBezTo>
                    <a:pt x="6171" y="0"/>
                    <a:pt x="0" y="2880"/>
                    <a:pt x="0" y="5760"/>
                  </a:cubicBezTo>
                  <a:cubicBezTo>
                    <a:pt x="0" y="15840"/>
                    <a:pt x="0" y="15840"/>
                    <a:pt x="0" y="15840"/>
                  </a:cubicBezTo>
                  <a:cubicBezTo>
                    <a:pt x="0" y="18720"/>
                    <a:pt x="6171" y="21600"/>
                    <a:pt x="12343" y="216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6" name="形状"/>
            <p:cNvSpPr/>
            <p:nvPr/>
          </p:nvSpPr>
          <p:spPr>
            <a:xfrm>
              <a:off x="613198" y="651352"/>
              <a:ext cx="85362" cy="89631"/>
            </a:xfrm>
            <a:custGeom>
              <a:avLst/>
              <a:gdLst/>
              <a:ahLst/>
              <a:cxnLst>
                <a:cxn ang="0">
                  <a:pos x="wd2" y="hd2"/>
                </a:cxn>
                <a:cxn ang="5400000">
                  <a:pos x="wd2" y="hd2"/>
                </a:cxn>
                <a:cxn ang="10800000">
                  <a:pos x="wd2" y="hd2"/>
                </a:cxn>
                <a:cxn ang="16200000">
                  <a:pos x="wd2" y="hd2"/>
                </a:cxn>
              </a:cxnLst>
              <a:rect l="0" t="0" r="r" b="b"/>
              <a:pathLst>
                <a:path w="20354" h="20354" extrusionOk="0">
                  <a:moveTo>
                    <a:pt x="9554" y="2492"/>
                  </a:moveTo>
                  <a:cubicBezTo>
                    <a:pt x="7893" y="-831"/>
                    <a:pt x="4570" y="-831"/>
                    <a:pt x="1247" y="2492"/>
                  </a:cubicBezTo>
                  <a:cubicBezTo>
                    <a:pt x="-415" y="4154"/>
                    <a:pt x="-415" y="7477"/>
                    <a:pt x="1247" y="10800"/>
                  </a:cubicBezTo>
                  <a:cubicBezTo>
                    <a:pt x="9554" y="19107"/>
                    <a:pt x="9554" y="19107"/>
                    <a:pt x="9554" y="19107"/>
                  </a:cubicBezTo>
                  <a:cubicBezTo>
                    <a:pt x="12877" y="20769"/>
                    <a:pt x="16200" y="20769"/>
                    <a:pt x="17862" y="19107"/>
                  </a:cubicBezTo>
                  <a:cubicBezTo>
                    <a:pt x="21185" y="17446"/>
                    <a:pt x="21185" y="12461"/>
                    <a:pt x="17862" y="10800"/>
                  </a:cubicBezTo>
                  <a:lnTo>
                    <a:pt x="9554" y="249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7" name="形状"/>
            <p:cNvSpPr/>
            <p:nvPr/>
          </p:nvSpPr>
          <p:spPr>
            <a:xfrm>
              <a:off x="724691" y="416697"/>
              <a:ext cx="108704" cy="58884"/>
            </a:xfrm>
            <a:custGeom>
              <a:avLst/>
              <a:gdLst/>
              <a:ahLst/>
              <a:cxnLst>
                <a:cxn ang="0">
                  <a:pos x="wd2" y="hd2"/>
                </a:cxn>
                <a:cxn ang="5400000">
                  <a:pos x="wd2" y="hd2"/>
                </a:cxn>
                <a:cxn ang="10800000">
                  <a:pos x="wd2" y="hd2"/>
                </a:cxn>
                <a:cxn ang="16200000">
                  <a:pos x="wd2" y="hd2"/>
                </a:cxn>
              </a:cxnLst>
              <a:rect l="0" t="0" r="r" b="b"/>
              <a:pathLst>
                <a:path w="21600" h="21600" extrusionOk="0">
                  <a:moveTo>
                    <a:pt x="15840" y="0"/>
                  </a:moveTo>
                  <a:cubicBezTo>
                    <a:pt x="5760" y="0"/>
                    <a:pt x="5760" y="0"/>
                    <a:pt x="5760" y="0"/>
                  </a:cubicBezTo>
                  <a:cubicBezTo>
                    <a:pt x="2880" y="0"/>
                    <a:pt x="0" y="5400"/>
                    <a:pt x="0" y="10800"/>
                  </a:cubicBezTo>
                  <a:cubicBezTo>
                    <a:pt x="0" y="16200"/>
                    <a:pt x="2880" y="21600"/>
                    <a:pt x="5760" y="21600"/>
                  </a:cubicBezTo>
                  <a:cubicBezTo>
                    <a:pt x="15840" y="21600"/>
                    <a:pt x="15840" y="21600"/>
                    <a:pt x="15840" y="21600"/>
                  </a:cubicBezTo>
                  <a:cubicBezTo>
                    <a:pt x="18720" y="21600"/>
                    <a:pt x="21600" y="16200"/>
                    <a:pt x="21600" y="10800"/>
                  </a:cubicBezTo>
                  <a:cubicBezTo>
                    <a:pt x="21600" y="5400"/>
                    <a:pt x="18720" y="0"/>
                    <a:pt x="1584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8" name="形状"/>
            <p:cNvSpPr/>
            <p:nvPr/>
          </p:nvSpPr>
          <p:spPr>
            <a:xfrm>
              <a:off x="644992" y="134910"/>
              <a:ext cx="91460" cy="92529"/>
            </a:xfrm>
            <a:custGeom>
              <a:avLst/>
              <a:gdLst/>
              <a:ahLst/>
              <a:cxnLst>
                <a:cxn ang="0">
                  <a:pos x="wd2" y="hd2"/>
                </a:cxn>
                <a:cxn ang="5400000">
                  <a:pos x="wd2" y="hd2"/>
                </a:cxn>
                <a:cxn ang="10800000">
                  <a:pos x="wd2" y="hd2"/>
                </a:cxn>
                <a:cxn ang="16200000">
                  <a:pos x="wd2" y="hd2"/>
                </a:cxn>
              </a:cxnLst>
              <a:rect l="0" t="0" r="r" b="b"/>
              <a:pathLst>
                <a:path w="20769" h="20057" extrusionOk="0">
                  <a:moveTo>
                    <a:pt x="9554" y="17743"/>
                  </a:moveTo>
                  <a:cubicBezTo>
                    <a:pt x="19523" y="10029"/>
                    <a:pt x="19523" y="10029"/>
                    <a:pt x="19523" y="10029"/>
                  </a:cubicBezTo>
                  <a:cubicBezTo>
                    <a:pt x="21185" y="8486"/>
                    <a:pt x="21185" y="3858"/>
                    <a:pt x="19523" y="2315"/>
                  </a:cubicBezTo>
                  <a:cubicBezTo>
                    <a:pt x="16200" y="-771"/>
                    <a:pt x="12877" y="-771"/>
                    <a:pt x="9554" y="2315"/>
                  </a:cubicBezTo>
                  <a:cubicBezTo>
                    <a:pt x="1247" y="10029"/>
                    <a:pt x="1247" y="10029"/>
                    <a:pt x="1247" y="10029"/>
                  </a:cubicBezTo>
                  <a:cubicBezTo>
                    <a:pt x="-415" y="11572"/>
                    <a:pt x="-415" y="16200"/>
                    <a:pt x="1247" y="17743"/>
                  </a:cubicBezTo>
                  <a:cubicBezTo>
                    <a:pt x="4570" y="20829"/>
                    <a:pt x="7893" y="20829"/>
                    <a:pt x="9554" y="17743"/>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9" name="圆形"/>
            <p:cNvSpPr/>
            <p:nvPr/>
          </p:nvSpPr>
          <p:spPr>
            <a:xfrm>
              <a:off x="153996" y="158527"/>
              <a:ext cx="520875" cy="525403"/>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371" name="形状"/>
          <p:cNvSpPr/>
          <p:nvPr/>
        </p:nvSpPr>
        <p:spPr>
          <a:xfrm>
            <a:off x="10328991" y="7638884"/>
            <a:ext cx="618094" cy="705850"/>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375" name="成组"/>
          <p:cNvGrpSpPr/>
          <p:nvPr/>
        </p:nvGrpSpPr>
        <p:grpSpPr>
          <a:xfrm>
            <a:off x="13279570" y="7569210"/>
            <a:ext cx="837928" cy="783575"/>
            <a:chOff x="0" y="0"/>
            <a:chExt cx="837926" cy="783574"/>
          </a:xfrm>
        </p:grpSpPr>
        <p:sp>
          <p:nvSpPr>
            <p:cNvPr id="372" name="形状"/>
            <p:cNvSpPr/>
            <p:nvPr/>
          </p:nvSpPr>
          <p:spPr>
            <a:xfrm>
              <a:off x="783574" y="208348"/>
              <a:ext cx="54353" cy="158529"/>
            </a:xfrm>
            <a:custGeom>
              <a:avLst/>
              <a:gdLst/>
              <a:ahLst/>
              <a:cxnLst>
                <a:cxn ang="0">
                  <a:pos x="wd2" y="hd2"/>
                </a:cxn>
                <a:cxn ang="5400000">
                  <a:pos x="wd2" y="hd2"/>
                </a:cxn>
                <a:cxn ang="10800000">
                  <a:pos x="wd2" y="hd2"/>
                </a:cxn>
                <a:cxn ang="16200000">
                  <a:pos x="wd2" y="hd2"/>
                </a:cxn>
              </a:cxnLst>
              <a:rect l="0" t="0" r="r" b="b"/>
              <a:pathLst>
                <a:path w="21600" h="21600" extrusionOk="0">
                  <a:moveTo>
                    <a:pt x="9257" y="0"/>
                  </a:moveTo>
                  <a:cubicBezTo>
                    <a:pt x="0" y="0"/>
                    <a:pt x="0" y="0"/>
                    <a:pt x="0" y="0"/>
                  </a:cubicBezTo>
                  <a:cubicBezTo>
                    <a:pt x="0" y="21600"/>
                    <a:pt x="0" y="21600"/>
                    <a:pt x="0" y="21600"/>
                  </a:cubicBezTo>
                  <a:cubicBezTo>
                    <a:pt x="9257" y="21600"/>
                    <a:pt x="9257" y="21600"/>
                    <a:pt x="9257" y="21600"/>
                  </a:cubicBezTo>
                  <a:cubicBezTo>
                    <a:pt x="15429" y="21600"/>
                    <a:pt x="21600" y="19636"/>
                    <a:pt x="21600" y="17673"/>
                  </a:cubicBezTo>
                  <a:cubicBezTo>
                    <a:pt x="21600" y="2945"/>
                    <a:pt x="21600" y="2945"/>
                    <a:pt x="21600" y="2945"/>
                  </a:cubicBezTo>
                  <a:cubicBezTo>
                    <a:pt x="21600" y="982"/>
                    <a:pt x="15429" y="0"/>
                    <a:pt x="9257"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3" name="形状"/>
            <p:cNvSpPr/>
            <p:nvPr/>
          </p:nvSpPr>
          <p:spPr>
            <a:xfrm>
              <a:off x="104173" y="-1"/>
              <a:ext cx="625050" cy="783576"/>
            </a:xfrm>
            <a:custGeom>
              <a:avLst/>
              <a:gdLst/>
              <a:ahLst/>
              <a:cxnLst>
                <a:cxn ang="0">
                  <a:pos x="wd2" y="hd2"/>
                </a:cxn>
                <a:cxn ang="5400000">
                  <a:pos x="wd2" y="hd2"/>
                </a:cxn>
                <a:cxn ang="10800000">
                  <a:pos x="wd2" y="hd2"/>
                </a:cxn>
                <a:cxn ang="16200000">
                  <a:pos x="wd2" y="hd2"/>
                </a:cxn>
              </a:cxnLst>
              <a:rect l="0" t="0" r="r" b="b"/>
              <a:pathLst>
                <a:path w="21600" h="21600" extrusionOk="0">
                  <a:moveTo>
                    <a:pt x="16138" y="0"/>
                  </a:moveTo>
                  <a:cubicBezTo>
                    <a:pt x="5462" y="0"/>
                    <a:pt x="5462" y="0"/>
                    <a:pt x="5462" y="0"/>
                  </a:cubicBezTo>
                  <a:cubicBezTo>
                    <a:pt x="2483" y="0"/>
                    <a:pt x="0" y="1982"/>
                    <a:pt x="0" y="4360"/>
                  </a:cubicBezTo>
                  <a:cubicBezTo>
                    <a:pt x="0" y="17240"/>
                    <a:pt x="0" y="17240"/>
                    <a:pt x="0" y="17240"/>
                  </a:cubicBezTo>
                  <a:cubicBezTo>
                    <a:pt x="0" y="18033"/>
                    <a:pt x="745" y="18628"/>
                    <a:pt x="1738" y="18628"/>
                  </a:cubicBezTo>
                  <a:cubicBezTo>
                    <a:pt x="1738" y="20015"/>
                    <a:pt x="1738" y="20015"/>
                    <a:pt x="1738" y="20015"/>
                  </a:cubicBezTo>
                  <a:cubicBezTo>
                    <a:pt x="1738" y="20807"/>
                    <a:pt x="2731" y="21600"/>
                    <a:pt x="3724" y="21600"/>
                  </a:cubicBezTo>
                  <a:cubicBezTo>
                    <a:pt x="5462" y="21600"/>
                    <a:pt x="5462" y="21600"/>
                    <a:pt x="5462" y="21600"/>
                  </a:cubicBezTo>
                  <a:cubicBezTo>
                    <a:pt x="6455" y="21600"/>
                    <a:pt x="7200" y="20807"/>
                    <a:pt x="7200" y="20015"/>
                  </a:cubicBezTo>
                  <a:cubicBezTo>
                    <a:pt x="7200" y="18628"/>
                    <a:pt x="7200" y="18628"/>
                    <a:pt x="7200" y="18628"/>
                  </a:cubicBezTo>
                  <a:cubicBezTo>
                    <a:pt x="14400" y="18628"/>
                    <a:pt x="14400" y="18628"/>
                    <a:pt x="14400" y="18628"/>
                  </a:cubicBezTo>
                  <a:cubicBezTo>
                    <a:pt x="14400" y="20015"/>
                    <a:pt x="14400" y="20015"/>
                    <a:pt x="14400" y="20015"/>
                  </a:cubicBezTo>
                  <a:cubicBezTo>
                    <a:pt x="14400" y="20807"/>
                    <a:pt x="15145" y="21600"/>
                    <a:pt x="16138" y="21600"/>
                  </a:cubicBezTo>
                  <a:cubicBezTo>
                    <a:pt x="18124" y="21600"/>
                    <a:pt x="18124" y="21600"/>
                    <a:pt x="18124" y="21600"/>
                  </a:cubicBezTo>
                  <a:cubicBezTo>
                    <a:pt x="19117" y="21600"/>
                    <a:pt x="19862" y="20807"/>
                    <a:pt x="19862" y="20015"/>
                  </a:cubicBezTo>
                  <a:cubicBezTo>
                    <a:pt x="19862" y="18628"/>
                    <a:pt x="19862" y="18628"/>
                    <a:pt x="19862" y="18628"/>
                  </a:cubicBezTo>
                  <a:cubicBezTo>
                    <a:pt x="20855" y="18628"/>
                    <a:pt x="21600" y="18033"/>
                    <a:pt x="21600" y="17240"/>
                  </a:cubicBezTo>
                  <a:cubicBezTo>
                    <a:pt x="21600" y="4360"/>
                    <a:pt x="21600" y="4360"/>
                    <a:pt x="21600" y="4360"/>
                  </a:cubicBezTo>
                  <a:cubicBezTo>
                    <a:pt x="21600" y="1982"/>
                    <a:pt x="19366" y="0"/>
                    <a:pt x="16138" y="0"/>
                  </a:cubicBezTo>
                  <a:close/>
                  <a:moveTo>
                    <a:pt x="7200" y="1387"/>
                  </a:moveTo>
                  <a:cubicBezTo>
                    <a:pt x="14400" y="1387"/>
                    <a:pt x="14400" y="1387"/>
                    <a:pt x="14400" y="1387"/>
                  </a:cubicBezTo>
                  <a:cubicBezTo>
                    <a:pt x="14400" y="2774"/>
                    <a:pt x="14400" y="2774"/>
                    <a:pt x="14400" y="2774"/>
                  </a:cubicBezTo>
                  <a:cubicBezTo>
                    <a:pt x="7200" y="2774"/>
                    <a:pt x="7200" y="2774"/>
                    <a:pt x="7200" y="2774"/>
                  </a:cubicBezTo>
                  <a:lnTo>
                    <a:pt x="7200" y="1387"/>
                  </a:lnTo>
                  <a:close/>
                  <a:moveTo>
                    <a:pt x="3724" y="17240"/>
                  </a:moveTo>
                  <a:cubicBezTo>
                    <a:pt x="2731" y="17240"/>
                    <a:pt x="1738" y="16646"/>
                    <a:pt x="1738" y="15853"/>
                  </a:cubicBezTo>
                  <a:cubicBezTo>
                    <a:pt x="1738" y="15061"/>
                    <a:pt x="2731" y="14268"/>
                    <a:pt x="3724" y="14268"/>
                  </a:cubicBezTo>
                  <a:cubicBezTo>
                    <a:pt x="4717" y="14268"/>
                    <a:pt x="5462" y="15061"/>
                    <a:pt x="5462" y="15853"/>
                  </a:cubicBezTo>
                  <a:cubicBezTo>
                    <a:pt x="5462" y="16646"/>
                    <a:pt x="4717" y="17240"/>
                    <a:pt x="3724" y="17240"/>
                  </a:cubicBezTo>
                  <a:close/>
                  <a:moveTo>
                    <a:pt x="18124" y="17240"/>
                  </a:moveTo>
                  <a:cubicBezTo>
                    <a:pt x="17131" y="17240"/>
                    <a:pt x="16138" y="16646"/>
                    <a:pt x="16138" y="15853"/>
                  </a:cubicBezTo>
                  <a:cubicBezTo>
                    <a:pt x="16138" y="15061"/>
                    <a:pt x="17131" y="14268"/>
                    <a:pt x="18124" y="14268"/>
                  </a:cubicBezTo>
                  <a:cubicBezTo>
                    <a:pt x="19117" y="14268"/>
                    <a:pt x="19862" y="15061"/>
                    <a:pt x="19862" y="15853"/>
                  </a:cubicBezTo>
                  <a:cubicBezTo>
                    <a:pt x="19862" y="16646"/>
                    <a:pt x="19117" y="17240"/>
                    <a:pt x="18124" y="17240"/>
                  </a:cubicBezTo>
                  <a:close/>
                  <a:moveTo>
                    <a:pt x="19862" y="12881"/>
                  </a:moveTo>
                  <a:cubicBezTo>
                    <a:pt x="1738" y="12881"/>
                    <a:pt x="1738" y="12881"/>
                    <a:pt x="1738" y="12881"/>
                  </a:cubicBezTo>
                  <a:cubicBezTo>
                    <a:pt x="1738" y="4360"/>
                    <a:pt x="1738" y="4360"/>
                    <a:pt x="1738" y="4360"/>
                  </a:cubicBezTo>
                  <a:cubicBezTo>
                    <a:pt x="19862" y="4360"/>
                    <a:pt x="19862" y="4360"/>
                    <a:pt x="19862" y="4360"/>
                  </a:cubicBezTo>
                  <a:lnTo>
                    <a:pt x="19862" y="12881"/>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4" name="形状"/>
            <p:cNvSpPr/>
            <p:nvPr/>
          </p:nvSpPr>
          <p:spPr>
            <a:xfrm>
              <a:off x="-1" y="208348"/>
              <a:ext cx="49826" cy="158529"/>
            </a:xfrm>
            <a:custGeom>
              <a:avLst/>
              <a:gdLst/>
              <a:ahLst/>
              <a:cxnLst>
                <a:cxn ang="0">
                  <a:pos x="wd2" y="hd2"/>
                </a:cxn>
                <a:cxn ang="5400000">
                  <a:pos x="wd2" y="hd2"/>
                </a:cxn>
                <a:cxn ang="10800000">
                  <a:pos x="wd2" y="hd2"/>
                </a:cxn>
                <a:cxn ang="16200000">
                  <a:pos x="wd2" y="hd2"/>
                </a:cxn>
              </a:cxnLst>
              <a:rect l="0" t="0" r="r" b="b"/>
              <a:pathLst>
                <a:path w="21600" h="21600" extrusionOk="0">
                  <a:moveTo>
                    <a:pt x="0" y="2945"/>
                  </a:moveTo>
                  <a:cubicBezTo>
                    <a:pt x="0" y="17673"/>
                    <a:pt x="0" y="17673"/>
                    <a:pt x="0" y="17673"/>
                  </a:cubicBezTo>
                  <a:cubicBezTo>
                    <a:pt x="0" y="19636"/>
                    <a:pt x="3086" y="21600"/>
                    <a:pt x="9257" y="21600"/>
                  </a:cubicBezTo>
                  <a:cubicBezTo>
                    <a:pt x="21600" y="21600"/>
                    <a:pt x="21600" y="21600"/>
                    <a:pt x="21600" y="21600"/>
                  </a:cubicBezTo>
                  <a:cubicBezTo>
                    <a:pt x="21600" y="0"/>
                    <a:pt x="21600" y="0"/>
                    <a:pt x="21600" y="0"/>
                  </a:cubicBezTo>
                  <a:cubicBezTo>
                    <a:pt x="9257" y="0"/>
                    <a:pt x="9257" y="0"/>
                    <a:pt x="9257" y="0"/>
                  </a:cubicBezTo>
                  <a:cubicBezTo>
                    <a:pt x="3086" y="0"/>
                    <a:pt x="0" y="982"/>
                    <a:pt x="0" y="2945"/>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380" name="成组"/>
          <p:cNvGrpSpPr/>
          <p:nvPr/>
        </p:nvGrpSpPr>
        <p:grpSpPr>
          <a:xfrm>
            <a:off x="16271154" y="7582206"/>
            <a:ext cx="901867" cy="730312"/>
            <a:chOff x="0" y="0"/>
            <a:chExt cx="901866" cy="730310"/>
          </a:xfrm>
        </p:grpSpPr>
        <p:sp>
          <p:nvSpPr>
            <p:cNvPr id="376" name="形状"/>
            <p:cNvSpPr/>
            <p:nvPr/>
          </p:nvSpPr>
          <p:spPr>
            <a:xfrm>
              <a:off x="0" y="112731"/>
              <a:ext cx="901863" cy="455835"/>
            </a:xfrm>
            <a:custGeom>
              <a:avLst/>
              <a:gdLst/>
              <a:ahLst/>
              <a:cxnLst>
                <a:cxn ang="0">
                  <a:pos x="wd2" y="hd2"/>
                </a:cxn>
                <a:cxn ang="5400000">
                  <a:pos x="wd2" y="hd2"/>
                </a:cxn>
                <a:cxn ang="10800000">
                  <a:pos x="wd2" y="hd2"/>
                </a:cxn>
                <a:cxn ang="16200000">
                  <a:pos x="wd2" y="hd2"/>
                </a:cxn>
              </a:cxnLst>
              <a:rect l="0" t="0" r="r" b="b"/>
              <a:pathLst>
                <a:path w="21600" h="21600" extrusionOk="0">
                  <a:moveTo>
                    <a:pt x="16200" y="5214"/>
                  </a:moveTo>
                  <a:cubicBezTo>
                    <a:pt x="15828" y="5214"/>
                    <a:pt x="13966" y="5586"/>
                    <a:pt x="13593" y="5586"/>
                  </a:cubicBezTo>
                  <a:cubicBezTo>
                    <a:pt x="13593" y="7821"/>
                    <a:pt x="13593" y="7821"/>
                    <a:pt x="13593" y="7821"/>
                  </a:cubicBezTo>
                  <a:cubicBezTo>
                    <a:pt x="12290" y="7821"/>
                    <a:pt x="12290" y="7821"/>
                    <a:pt x="12290" y="7821"/>
                  </a:cubicBezTo>
                  <a:cubicBezTo>
                    <a:pt x="12290" y="1117"/>
                    <a:pt x="12290" y="1117"/>
                    <a:pt x="12290" y="1117"/>
                  </a:cubicBezTo>
                  <a:cubicBezTo>
                    <a:pt x="12290" y="372"/>
                    <a:pt x="11917" y="0"/>
                    <a:pt x="11545" y="0"/>
                  </a:cubicBezTo>
                  <a:cubicBezTo>
                    <a:pt x="11172" y="0"/>
                    <a:pt x="10800" y="372"/>
                    <a:pt x="10800" y="1117"/>
                  </a:cubicBezTo>
                  <a:cubicBezTo>
                    <a:pt x="10800" y="7821"/>
                    <a:pt x="10800" y="7821"/>
                    <a:pt x="10800" y="7821"/>
                  </a:cubicBezTo>
                  <a:cubicBezTo>
                    <a:pt x="9497" y="7821"/>
                    <a:pt x="9497" y="7821"/>
                    <a:pt x="9497" y="7821"/>
                  </a:cubicBezTo>
                  <a:cubicBezTo>
                    <a:pt x="8193" y="10800"/>
                    <a:pt x="8193" y="10800"/>
                    <a:pt x="8193" y="10800"/>
                  </a:cubicBezTo>
                  <a:cubicBezTo>
                    <a:pt x="3910" y="10800"/>
                    <a:pt x="3910" y="10800"/>
                    <a:pt x="3910" y="10800"/>
                  </a:cubicBezTo>
                  <a:cubicBezTo>
                    <a:pt x="3724" y="8938"/>
                    <a:pt x="2979" y="7821"/>
                    <a:pt x="2048" y="7821"/>
                  </a:cubicBezTo>
                  <a:cubicBezTo>
                    <a:pt x="931" y="7821"/>
                    <a:pt x="0" y="9683"/>
                    <a:pt x="0" y="11917"/>
                  </a:cubicBezTo>
                  <a:cubicBezTo>
                    <a:pt x="0" y="14152"/>
                    <a:pt x="931" y="16014"/>
                    <a:pt x="2048" y="16014"/>
                  </a:cubicBezTo>
                  <a:cubicBezTo>
                    <a:pt x="2793" y="16014"/>
                    <a:pt x="3538" y="15269"/>
                    <a:pt x="3910" y="13779"/>
                  </a:cubicBezTo>
                  <a:cubicBezTo>
                    <a:pt x="9497" y="21600"/>
                    <a:pt x="9497" y="21600"/>
                    <a:pt x="9497" y="21600"/>
                  </a:cubicBezTo>
                  <a:cubicBezTo>
                    <a:pt x="13593" y="21600"/>
                    <a:pt x="13593" y="21600"/>
                    <a:pt x="13593" y="21600"/>
                  </a:cubicBezTo>
                  <a:cubicBezTo>
                    <a:pt x="20855" y="21600"/>
                    <a:pt x="20855" y="21600"/>
                    <a:pt x="20855" y="21600"/>
                  </a:cubicBezTo>
                  <a:cubicBezTo>
                    <a:pt x="21414" y="19738"/>
                    <a:pt x="21600" y="17876"/>
                    <a:pt x="21600" y="16014"/>
                  </a:cubicBezTo>
                  <a:cubicBezTo>
                    <a:pt x="21600" y="10055"/>
                    <a:pt x="19179" y="5214"/>
                    <a:pt x="16200" y="5214"/>
                  </a:cubicBezTo>
                  <a:close/>
                  <a:moveTo>
                    <a:pt x="2048" y="13407"/>
                  </a:moveTo>
                  <a:cubicBezTo>
                    <a:pt x="1676" y="13407"/>
                    <a:pt x="1303" y="12662"/>
                    <a:pt x="1303" y="11917"/>
                  </a:cubicBezTo>
                  <a:cubicBezTo>
                    <a:pt x="1303" y="11172"/>
                    <a:pt x="1676" y="10800"/>
                    <a:pt x="2048" y="10800"/>
                  </a:cubicBezTo>
                  <a:cubicBezTo>
                    <a:pt x="2421" y="10800"/>
                    <a:pt x="2793" y="11172"/>
                    <a:pt x="2793" y="11917"/>
                  </a:cubicBezTo>
                  <a:cubicBezTo>
                    <a:pt x="2793" y="12662"/>
                    <a:pt x="2421" y="13407"/>
                    <a:pt x="2048" y="13407"/>
                  </a:cubicBezTo>
                  <a:close/>
                  <a:moveTo>
                    <a:pt x="13593" y="16014"/>
                  </a:moveTo>
                  <a:cubicBezTo>
                    <a:pt x="12290" y="16014"/>
                    <a:pt x="12290" y="16014"/>
                    <a:pt x="12290" y="16014"/>
                  </a:cubicBezTo>
                  <a:cubicBezTo>
                    <a:pt x="12290" y="10800"/>
                    <a:pt x="12290" y="10800"/>
                    <a:pt x="12290" y="10800"/>
                  </a:cubicBezTo>
                  <a:cubicBezTo>
                    <a:pt x="13593" y="10800"/>
                    <a:pt x="13593" y="10800"/>
                    <a:pt x="13593" y="10800"/>
                  </a:cubicBezTo>
                  <a:lnTo>
                    <a:pt x="13593" y="16014"/>
                  </a:lnTo>
                  <a:close/>
                  <a:moveTo>
                    <a:pt x="20110" y="18621"/>
                  </a:moveTo>
                  <a:cubicBezTo>
                    <a:pt x="14897" y="18621"/>
                    <a:pt x="14897" y="18621"/>
                    <a:pt x="14897" y="18621"/>
                  </a:cubicBezTo>
                  <a:cubicBezTo>
                    <a:pt x="14897" y="8193"/>
                    <a:pt x="14897" y="8193"/>
                    <a:pt x="14897" y="8193"/>
                  </a:cubicBezTo>
                  <a:cubicBezTo>
                    <a:pt x="15455" y="7821"/>
                    <a:pt x="16014" y="7821"/>
                    <a:pt x="16200" y="7821"/>
                  </a:cubicBezTo>
                  <a:cubicBezTo>
                    <a:pt x="18434" y="7821"/>
                    <a:pt x="20297" y="11545"/>
                    <a:pt x="20297" y="16014"/>
                  </a:cubicBezTo>
                  <a:cubicBezTo>
                    <a:pt x="20297" y="17131"/>
                    <a:pt x="20297" y="17876"/>
                    <a:pt x="20110" y="18621"/>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7" name="形状"/>
            <p:cNvSpPr/>
            <p:nvPr/>
          </p:nvSpPr>
          <p:spPr>
            <a:xfrm>
              <a:off x="-1" y="0"/>
              <a:ext cx="397019" cy="112735"/>
            </a:xfrm>
            <a:custGeom>
              <a:avLst/>
              <a:gdLst/>
              <a:ahLst/>
              <a:cxnLst>
                <a:cxn ang="0">
                  <a:pos x="wd2" y="hd2"/>
                </a:cxn>
                <a:cxn ang="5400000">
                  <a:pos x="wd2" y="hd2"/>
                </a:cxn>
                <a:cxn ang="10800000">
                  <a:pos x="wd2" y="hd2"/>
                </a:cxn>
                <a:cxn ang="16200000">
                  <a:pos x="wd2" y="hd2"/>
                </a:cxn>
              </a:cxnLst>
              <a:rect l="0" t="0" r="r" b="b"/>
              <a:pathLst>
                <a:path w="21600" h="21600" extrusionOk="0">
                  <a:moveTo>
                    <a:pt x="2965" y="21600"/>
                  </a:moveTo>
                  <a:cubicBezTo>
                    <a:pt x="19906" y="21600"/>
                    <a:pt x="19906" y="21600"/>
                    <a:pt x="19906" y="21600"/>
                  </a:cubicBezTo>
                  <a:cubicBezTo>
                    <a:pt x="20753" y="21600"/>
                    <a:pt x="21176" y="20160"/>
                    <a:pt x="21600" y="17280"/>
                  </a:cubicBezTo>
                  <a:cubicBezTo>
                    <a:pt x="21600" y="15840"/>
                    <a:pt x="21600" y="12960"/>
                    <a:pt x="21176" y="11520"/>
                  </a:cubicBezTo>
                  <a:cubicBezTo>
                    <a:pt x="17788" y="0"/>
                    <a:pt x="17788" y="0"/>
                    <a:pt x="17788" y="0"/>
                  </a:cubicBezTo>
                  <a:cubicBezTo>
                    <a:pt x="2965" y="0"/>
                    <a:pt x="2965" y="0"/>
                    <a:pt x="2965" y="0"/>
                  </a:cubicBezTo>
                  <a:cubicBezTo>
                    <a:pt x="1271" y="0"/>
                    <a:pt x="0" y="4320"/>
                    <a:pt x="0" y="10080"/>
                  </a:cubicBezTo>
                  <a:cubicBezTo>
                    <a:pt x="0" y="15840"/>
                    <a:pt x="1271" y="21600"/>
                    <a:pt x="2965" y="216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8" name="形状"/>
            <p:cNvSpPr/>
            <p:nvPr/>
          </p:nvSpPr>
          <p:spPr>
            <a:xfrm>
              <a:off x="509408" y="0"/>
              <a:ext cx="392459" cy="112735"/>
            </a:xfrm>
            <a:custGeom>
              <a:avLst/>
              <a:gdLst/>
              <a:ahLst/>
              <a:cxnLst>
                <a:cxn ang="0">
                  <a:pos x="wd2" y="hd2"/>
                </a:cxn>
                <a:cxn ang="5400000">
                  <a:pos x="wd2" y="hd2"/>
                </a:cxn>
                <a:cxn ang="10800000">
                  <a:pos x="wd2" y="hd2"/>
                </a:cxn>
                <a:cxn ang="16200000">
                  <a:pos x="wd2" y="hd2"/>
                </a:cxn>
              </a:cxnLst>
              <a:rect l="0" t="0" r="r" b="b"/>
              <a:pathLst>
                <a:path w="21352" h="21600" extrusionOk="0">
                  <a:moveTo>
                    <a:pt x="3987" y="21600"/>
                  </a:moveTo>
                  <a:cubicBezTo>
                    <a:pt x="18387" y="21600"/>
                    <a:pt x="18387" y="21600"/>
                    <a:pt x="18387" y="21600"/>
                  </a:cubicBezTo>
                  <a:cubicBezTo>
                    <a:pt x="20081" y="21600"/>
                    <a:pt x="21352" y="15840"/>
                    <a:pt x="21352" y="10080"/>
                  </a:cubicBezTo>
                  <a:cubicBezTo>
                    <a:pt x="21352" y="4320"/>
                    <a:pt x="20081" y="0"/>
                    <a:pt x="18387" y="0"/>
                  </a:cubicBezTo>
                  <a:cubicBezTo>
                    <a:pt x="1446" y="0"/>
                    <a:pt x="1446" y="0"/>
                    <a:pt x="1446" y="0"/>
                  </a:cubicBezTo>
                  <a:cubicBezTo>
                    <a:pt x="1023" y="0"/>
                    <a:pt x="176" y="1440"/>
                    <a:pt x="176" y="2880"/>
                  </a:cubicBezTo>
                  <a:cubicBezTo>
                    <a:pt x="-248" y="5760"/>
                    <a:pt x="176" y="7200"/>
                    <a:pt x="599" y="8640"/>
                  </a:cubicBezTo>
                  <a:lnTo>
                    <a:pt x="3987" y="21600"/>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9" name="形状"/>
            <p:cNvSpPr/>
            <p:nvPr/>
          </p:nvSpPr>
          <p:spPr>
            <a:xfrm>
              <a:off x="343100" y="622479"/>
              <a:ext cx="558763" cy="107832"/>
            </a:xfrm>
            <a:custGeom>
              <a:avLst/>
              <a:gdLst/>
              <a:ahLst/>
              <a:cxnLst>
                <a:cxn ang="0">
                  <a:pos x="wd2" y="hd2"/>
                </a:cxn>
                <a:cxn ang="5400000">
                  <a:pos x="wd2" y="hd2"/>
                </a:cxn>
                <a:cxn ang="10800000">
                  <a:pos x="wd2" y="hd2"/>
                </a:cxn>
                <a:cxn ang="16200000">
                  <a:pos x="wd2" y="hd2"/>
                </a:cxn>
              </a:cxnLst>
              <a:rect l="0" t="0" r="r" b="b"/>
              <a:pathLst>
                <a:path w="21600" h="21600" extrusionOk="0">
                  <a:moveTo>
                    <a:pt x="19500" y="0"/>
                  </a:moveTo>
                  <a:cubicBezTo>
                    <a:pt x="2100" y="0"/>
                    <a:pt x="2100" y="0"/>
                    <a:pt x="2100" y="0"/>
                  </a:cubicBezTo>
                  <a:cubicBezTo>
                    <a:pt x="900" y="0"/>
                    <a:pt x="0" y="4629"/>
                    <a:pt x="0" y="10800"/>
                  </a:cubicBezTo>
                  <a:cubicBezTo>
                    <a:pt x="0" y="16971"/>
                    <a:pt x="900" y="21600"/>
                    <a:pt x="2100" y="21600"/>
                  </a:cubicBezTo>
                  <a:cubicBezTo>
                    <a:pt x="19500" y="21600"/>
                    <a:pt x="19500" y="21600"/>
                    <a:pt x="19500" y="21600"/>
                  </a:cubicBezTo>
                  <a:cubicBezTo>
                    <a:pt x="20700" y="21600"/>
                    <a:pt x="21600" y="16971"/>
                    <a:pt x="21600" y="10800"/>
                  </a:cubicBezTo>
                  <a:cubicBezTo>
                    <a:pt x="21600" y="4629"/>
                    <a:pt x="20700" y="0"/>
                    <a:pt x="1950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383" name="成组"/>
          <p:cNvGrpSpPr/>
          <p:nvPr/>
        </p:nvGrpSpPr>
        <p:grpSpPr>
          <a:xfrm>
            <a:off x="19371299" y="7506392"/>
            <a:ext cx="945367" cy="949391"/>
            <a:chOff x="0" y="0"/>
            <a:chExt cx="945366" cy="949390"/>
          </a:xfrm>
        </p:grpSpPr>
        <p:sp>
          <p:nvSpPr>
            <p:cNvPr id="381" name="形状"/>
            <p:cNvSpPr/>
            <p:nvPr/>
          </p:nvSpPr>
          <p:spPr>
            <a:xfrm>
              <a:off x="0" y="794415"/>
              <a:ext cx="945367" cy="154976"/>
            </a:xfrm>
            <a:custGeom>
              <a:avLst/>
              <a:gdLst/>
              <a:ahLst/>
              <a:cxnLst>
                <a:cxn ang="0">
                  <a:pos x="wd2" y="hd2"/>
                </a:cxn>
                <a:cxn ang="5400000">
                  <a:pos x="wd2" y="hd2"/>
                </a:cxn>
                <a:cxn ang="10800000">
                  <a:pos x="wd2" y="hd2"/>
                </a:cxn>
                <a:cxn ang="16200000">
                  <a:pos x="wd2" y="hd2"/>
                </a:cxn>
              </a:cxnLst>
              <a:rect l="0" t="0" r="r" b="b"/>
              <a:pathLst>
                <a:path w="21600" h="17609" extrusionOk="0">
                  <a:moveTo>
                    <a:pt x="16386" y="6339"/>
                  </a:moveTo>
                  <a:cubicBezTo>
                    <a:pt x="15269" y="11974"/>
                    <a:pt x="14338" y="11974"/>
                    <a:pt x="13407" y="6339"/>
                  </a:cubicBezTo>
                  <a:cubicBezTo>
                    <a:pt x="11731" y="-1174"/>
                    <a:pt x="9869" y="-2113"/>
                    <a:pt x="8379" y="6339"/>
                  </a:cubicBezTo>
                  <a:cubicBezTo>
                    <a:pt x="7262" y="11974"/>
                    <a:pt x="6331" y="11974"/>
                    <a:pt x="5214" y="6339"/>
                  </a:cubicBezTo>
                  <a:cubicBezTo>
                    <a:pt x="3538" y="-2113"/>
                    <a:pt x="1862" y="-2113"/>
                    <a:pt x="186" y="6339"/>
                  </a:cubicBezTo>
                  <a:cubicBezTo>
                    <a:pt x="186" y="7278"/>
                    <a:pt x="0" y="7278"/>
                    <a:pt x="0" y="7278"/>
                  </a:cubicBezTo>
                  <a:cubicBezTo>
                    <a:pt x="0" y="15730"/>
                    <a:pt x="0" y="15730"/>
                    <a:pt x="0" y="15730"/>
                  </a:cubicBezTo>
                  <a:cubicBezTo>
                    <a:pt x="372" y="14791"/>
                    <a:pt x="745" y="12913"/>
                    <a:pt x="1117" y="11035"/>
                  </a:cubicBezTo>
                  <a:cubicBezTo>
                    <a:pt x="2234" y="5400"/>
                    <a:pt x="3166" y="5400"/>
                    <a:pt x="4283" y="11035"/>
                  </a:cubicBezTo>
                  <a:cubicBezTo>
                    <a:pt x="5959" y="19487"/>
                    <a:pt x="7634" y="19487"/>
                    <a:pt x="9310" y="11035"/>
                  </a:cubicBezTo>
                  <a:cubicBezTo>
                    <a:pt x="10428" y="5400"/>
                    <a:pt x="11359" y="5400"/>
                    <a:pt x="12290" y="11035"/>
                  </a:cubicBezTo>
                  <a:cubicBezTo>
                    <a:pt x="13221" y="15730"/>
                    <a:pt x="13966" y="17609"/>
                    <a:pt x="14897" y="17609"/>
                  </a:cubicBezTo>
                  <a:cubicBezTo>
                    <a:pt x="15641" y="17609"/>
                    <a:pt x="16572" y="15730"/>
                    <a:pt x="17317" y="11035"/>
                  </a:cubicBezTo>
                  <a:cubicBezTo>
                    <a:pt x="18434" y="5400"/>
                    <a:pt x="19366" y="5400"/>
                    <a:pt x="20483" y="11035"/>
                  </a:cubicBezTo>
                  <a:cubicBezTo>
                    <a:pt x="20855" y="12913"/>
                    <a:pt x="21228" y="13852"/>
                    <a:pt x="21600" y="14791"/>
                  </a:cubicBezTo>
                  <a:cubicBezTo>
                    <a:pt x="21600" y="7278"/>
                    <a:pt x="21600" y="7278"/>
                    <a:pt x="21600" y="7278"/>
                  </a:cubicBezTo>
                  <a:cubicBezTo>
                    <a:pt x="21414" y="6339"/>
                    <a:pt x="21414" y="6339"/>
                    <a:pt x="21414" y="6339"/>
                  </a:cubicBezTo>
                  <a:cubicBezTo>
                    <a:pt x="19738" y="-2113"/>
                    <a:pt x="18062" y="-2113"/>
                    <a:pt x="16386" y="633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82" name="形状"/>
            <p:cNvSpPr/>
            <p:nvPr/>
          </p:nvSpPr>
          <p:spPr>
            <a:xfrm>
              <a:off x="0" y="0"/>
              <a:ext cx="945367" cy="769718"/>
            </a:xfrm>
            <a:custGeom>
              <a:avLst/>
              <a:gdLst/>
              <a:ahLst/>
              <a:cxnLst>
                <a:cxn ang="0">
                  <a:pos x="wd2" y="hd2"/>
                </a:cxn>
                <a:cxn ang="5400000">
                  <a:pos x="wd2" y="hd2"/>
                </a:cxn>
                <a:cxn ang="10800000">
                  <a:pos x="wd2" y="hd2"/>
                </a:cxn>
                <a:cxn ang="16200000">
                  <a:pos x="wd2" y="hd2"/>
                </a:cxn>
              </a:cxnLst>
              <a:rect l="0" t="0" r="r" b="b"/>
              <a:pathLst>
                <a:path w="21600" h="21150" extrusionOk="0">
                  <a:moveTo>
                    <a:pt x="21414" y="18450"/>
                  </a:moveTo>
                  <a:cubicBezTo>
                    <a:pt x="19738" y="16650"/>
                    <a:pt x="18062" y="16650"/>
                    <a:pt x="16386" y="18450"/>
                  </a:cubicBezTo>
                  <a:cubicBezTo>
                    <a:pt x="16386" y="18675"/>
                    <a:pt x="16200" y="18675"/>
                    <a:pt x="16200" y="18900"/>
                  </a:cubicBezTo>
                  <a:cubicBezTo>
                    <a:pt x="16200" y="14625"/>
                    <a:pt x="16200" y="14625"/>
                    <a:pt x="16200" y="14625"/>
                  </a:cubicBezTo>
                  <a:cubicBezTo>
                    <a:pt x="18062" y="12375"/>
                    <a:pt x="18062" y="12375"/>
                    <a:pt x="18062" y="12375"/>
                  </a:cubicBezTo>
                  <a:cubicBezTo>
                    <a:pt x="18248" y="12150"/>
                    <a:pt x="18248" y="11700"/>
                    <a:pt x="18248" y="11475"/>
                  </a:cubicBezTo>
                  <a:cubicBezTo>
                    <a:pt x="18248" y="11250"/>
                    <a:pt x="18062" y="11025"/>
                    <a:pt x="17876" y="11025"/>
                  </a:cubicBezTo>
                  <a:cubicBezTo>
                    <a:pt x="16200" y="10350"/>
                    <a:pt x="16200" y="10350"/>
                    <a:pt x="16200" y="10350"/>
                  </a:cubicBezTo>
                  <a:cubicBezTo>
                    <a:pt x="16200" y="9675"/>
                    <a:pt x="16200" y="9675"/>
                    <a:pt x="16200" y="9675"/>
                  </a:cubicBezTo>
                  <a:cubicBezTo>
                    <a:pt x="16200" y="6525"/>
                    <a:pt x="16200" y="6525"/>
                    <a:pt x="16200" y="6525"/>
                  </a:cubicBezTo>
                  <a:cubicBezTo>
                    <a:pt x="16200" y="4725"/>
                    <a:pt x="16200" y="4725"/>
                    <a:pt x="16200" y="4725"/>
                  </a:cubicBezTo>
                  <a:cubicBezTo>
                    <a:pt x="14710" y="4725"/>
                    <a:pt x="14710" y="4725"/>
                    <a:pt x="14710" y="4725"/>
                  </a:cubicBezTo>
                  <a:cubicBezTo>
                    <a:pt x="14710" y="3150"/>
                    <a:pt x="14710" y="3150"/>
                    <a:pt x="14710" y="3150"/>
                  </a:cubicBezTo>
                  <a:cubicBezTo>
                    <a:pt x="13407" y="3150"/>
                    <a:pt x="13407" y="3150"/>
                    <a:pt x="13407" y="3150"/>
                  </a:cubicBezTo>
                  <a:cubicBezTo>
                    <a:pt x="12103" y="3150"/>
                    <a:pt x="12103" y="3150"/>
                    <a:pt x="12103" y="3150"/>
                  </a:cubicBezTo>
                  <a:cubicBezTo>
                    <a:pt x="12103" y="675"/>
                    <a:pt x="12103" y="675"/>
                    <a:pt x="12103" y="675"/>
                  </a:cubicBezTo>
                  <a:cubicBezTo>
                    <a:pt x="12103" y="225"/>
                    <a:pt x="11731" y="0"/>
                    <a:pt x="11359" y="0"/>
                  </a:cubicBezTo>
                  <a:cubicBezTo>
                    <a:pt x="10055" y="0"/>
                    <a:pt x="10055" y="0"/>
                    <a:pt x="10055" y="0"/>
                  </a:cubicBezTo>
                  <a:cubicBezTo>
                    <a:pt x="9683" y="0"/>
                    <a:pt x="9310" y="225"/>
                    <a:pt x="9310" y="675"/>
                  </a:cubicBezTo>
                  <a:cubicBezTo>
                    <a:pt x="9310" y="3150"/>
                    <a:pt x="9310" y="3150"/>
                    <a:pt x="9310" y="3150"/>
                  </a:cubicBezTo>
                  <a:cubicBezTo>
                    <a:pt x="8007" y="3150"/>
                    <a:pt x="8007" y="3150"/>
                    <a:pt x="8007" y="3150"/>
                  </a:cubicBezTo>
                  <a:cubicBezTo>
                    <a:pt x="6703" y="3150"/>
                    <a:pt x="6703" y="3150"/>
                    <a:pt x="6703" y="3150"/>
                  </a:cubicBezTo>
                  <a:cubicBezTo>
                    <a:pt x="6703" y="4725"/>
                    <a:pt x="6703" y="4725"/>
                    <a:pt x="6703" y="4725"/>
                  </a:cubicBezTo>
                  <a:cubicBezTo>
                    <a:pt x="5400" y="4725"/>
                    <a:pt x="5400" y="4725"/>
                    <a:pt x="5400" y="4725"/>
                  </a:cubicBezTo>
                  <a:cubicBezTo>
                    <a:pt x="5400" y="6525"/>
                    <a:pt x="5400" y="6525"/>
                    <a:pt x="5400" y="6525"/>
                  </a:cubicBezTo>
                  <a:cubicBezTo>
                    <a:pt x="5400" y="9675"/>
                    <a:pt x="5400" y="9675"/>
                    <a:pt x="5400" y="9675"/>
                  </a:cubicBezTo>
                  <a:cubicBezTo>
                    <a:pt x="5400" y="10350"/>
                    <a:pt x="5400" y="10350"/>
                    <a:pt x="5400" y="10350"/>
                  </a:cubicBezTo>
                  <a:cubicBezTo>
                    <a:pt x="3724" y="11025"/>
                    <a:pt x="3724" y="11025"/>
                    <a:pt x="3724" y="11025"/>
                  </a:cubicBezTo>
                  <a:cubicBezTo>
                    <a:pt x="3352" y="11025"/>
                    <a:pt x="3352" y="11250"/>
                    <a:pt x="3166" y="11475"/>
                  </a:cubicBezTo>
                  <a:cubicBezTo>
                    <a:pt x="3166" y="11700"/>
                    <a:pt x="3166" y="12150"/>
                    <a:pt x="3352" y="12375"/>
                  </a:cubicBezTo>
                  <a:cubicBezTo>
                    <a:pt x="5400" y="14625"/>
                    <a:pt x="5400" y="14625"/>
                    <a:pt x="5400" y="14625"/>
                  </a:cubicBezTo>
                  <a:cubicBezTo>
                    <a:pt x="5400" y="18675"/>
                    <a:pt x="5400" y="18675"/>
                    <a:pt x="5400" y="18675"/>
                  </a:cubicBezTo>
                  <a:cubicBezTo>
                    <a:pt x="5214" y="18675"/>
                    <a:pt x="5214" y="18450"/>
                    <a:pt x="5214" y="18450"/>
                  </a:cubicBezTo>
                  <a:cubicBezTo>
                    <a:pt x="3538" y="16650"/>
                    <a:pt x="1862" y="16650"/>
                    <a:pt x="186" y="18450"/>
                  </a:cubicBezTo>
                  <a:cubicBezTo>
                    <a:pt x="186" y="18675"/>
                    <a:pt x="0" y="18675"/>
                    <a:pt x="0" y="18900"/>
                  </a:cubicBezTo>
                  <a:cubicBezTo>
                    <a:pt x="0" y="20700"/>
                    <a:pt x="0" y="20700"/>
                    <a:pt x="0" y="20700"/>
                  </a:cubicBezTo>
                  <a:cubicBezTo>
                    <a:pt x="372" y="20475"/>
                    <a:pt x="745" y="20250"/>
                    <a:pt x="1117" y="19575"/>
                  </a:cubicBezTo>
                  <a:cubicBezTo>
                    <a:pt x="2234" y="18450"/>
                    <a:pt x="3166" y="18450"/>
                    <a:pt x="4283" y="19575"/>
                  </a:cubicBezTo>
                  <a:cubicBezTo>
                    <a:pt x="5959" y="21600"/>
                    <a:pt x="7634" y="21600"/>
                    <a:pt x="9310" y="19575"/>
                  </a:cubicBezTo>
                  <a:cubicBezTo>
                    <a:pt x="9310" y="19575"/>
                    <a:pt x="9310" y="19575"/>
                    <a:pt x="9497" y="19575"/>
                  </a:cubicBezTo>
                  <a:cubicBezTo>
                    <a:pt x="10428" y="18450"/>
                    <a:pt x="11172" y="18450"/>
                    <a:pt x="12290" y="19575"/>
                  </a:cubicBezTo>
                  <a:cubicBezTo>
                    <a:pt x="12290" y="19575"/>
                    <a:pt x="12290" y="19575"/>
                    <a:pt x="12290" y="19575"/>
                  </a:cubicBezTo>
                  <a:cubicBezTo>
                    <a:pt x="13221" y="20700"/>
                    <a:pt x="13966" y="21150"/>
                    <a:pt x="14897" y="21150"/>
                  </a:cubicBezTo>
                  <a:cubicBezTo>
                    <a:pt x="15641" y="21150"/>
                    <a:pt x="16572" y="20700"/>
                    <a:pt x="17317" y="19575"/>
                  </a:cubicBezTo>
                  <a:cubicBezTo>
                    <a:pt x="18434" y="18450"/>
                    <a:pt x="19366" y="18450"/>
                    <a:pt x="20483" y="19575"/>
                  </a:cubicBezTo>
                  <a:cubicBezTo>
                    <a:pt x="20855" y="20025"/>
                    <a:pt x="21228" y="20475"/>
                    <a:pt x="21600" y="20700"/>
                  </a:cubicBezTo>
                  <a:cubicBezTo>
                    <a:pt x="21600" y="18675"/>
                    <a:pt x="21600" y="18675"/>
                    <a:pt x="21600" y="18675"/>
                  </a:cubicBezTo>
                  <a:cubicBezTo>
                    <a:pt x="21414" y="18675"/>
                    <a:pt x="21414" y="18450"/>
                    <a:pt x="21414" y="18450"/>
                  </a:cubicBezTo>
                  <a:close/>
                  <a:moveTo>
                    <a:pt x="14710" y="9675"/>
                  </a:moveTo>
                  <a:cubicBezTo>
                    <a:pt x="10800" y="8100"/>
                    <a:pt x="10800" y="8100"/>
                    <a:pt x="10800" y="8100"/>
                  </a:cubicBezTo>
                  <a:cubicBezTo>
                    <a:pt x="6703" y="9675"/>
                    <a:pt x="6703" y="9675"/>
                    <a:pt x="6703" y="9675"/>
                  </a:cubicBezTo>
                  <a:cubicBezTo>
                    <a:pt x="6703" y="6525"/>
                    <a:pt x="6703" y="6525"/>
                    <a:pt x="6703" y="6525"/>
                  </a:cubicBezTo>
                  <a:cubicBezTo>
                    <a:pt x="8007" y="6525"/>
                    <a:pt x="8007" y="6525"/>
                    <a:pt x="8007" y="6525"/>
                  </a:cubicBezTo>
                  <a:cubicBezTo>
                    <a:pt x="8007" y="4725"/>
                    <a:pt x="8007" y="4725"/>
                    <a:pt x="8007" y="4725"/>
                  </a:cubicBezTo>
                  <a:cubicBezTo>
                    <a:pt x="13407" y="4725"/>
                    <a:pt x="13407" y="4725"/>
                    <a:pt x="13407" y="4725"/>
                  </a:cubicBezTo>
                  <a:cubicBezTo>
                    <a:pt x="13407" y="6525"/>
                    <a:pt x="13407" y="6525"/>
                    <a:pt x="13407" y="6525"/>
                  </a:cubicBezTo>
                  <a:cubicBezTo>
                    <a:pt x="14710" y="6525"/>
                    <a:pt x="14710" y="6525"/>
                    <a:pt x="14710" y="6525"/>
                  </a:cubicBezTo>
                  <a:lnTo>
                    <a:pt x="14710" y="9675"/>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384" name="Area Name…"/>
          <p:cNvSpPr txBox="1"/>
          <p:nvPr/>
        </p:nvSpPr>
        <p:spPr>
          <a:xfrm>
            <a:off x="6066704"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5" name="Area Name…"/>
          <p:cNvSpPr txBox="1"/>
          <p:nvPr/>
        </p:nvSpPr>
        <p:spPr>
          <a:xfrm>
            <a:off x="9128294"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6" name="Area Name…"/>
          <p:cNvSpPr txBox="1"/>
          <p:nvPr/>
        </p:nvSpPr>
        <p:spPr>
          <a:xfrm>
            <a:off x="12201980"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7" name="Area Name…"/>
          <p:cNvSpPr txBox="1"/>
          <p:nvPr/>
        </p:nvSpPr>
        <p:spPr>
          <a:xfrm>
            <a:off x="15294424"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8" name="Area Name…"/>
          <p:cNvSpPr txBox="1"/>
          <p:nvPr/>
        </p:nvSpPr>
        <p:spPr>
          <a:xfrm>
            <a:off x="18368109"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0" name="WRITE HERE A TITLE…"/>
          <p:cNvSpPr txBox="1"/>
          <p:nvPr/>
        </p:nvSpPr>
        <p:spPr>
          <a:xfrm>
            <a:off x="7820068" y="673623"/>
            <a:ext cx="874391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How our Company is Organized</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90"/>
                                        </p:tgtEl>
                                        <p:attrNameLst>
                                          <p:attrName>style.visibility</p:attrName>
                                        </p:attrNameLst>
                                      </p:cBhvr>
                                      <p:to>
                                        <p:strVal val="visible"/>
                                      </p:to>
                                    </p:set>
                                    <p:animEffect transition="in" filter="fade">
                                      <p:cBhvr>
                                        <p:cTn id="7" dur="500"/>
                                        <p:tgtEl>
                                          <p:spTgt spid="3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89"/>
                                        </p:tgtEl>
                                        <p:attrNameLst>
                                          <p:attrName>style.visibility</p:attrName>
                                        </p:attrNameLst>
                                      </p:cBhvr>
                                      <p:to>
                                        <p:strVal val="visible"/>
                                      </p:to>
                                    </p:set>
                                    <p:animEffect transition="in" filter="fade">
                                      <p:cBhvr>
                                        <p:cTn id="12" dur="500"/>
                                        <p:tgtEl>
                                          <p:spTgt spid="3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4" nodeType="clickEffect">
                                  <p:stCondLst>
                                    <p:cond delay="0"/>
                                  </p:stCondLst>
                                  <p:iterate>
                                    <p:tmAbs val="0"/>
                                  </p:iterate>
                                  <p:childTnLst>
                                    <p:set>
                                      <p:cBhvr>
                                        <p:cTn id="16" fill="hold"/>
                                        <p:tgtEl>
                                          <p:spTgt spid="347"/>
                                        </p:tgtEl>
                                        <p:attrNameLst>
                                          <p:attrName>style.visibility</p:attrName>
                                        </p:attrNameLst>
                                      </p:cBhvr>
                                      <p:to>
                                        <p:strVal val="visible"/>
                                      </p:to>
                                    </p:set>
                                    <p:animEffect transition="in" filter="fade">
                                      <p:cBhvr>
                                        <p:cTn id="17" dur="500"/>
                                        <p:tgtEl>
                                          <p:spTgt spid="3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5" nodeType="clickEffect">
                                  <p:stCondLst>
                                    <p:cond delay="0"/>
                                  </p:stCondLst>
                                  <p:iterate>
                                    <p:tmAbs val="0"/>
                                  </p:iterate>
                                  <p:childTnLst>
                                    <p:set>
                                      <p:cBhvr>
                                        <p:cTn id="21" fill="hold"/>
                                        <p:tgtEl>
                                          <p:spTgt spid="357"/>
                                        </p:tgtEl>
                                        <p:attrNameLst>
                                          <p:attrName>style.visibility</p:attrName>
                                        </p:attrNameLst>
                                      </p:cBhvr>
                                      <p:to>
                                        <p:strVal val="visible"/>
                                      </p:to>
                                    </p:set>
                                    <p:animEffect transition="in" filter="fade">
                                      <p:cBhvr>
                                        <p:cTn id="22" dur="500"/>
                                        <p:tgtEl>
                                          <p:spTgt spid="3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6" nodeType="clickEffect">
                                  <p:stCondLst>
                                    <p:cond delay="0"/>
                                  </p:stCondLst>
                                  <p:iterate>
                                    <p:tmAbs val="0"/>
                                  </p:iterate>
                                  <p:childTnLst>
                                    <p:set>
                                      <p:cBhvr>
                                        <p:cTn id="26" fill="hold"/>
                                        <p:tgtEl>
                                          <p:spTgt spid="348"/>
                                        </p:tgtEl>
                                        <p:attrNameLst>
                                          <p:attrName>style.visibility</p:attrName>
                                        </p:attrNameLst>
                                      </p:cBhvr>
                                      <p:to>
                                        <p:strVal val="visible"/>
                                      </p:to>
                                    </p:set>
                                    <p:animEffect transition="in" filter="fade">
                                      <p:cBhvr>
                                        <p:cTn id="27" dur="500"/>
                                        <p:tgtEl>
                                          <p:spTgt spid="3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7" nodeType="clickEffect">
                                  <p:stCondLst>
                                    <p:cond delay="0"/>
                                  </p:stCondLst>
                                  <p:iterate>
                                    <p:tmAbs val="0"/>
                                  </p:iterate>
                                  <p:childTnLst>
                                    <p:set>
                                      <p:cBhvr>
                                        <p:cTn id="31" fill="hold"/>
                                        <p:tgtEl>
                                          <p:spTgt spid="360"/>
                                        </p:tgtEl>
                                        <p:attrNameLst>
                                          <p:attrName>style.visibility</p:attrName>
                                        </p:attrNameLst>
                                      </p:cBhvr>
                                      <p:to>
                                        <p:strVal val="visible"/>
                                      </p:to>
                                    </p:set>
                                    <p:animEffect transition="in" filter="fade">
                                      <p:cBhvr>
                                        <p:cTn id="32" dur="500"/>
                                        <p:tgtEl>
                                          <p:spTgt spid="36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8" nodeType="clickEffect">
                                  <p:stCondLst>
                                    <p:cond delay="0"/>
                                  </p:stCondLst>
                                  <p:iterate>
                                    <p:tmAbs val="0"/>
                                  </p:iterate>
                                  <p:childTnLst>
                                    <p:set>
                                      <p:cBhvr>
                                        <p:cTn id="36" fill="hold"/>
                                        <p:tgtEl>
                                          <p:spTgt spid="358"/>
                                        </p:tgtEl>
                                        <p:attrNameLst>
                                          <p:attrName>style.visibility</p:attrName>
                                        </p:attrNameLst>
                                      </p:cBhvr>
                                      <p:to>
                                        <p:strVal val="visible"/>
                                      </p:to>
                                    </p:set>
                                    <p:animEffect transition="in" filter="fade">
                                      <p:cBhvr>
                                        <p:cTn id="37" dur="500"/>
                                        <p:tgtEl>
                                          <p:spTgt spid="3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9" nodeType="clickEffect">
                                  <p:stCondLst>
                                    <p:cond delay="0"/>
                                  </p:stCondLst>
                                  <p:iterate>
                                    <p:tmAbs val="0"/>
                                  </p:iterate>
                                  <p:childTnLst>
                                    <p:set>
                                      <p:cBhvr>
                                        <p:cTn id="41" fill="hold"/>
                                        <p:tgtEl>
                                          <p:spTgt spid="349"/>
                                        </p:tgtEl>
                                        <p:attrNameLst>
                                          <p:attrName>style.visibility</p:attrName>
                                        </p:attrNameLst>
                                      </p:cBhvr>
                                      <p:to>
                                        <p:strVal val="visible"/>
                                      </p:to>
                                    </p:set>
                                    <p:animEffect transition="in" filter="fade">
                                      <p:cBhvr>
                                        <p:cTn id="42" dur="500"/>
                                        <p:tgtEl>
                                          <p:spTgt spid="34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10" nodeType="clickEffect">
                                  <p:stCondLst>
                                    <p:cond delay="0"/>
                                  </p:stCondLst>
                                  <p:iterate>
                                    <p:tmAbs val="0"/>
                                  </p:iterate>
                                  <p:childTnLst>
                                    <p:set>
                                      <p:cBhvr>
                                        <p:cTn id="46" fill="hold"/>
                                        <p:tgtEl>
                                          <p:spTgt spid="370"/>
                                        </p:tgtEl>
                                        <p:attrNameLst>
                                          <p:attrName>style.visibility</p:attrName>
                                        </p:attrNameLst>
                                      </p:cBhvr>
                                      <p:to>
                                        <p:strVal val="visible"/>
                                      </p:to>
                                    </p:set>
                                    <p:animEffect transition="in" filter="fade">
                                      <p:cBhvr>
                                        <p:cTn id="47" dur="500"/>
                                        <p:tgtEl>
                                          <p:spTgt spid="37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1" nodeType="clickEffect">
                                  <p:stCondLst>
                                    <p:cond delay="0"/>
                                  </p:stCondLst>
                                  <p:iterate>
                                    <p:tmAbs val="0"/>
                                  </p:iterate>
                                  <p:childTnLst>
                                    <p:set>
                                      <p:cBhvr>
                                        <p:cTn id="51" fill="hold"/>
                                        <p:tgtEl>
                                          <p:spTgt spid="384"/>
                                        </p:tgtEl>
                                        <p:attrNameLst>
                                          <p:attrName>style.visibility</p:attrName>
                                        </p:attrNameLst>
                                      </p:cBhvr>
                                      <p:to>
                                        <p:strVal val="visible"/>
                                      </p:to>
                                    </p:set>
                                    <p:animEffect transition="in" filter="fade">
                                      <p:cBhvr>
                                        <p:cTn id="52" dur="500"/>
                                        <p:tgtEl>
                                          <p:spTgt spid="38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3" nodeType="clickEffect">
                                  <p:stCondLst>
                                    <p:cond delay="0"/>
                                  </p:stCondLst>
                                  <p:iterate>
                                    <p:tmAbs val="0"/>
                                  </p:iterate>
                                  <p:childTnLst>
                                    <p:set>
                                      <p:cBhvr>
                                        <p:cTn id="56" fill="hold"/>
                                        <p:tgtEl>
                                          <p:spTgt spid="350"/>
                                        </p:tgtEl>
                                        <p:attrNameLst>
                                          <p:attrName>style.visibility</p:attrName>
                                        </p:attrNameLst>
                                      </p:cBhvr>
                                      <p:to>
                                        <p:strVal val="visible"/>
                                      </p:to>
                                    </p:set>
                                    <p:animEffect transition="in" filter="fade">
                                      <p:cBhvr>
                                        <p:cTn id="57" dur="500"/>
                                        <p:tgtEl>
                                          <p:spTgt spid="3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4" nodeType="clickEffect">
                                  <p:stCondLst>
                                    <p:cond delay="0"/>
                                  </p:stCondLst>
                                  <p:iterate>
                                    <p:tmAbs val="0"/>
                                  </p:iterate>
                                  <p:childTnLst>
                                    <p:set>
                                      <p:cBhvr>
                                        <p:cTn id="61" fill="hold"/>
                                        <p:tgtEl>
                                          <p:spTgt spid="371"/>
                                        </p:tgtEl>
                                        <p:attrNameLst>
                                          <p:attrName>style.visibility</p:attrName>
                                        </p:attrNameLst>
                                      </p:cBhvr>
                                      <p:to>
                                        <p:strVal val="visible"/>
                                      </p:to>
                                    </p:set>
                                    <p:animEffect transition="in" filter="fade">
                                      <p:cBhvr>
                                        <p:cTn id="62" dur="500"/>
                                        <p:tgtEl>
                                          <p:spTgt spid="37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5" nodeType="clickEffect">
                                  <p:stCondLst>
                                    <p:cond delay="0"/>
                                  </p:stCondLst>
                                  <p:iterate>
                                    <p:tmAbs val="0"/>
                                  </p:iterate>
                                  <p:childTnLst>
                                    <p:set>
                                      <p:cBhvr>
                                        <p:cTn id="66" fill="hold"/>
                                        <p:tgtEl>
                                          <p:spTgt spid="385"/>
                                        </p:tgtEl>
                                        <p:attrNameLst>
                                          <p:attrName>style.visibility</p:attrName>
                                        </p:attrNameLst>
                                      </p:cBhvr>
                                      <p:to>
                                        <p:strVal val="visible"/>
                                      </p:to>
                                    </p:set>
                                    <p:animEffect transition="in" filter="fade">
                                      <p:cBhvr>
                                        <p:cTn id="67" dur="500"/>
                                        <p:tgtEl>
                                          <p:spTgt spid="3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7" nodeType="clickEffect">
                                  <p:stCondLst>
                                    <p:cond delay="0"/>
                                  </p:stCondLst>
                                  <p:iterate>
                                    <p:tmAbs val="0"/>
                                  </p:iterate>
                                  <p:childTnLst>
                                    <p:set>
                                      <p:cBhvr>
                                        <p:cTn id="71" fill="hold"/>
                                        <p:tgtEl>
                                          <p:spTgt spid="359"/>
                                        </p:tgtEl>
                                        <p:attrNameLst>
                                          <p:attrName>style.visibility</p:attrName>
                                        </p:attrNameLst>
                                      </p:cBhvr>
                                      <p:to>
                                        <p:strVal val="visible"/>
                                      </p:to>
                                    </p:set>
                                    <p:animEffect transition="in" filter="fade">
                                      <p:cBhvr>
                                        <p:cTn id="72" dur="500"/>
                                        <p:tgtEl>
                                          <p:spTgt spid="3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8" nodeType="clickEffect">
                                  <p:stCondLst>
                                    <p:cond delay="0"/>
                                  </p:stCondLst>
                                  <p:iterate>
                                    <p:tmAbs val="0"/>
                                  </p:iterate>
                                  <p:childTnLst>
                                    <p:set>
                                      <p:cBhvr>
                                        <p:cTn id="76" fill="hold"/>
                                        <p:tgtEl>
                                          <p:spTgt spid="351"/>
                                        </p:tgtEl>
                                        <p:attrNameLst>
                                          <p:attrName>style.visibility</p:attrName>
                                        </p:attrNameLst>
                                      </p:cBhvr>
                                      <p:to>
                                        <p:strVal val="visible"/>
                                      </p:to>
                                    </p:set>
                                    <p:animEffect transition="in" filter="fade">
                                      <p:cBhvr>
                                        <p:cTn id="77" dur="500"/>
                                        <p:tgtEl>
                                          <p:spTgt spid="3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9" nodeType="clickEffect">
                                  <p:stCondLst>
                                    <p:cond delay="0"/>
                                  </p:stCondLst>
                                  <p:iterate>
                                    <p:tmAbs val="0"/>
                                  </p:iterate>
                                  <p:childTnLst>
                                    <p:set>
                                      <p:cBhvr>
                                        <p:cTn id="81" fill="hold"/>
                                        <p:tgtEl>
                                          <p:spTgt spid="375"/>
                                        </p:tgtEl>
                                        <p:attrNameLst>
                                          <p:attrName>style.visibility</p:attrName>
                                        </p:attrNameLst>
                                      </p:cBhvr>
                                      <p:to>
                                        <p:strVal val="visible"/>
                                      </p:to>
                                    </p:set>
                                    <p:animEffect transition="in" filter="fade">
                                      <p:cBhvr>
                                        <p:cTn id="82" dur="500"/>
                                        <p:tgtEl>
                                          <p:spTgt spid="37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20" nodeType="clickEffect">
                                  <p:stCondLst>
                                    <p:cond delay="0"/>
                                  </p:stCondLst>
                                  <p:iterate>
                                    <p:tmAbs val="0"/>
                                  </p:iterate>
                                  <p:childTnLst>
                                    <p:set>
                                      <p:cBhvr>
                                        <p:cTn id="86" fill="hold"/>
                                        <p:tgtEl>
                                          <p:spTgt spid="386"/>
                                        </p:tgtEl>
                                        <p:attrNameLst>
                                          <p:attrName>style.visibility</p:attrName>
                                        </p:attrNameLst>
                                      </p:cBhvr>
                                      <p:to>
                                        <p:strVal val="visible"/>
                                      </p:to>
                                    </p:set>
                                    <p:animEffect transition="in" filter="fade">
                                      <p:cBhvr>
                                        <p:cTn id="87" dur="500"/>
                                        <p:tgtEl>
                                          <p:spTgt spid="38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21" nodeType="clickEffect">
                                  <p:stCondLst>
                                    <p:cond delay="0"/>
                                  </p:stCondLst>
                                  <p:iterate>
                                    <p:tmAbs val="0"/>
                                  </p:iterate>
                                  <p:childTnLst>
                                    <p:set>
                                      <p:cBhvr>
                                        <p:cTn id="91" fill="hold"/>
                                        <p:tgtEl>
                                          <p:spTgt spid="352"/>
                                        </p:tgtEl>
                                        <p:attrNameLst>
                                          <p:attrName>style.visibility</p:attrName>
                                        </p:attrNameLst>
                                      </p:cBhvr>
                                      <p:to>
                                        <p:strVal val="visible"/>
                                      </p:to>
                                    </p:set>
                                    <p:animEffect transition="in" filter="fade">
                                      <p:cBhvr>
                                        <p:cTn id="92" dur="500"/>
                                        <p:tgtEl>
                                          <p:spTgt spid="35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22" nodeType="clickEffect">
                                  <p:stCondLst>
                                    <p:cond delay="0"/>
                                  </p:stCondLst>
                                  <p:iterate>
                                    <p:tmAbs val="0"/>
                                  </p:iterate>
                                  <p:childTnLst>
                                    <p:set>
                                      <p:cBhvr>
                                        <p:cTn id="96" fill="hold"/>
                                        <p:tgtEl>
                                          <p:spTgt spid="380"/>
                                        </p:tgtEl>
                                        <p:attrNameLst>
                                          <p:attrName>style.visibility</p:attrName>
                                        </p:attrNameLst>
                                      </p:cBhvr>
                                      <p:to>
                                        <p:strVal val="visible"/>
                                      </p:to>
                                    </p:set>
                                    <p:animEffect transition="in" filter="fade">
                                      <p:cBhvr>
                                        <p:cTn id="97" dur="500"/>
                                        <p:tgtEl>
                                          <p:spTgt spid="38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3" nodeType="clickEffect">
                                  <p:stCondLst>
                                    <p:cond delay="0"/>
                                  </p:stCondLst>
                                  <p:iterate>
                                    <p:tmAbs val="0"/>
                                  </p:iterate>
                                  <p:childTnLst>
                                    <p:set>
                                      <p:cBhvr>
                                        <p:cTn id="101" fill="hold"/>
                                        <p:tgtEl>
                                          <p:spTgt spid="387"/>
                                        </p:tgtEl>
                                        <p:attrNameLst>
                                          <p:attrName>style.visibility</p:attrName>
                                        </p:attrNameLst>
                                      </p:cBhvr>
                                      <p:to>
                                        <p:strVal val="visible"/>
                                      </p:to>
                                    </p:set>
                                    <p:animEffect transition="in" filter="fade">
                                      <p:cBhvr>
                                        <p:cTn id="102" dur="500"/>
                                        <p:tgtEl>
                                          <p:spTgt spid="38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4" nodeType="clickEffect">
                                  <p:stCondLst>
                                    <p:cond delay="0"/>
                                  </p:stCondLst>
                                  <p:iterate>
                                    <p:tmAbs val="0"/>
                                  </p:iterate>
                                  <p:childTnLst>
                                    <p:set>
                                      <p:cBhvr>
                                        <p:cTn id="106" fill="hold"/>
                                        <p:tgtEl>
                                          <p:spTgt spid="355"/>
                                        </p:tgtEl>
                                        <p:attrNameLst>
                                          <p:attrName>style.visibility</p:attrName>
                                        </p:attrNameLst>
                                      </p:cBhvr>
                                      <p:to>
                                        <p:strVal val="visible"/>
                                      </p:to>
                                    </p:set>
                                    <p:animEffect transition="in" filter="fade">
                                      <p:cBhvr>
                                        <p:cTn id="107" dur="500"/>
                                        <p:tgtEl>
                                          <p:spTgt spid="35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5" nodeType="clickEffect">
                                  <p:stCondLst>
                                    <p:cond delay="0"/>
                                  </p:stCondLst>
                                  <p:iterate>
                                    <p:tmAbs val="0"/>
                                  </p:iterate>
                                  <p:childTnLst>
                                    <p:set>
                                      <p:cBhvr>
                                        <p:cTn id="111" fill="hold"/>
                                        <p:tgtEl>
                                          <p:spTgt spid="353"/>
                                        </p:tgtEl>
                                        <p:attrNameLst>
                                          <p:attrName>style.visibility</p:attrName>
                                        </p:attrNameLst>
                                      </p:cBhvr>
                                      <p:to>
                                        <p:strVal val="visible"/>
                                      </p:to>
                                    </p:set>
                                    <p:animEffect transition="in" filter="fade">
                                      <p:cBhvr>
                                        <p:cTn id="112" dur="500"/>
                                        <p:tgtEl>
                                          <p:spTgt spid="35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6" nodeType="clickEffect">
                                  <p:stCondLst>
                                    <p:cond delay="0"/>
                                  </p:stCondLst>
                                  <p:iterate>
                                    <p:tmAbs val="0"/>
                                  </p:iterate>
                                  <p:childTnLst>
                                    <p:set>
                                      <p:cBhvr>
                                        <p:cTn id="116" fill="hold"/>
                                        <p:tgtEl>
                                          <p:spTgt spid="383"/>
                                        </p:tgtEl>
                                        <p:attrNameLst>
                                          <p:attrName>style.visibility</p:attrName>
                                        </p:attrNameLst>
                                      </p:cBhvr>
                                      <p:to>
                                        <p:strVal val="visible"/>
                                      </p:to>
                                    </p:set>
                                    <p:animEffect transition="in" filter="fade">
                                      <p:cBhvr>
                                        <p:cTn id="117" dur="500"/>
                                        <p:tgtEl>
                                          <p:spTgt spid="38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7" nodeType="clickEffect">
                                  <p:stCondLst>
                                    <p:cond delay="0"/>
                                  </p:stCondLst>
                                  <p:iterate>
                                    <p:tmAbs val="0"/>
                                  </p:iterate>
                                  <p:childTnLst>
                                    <p:set>
                                      <p:cBhvr>
                                        <p:cTn id="121" fill="hold"/>
                                        <p:tgtEl>
                                          <p:spTgt spid="388"/>
                                        </p:tgtEl>
                                        <p:attrNameLst>
                                          <p:attrName>style.visibility</p:attrName>
                                        </p:attrNameLst>
                                      </p:cBhvr>
                                      <p:to>
                                        <p:strVal val="visible"/>
                                      </p:to>
                                    </p:set>
                                    <p:animEffect transition="in" filter="fade">
                                      <p:cBhvr>
                                        <p:cTn id="122" dur="5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4" animBg="1" advAuto="0"/>
      <p:bldP spid="348" grpId="6" animBg="1" advAuto="0"/>
      <p:bldP spid="349" grpId="9" animBg="1" advAuto="0"/>
      <p:bldP spid="350" grpId="13" animBg="1" advAuto="0"/>
      <p:bldP spid="351" grpId="18" animBg="1" advAuto="0"/>
      <p:bldP spid="352" grpId="21" animBg="1" advAuto="0"/>
      <p:bldP spid="353" grpId="25" animBg="1" advAuto="0"/>
      <p:bldP spid="355" grpId="24" animBg="1" advAuto="0"/>
      <p:bldP spid="357" grpId="5" animBg="1" advAuto="0"/>
      <p:bldP spid="358" grpId="8" animBg="1" advAuto="0"/>
      <p:bldP spid="359" grpId="17" animBg="1" advAuto="0"/>
      <p:bldP spid="360" grpId="7" animBg="1" advAuto="0"/>
      <p:bldP spid="370" grpId="10" animBg="1" advAuto="0"/>
      <p:bldP spid="371" grpId="14" animBg="1" advAuto="0"/>
      <p:bldP spid="375" grpId="19" animBg="1" advAuto="0"/>
      <p:bldP spid="380" grpId="22" animBg="1" advAuto="0"/>
      <p:bldP spid="383" grpId="26" animBg="1" advAuto="0"/>
      <p:bldP spid="384" grpId="11" animBg="1" advAuto="0"/>
      <p:bldP spid="385" grpId="15" animBg="1" advAuto="0"/>
      <p:bldP spid="386" grpId="20" animBg="1" advAuto="0"/>
      <p:bldP spid="387" grpId="23" animBg="1" advAuto="0"/>
      <p:bldP spid="388" grpId="27" animBg="1" advAuto="0"/>
      <p:bldP spid="389" grpId="2" animBg="1" advAuto="0"/>
      <p:bldP spid="390" grpId="1"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1404" name="WRITE HERE A TITLE…"/>
          <p:cNvSpPr txBox="1"/>
          <p:nvPr/>
        </p:nvSpPr>
        <p:spPr>
          <a:xfrm>
            <a:off x="8769047" y="673623"/>
            <a:ext cx="6846055"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Competitors Comparison</a:t>
            </a:r>
          </a:p>
        </p:txBody>
      </p:sp>
      <p:sp>
        <p:nvSpPr>
          <p:cNvPr id="14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408" name="成组"/>
          <p:cNvGrpSpPr/>
          <p:nvPr/>
        </p:nvGrpSpPr>
        <p:grpSpPr>
          <a:xfrm>
            <a:off x="8882806" y="4366414"/>
            <a:ext cx="2660503" cy="4928438"/>
            <a:chOff x="0" y="0"/>
            <a:chExt cx="2660501" cy="4928437"/>
          </a:xfrm>
        </p:grpSpPr>
        <p:sp>
          <p:nvSpPr>
            <p:cNvPr id="1406" name="形状"/>
            <p:cNvSpPr/>
            <p:nvPr/>
          </p:nvSpPr>
          <p:spPr>
            <a:xfrm>
              <a:off x="0" y="0"/>
              <a:ext cx="2660502" cy="4928438"/>
            </a:xfrm>
            <a:custGeom>
              <a:avLst/>
              <a:gdLst/>
              <a:ahLst/>
              <a:cxnLst>
                <a:cxn ang="0">
                  <a:pos x="wd2" y="hd2"/>
                </a:cxn>
                <a:cxn ang="5400000">
                  <a:pos x="wd2" y="hd2"/>
                </a:cxn>
                <a:cxn ang="10800000">
                  <a:pos x="wd2" y="hd2"/>
                </a:cxn>
                <a:cxn ang="16200000">
                  <a:pos x="wd2" y="hd2"/>
                </a:cxn>
              </a:cxnLst>
              <a:rect l="0" t="0" r="r" b="b"/>
              <a:pathLst>
                <a:path w="21600" h="21600" extrusionOk="0">
                  <a:moveTo>
                    <a:pt x="14496" y="13763"/>
                  </a:moveTo>
                  <a:cubicBezTo>
                    <a:pt x="14496" y="6963"/>
                    <a:pt x="14496" y="6963"/>
                    <a:pt x="14496" y="6963"/>
                  </a:cubicBezTo>
                  <a:cubicBezTo>
                    <a:pt x="16763" y="6620"/>
                    <a:pt x="18365" y="5574"/>
                    <a:pt x="18365" y="4528"/>
                  </a:cubicBezTo>
                  <a:cubicBezTo>
                    <a:pt x="18365" y="3310"/>
                    <a:pt x="16113" y="2092"/>
                    <a:pt x="12576" y="1921"/>
                  </a:cubicBezTo>
                  <a:cubicBezTo>
                    <a:pt x="12576" y="1046"/>
                    <a:pt x="12576" y="1046"/>
                    <a:pt x="12576" y="1046"/>
                  </a:cubicBezTo>
                  <a:cubicBezTo>
                    <a:pt x="12576" y="523"/>
                    <a:pt x="11926" y="0"/>
                    <a:pt x="10959" y="0"/>
                  </a:cubicBezTo>
                  <a:cubicBezTo>
                    <a:pt x="9991" y="0"/>
                    <a:pt x="9341" y="523"/>
                    <a:pt x="9341" y="1046"/>
                  </a:cubicBezTo>
                  <a:cubicBezTo>
                    <a:pt x="9341" y="1921"/>
                    <a:pt x="9341" y="1921"/>
                    <a:pt x="9341" y="1921"/>
                  </a:cubicBezTo>
                  <a:cubicBezTo>
                    <a:pt x="6122" y="2092"/>
                    <a:pt x="3552" y="3310"/>
                    <a:pt x="3552" y="4528"/>
                  </a:cubicBezTo>
                  <a:cubicBezTo>
                    <a:pt x="3552" y="5574"/>
                    <a:pt x="5154" y="6448"/>
                    <a:pt x="7104" y="6963"/>
                  </a:cubicBezTo>
                  <a:cubicBezTo>
                    <a:pt x="7104" y="13763"/>
                    <a:pt x="7104" y="13763"/>
                    <a:pt x="7104" y="13763"/>
                  </a:cubicBezTo>
                  <a:cubicBezTo>
                    <a:pt x="0" y="21600"/>
                    <a:pt x="0" y="21600"/>
                    <a:pt x="0" y="21600"/>
                  </a:cubicBezTo>
                  <a:cubicBezTo>
                    <a:pt x="10959" y="21600"/>
                    <a:pt x="10959" y="21600"/>
                    <a:pt x="10959" y="21600"/>
                  </a:cubicBezTo>
                  <a:cubicBezTo>
                    <a:pt x="21600" y="21600"/>
                    <a:pt x="21600" y="21600"/>
                    <a:pt x="21600" y="21600"/>
                  </a:cubicBezTo>
                  <a:cubicBezTo>
                    <a:pt x="14496" y="13763"/>
                    <a:pt x="14496" y="13763"/>
                    <a:pt x="14496" y="13763"/>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07" name="形状"/>
            <p:cNvSpPr/>
            <p:nvPr/>
          </p:nvSpPr>
          <p:spPr>
            <a:xfrm>
              <a:off x="0" y="0"/>
              <a:ext cx="1353963" cy="49284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693" y="0"/>
                    <a:pt x="18412" y="523"/>
                    <a:pt x="18412" y="1046"/>
                  </a:cubicBezTo>
                  <a:cubicBezTo>
                    <a:pt x="18412" y="1921"/>
                    <a:pt x="18412" y="1921"/>
                    <a:pt x="18412" y="1921"/>
                  </a:cubicBezTo>
                  <a:cubicBezTo>
                    <a:pt x="12066" y="2092"/>
                    <a:pt x="7001" y="3310"/>
                    <a:pt x="7001" y="4528"/>
                  </a:cubicBezTo>
                  <a:cubicBezTo>
                    <a:pt x="7001" y="5574"/>
                    <a:pt x="10159" y="6448"/>
                    <a:pt x="14003" y="6963"/>
                  </a:cubicBezTo>
                  <a:cubicBezTo>
                    <a:pt x="14003" y="13763"/>
                    <a:pt x="14003" y="13763"/>
                    <a:pt x="14003" y="13763"/>
                  </a:cubicBezTo>
                  <a:cubicBezTo>
                    <a:pt x="0" y="21600"/>
                    <a:pt x="0" y="21600"/>
                    <a:pt x="0" y="21600"/>
                  </a:cubicBezTo>
                  <a:cubicBezTo>
                    <a:pt x="21600" y="21600"/>
                    <a:pt x="21600" y="21600"/>
                    <a:pt x="21600" y="21600"/>
                  </a:cubicBezTo>
                  <a:cubicBezTo>
                    <a:pt x="21600" y="0"/>
                    <a:pt x="21600" y="0"/>
                    <a:pt x="21600"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411" name="成组"/>
          <p:cNvGrpSpPr/>
          <p:nvPr/>
        </p:nvGrpSpPr>
        <p:grpSpPr>
          <a:xfrm>
            <a:off x="12668470" y="4366414"/>
            <a:ext cx="2660502" cy="4928438"/>
            <a:chOff x="0" y="0"/>
            <a:chExt cx="2660501" cy="4928437"/>
          </a:xfrm>
        </p:grpSpPr>
        <p:sp>
          <p:nvSpPr>
            <p:cNvPr id="1409" name="形状"/>
            <p:cNvSpPr/>
            <p:nvPr/>
          </p:nvSpPr>
          <p:spPr>
            <a:xfrm>
              <a:off x="0" y="0"/>
              <a:ext cx="2660502" cy="4928438"/>
            </a:xfrm>
            <a:custGeom>
              <a:avLst/>
              <a:gdLst/>
              <a:ahLst/>
              <a:cxnLst>
                <a:cxn ang="0">
                  <a:pos x="wd2" y="hd2"/>
                </a:cxn>
                <a:cxn ang="5400000">
                  <a:pos x="wd2" y="hd2"/>
                </a:cxn>
                <a:cxn ang="10800000">
                  <a:pos x="wd2" y="hd2"/>
                </a:cxn>
                <a:cxn ang="16200000">
                  <a:pos x="wd2" y="hd2"/>
                </a:cxn>
              </a:cxnLst>
              <a:rect l="0" t="0" r="r" b="b"/>
              <a:pathLst>
                <a:path w="21600" h="21600" extrusionOk="0">
                  <a:moveTo>
                    <a:pt x="14496" y="13763"/>
                  </a:moveTo>
                  <a:cubicBezTo>
                    <a:pt x="14496" y="6963"/>
                    <a:pt x="14496" y="6963"/>
                    <a:pt x="14496" y="6963"/>
                  </a:cubicBezTo>
                  <a:cubicBezTo>
                    <a:pt x="16763" y="6620"/>
                    <a:pt x="18365" y="5574"/>
                    <a:pt x="18365" y="4528"/>
                  </a:cubicBezTo>
                  <a:cubicBezTo>
                    <a:pt x="18365" y="3310"/>
                    <a:pt x="16113" y="2092"/>
                    <a:pt x="12576" y="1921"/>
                  </a:cubicBezTo>
                  <a:cubicBezTo>
                    <a:pt x="12576" y="1046"/>
                    <a:pt x="12576" y="1046"/>
                    <a:pt x="12576" y="1046"/>
                  </a:cubicBezTo>
                  <a:cubicBezTo>
                    <a:pt x="12576" y="523"/>
                    <a:pt x="11926" y="0"/>
                    <a:pt x="10959" y="0"/>
                  </a:cubicBezTo>
                  <a:cubicBezTo>
                    <a:pt x="9991" y="0"/>
                    <a:pt x="9341" y="523"/>
                    <a:pt x="9341" y="1046"/>
                  </a:cubicBezTo>
                  <a:cubicBezTo>
                    <a:pt x="9341" y="1921"/>
                    <a:pt x="9341" y="1921"/>
                    <a:pt x="9341" y="1921"/>
                  </a:cubicBezTo>
                  <a:cubicBezTo>
                    <a:pt x="6122" y="2092"/>
                    <a:pt x="3552" y="3310"/>
                    <a:pt x="3552" y="4528"/>
                  </a:cubicBezTo>
                  <a:cubicBezTo>
                    <a:pt x="3552" y="5574"/>
                    <a:pt x="5154" y="6448"/>
                    <a:pt x="7104" y="6963"/>
                  </a:cubicBezTo>
                  <a:cubicBezTo>
                    <a:pt x="7104" y="13763"/>
                    <a:pt x="7104" y="13763"/>
                    <a:pt x="7104" y="13763"/>
                  </a:cubicBezTo>
                  <a:cubicBezTo>
                    <a:pt x="0" y="21600"/>
                    <a:pt x="0" y="21600"/>
                    <a:pt x="0" y="21600"/>
                  </a:cubicBezTo>
                  <a:cubicBezTo>
                    <a:pt x="10959" y="21600"/>
                    <a:pt x="10959" y="21600"/>
                    <a:pt x="10959" y="21600"/>
                  </a:cubicBezTo>
                  <a:cubicBezTo>
                    <a:pt x="21600" y="21600"/>
                    <a:pt x="21600" y="21600"/>
                    <a:pt x="21600" y="21600"/>
                  </a:cubicBezTo>
                  <a:cubicBezTo>
                    <a:pt x="14496" y="13763"/>
                    <a:pt x="14496" y="13763"/>
                    <a:pt x="14496" y="13763"/>
                  </a:cubicBezTo>
                </a:path>
              </a:pathLst>
            </a:custGeom>
            <a:solidFill>
              <a:srgbClr val="D2AF7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10" name="形状"/>
            <p:cNvSpPr/>
            <p:nvPr/>
          </p:nvSpPr>
          <p:spPr>
            <a:xfrm>
              <a:off x="0" y="0"/>
              <a:ext cx="1353963" cy="49284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693" y="0"/>
                    <a:pt x="18412" y="523"/>
                    <a:pt x="18412" y="1046"/>
                  </a:cubicBezTo>
                  <a:cubicBezTo>
                    <a:pt x="18412" y="1921"/>
                    <a:pt x="18412" y="1921"/>
                    <a:pt x="18412" y="1921"/>
                  </a:cubicBezTo>
                  <a:cubicBezTo>
                    <a:pt x="12066" y="2092"/>
                    <a:pt x="7001" y="3310"/>
                    <a:pt x="7001" y="4528"/>
                  </a:cubicBezTo>
                  <a:cubicBezTo>
                    <a:pt x="7001" y="5574"/>
                    <a:pt x="10159" y="6448"/>
                    <a:pt x="14003" y="6963"/>
                  </a:cubicBezTo>
                  <a:cubicBezTo>
                    <a:pt x="14003" y="13763"/>
                    <a:pt x="14003" y="13763"/>
                    <a:pt x="14003" y="13763"/>
                  </a:cubicBezTo>
                  <a:cubicBezTo>
                    <a:pt x="0" y="21600"/>
                    <a:pt x="0" y="21600"/>
                    <a:pt x="0" y="21600"/>
                  </a:cubicBezTo>
                  <a:cubicBezTo>
                    <a:pt x="21600" y="21600"/>
                    <a:pt x="21600" y="21600"/>
                    <a:pt x="21600" y="21600"/>
                  </a:cubicBezTo>
                  <a:cubicBezTo>
                    <a:pt x="21600" y="0"/>
                    <a:pt x="21600" y="0"/>
                    <a:pt x="21600" y="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412" name="线条"/>
          <p:cNvSpPr/>
          <p:nvPr/>
        </p:nvSpPr>
        <p:spPr>
          <a:xfrm>
            <a:off x="12195174" y="5309052"/>
            <a:ext cx="1" cy="3110596"/>
          </a:xfrm>
          <a:prstGeom prst="line">
            <a:avLst/>
          </a:prstGeom>
          <a:ln w="25400">
            <a:solidFill>
              <a:srgbClr val="D9D9D9"/>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415" name="成组"/>
          <p:cNvGrpSpPr/>
          <p:nvPr/>
        </p:nvGrpSpPr>
        <p:grpSpPr>
          <a:xfrm>
            <a:off x="11678819" y="6350963"/>
            <a:ext cx="1026509" cy="1026775"/>
            <a:chOff x="0" y="0"/>
            <a:chExt cx="1026507" cy="1026774"/>
          </a:xfrm>
        </p:grpSpPr>
        <p:sp>
          <p:nvSpPr>
            <p:cNvPr id="1413" name="圆形"/>
            <p:cNvSpPr/>
            <p:nvPr/>
          </p:nvSpPr>
          <p:spPr>
            <a:xfrm>
              <a:off x="0" y="-1"/>
              <a:ext cx="1026508" cy="1026776"/>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89000"/>
                </a:lnSpc>
                <a:defRPr>
                  <a:solidFill>
                    <a:srgbClr val="FFFFFF"/>
                  </a:solidFill>
                  <a:latin typeface="Helvetica"/>
                  <a:ea typeface="Helvetica"/>
                  <a:cs typeface="Helvetica"/>
                  <a:sym typeface="Helvetica"/>
                </a:defRPr>
              </a:pPr>
              <a:endParaRPr/>
            </a:p>
          </p:txBody>
        </p:sp>
        <p:sp>
          <p:nvSpPr>
            <p:cNvPr id="1414" name="VS"/>
            <p:cNvSpPr txBox="1"/>
            <p:nvPr/>
          </p:nvSpPr>
          <p:spPr>
            <a:xfrm>
              <a:off x="303604" y="329236"/>
              <a:ext cx="419299"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defTabSz="1828433">
                <a:lnSpc>
                  <a:spcPct val="89000"/>
                </a:lnSpc>
                <a:defRPr>
                  <a:solidFill>
                    <a:srgbClr val="FFFFFF"/>
                  </a:solidFill>
                  <a:latin typeface="Helvetica"/>
                  <a:ea typeface="Helvetica"/>
                  <a:cs typeface="Helvetica"/>
                  <a:sym typeface="Helvetica"/>
                </a:defRPr>
              </a:lvl1pPr>
            </a:lstStyle>
            <a:p>
              <a:r>
                <a:t>VS</a:t>
              </a:r>
            </a:p>
          </p:txBody>
        </p:sp>
      </p:grpSp>
      <p:sp>
        <p:nvSpPr>
          <p:cNvPr id="1416" name="Fact One…"/>
          <p:cNvSpPr txBox="1"/>
          <p:nvPr/>
        </p:nvSpPr>
        <p:spPr>
          <a:xfrm>
            <a:off x="16626447" y="3286145"/>
            <a:ext cx="5713058"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One</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7" name="Fact Two…"/>
          <p:cNvSpPr txBox="1"/>
          <p:nvPr/>
        </p:nvSpPr>
        <p:spPr>
          <a:xfrm>
            <a:off x="16626447" y="5356245"/>
            <a:ext cx="5713058"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Two</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8" name="Fact Three…"/>
          <p:cNvSpPr txBox="1"/>
          <p:nvPr/>
        </p:nvSpPr>
        <p:spPr>
          <a:xfrm>
            <a:off x="16626447" y="7395667"/>
            <a:ext cx="5713058"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Three</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9" name="Fact Four…"/>
          <p:cNvSpPr txBox="1"/>
          <p:nvPr/>
        </p:nvSpPr>
        <p:spPr>
          <a:xfrm>
            <a:off x="16626447" y="9465767"/>
            <a:ext cx="5713058"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Four</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0" name="Fact One…"/>
          <p:cNvSpPr txBox="1"/>
          <p:nvPr/>
        </p:nvSpPr>
        <p:spPr>
          <a:xfrm>
            <a:off x="2050845" y="3286145"/>
            <a:ext cx="5713059"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One</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1" name="Fact Two…"/>
          <p:cNvSpPr txBox="1"/>
          <p:nvPr/>
        </p:nvSpPr>
        <p:spPr>
          <a:xfrm>
            <a:off x="2050845" y="5356245"/>
            <a:ext cx="5713059"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Two</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2" name="Fact Three…"/>
          <p:cNvSpPr txBox="1"/>
          <p:nvPr/>
        </p:nvSpPr>
        <p:spPr>
          <a:xfrm>
            <a:off x="2050845" y="7395667"/>
            <a:ext cx="5713059"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Three</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3" name="Fact Four…"/>
          <p:cNvSpPr txBox="1"/>
          <p:nvPr/>
        </p:nvSpPr>
        <p:spPr>
          <a:xfrm>
            <a:off x="2050845" y="9465767"/>
            <a:ext cx="5713059"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Four</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04"/>
                                        </p:tgtEl>
                                        <p:attrNameLst>
                                          <p:attrName>style.visibility</p:attrName>
                                        </p:attrNameLst>
                                      </p:cBhvr>
                                      <p:to>
                                        <p:strVal val="visible"/>
                                      </p:to>
                                    </p:set>
                                    <p:animEffect transition="in" filter="fade">
                                      <p:cBhvr>
                                        <p:cTn id="7" dur="500"/>
                                        <p:tgtEl>
                                          <p:spTgt spid="14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05"/>
                                        </p:tgtEl>
                                        <p:attrNameLst>
                                          <p:attrName>style.visibility</p:attrName>
                                        </p:attrNameLst>
                                      </p:cBhvr>
                                      <p:to>
                                        <p:strVal val="visible"/>
                                      </p:to>
                                    </p:set>
                                    <p:animEffect transition="in" filter="fade">
                                      <p:cBhvr>
                                        <p:cTn id="12" dur="500"/>
                                        <p:tgtEl>
                                          <p:spTgt spid="14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08"/>
                                        </p:tgtEl>
                                        <p:attrNameLst>
                                          <p:attrName>style.visibility</p:attrName>
                                        </p:attrNameLst>
                                      </p:cBhvr>
                                      <p:to>
                                        <p:strVal val="visible"/>
                                      </p:to>
                                    </p:set>
                                    <p:animEffect transition="in" filter="fade">
                                      <p:cBhvr>
                                        <p:cTn id="17" dur="500"/>
                                        <p:tgtEl>
                                          <p:spTgt spid="14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15"/>
                                        </p:tgtEl>
                                        <p:attrNameLst>
                                          <p:attrName>style.visibility</p:attrName>
                                        </p:attrNameLst>
                                      </p:cBhvr>
                                      <p:to>
                                        <p:strVal val="visible"/>
                                      </p:to>
                                    </p:set>
                                    <p:animEffect transition="in" filter="fade">
                                      <p:cBhvr>
                                        <p:cTn id="22" dur="500"/>
                                        <p:tgtEl>
                                          <p:spTgt spid="14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12"/>
                                        </p:tgtEl>
                                        <p:attrNameLst>
                                          <p:attrName>style.visibility</p:attrName>
                                        </p:attrNameLst>
                                      </p:cBhvr>
                                      <p:to>
                                        <p:strVal val="visible"/>
                                      </p:to>
                                    </p:set>
                                    <p:animEffect transition="in" filter="fade">
                                      <p:cBhvr>
                                        <p:cTn id="27" dur="500"/>
                                        <p:tgtEl>
                                          <p:spTgt spid="14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11"/>
                                        </p:tgtEl>
                                        <p:attrNameLst>
                                          <p:attrName>style.visibility</p:attrName>
                                        </p:attrNameLst>
                                      </p:cBhvr>
                                      <p:to>
                                        <p:strVal val="visible"/>
                                      </p:to>
                                    </p:set>
                                    <p:animEffect transition="in" filter="fade">
                                      <p:cBhvr>
                                        <p:cTn id="32" dur="500"/>
                                        <p:tgtEl>
                                          <p:spTgt spid="14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20"/>
                                        </p:tgtEl>
                                        <p:attrNameLst>
                                          <p:attrName>style.visibility</p:attrName>
                                        </p:attrNameLst>
                                      </p:cBhvr>
                                      <p:to>
                                        <p:strVal val="visible"/>
                                      </p:to>
                                    </p:set>
                                    <p:animEffect transition="in" filter="fade">
                                      <p:cBhvr>
                                        <p:cTn id="37" dur="500"/>
                                        <p:tgtEl>
                                          <p:spTgt spid="14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421"/>
                                        </p:tgtEl>
                                        <p:attrNameLst>
                                          <p:attrName>style.visibility</p:attrName>
                                        </p:attrNameLst>
                                      </p:cBhvr>
                                      <p:to>
                                        <p:strVal val="visible"/>
                                      </p:to>
                                    </p:set>
                                    <p:animEffect transition="in" filter="fade">
                                      <p:cBhvr>
                                        <p:cTn id="42" dur="500"/>
                                        <p:tgtEl>
                                          <p:spTgt spid="14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422"/>
                                        </p:tgtEl>
                                        <p:attrNameLst>
                                          <p:attrName>style.visibility</p:attrName>
                                        </p:attrNameLst>
                                      </p:cBhvr>
                                      <p:to>
                                        <p:strVal val="visible"/>
                                      </p:to>
                                    </p:set>
                                    <p:animEffect transition="in" filter="fade">
                                      <p:cBhvr>
                                        <p:cTn id="47" dur="500"/>
                                        <p:tgtEl>
                                          <p:spTgt spid="14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423"/>
                                        </p:tgtEl>
                                        <p:attrNameLst>
                                          <p:attrName>style.visibility</p:attrName>
                                        </p:attrNameLst>
                                      </p:cBhvr>
                                      <p:to>
                                        <p:strVal val="visible"/>
                                      </p:to>
                                    </p:set>
                                    <p:animEffect transition="in" filter="fade">
                                      <p:cBhvr>
                                        <p:cTn id="52" dur="500"/>
                                        <p:tgtEl>
                                          <p:spTgt spid="14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416"/>
                                        </p:tgtEl>
                                        <p:attrNameLst>
                                          <p:attrName>style.visibility</p:attrName>
                                        </p:attrNameLst>
                                      </p:cBhvr>
                                      <p:to>
                                        <p:strVal val="visible"/>
                                      </p:to>
                                    </p:set>
                                    <p:animEffect transition="in" filter="fade">
                                      <p:cBhvr>
                                        <p:cTn id="57" dur="500"/>
                                        <p:tgtEl>
                                          <p:spTgt spid="14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417"/>
                                        </p:tgtEl>
                                        <p:attrNameLst>
                                          <p:attrName>style.visibility</p:attrName>
                                        </p:attrNameLst>
                                      </p:cBhvr>
                                      <p:to>
                                        <p:strVal val="visible"/>
                                      </p:to>
                                    </p:set>
                                    <p:animEffect transition="in" filter="fade">
                                      <p:cBhvr>
                                        <p:cTn id="62" dur="500"/>
                                        <p:tgtEl>
                                          <p:spTgt spid="14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418"/>
                                        </p:tgtEl>
                                        <p:attrNameLst>
                                          <p:attrName>style.visibility</p:attrName>
                                        </p:attrNameLst>
                                      </p:cBhvr>
                                      <p:to>
                                        <p:strVal val="visible"/>
                                      </p:to>
                                    </p:set>
                                    <p:animEffect transition="in" filter="fade">
                                      <p:cBhvr>
                                        <p:cTn id="67" dur="500"/>
                                        <p:tgtEl>
                                          <p:spTgt spid="141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419"/>
                                        </p:tgtEl>
                                        <p:attrNameLst>
                                          <p:attrName>style.visibility</p:attrName>
                                        </p:attrNameLst>
                                      </p:cBhvr>
                                      <p:to>
                                        <p:strVal val="visible"/>
                                      </p:to>
                                    </p:set>
                                    <p:animEffect transition="in" filter="fade">
                                      <p:cBhvr>
                                        <p:cTn id="72" dur="500"/>
                                        <p:tgtEl>
                                          <p:spTgt spid="1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 grpId="1" animBg="1" advAuto="0"/>
      <p:bldP spid="1405" grpId="2" animBg="1" advAuto="0"/>
      <p:bldP spid="1408" grpId="3" animBg="1" advAuto="0"/>
      <p:bldP spid="1411" grpId="6" animBg="1" advAuto="0"/>
      <p:bldP spid="1412" grpId="5" animBg="1" advAuto="0"/>
      <p:bldP spid="1415" grpId="4" animBg="1" advAuto="0"/>
      <p:bldP spid="1416" grpId="11" animBg="1" advAuto="0"/>
      <p:bldP spid="1417" grpId="12" animBg="1" advAuto="0"/>
      <p:bldP spid="1418" grpId="13" animBg="1" advAuto="0"/>
      <p:bldP spid="1419" grpId="14" animBg="1" advAuto="0"/>
      <p:bldP spid="1420" grpId="7" animBg="1" advAuto="0"/>
      <p:bldP spid="1421" grpId="8" animBg="1" advAuto="0"/>
      <p:bldP spid="1422" grpId="9" animBg="1" advAuto="0"/>
      <p:bldP spid="1423" grpId="1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
        <p:nvSpPr>
          <p:cNvPr id="1426" name="圆形"/>
          <p:cNvSpPr/>
          <p:nvPr/>
        </p:nvSpPr>
        <p:spPr>
          <a:xfrm>
            <a:off x="7743303" y="8165358"/>
            <a:ext cx="3630257" cy="3628840"/>
          </a:xfrm>
          <a:prstGeom prst="ellipse">
            <a:avLst/>
          </a:prstGeom>
          <a:solidFill>
            <a:srgbClr val="33D1AD">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7" name="圆形"/>
          <p:cNvSpPr/>
          <p:nvPr/>
        </p:nvSpPr>
        <p:spPr>
          <a:xfrm>
            <a:off x="13058362" y="8165358"/>
            <a:ext cx="3630257" cy="3628840"/>
          </a:xfrm>
          <a:prstGeom prst="ellipse">
            <a:avLst/>
          </a:prstGeom>
          <a:solidFill>
            <a:srgbClr val="F19A14">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8" name="圆形"/>
          <p:cNvSpPr/>
          <p:nvPr/>
        </p:nvSpPr>
        <p:spPr>
          <a:xfrm>
            <a:off x="7743303" y="3354694"/>
            <a:ext cx="3630257" cy="3628840"/>
          </a:xfrm>
          <a:prstGeom prst="ellipse">
            <a:avLst/>
          </a:prstGeom>
          <a:solidFill>
            <a:srgbClr val="135D9A">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9" name="圆形"/>
          <p:cNvSpPr/>
          <p:nvPr/>
        </p:nvSpPr>
        <p:spPr>
          <a:xfrm>
            <a:off x="13058362" y="3354694"/>
            <a:ext cx="3630257" cy="3628840"/>
          </a:xfrm>
          <a:prstGeom prst="ellipse">
            <a:avLst/>
          </a:prstGeom>
          <a:solidFill>
            <a:srgbClr val="5B5B5B">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30" name="圆形"/>
          <p:cNvSpPr/>
          <p:nvPr/>
        </p:nvSpPr>
        <p:spPr>
          <a:xfrm>
            <a:off x="9760422" y="5118472"/>
            <a:ext cx="4831873" cy="4829986"/>
          </a:xfrm>
          <a:prstGeom prst="ellipse">
            <a:avLst/>
          </a:prstGeom>
          <a:solidFill>
            <a:srgbClr val="F6F7FA"/>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31" name="形状"/>
          <p:cNvSpPr/>
          <p:nvPr/>
        </p:nvSpPr>
        <p:spPr>
          <a:xfrm>
            <a:off x="8685641" y="4399491"/>
            <a:ext cx="1561041" cy="1394394"/>
          </a:xfrm>
          <a:custGeom>
            <a:avLst/>
            <a:gdLst/>
            <a:ahLst/>
            <a:cxnLst>
              <a:cxn ang="0">
                <a:pos x="wd2" y="hd2"/>
              </a:cxn>
              <a:cxn ang="5400000">
                <a:pos x="wd2" y="hd2"/>
              </a:cxn>
              <a:cxn ang="10800000">
                <a:pos x="wd2" y="hd2"/>
              </a:cxn>
              <a:cxn ang="16200000">
                <a:pos x="wd2" y="hd2"/>
              </a:cxn>
            </a:cxnLst>
            <a:rect l="0" t="0" r="r" b="b"/>
            <a:pathLst>
              <a:path w="21600" h="21600" extrusionOk="0">
                <a:moveTo>
                  <a:pt x="6184" y="13378"/>
                </a:moveTo>
                <a:cubicBezTo>
                  <a:pt x="6184" y="6081"/>
                  <a:pt x="6184" y="6081"/>
                  <a:pt x="6184" y="6081"/>
                </a:cubicBezTo>
                <a:cubicBezTo>
                  <a:pt x="2308" y="6081"/>
                  <a:pt x="2308" y="6081"/>
                  <a:pt x="2308" y="6081"/>
                </a:cubicBezTo>
                <a:cubicBezTo>
                  <a:pt x="784" y="6081"/>
                  <a:pt x="0" y="7346"/>
                  <a:pt x="0" y="8659"/>
                </a:cubicBezTo>
                <a:cubicBezTo>
                  <a:pt x="0" y="15519"/>
                  <a:pt x="0" y="15519"/>
                  <a:pt x="0" y="15519"/>
                </a:cubicBezTo>
                <a:cubicBezTo>
                  <a:pt x="0" y="17222"/>
                  <a:pt x="784" y="18146"/>
                  <a:pt x="2308" y="18146"/>
                </a:cubicBezTo>
                <a:cubicBezTo>
                  <a:pt x="3092" y="18146"/>
                  <a:pt x="3092" y="18146"/>
                  <a:pt x="3092" y="18146"/>
                </a:cubicBezTo>
                <a:cubicBezTo>
                  <a:pt x="3092" y="21600"/>
                  <a:pt x="3092" y="21600"/>
                  <a:pt x="3092" y="21600"/>
                </a:cubicBezTo>
                <a:cubicBezTo>
                  <a:pt x="6576" y="18146"/>
                  <a:pt x="6576" y="18146"/>
                  <a:pt x="6576" y="18146"/>
                </a:cubicBezTo>
                <a:cubicBezTo>
                  <a:pt x="11932" y="18146"/>
                  <a:pt x="11932" y="18146"/>
                  <a:pt x="11932" y="18146"/>
                </a:cubicBezTo>
                <a:cubicBezTo>
                  <a:pt x="13152" y="18146"/>
                  <a:pt x="13892" y="17222"/>
                  <a:pt x="13892" y="15519"/>
                </a:cubicBezTo>
                <a:cubicBezTo>
                  <a:pt x="13892" y="13378"/>
                  <a:pt x="13892" y="13378"/>
                  <a:pt x="13892" y="13378"/>
                </a:cubicBezTo>
                <a:lnTo>
                  <a:pt x="6184" y="13378"/>
                </a:lnTo>
                <a:close/>
                <a:moveTo>
                  <a:pt x="19292" y="0"/>
                </a:moveTo>
                <a:cubicBezTo>
                  <a:pt x="9624" y="0"/>
                  <a:pt x="9624" y="0"/>
                  <a:pt x="9624" y="0"/>
                </a:cubicBezTo>
                <a:cubicBezTo>
                  <a:pt x="8492" y="0"/>
                  <a:pt x="7708" y="1314"/>
                  <a:pt x="7708" y="2627"/>
                </a:cubicBezTo>
                <a:cubicBezTo>
                  <a:pt x="7708" y="12065"/>
                  <a:pt x="7708" y="12065"/>
                  <a:pt x="7708" y="12065"/>
                </a:cubicBezTo>
                <a:cubicBezTo>
                  <a:pt x="15068" y="12065"/>
                  <a:pt x="15068" y="12065"/>
                  <a:pt x="15068" y="12065"/>
                </a:cubicBezTo>
                <a:cubicBezTo>
                  <a:pt x="18508" y="15519"/>
                  <a:pt x="18508" y="15519"/>
                  <a:pt x="18508" y="15519"/>
                </a:cubicBezTo>
                <a:cubicBezTo>
                  <a:pt x="18508" y="12065"/>
                  <a:pt x="18508" y="12065"/>
                  <a:pt x="18508" y="12065"/>
                </a:cubicBezTo>
                <a:cubicBezTo>
                  <a:pt x="19292" y="12065"/>
                  <a:pt x="19292" y="12065"/>
                  <a:pt x="19292" y="12065"/>
                </a:cubicBezTo>
                <a:cubicBezTo>
                  <a:pt x="20468" y="12065"/>
                  <a:pt x="21600" y="11238"/>
                  <a:pt x="21600" y="9486"/>
                </a:cubicBezTo>
                <a:cubicBezTo>
                  <a:pt x="21600" y="2627"/>
                  <a:pt x="21600" y="2627"/>
                  <a:pt x="21600" y="2627"/>
                </a:cubicBezTo>
                <a:cubicBezTo>
                  <a:pt x="21600" y="1314"/>
                  <a:pt x="20468" y="0"/>
                  <a:pt x="19292" y="0"/>
                </a:cubicBez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2" name="形状"/>
          <p:cNvSpPr/>
          <p:nvPr/>
        </p:nvSpPr>
        <p:spPr>
          <a:xfrm>
            <a:off x="14154402" y="4435629"/>
            <a:ext cx="1528834" cy="1179650"/>
          </a:xfrm>
          <a:custGeom>
            <a:avLst/>
            <a:gdLst/>
            <a:ahLst/>
            <a:cxnLst>
              <a:cxn ang="0">
                <a:pos x="wd2" y="hd2"/>
              </a:cxn>
              <a:cxn ang="5400000">
                <a:pos x="wd2" y="hd2"/>
              </a:cxn>
              <a:cxn ang="10800000">
                <a:pos x="wd2" y="hd2"/>
              </a:cxn>
              <a:cxn ang="16200000">
                <a:pos x="wd2" y="hd2"/>
              </a:cxn>
            </a:cxnLst>
            <a:rect l="0" t="0" r="r" b="b"/>
            <a:pathLst>
              <a:path w="21404" h="21472" extrusionOk="0">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3" name="形状"/>
          <p:cNvSpPr/>
          <p:nvPr/>
        </p:nvSpPr>
        <p:spPr>
          <a:xfrm>
            <a:off x="14111464" y="9358324"/>
            <a:ext cx="1426387" cy="1142885"/>
          </a:xfrm>
          <a:custGeom>
            <a:avLst/>
            <a:gdLst/>
            <a:ahLst/>
            <a:cxnLst>
              <a:cxn ang="0">
                <a:pos x="wd2" y="hd2"/>
              </a:cxn>
              <a:cxn ang="5400000">
                <a:pos x="wd2" y="hd2"/>
              </a:cxn>
              <a:cxn ang="10800000">
                <a:pos x="wd2" y="hd2"/>
              </a:cxn>
              <a:cxn ang="16200000">
                <a:pos x="wd2" y="hd2"/>
              </a:cxn>
            </a:cxnLst>
            <a:rect l="0" t="0" r="r" b="b"/>
            <a:pathLst>
              <a:path w="21495" h="21294" extrusionOk="0">
                <a:moveTo>
                  <a:pt x="20698" y="217"/>
                </a:moveTo>
                <a:cubicBezTo>
                  <a:pt x="20230" y="217"/>
                  <a:pt x="738" y="8984"/>
                  <a:pt x="317" y="8984"/>
                </a:cubicBezTo>
                <a:cubicBezTo>
                  <a:pt x="-105" y="8984"/>
                  <a:pt x="-105" y="9507"/>
                  <a:pt x="317" y="9507"/>
                </a:cubicBezTo>
                <a:cubicBezTo>
                  <a:pt x="738" y="9971"/>
                  <a:pt x="4487" y="12062"/>
                  <a:pt x="4487" y="12062"/>
                </a:cubicBezTo>
                <a:cubicBezTo>
                  <a:pt x="7392" y="13049"/>
                  <a:pt x="7392" y="13049"/>
                  <a:pt x="7392" y="13049"/>
                </a:cubicBezTo>
                <a:cubicBezTo>
                  <a:pt x="7392" y="13049"/>
                  <a:pt x="19808" y="1726"/>
                  <a:pt x="20230" y="1726"/>
                </a:cubicBezTo>
                <a:cubicBezTo>
                  <a:pt x="20230" y="1204"/>
                  <a:pt x="20230" y="1726"/>
                  <a:pt x="20230" y="1726"/>
                </a:cubicBezTo>
                <a:lnTo>
                  <a:pt x="11140" y="14094"/>
                </a:lnTo>
                <a:cubicBezTo>
                  <a:pt x="10718" y="14617"/>
                  <a:pt x="10718" y="14617"/>
                  <a:pt x="10718" y="14617"/>
                </a:cubicBezTo>
                <a:cubicBezTo>
                  <a:pt x="11140" y="15139"/>
                  <a:pt x="11140" y="15139"/>
                  <a:pt x="11140" y="15139"/>
                </a:cubicBezTo>
                <a:cubicBezTo>
                  <a:pt x="11140" y="15139"/>
                  <a:pt x="16903" y="18739"/>
                  <a:pt x="16903" y="19262"/>
                </a:cubicBezTo>
                <a:cubicBezTo>
                  <a:pt x="17325" y="19262"/>
                  <a:pt x="17747" y="19262"/>
                  <a:pt x="18168" y="18739"/>
                </a:cubicBezTo>
                <a:cubicBezTo>
                  <a:pt x="18168" y="18217"/>
                  <a:pt x="21495" y="1204"/>
                  <a:pt x="21495" y="739"/>
                </a:cubicBezTo>
                <a:cubicBezTo>
                  <a:pt x="21495" y="217"/>
                  <a:pt x="21120" y="-306"/>
                  <a:pt x="20698" y="217"/>
                </a:cubicBezTo>
                <a:close/>
                <a:moveTo>
                  <a:pt x="7392" y="20771"/>
                </a:moveTo>
                <a:cubicBezTo>
                  <a:pt x="7392" y="21294"/>
                  <a:pt x="7392" y="21294"/>
                  <a:pt x="7813" y="21294"/>
                </a:cubicBezTo>
                <a:cubicBezTo>
                  <a:pt x="7813" y="20771"/>
                  <a:pt x="11140" y="17694"/>
                  <a:pt x="11140" y="17694"/>
                </a:cubicBezTo>
                <a:cubicBezTo>
                  <a:pt x="7392" y="15139"/>
                  <a:pt x="7392" y="15139"/>
                  <a:pt x="7392" y="15139"/>
                </a:cubicBezTo>
                <a:lnTo>
                  <a:pt x="7392" y="20771"/>
                </a:ln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4" name="形状"/>
          <p:cNvSpPr/>
          <p:nvPr/>
        </p:nvSpPr>
        <p:spPr>
          <a:xfrm>
            <a:off x="8846904" y="9531770"/>
            <a:ext cx="1284573" cy="1057250"/>
          </a:xfrm>
          <a:custGeom>
            <a:avLst/>
            <a:gdLst/>
            <a:ahLst/>
            <a:cxnLst>
              <a:cxn ang="0">
                <a:pos x="wd2" y="hd2"/>
              </a:cxn>
              <a:cxn ang="5400000">
                <a:pos x="wd2" y="hd2"/>
              </a:cxn>
              <a:cxn ang="10800000">
                <a:pos x="wd2" y="hd2"/>
              </a:cxn>
              <a:cxn ang="16200000">
                <a:pos x="wd2" y="hd2"/>
              </a:cxn>
            </a:cxnLst>
            <a:rect l="0" t="0" r="r" b="b"/>
            <a:pathLst>
              <a:path w="21600" h="21600" extrusionOk="0">
                <a:moveTo>
                  <a:pt x="20264" y="3222"/>
                </a:moveTo>
                <a:cubicBezTo>
                  <a:pt x="20633" y="3222"/>
                  <a:pt x="20947" y="3384"/>
                  <a:pt x="21209" y="3713"/>
                </a:cubicBezTo>
                <a:cubicBezTo>
                  <a:pt x="21471" y="4042"/>
                  <a:pt x="21600" y="4427"/>
                  <a:pt x="21600" y="4865"/>
                </a:cubicBezTo>
                <a:lnTo>
                  <a:pt x="21600" y="19985"/>
                </a:lnTo>
                <a:cubicBezTo>
                  <a:pt x="21600" y="20422"/>
                  <a:pt x="21471" y="20804"/>
                  <a:pt x="21209" y="21122"/>
                </a:cubicBezTo>
                <a:cubicBezTo>
                  <a:pt x="20947" y="21442"/>
                  <a:pt x="20633" y="21600"/>
                  <a:pt x="20264" y="21600"/>
                </a:cubicBezTo>
                <a:lnTo>
                  <a:pt x="1348" y="21600"/>
                </a:lnTo>
                <a:cubicBezTo>
                  <a:pt x="981" y="21600"/>
                  <a:pt x="663" y="21442"/>
                  <a:pt x="399" y="21122"/>
                </a:cubicBezTo>
                <a:cubicBezTo>
                  <a:pt x="134" y="20804"/>
                  <a:pt x="0" y="20422"/>
                  <a:pt x="0" y="19985"/>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7" y="0"/>
                </a:lnTo>
                <a:cubicBezTo>
                  <a:pt x="13764" y="0"/>
                  <a:pt x="14136" y="143"/>
                  <a:pt x="14511" y="425"/>
                </a:cubicBezTo>
                <a:cubicBezTo>
                  <a:pt x="14885" y="713"/>
                  <a:pt x="15147" y="1057"/>
                  <a:pt x="15294" y="1460"/>
                </a:cubicBezTo>
                <a:lnTo>
                  <a:pt x="15962" y="3222"/>
                </a:lnTo>
                <a:lnTo>
                  <a:pt x="20264" y="3222"/>
                </a:lnTo>
                <a:close/>
                <a:moveTo>
                  <a:pt x="10807" y="19186"/>
                </a:moveTo>
                <a:cubicBezTo>
                  <a:pt x="11573" y="19186"/>
                  <a:pt x="12300" y="19003"/>
                  <a:pt x="12988" y="18651"/>
                </a:cubicBezTo>
                <a:cubicBezTo>
                  <a:pt x="13673" y="18295"/>
                  <a:pt x="14271" y="17811"/>
                  <a:pt x="14775" y="17197"/>
                </a:cubicBezTo>
                <a:cubicBezTo>
                  <a:pt x="15279" y="16583"/>
                  <a:pt x="15678" y="15863"/>
                  <a:pt x="15975" y="15049"/>
                </a:cubicBezTo>
                <a:cubicBezTo>
                  <a:pt x="16271" y="14235"/>
                  <a:pt x="16420" y="13357"/>
                  <a:pt x="16420" y="12422"/>
                </a:cubicBezTo>
                <a:cubicBezTo>
                  <a:pt x="16420" y="11500"/>
                  <a:pt x="16271" y="10623"/>
                  <a:pt x="15975" y="9795"/>
                </a:cubicBezTo>
                <a:cubicBezTo>
                  <a:pt x="15678" y="8966"/>
                  <a:pt x="15279" y="8249"/>
                  <a:pt x="14775" y="7644"/>
                </a:cubicBezTo>
                <a:cubicBezTo>
                  <a:pt x="14271" y="7036"/>
                  <a:pt x="13673" y="6557"/>
                  <a:pt x="12988" y="6199"/>
                </a:cubicBezTo>
                <a:cubicBezTo>
                  <a:pt x="12300" y="5843"/>
                  <a:pt x="11573" y="5667"/>
                  <a:pt x="10807"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1"/>
                  <a:pt x="5180" y="12422"/>
                </a:cubicBezTo>
                <a:cubicBezTo>
                  <a:pt x="5180" y="13357"/>
                  <a:pt x="5329" y="14235"/>
                  <a:pt x="5625" y="15049"/>
                </a:cubicBezTo>
                <a:cubicBezTo>
                  <a:pt x="5922" y="15863"/>
                  <a:pt x="6323" y="16583"/>
                  <a:pt x="6827" y="17197"/>
                </a:cubicBezTo>
                <a:cubicBezTo>
                  <a:pt x="7332" y="17811"/>
                  <a:pt x="7929" y="18295"/>
                  <a:pt x="8619" y="18651"/>
                </a:cubicBezTo>
                <a:cubicBezTo>
                  <a:pt x="9312" y="19006"/>
                  <a:pt x="10039" y="19186"/>
                  <a:pt x="10807" y="19186"/>
                </a:cubicBezTo>
                <a:moveTo>
                  <a:pt x="10807" y="7832"/>
                </a:moveTo>
                <a:cubicBezTo>
                  <a:pt x="11338" y="7832"/>
                  <a:pt x="11835" y="7953"/>
                  <a:pt x="12295" y="8191"/>
                </a:cubicBezTo>
                <a:cubicBezTo>
                  <a:pt x="12755" y="8432"/>
                  <a:pt x="13159" y="8755"/>
                  <a:pt x="13502" y="9169"/>
                </a:cubicBezTo>
                <a:cubicBezTo>
                  <a:pt x="13847" y="9583"/>
                  <a:pt x="14119" y="10068"/>
                  <a:pt x="14317" y="10623"/>
                </a:cubicBezTo>
                <a:cubicBezTo>
                  <a:pt x="14516" y="11185"/>
                  <a:pt x="14616" y="11782"/>
                  <a:pt x="14616" y="12422"/>
                </a:cubicBezTo>
                <a:cubicBezTo>
                  <a:pt x="14616" y="13057"/>
                  <a:pt x="14516" y="13650"/>
                  <a:pt x="14317" y="14206"/>
                </a:cubicBezTo>
                <a:cubicBezTo>
                  <a:pt x="14119" y="14758"/>
                  <a:pt x="13847" y="15246"/>
                  <a:pt x="13502" y="15669"/>
                </a:cubicBezTo>
                <a:cubicBezTo>
                  <a:pt x="13159" y="16092"/>
                  <a:pt x="12753" y="16421"/>
                  <a:pt x="12290" y="16662"/>
                </a:cubicBezTo>
                <a:cubicBezTo>
                  <a:pt x="11825" y="16900"/>
                  <a:pt x="11331" y="17017"/>
                  <a:pt x="10807" y="17017"/>
                </a:cubicBezTo>
                <a:cubicBezTo>
                  <a:pt x="10274" y="17017"/>
                  <a:pt x="9777" y="16900"/>
                  <a:pt x="9312" y="16662"/>
                </a:cubicBezTo>
                <a:cubicBezTo>
                  <a:pt x="8847" y="16421"/>
                  <a:pt x="8443" y="16092"/>
                  <a:pt x="8100" y="15669"/>
                </a:cubicBezTo>
                <a:cubicBezTo>
                  <a:pt x="7755" y="15246"/>
                  <a:pt x="7483" y="14755"/>
                  <a:pt x="7285" y="14200"/>
                </a:cubicBezTo>
                <a:cubicBezTo>
                  <a:pt x="7084" y="13642"/>
                  <a:pt x="6984" y="13045"/>
                  <a:pt x="6984" y="12422"/>
                </a:cubicBezTo>
                <a:cubicBezTo>
                  <a:pt x="6984" y="11782"/>
                  <a:pt x="7084" y="11185"/>
                  <a:pt x="7285" y="10623"/>
                </a:cubicBezTo>
                <a:cubicBezTo>
                  <a:pt x="7483" y="10068"/>
                  <a:pt x="7755" y="9583"/>
                  <a:pt x="8100" y="9169"/>
                </a:cubicBezTo>
                <a:cubicBezTo>
                  <a:pt x="8443" y="8755"/>
                  <a:pt x="8847" y="8431"/>
                  <a:pt x="9312" y="8191"/>
                </a:cubicBezTo>
                <a:cubicBezTo>
                  <a:pt x="9777" y="7953"/>
                  <a:pt x="10274" y="7832"/>
                  <a:pt x="10807" y="7832"/>
                </a:cubicBezTo>
              </a:path>
            </a:pathLst>
          </a:custGeom>
          <a:solidFill>
            <a:srgbClr val="FFFFFF"/>
          </a:solidFill>
          <a:ln w="12700">
            <a:miter lim="400000"/>
          </a:ln>
        </p:spPr>
        <p:txBody>
          <a:bodyPr lIns="45719" rIns="45719" anchor="ctr"/>
          <a:lstStyle/>
          <a:p>
            <a:pPr algn="l" defTabSz="913829">
              <a:lnSpc>
                <a:spcPct val="100000"/>
              </a:lnSpc>
              <a:defRPr sz="5600">
                <a:solidFill>
                  <a:srgbClr val="FFFFFF"/>
                </a:solidFill>
                <a:effectLst>
                  <a:outerShdw blurRad="38100" dist="38100" dir="2700000" rotWithShape="0">
                    <a:srgbClr val="000000"/>
                  </a:outerShdw>
                </a:effectLst>
                <a:latin typeface="Gill Sans"/>
                <a:ea typeface="Gill Sans"/>
                <a:cs typeface="Gill Sans"/>
                <a:sym typeface="Gill Sans"/>
              </a:defRPr>
            </a:pPr>
            <a:endParaRPr/>
          </a:p>
        </p:txBody>
      </p:sp>
      <p:sp>
        <p:nvSpPr>
          <p:cNvPr id="1435" name="The entrepreneur is commonly seen as an innovator a generator of new ideas and business processes."/>
          <p:cNvSpPr txBox="1"/>
          <p:nvPr/>
        </p:nvSpPr>
        <p:spPr>
          <a:xfrm>
            <a:off x="1709739" y="4037062"/>
            <a:ext cx="5293319"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36" name="Communication"/>
          <p:cNvSpPr txBox="1"/>
          <p:nvPr/>
        </p:nvSpPr>
        <p:spPr>
          <a:xfrm>
            <a:off x="1742700" y="3354696"/>
            <a:ext cx="310397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Communication</a:t>
            </a:r>
          </a:p>
        </p:txBody>
      </p:sp>
      <p:grpSp>
        <p:nvGrpSpPr>
          <p:cNvPr id="1452" name="成组"/>
          <p:cNvGrpSpPr/>
          <p:nvPr/>
        </p:nvGrpSpPr>
        <p:grpSpPr>
          <a:xfrm>
            <a:off x="1801839" y="9624669"/>
            <a:ext cx="2446606" cy="1223325"/>
            <a:chOff x="0" y="0"/>
            <a:chExt cx="2446604" cy="1223324"/>
          </a:xfrm>
        </p:grpSpPr>
        <p:grpSp>
          <p:nvGrpSpPr>
            <p:cNvPr id="1439" name="成组"/>
            <p:cNvGrpSpPr/>
            <p:nvPr/>
          </p:nvGrpSpPr>
          <p:grpSpPr>
            <a:xfrm>
              <a:off x="0" y="0"/>
              <a:ext cx="468329" cy="1223325"/>
              <a:chOff x="0" y="0"/>
              <a:chExt cx="468328" cy="1223324"/>
            </a:xfrm>
          </p:grpSpPr>
          <p:sp>
            <p:nvSpPr>
              <p:cNvPr id="1437"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38"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2" name="成组"/>
            <p:cNvGrpSpPr/>
            <p:nvPr/>
          </p:nvGrpSpPr>
          <p:grpSpPr>
            <a:xfrm>
              <a:off x="494814" y="0"/>
              <a:ext cx="468330" cy="1223325"/>
              <a:chOff x="0" y="0"/>
              <a:chExt cx="468328" cy="1223324"/>
            </a:xfrm>
          </p:grpSpPr>
          <p:sp>
            <p:nvSpPr>
              <p:cNvPr id="1440"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1"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5" name="成组"/>
            <p:cNvGrpSpPr/>
            <p:nvPr/>
          </p:nvGrpSpPr>
          <p:grpSpPr>
            <a:xfrm>
              <a:off x="989138" y="0"/>
              <a:ext cx="468330" cy="1223325"/>
              <a:chOff x="0" y="0"/>
              <a:chExt cx="468328" cy="1223324"/>
            </a:xfrm>
          </p:grpSpPr>
          <p:sp>
            <p:nvSpPr>
              <p:cNvPr id="144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8" name="成组"/>
            <p:cNvGrpSpPr/>
            <p:nvPr/>
          </p:nvGrpSpPr>
          <p:grpSpPr>
            <a:xfrm>
              <a:off x="1483461" y="0"/>
              <a:ext cx="468330" cy="1223325"/>
              <a:chOff x="0" y="0"/>
              <a:chExt cx="468328" cy="1223324"/>
            </a:xfrm>
          </p:grpSpPr>
          <p:sp>
            <p:nvSpPr>
              <p:cNvPr id="1446"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7"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51" name="成组"/>
            <p:cNvGrpSpPr/>
            <p:nvPr/>
          </p:nvGrpSpPr>
          <p:grpSpPr>
            <a:xfrm>
              <a:off x="1978276" y="0"/>
              <a:ext cx="468329" cy="1223325"/>
              <a:chOff x="0" y="0"/>
              <a:chExt cx="468328" cy="1223324"/>
            </a:xfrm>
          </p:grpSpPr>
          <p:sp>
            <p:nvSpPr>
              <p:cNvPr id="144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grpSp>
        <p:nvGrpSpPr>
          <p:cNvPr id="1468" name="成组"/>
          <p:cNvGrpSpPr/>
          <p:nvPr/>
        </p:nvGrpSpPr>
        <p:grpSpPr>
          <a:xfrm>
            <a:off x="19595718" y="5544710"/>
            <a:ext cx="2446606" cy="1223325"/>
            <a:chOff x="0" y="0"/>
            <a:chExt cx="2446604" cy="1223324"/>
          </a:xfrm>
        </p:grpSpPr>
        <p:grpSp>
          <p:nvGrpSpPr>
            <p:cNvPr id="1455" name="成组"/>
            <p:cNvGrpSpPr/>
            <p:nvPr/>
          </p:nvGrpSpPr>
          <p:grpSpPr>
            <a:xfrm>
              <a:off x="0" y="0"/>
              <a:ext cx="468329" cy="1223325"/>
              <a:chOff x="0" y="0"/>
              <a:chExt cx="468328" cy="1223324"/>
            </a:xfrm>
          </p:grpSpPr>
          <p:sp>
            <p:nvSpPr>
              <p:cNvPr id="145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58" name="成组"/>
            <p:cNvGrpSpPr/>
            <p:nvPr/>
          </p:nvGrpSpPr>
          <p:grpSpPr>
            <a:xfrm>
              <a:off x="494814" y="0"/>
              <a:ext cx="468330" cy="1223325"/>
              <a:chOff x="0" y="0"/>
              <a:chExt cx="468328" cy="1223324"/>
            </a:xfrm>
          </p:grpSpPr>
          <p:sp>
            <p:nvSpPr>
              <p:cNvPr id="1456"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7"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1" name="成组"/>
            <p:cNvGrpSpPr/>
            <p:nvPr/>
          </p:nvGrpSpPr>
          <p:grpSpPr>
            <a:xfrm>
              <a:off x="989137" y="0"/>
              <a:ext cx="468330" cy="1223325"/>
              <a:chOff x="0" y="0"/>
              <a:chExt cx="468328" cy="1223324"/>
            </a:xfrm>
          </p:grpSpPr>
          <p:sp>
            <p:nvSpPr>
              <p:cNvPr id="145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4" name="成组"/>
            <p:cNvGrpSpPr/>
            <p:nvPr/>
          </p:nvGrpSpPr>
          <p:grpSpPr>
            <a:xfrm>
              <a:off x="1483460" y="0"/>
              <a:ext cx="468330" cy="1223325"/>
              <a:chOff x="0" y="0"/>
              <a:chExt cx="468328" cy="1223324"/>
            </a:xfrm>
          </p:grpSpPr>
          <p:sp>
            <p:nvSpPr>
              <p:cNvPr id="1462"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3"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7" name="成组"/>
            <p:cNvGrpSpPr/>
            <p:nvPr/>
          </p:nvGrpSpPr>
          <p:grpSpPr>
            <a:xfrm>
              <a:off x="1978276" y="0"/>
              <a:ext cx="468329" cy="1223325"/>
              <a:chOff x="0" y="0"/>
              <a:chExt cx="468328" cy="1223324"/>
            </a:xfrm>
          </p:grpSpPr>
          <p:sp>
            <p:nvSpPr>
              <p:cNvPr id="1465"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6"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grpSp>
        <p:nvGrpSpPr>
          <p:cNvPr id="1484" name="成组"/>
          <p:cNvGrpSpPr/>
          <p:nvPr/>
        </p:nvGrpSpPr>
        <p:grpSpPr>
          <a:xfrm>
            <a:off x="19587585" y="9624669"/>
            <a:ext cx="2446606" cy="1223325"/>
            <a:chOff x="0" y="0"/>
            <a:chExt cx="2446604" cy="1223324"/>
          </a:xfrm>
        </p:grpSpPr>
        <p:grpSp>
          <p:nvGrpSpPr>
            <p:cNvPr id="1471" name="成组"/>
            <p:cNvGrpSpPr/>
            <p:nvPr/>
          </p:nvGrpSpPr>
          <p:grpSpPr>
            <a:xfrm>
              <a:off x="0" y="0"/>
              <a:ext cx="468329" cy="1223325"/>
              <a:chOff x="0" y="0"/>
              <a:chExt cx="468328" cy="1223324"/>
            </a:xfrm>
          </p:grpSpPr>
          <p:sp>
            <p:nvSpPr>
              <p:cNvPr id="146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74" name="成组"/>
            <p:cNvGrpSpPr/>
            <p:nvPr/>
          </p:nvGrpSpPr>
          <p:grpSpPr>
            <a:xfrm>
              <a:off x="494815" y="0"/>
              <a:ext cx="468329" cy="1223325"/>
              <a:chOff x="0" y="0"/>
              <a:chExt cx="468328" cy="1223324"/>
            </a:xfrm>
          </p:grpSpPr>
          <p:sp>
            <p:nvSpPr>
              <p:cNvPr id="1472"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3"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77" name="成组"/>
            <p:cNvGrpSpPr/>
            <p:nvPr/>
          </p:nvGrpSpPr>
          <p:grpSpPr>
            <a:xfrm>
              <a:off x="989137" y="0"/>
              <a:ext cx="468330" cy="1223325"/>
              <a:chOff x="0" y="0"/>
              <a:chExt cx="468328" cy="1223324"/>
            </a:xfrm>
          </p:grpSpPr>
          <p:sp>
            <p:nvSpPr>
              <p:cNvPr id="1475"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6"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80" name="成组"/>
            <p:cNvGrpSpPr/>
            <p:nvPr/>
          </p:nvGrpSpPr>
          <p:grpSpPr>
            <a:xfrm>
              <a:off x="1483461" y="0"/>
              <a:ext cx="468329" cy="1223325"/>
              <a:chOff x="0" y="0"/>
              <a:chExt cx="468328" cy="1223324"/>
            </a:xfrm>
          </p:grpSpPr>
          <p:sp>
            <p:nvSpPr>
              <p:cNvPr id="1478"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9"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83" name="成组"/>
            <p:cNvGrpSpPr/>
            <p:nvPr/>
          </p:nvGrpSpPr>
          <p:grpSpPr>
            <a:xfrm>
              <a:off x="1978275" y="0"/>
              <a:ext cx="468330" cy="1223325"/>
              <a:chOff x="0" y="0"/>
              <a:chExt cx="468328" cy="1223324"/>
            </a:xfrm>
          </p:grpSpPr>
          <p:sp>
            <p:nvSpPr>
              <p:cNvPr id="1481"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82"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sp>
        <p:nvSpPr>
          <p:cNvPr id="1485" name="The entrepreneur is commonly seen as an innovator a generator of new ideas and business processes."/>
          <p:cNvSpPr txBox="1"/>
          <p:nvPr/>
        </p:nvSpPr>
        <p:spPr>
          <a:xfrm>
            <a:off x="1709739" y="8026351"/>
            <a:ext cx="5293319"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86" name="Photography"/>
          <p:cNvSpPr txBox="1"/>
          <p:nvPr/>
        </p:nvSpPr>
        <p:spPr>
          <a:xfrm>
            <a:off x="1742700" y="7343982"/>
            <a:ext cx="2552835"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Photography</a:t>
            </a:r>
          </a:p>
        </p:txBody>
      </p:sp>
      <p:sp>
        <p:nvSpPr>
          <p:cNvPr id="1487" name="The entrepreneur is commonly seen as an innovator a generator of new ideas and business processes."/>
          <p:cNvSpPr txBox="1"/>
          <p:nvPr/>
        </p:nvSpPr>
        <p:spPr>
          <a:xfrm>
            <a:off x="16894068" y="4037062"/>
            <a:ext cx="5293319"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88" name="Knowledge"/>
          <p:cNvSpPr txBox="1"/>
          <p:nvPr/>
        </p:nvSpPr>
        <p:spPr>
          <a:xfrm>
            <a:off x="16927030" y="3354696"/>
            <a:ext cx="5286556"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00000"/>
              </a:lnSpc>
              <a:defRPr sz="3400">
                <a:solidFill>
                  <a:srgbClr val="737572"/>
                </a:solidFill>
                <a:latin typeface="Helvetica"/>
                <a:ea typeface="Helvetica"/>
                <a:cs typeface="Helvetica"/>
                <a:sym typeface="Helvetica"/>
              </a:defRPr>
            </a:lvl1pPr>
          </a:lstStyle>
          <a:p>
            <a:r>
              <a:t>Knowledge</a:t>
            </a:r>
          </a:p>
        </p:txBody>
      </p:sp>
      <p:sp>
        <p:nvSpPr>
          <p:cNvPr id="1489" name="The entrepreneur is commonly seen as an innovator a generator of new ideas and business processes."/>
          <p:cNvSpPr txBox="1"/>
          <p:nvPr/>
        </p:nvSpPr>
        <p:spPr>
          <a:xfrm>
            <a:off x="16894068" y="8026351"/>
            <a:ext cx="5293319"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90" name="Sharing"/>
          <p:cNvSpPr txBox="1"/>
          <p:nvPr/>
        </p:nvSpPr>
        <p:spPr>
          <a:xfrm>
            <a:off x="16688618" y="7343982"/>
            <a:ext cx="5524967"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00000"/>
              </a:lnSpc>
              <a:defRPr sz="3400">
                <a:solidFill>
                  <a:srgbClr val="737572"/>
                </a:solidFill>
                <a:latin typeface="Helvetica"/>
                <a:ea typeface="Helvetica"/>
                <a:cs typeface="Helvetica"/>
                <a:sym typeface="Helvetica"/>
              </a:defRPr>
            </a:lvl1pPr>
          </a:lstStyle>
          <a:p>
            <a:r>
              <a:t>Sharing</a:t>
            </a:r>
          </a:p>
        </p:txBody>
      </p:sp>
      <p:grpSp>
        <p:nvGrpSpPr>
          <p:cNvPr id="1506" name="成组"/>
          <p:cNvGrpSpPr/>
          <p:nvPr/>
        </p:nvGrpSpPr>
        <p:grpSpPr>
          <a:xfrm>
            <a:off x="1801839" y="5543198"/>
            <a:ext cx="2446606" cy="1223325"/>
            <a:chOff x="0" y="0"/>
            <a:chExt cx="2446604" cy="1223324"/>
          </a:xfrm>
        </p:grpSpPr>
        <p:grpSp>
          <p:nvGrpSpPr>
            <p:cNvPr id="1493" name="成组"/>
            <p:cNvGrpSpPr/>
            <p:nvPr/>
          </p:nvGrpSpPr>
          <p:grpSpPr>
            <a:xfrm>
              <a:off x="0" y="0"/>
              <a:ext cx="468329" cy="1223325"/>
              <a:chOff x="0" y="0"/>
              <a:chExt cx="468328" cy="1223324"/>
            </a:xfrm>
          </p:grpSpPr>
          <p:sp>
            <p:nvSpPr>
              <p:cNvPr id="1491"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2"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96" name="成组"/>
            <p:cNvGrpSpPr/>
            <p:nvPr/>
          </p:nvGrpSpPr>
          <p:grpSpPr>
            <a:xfrm>
              <a:off x="494814" y="0"/>
              <a:ext cx="468330" cy="1223325"/>
              <a:chOff x="0" y="0"/>
              <a:chExt cx="468328" cy="1223324"/>
            </a:xfrm>
          </p:grpSpPr>
          <p:sp>
            <p:nvSpPr>
              <p:cNvPr id="1494"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5"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99" name="成组"/>
            <p:cNvGrpSpPr/>
            <p:nvPr/>
          </p:nvGrpSpPr>
          <p:grpSpPr>
            <a:xfrm>
              <a:off x="989138" y="0"/>
              <a:ext cx="468330" cy="1223325"/>
              <a:chOff x="0" y="0"/>
              <a:chExt cx="468328" cy="1223324"/>
            </a:xfrm>
          </p:grpSpPr>
          <p:sp>
            <p:nvSpPr>
              <p:cNvPr id="1497"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8"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502" name="成组"/>
            <p:cNvGrpSpPr/>
            <p:nvPr/>
          </p:nvGrpSpPr>
          <p:grpSpPr>
            <a:xfrm>
              <a:off x="1483461" y="0"/>
              <a:ext cx="468330" cy="1223325"/>
              <a:chOff x="0" y="0"/>
              <a:chExt cx="468328" cy="1223324"/>
            </a:xfrm>
          </p:grpSpPr>
          <p:sp>
            <p:nvSpPr>
              <p:cNvPr id="1500"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501"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505" name="成组"/>
            <p:cNvGrpSpPr/>
            <p:nvPr/>
          </p:nvGrpSpPr>
          <p:grpSpPr>
            <a:xfrm>
              <a:off x="1978276" y="0"/>
              <a:ext cx="468329" cy="1223325"/>
              <a:chOff x="0" y="0"/>
              <a:chExt cx="468328" cy="1223324"/>
            </a:xfrm>
          </p:grpSpPr>
          <p:sp>
            <p:nvSpPr>
              <p:cNvPr id="150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50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sp>
        <p:nvSpPr>
          <p:cNvPr id="1507" name="60%"/>
          <p:cNvSpPr txBox="1"/>
          <p:nvPr/>
        </p:nvSpPr>
        <p:spPr>
          <a:xfrm>
            <a:off x="4543468" y="5690253"/>
            <a:ext cx="142590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5200">
                <a:solidFill>
                  <a:srgbClr val="737572"/>
                </a:solidFill>
                <a:latin typeface="Helvetica"/>
                <a:ea typeface="Helvetica"/>
                <a:cs typeface="Helvetica"/>
                <a:sym typeface="Helvetica"/>
              </a:defRPr>
            </a:lvl1pPr>
          </a:lstStyle>
          <a:p>
            <a:r>
              <a:t>60%</a:t>
            </a:r>
          </a:p>
        </p:txBody>
      </p:sp>
      <p:sp>
        <p:nvSpPr>
          <p:cNvPr id="1508" name="80%"/>
          <p:cNvSpPr txBox="1"/>
          <p:nvPr/>
        </p:nvSpPr>
        <p:spPr>
          <a:xfrm>
            <a:off x="4543468" y="9809619"/>
            <a:ext cx="142590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5200">
                <a:solidFill>
                  <a:srgbClr val="737572"/>
                </a:solidFill>
                <a:latin typeface="Helvetica"/>
                <a:ea typeface="Helvetica"/>
                <a:cs typeface="Helvetica"/>
                <a:sym typeface="Helvetica"/>
              </a:defRPr>
            </a:lvl1pPr>
          </a:lstStyle>
          <a:p>
            <a:r>
              <a:t>80%</a:t>
            </a:r>
          </a:p>
        </p:txBody>
      </p:sp>
      <p:sp>
        <p:nvSpPr>
          <p:cNvPr id="1509" name="80%"/>
          <p:cNvSpPr txBox="1"/>
          <p:nvPr/>
        </p:nvSpPr>
        <p:spPr>
          <a:xfrm>
            <a:off x="17852494" y="5690253"/>
            <a:ext cx="142590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lnSpc>
                <a:spcPct val="100000"/>
              </a:lnSpc>
              <a:defRPr sz="5200">
                <a:solidFill>
                  <a:srgbClr val="737572"/>
                </a:solidFill>
                <a:latin typeface="Helvetica"/>
                <a:ea typeface="Helvetica"/>
                <a:cs typeface="Helvetica"/>
                <a:sym typeface="Helvetica"/>
              </a:defRPr>
            </a:lvl1pPr>
          </a:lstStyle>
          <a:p>
            <a:r>
              <a:t>80%</a:t>
            </a:r>
          </a:p>
        </p:txBody>
      </p:sp>
      <p:sp>
        <p:nvSpPr>
          <p:cNvPr id="1510" name="40%"/>
          <p:cNvSpPr txBox="1"/>
          <p:nvPr/>
        </p:nvSpPr>
        <p:spPr>
          <a:xfrm>
            <a:off x="17852494" y="9809619"/>
            <a:ext cx="142590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lnSpc>
                <a:spcPct val="100000"/>
              </a:lnSpc>
              <a:defRPr sz="5200">
                <a:solidFill>
                  <a:srgbClr val="737572"/>
                </a:solidFill>
                <a:latin typeface="Helvetica"/>
                <a:ea typeface="Helvetica"/>
                <a:cs typeface="Helvetica"/>
                <a:sym typeface="Helvetica"/>
              </a:defRPr>
            </a:lvl1pPr>
          </a:lstStyle>
          <a:p>
            <a:r>
              <a:t>40%</a:t>
            </a:r>
          </a:p>
        </p:txBody>
      </p:sp>
      <p:graphicFrame>
        <p:nvGraphicFramePr>
          <p:cNvPr id="1511" name="二维饼图"/>
          <p:cNvGraphicFramePr/>
          <p:nvPr/>
        </p:nvGraphicFramePr>
        <p:xfrm>
          <a:off x="10147300" y="5464373"/>
          <a:ext cx="4089401" cy="4089401"/>
        </p:xfrm>
        <a:graphic>
          <a:graphicData uri="http://schemas.openxmlformats.org/drawingml/2006/chart">
            <c:chart xmlns:c="http://schemas.openxmlformats.org/drawingml/2006/chart" xmlns:r="http://schemas.openxmlformats.org/officeDocument/2006/relationships" r:id="rId2"/>
          </a:graphicData>
        </a:graphic>
      </p:graphicFrame>
      <p:sp>
        <p:nvSpPr>
          <p:cNvPr id="1512" name="WRITE HERE A TITLE…"/>
          <p:cNvSpPr txBox="1"/>
          <p:nvPr/>
        </p:nvSpPr>
        <p:spPr>
          <a:xfrm>
            <a:off x="7870305" y="673623"/>
            <a:ext cx="864360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Report Area and Demographics</a:t>
            </a:r>
          </a:p>
        </p:txBody>
      </p:sp>
      <p:sp>
        <p:nvSpPr>
          <p:cNvPr id="1513"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12"/>
                                        </p:tgtEl>
                                        <p:attrNameLst>
                                          <p:attrName>style.visibility</p:attrName>
                                        </p:attrNameLst>
                                      </p:cBhvr>
                                      <p:to>
                                        <p:strVal val="visible"/>
                                      </p:to>
                                    </p:set>
                                    <p:animEffect transition="in" filter="fade">
                                      <p:cBhvr>
                                        <p:cTn id="7" dur="500"/>
                                        <p:tgtEl>
                                          <p:spTgt spid="15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13"/>
                                        </p:tgtEl>
                                        <p:attrNameLst>
                                          <p:attrName>style.visibility</p:attrName>
                                        </p:attrNameLst>
                                      </p:cBhvr>
                                      <p:to>
                                        <p:strVal val="visible"/>
                                      </p:to>
                                    </p:set>
                                    <p:animEffect transition="in" filter="fade">
                                      <p:cBhvr>
                                        <p:cTn id="12" dur="500"/>
                                        <p:tgtEl>
                                          <p:spTgt spid="15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1"/>
                                        </p:tgtEl>
                                        <p:attrNameLst>
                                          <p:attrName>style.visibility</p:attrName>
                                        </p:attrNameLst>
                                      </p:cBhvr>
                                      <p:to>
                                        <p:strVal val="visible"/>
                                      </p:to>
                                    </p:set>
                                    <p:animEffect transition="in" filter="fade">
                                      <p:cBhvr>
                                        <p:cTn id="17" dur="500"/>
                                        <p:tgtEl>
                                          <p:spTgt spid="15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28"/>
                                        </p:tgtEl>
                                        <p:attrNameLst>
                                          <p:attrName>style.visibility</p:attrName>
                                        </p:attrNameLst>
                                      </p:cBhvr>
                                      <p:to>
                                        <p:strVal val="visible"/>
                                      </p:to>
                                    </p:set>
                                    <p:animEffect transition="in" filter="fade">
                                      <p:cBhvr>
                                        <p:cTn id="22" dur="500"/>
                                        <p:tgtEl>
                                          <p:spTgt spid="14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31"/>
                                        </p:tgtEl>
                                        <p:attrNameLst>
                                          <p:attrName>style.visibility</p:attrName>
                                        </p:attrNameLst>
                                      </p:cBhvr>
                                      <p:to>
                                        <p:strVal val="visible"/>
                                      </p:to>
                                    </p:set>
                                    <p:animEffect transition="in" filter="fade">
                                      <p:cBhvr>
                                        <p:cTn id="27" dur="500"/>
                                        <p:tgtEl>
                                          <p:spTgt spid="14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36"/>
                                        </p:tgtEl>
                                        <p:attrNameLst>
                                          <p:attrName>style.visibility</p:attrName>
                                        </p:attrNameLst>
                                      </p:cBhvr>
                                      <p:to>
                                        <p:strVal val="visible"/>
                                      </p:to>
                                    </p:set>
                                    <p:animEffect transition="in" filter="fade">
                                      <p:cBhvr>
                                        <p:cTn id="32" dur="500"/>
                                        <p:tgtEl>
                                          <p:spTgt spid="14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35"/>
                                        </p:tgtEl>
                                        <p:attrNameLst>
                                          <p:attrName>style.visibility</p:attrName>
                                        </p:attrNameLst>
                                      </p:cBhvr>
                                      <p:to>
                                        <p:strVal val="visible"/>
                                      </p:to>
                                    </p:set>
                                    <p:animEffect transition="in" filter="fade">
                                      <p:cBhvr>
                                        <p:cTn id="37" dur="500"/>
                                        <p:tgtEl>
                                          <p:spTgt spid="14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06"/>
                                        </p:tgtEl>
                                        <p:attrNameLst>
                                          <p:attrName>style.visibility</p:attrName>
                                        </p:attrNameLst>
                                      </p:cBhvr>
                                      <p:to>
                                        <p:strVal val="visible"/>
                                      </p:to>
                                    </p:set>
                                    <p:animEffect transition="in" filter="fade">
                                      <p:cBhvr>
                                        <p:cTn id="42" dur="500"/>
                                        <p:tgtEl>
                                          <p:spTgt spid="150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07"/>
                                        </p:tgtEl>
                                        <p:attrNameLst>
                                          <p:attrName>style.visibility</p:attrName>
                                        </p:attrNameLst>
                                      </p:cBhvr>
                                      <p:to>
                                        <p:strVal val="visible"/>
                                      </p:to>
                                    </p:set>
                                    <p:animEffect transition="in" filter="fade">
                                      <p:cBhvr>
                                        <p:cTn id="47" dur="500"/>
                                        <p:tgtEl>
                                          <p:spTgt spid="150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429"/>
                                        </p:tgtEl>
                                        <p:attrNameLst>
                                          <p:attrName>style.visibility</p:attrName>
                                        </p:attrNameLst>
                                      </p:cBhvr>
                                      <p:to>
                                        <p:strVal val="visible"/>
                                      </p:to>
                                    </p:set>
                                    <p:animEffect transition="in" filter="fade">
                                      <p:cBhvr>
                                        <p:cTn id="52" dur="500"/>
                                        <p:tgtEl>
                                          <p:spTgt spid="142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432"/>
                                        </p:tgtEl>
                                        <p:attrNameLst>
                                          <p:attrName>style.visibility</p:attrName>
                                        </p:attrNameLst>
                                      </p:cBhvr>
                                      <p:to>
                                        <p:strVal val="visible"/>
                                      </p:to>
                                    </p:set>
                                    <p:animEffect transition="in" filter="fade">
                                      <p:cBhvr>
                                        <p:cTn id="57" dur="500"/>
                                        <p:tgtEl>
                                          <p:spTgt spid="14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488"/>
                                        </p:tgtEl>
                                        <p:attrNameLst>
                                          <p:attrName>style.visibility</p:attrName>
                                        </p:attrNameLst>
                                      </p:cBhvr>
                                      <p:to>
                                        <p:strVal val="visible"/>
                                      </p:to>
                                    </p:set>
                                    <p:animEffect transition="in" filter="fade">
                                      <p:cBhvr>
                                        <p:cTn id="62" dur="500"/>
                                        <p:tgtEl>
                                          <p:spTgt spid="148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487"/>
                                        </p:tgtEl>
                                        <p:attrNameLst>
                                          <p:attrName>style.visibility</p:attrName>
                                        </p:attrNameLst>
                                      </p:cBhvr>
                                      <p:to>
                                        <p:strVal val="visible"/>
                                      </p:to>
                                    </p:set>
                                    <p:animEffect transition="in" filter="fade">
                                      <p:cBhvr>
                                        <p:cTn id="67" dur="500"/>
                                        <p:tgtEl>
                                          <p:spTgt spid="148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09"/>
                                        </p:tgtEl>
                                        <p:attrNameLst>
                                          <p:attrName>style.visibility</p:attrName>
                                        </p:attrNameLst>
                                      </p:cBhvr>
                                      <p:to>
                                        <p:strVal val="visible"/>
                                      </p:to>
                                    </p:set>
                                    <p:animEffect transition="in" filter="fade">
                                      <p:cBhvr>
                                        <p:cTn id="72" dur="500"/>
                                        <p:tgtEl>
                                          <p:spTgt spid="150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468"/>
                                        </p:tgtEl>
                                        <p:attrNameLst>
                                          <p:attrName>style.visibility</p:attrName>
                                        </p:attrNameLst>
                                      </p:cBhvr>
                                      <p:to>
                                        <p:strVal val="visible"/>
                                      </p:to>
                                    </p:set>
                                    <p:animEffect transition="in" filter="fade">
                                      <p:cBhvr>
                                        <p:cTn id="77" dur="500"/>
                                        <p:tgtEl>
                                          <p:spTgt spid="146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427"/>
                                        </p:tgtEl>
                                        <p:attrNameLst>
                                          <p:attrName>style.visibility</p:attrName>
                                        </p:attrNameLst>
                                      </p:cBhvr>
                                      <p:to>
                                        <p:strVal val="visible"/>
                                      </p:to>
                                    </p:set>
                                    <p:animEffect transition="in" filter="fade">
                                      <p:cBhvr>
                                        <p:cTn id="82" dur="500"/>
                                        <p:tgtEl>
                                          <p:spTgt spid="142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433"/>
                                        </p:tgtEl>
                                        <p:attrNameLst>
                                          <p:attrName>style.visibility</p:attrName>
                                        </p:attrNameLst>
                                      </p:cBhvr>
                                      <p:to>
                                        <p:strVal val="visible"/>
                                      </p:to>
                                    </p:set>
                                    <p:animEffect transition="in" filter="fade">
                                      <p:cBhvr>
                                        <p:cTn id="87" dur="500"/>
                                        <p:tgtEl>
                                          <p:spTgt spid="14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490"/>
                                        </p:tgtEl>
                                        <p:attrNameLst>
                                          <p:attrName>style.visibility</p:attrName>
                                        </p:attrNameLst>
                                      </p:cBhvr>
                                      <p:to>
                                        <p:strVal val="visible"/>
                                      </p:to>
                                    </p:set>
                                    <p:animEffect transition="in" filter="fade">
                                      <p:cBhvr>
                                        <p:cTn id="92" dur="500"/>
                                        <p:tgtEl>
                                          <p:spTgt spid="149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489"/>
                                        </p:tgtEl>
                                        <p:attrNameLst>
                                          <p:attrName>style.visibility</p:attrName>
                                        </p:attrNameLst>
                                      </p:cBhvr>
                                      <p:to>
                                        <p:strVal val="visible"/>
                                      </p:to>
                                    </p:set>
                                    <p:animEffect transition="in" filter="fade">
                                      <p:cBhvr>
                                        <p:cTn id="97" dur="500"/>
                                        <p:tgtEl>
                                          <p:spTgt spid="148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10"/>
                                        </p:tgtEl>
                                        <p:attrNameLst>
                                          <p:attrName>style.visibility</p:attrName>
                                        </p:attrNameLst>
                                      </p:cBhvr>
                                      <p:to>
                                        <p:strVal val="visible"/>
                                      </p:to>
                                    </p:set>
                                    <p:animEffect transition="in" filter="fade">
                                      <p:cBhvr>
                                        <p:cTn id="102" dur="500"/>
                                        <p:tgtEl>
                                          <p:spTgt spid="151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484"/>
                                        </p:tgtEl>
                                        <p:attrNameLst>
                                          <p:attrName>style.visibility</p:attrName>
                                        </p:attrNameLst>
                                      </p:cBhvr>
                                      <p:to>
                                        <p:strVal val="visible"/>
                                      </p:to>
                                    </p:set>
                                    <p:animEffect transition="in" filter="fade">
                                      <p:cBhvr>
                                        <p:cTn id="107" dur="500"/>
                                        <p:tgtEl>
                                          <p:spTgt spid="148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426"/>
                                        </p:tgtEl>
                                        <p:attrNameLst>
                                          <p:attrName>style.visibility</p:attrName>
                                        </p:attrNameLst>
                                      </p:cBhvr>
                                      <p:to>
                                        <p:strVal val="visible"/>
                                      </p:to>
                                    </p:set>
                                    <p:animEffect transition="in" filter="fade">
                                      <p:cBhvr>
                                        <p:cTn id="112" dur="500"/>
                                        <p:tgtEl>
                                          <p:spTgt spid="142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434"/>
                                        </p:tgtEl>
                                        <p:attrNameLst>
                                          <p:attrName>style.visibility</p:attrName>
                                        </p:attrNameLst>
                                      </p:cBhvr>
                                      <p:to>
                                        <p:strVal val="visible"/>
                                      </p:to>
                                    </p:set>
                                    <p:animEffect transition="in" filter="fade">
                                      <p:cBhvr>
                                        <p:cTn id="117" dur="500"/>
                                        <p:tgtEl>
                                          <p:spTgt spid="143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486"/>
                                        </p:tgtEl>
                                        <p:attrNameLst>
                                          <p:attrName>style.visibility</p:attrName>
                                        </p:attrNameLst>
                                      </p:cBhvr>
                                      <p:to>
                                        <p:strVal val="visible"/>
                                      </p:to>
                                    </p:set>
                                    <p:animEffect transition="in" filter="fade">
                                      <p:cBhvr>
                                        <p:cTn id="122" dur="500"/>
                                        <p:tgtEl>
                                          <p:spTgt spid="1486"/>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485"/>
                                        </p:tgtEl>
                                        <p:attrNameLst>
                                          <p:attrName>style.visibility</p:attrName>
                                        </p:attrNameLst>
                                      </p:cBhvr>
                                      <p:to>
                                        <p:strVal val="visible"/>
                                      </p:to>
                                    </p:set>
                                    <p:animEffect transition="in" filter="fade">
                                      <p:cBhvr>
                                        <p:cTn id="127" dur="500"/>
                                        <p:tgtEl>
                                          <p:spTgt spid="148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452"/>
                                        </p:tgtEl>
                                        <p:attrNameLst>
                                          <p:attrName>style.visibility</p:attrName>
                                        </p:attrNameLst>
                                      </p:cBhvr>
                                      <p:to>
                                        <p:strVal val="visible"/>
                                      </p:to>
                                    </p:set>
                                    <p:animEffect transition="in" filter="fade">
                                      <p:cBhvr>
                                        <p:cTn id="132" dur="500"/>
                                        <p:tgtEl>
                                          <p:spTgt spid="145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508"/>
                                        </p:tgtEl>
                                        <p:attrNameLst>
                                          <p:attrName>style.visibility</p:attrName>
                                        </p:attrNameLst>
                                      </p:cBhvr>
                                      <p:to>
                                        <p:strVal val="visible"/>
                                      </p:to>
                                    </p:set>
                                    <p:animEffect transition="in" filter="fade">
                                      <p:cBhvr>
                                        <p:cTn id="137" dur="500"/>
                                        <p:tgtEl>
                                          <p:spTgt spid="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 grpId="22" animBg="1" advAuto="0"/>
      <p:bldP spid="1427" grpId="16" animBg="1" advAuto="0"/>
      <p:bldP spid="1428" grpId="4" animBg="1" advAuto="0"/>
      <p:bldP spid="1429" grpId="10" animBg="1" advAuto="0"/>
      <p:bldP spid="1431" grpId="5" animBg="1" advAuto="0"/>
      <p:bldP spid="1432" grpId="11" animBg="1" advAuto="0"/>
      <p:bldP spid="1433" grpId="17" animBg="1" advAuto="0"/>
      <p:bldP spid="1434" grpId="23" animBg="1" advAuto="0"/>
      <p:bldP spid="1435" grpId="7" animBg="1" advAuto="0"/>
      <p:bldP spid="1436" grpId="6" animBg="1" advAuto="0"/>
      <p:bldP spid="1452" grpId="26" animBg="1" advAuto="0"/>
      <p:bldP spid="1468" grpId="15" animBg="1" advAuto="0"/>
      <p:bldP spid="1484" grpId="21" animBg="1" advAuto="0"/>
      <p:bldP spid="1485" grpId="25" animBg="1" advAuto="0"/>
      <p:bldP spid="1486" grpId="24" animBg="1" advAuto="0"/>
      <p:bldP spid="1487" grpId="13" animBg="1" advAuto="0"/>
      <p:bldP spid="1488" grpId="12" animBg="1" advAuto="0"/>
      <p:bldP spid="1489" grpId="19" animBg="1" advAuto="0"/>
      <p:bldP spid="1490" grpId="18" animBg="1" advAuto="0"/>
      <p:bldP spid="1506" grpId="8" animBg="1" advAuto="0"/>
      <p:bldP spid="1507" grpId="9" animBg="1" advAuto="0"/>
      <p:bldP spid="1508" grpId="27" animBg="1" advAuto="0"/>
      <p:bldP spid="1509" grpId="14" animBg="1" advAuto="0"/>
      <p:bldP spid="1510" grpId="20" animBg="1" advAuto="0"/>
      <p:bldP spid="1511" grpId="3" animBg="1" advAuto="0"/>
      <p:bldP spid="1512" grpId="1" animBg="1" advAuto="0"/>
      <p:bldP spid="1513" grpId="2"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
        <p:nvSpPr>
          <p:cNvPr id="1516" name="形状"/>
          <p:cNvSpPr/>
          <p:nvPr/>
        </p:nvSpPr>
        <p:spPr>
          <a:xfrm>
            <a:off x="1586879" y="6741659"/>
            <a:ext cx="6970073" cy="3048878"/>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F19A14">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7" name="形状"/>
          <p:cNvSpPr/>
          <p:nvPr/>
        </p:nvSpPr>
        <p:spPr>
          <a:xfrm>
            <a:off x="4752228" y="4931677"/>
            <a:ext cx="6970072" cy="485886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F1C05A">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8" name="形状"/>
          <p:cNvSpPr/>
          <p:nvPr/>
        </p:nvSpPr>
        <p:spPr>
          <a:xfrm>
            <a:off x="7762306" y="5750776"/>
            <a:ext cx="6970073" cy="403976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2BB294">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9" name="形状"/>
          <p:cNvSpPr/>
          <p:nvPr/>
        </p:nvSpPr>
        <p:spPr>
          <a:xfrm>
            <a:off x="9732860" y="6741660"/>
            <a:ext cx="6970072" cy="3048877"/>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135D9A">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0" name="形状"/>
          <p:cNvSpPr/>
          <p:nvPr/>
        </p:nvSpPr>
        <p:spPr>
          <a:xfrm>
            <a:off x="12663123" y="6151329"/>
            <a:ext cx="6970073" cy="3625448"/>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BFBFBF">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1" name="形状"/>
          <p:cNvSpPr/>
          <p:nvPr/>
        </p:nvSpPr>
        <p:spPr>
          <a:xfrm>
            <a:off x="15746210" y="6464408"/>
            <a:ext cx="6970073" cy="332420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5B5B5B">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2" name="January…"/>
          <p:cNvSpPr txBox="1"/>
          <p:nvPr/>
        </p:nvSpPr>
        <p:spPr>
          <a:xfrm>
            <a:off x="2096524" y="4258840"/>
            <a:ext cx="3102486" cy="1615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January</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3" name="线条"/>
          <p:cNvSpPr/>
          <p:nvPr/>
        </p:nvSpPr>
        <p:spPr>
          <a:xfrm>
            <a:off x="5110069" y="4517857"/>
            <a:ext cx="1" cy="1922019"/>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4" name="线条"/>
          <p:cNvSpPr/>
          <p:nvPr/>
        </p:nvSpPr>
        <p:spPr>
          <a:xfrm>
            <a:off x="8232103" y="2692137"/>
            <a:ext cx="1" cy="1922018"/>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5" name="February…"/>
          <p:cNvSpPr txBox="1"/>
          <p:nvPr/>
        </p:nvSpPr>
        <p:spPr>
          <a:xfrm>
            <a:off x="5668341" y="2460732"/>
            <a:ext cx="2642393"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February</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6" name="线条"/>
          <p:cNvSpPr/>
          <p:nvPr/>
        </p:nvSpPr>
        <p:spPr>
          <a:xfrm>
            <a:off x="11274265" y="3194875"/>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7" name="March…"/>
          <p:cNvSpPr txBox="1"/>
          <p:nvPr/>
        </p:nvSpPr>
        <p:spPr>
          <a:xfrm>
            <a:off x="8609866" y="3102683"/>
            <a:ext cx="2676089"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March</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8" name="线条"/>
          <p:cNvSpPr/>
          <p:nvPr/>
        </p:nvSpPr>
        <p:spPr>
          <a:xfrm>
            <a:off x="13323727" y="4115888"/>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9" name="April…"/>
          <p:cNvSpPr txBox="1"/>
          <p:nvPr/>
        </p:nvSpPr>
        <p:spPr>
          <a:xfrm>
            <a:off x="13313725" y="4073621"/>
            <a:ext cx="2646743"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April</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0" name="线条"/>
          <p:cNvSpPr/>
          <p:nvPr/>
        </p:nvSpPr>
        <p:spPr>
          <a:xfrm>
            <a:off x="16145673" y="3480849"/>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1" name="May…"/>
          <p:cNvSpPr txBox="1"/>
          <p:nvPr/>
        </p:nvSpPr>
        <p:spPr>
          <a:xfrm>
            <a:off x="16135669" y="3517960"/>
            <a:ext cx="2646743"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May</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2" name="线条"/>
          <p:cNvSpPr/>
          <p:nvPr/>
        </p:nvSpPr>
        <p:spPr>
          <a:xfrm>
            <a:off x="19294166" y="3851288"/>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3" name="June…"/>
          <p:cNvSpPr txBox="1"/>
          <p:nvPr/>
        </p:nvSpPr>
        <p:spPr>
          <a:xfrm>
            <a:off x="19257705" y="3835481"/>
            <a:ext cx="2646743"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June</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4" name="线条"/>
          <p:cNvSpPr/>
          <p:nvPr/>
        </p:nvSpPr>
        <p:spPr>
          <a:xfrm>
            <a:off x="1586880" y="10239006"/>
            <a:ext cx="21129402" cy="1"/>
          </a:xfrm>
          <a:prstGeom prst="line">
            <a:avLst/>
          </a:prstGeom>
          <a:ln w="3175">
            <a:solidFill>
              <a:srgbClr val="D9D9D9"/>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5"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542501" y="10384954"/>
            <a:ext cx="21366708"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a:t>
            </a:r>
          </a:p>
        </p:txBody>
      </p:sp>
      <p:sp>
        <p:nvSpPr>
          <p:cNvPr id="1536" name="WRITE HERE A TITLE…"/>
          <p:cNvSpPr txBox="1"/>
          <p:nvPr/>
        </p:nvSpPr>
        <p:spPr>
          <a:xfrm>
            <a:off x="8271242" y="673623"/>
            <a:ext cx="784171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Half-Year Sales Report 2019</a:t>
            </a:r>
          </a:p>
        </p:txBody>
      </p:sp>
      <p:sp>
        <p:nvSpPr>
          <p:cNvPr id="1537"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36"/>
                                        </p:tgtEl>
                                        <p:attrNameLst>
                                          <p:attrName>style.visibility</p:attrName>
                                        </p:attrNameLst>
                                      </p:cBhvr>
                                      <p:to>
                                        <p:strVal val="visible"/>
                                      </p:to>
                                    </p:set>
                                    <p:animEffect transition="in" filter="fade">
                                      <p:cBhvr>
                                        <p:cTn id="7" dur="500"/>
                                        <p:tgtEl>
                                          <p:spTgt spid="15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37"/>
                                        </p:tgtEl>
                                        <p:attrNameLst>
                                          <p:attrName>style.visibility</p:attrName>
                                        </p:attrNameLst>
                                      </p:cBhvr>
                                      <p:to>
                                        <p:strVal val="visible"/>
                                      </p:to>
                                    </p:set>
                                    <p:animEffect transition="in" filter="fade">
                                      <p:cBhvr>
                                        <p:cTn id="12" dur="500"/>
                                        <p:tgtEl>
                                          <p:spTgt spid="15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6"/>
                                        </p:tgtEl>
                                        <p:attrNameLst>
                                          <p:attrName>style.visibility</p:attrName>
                                        </p:attrNameLst>
                                      </p:cBhvr>
                                      <p:to>
                                        <p:strVal val="visible"/>
                                      </p:to>
                                    </p:set>
                                    <p:animEffect transition="in" filter="fade">
                                      <p:cBhvr>
                                        <p:cTn id="17" dur="500"/>
                                        <p:tgtEl>
                                          <p:spTgt spid="15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22"/>
                                        </p:tgtEl>
                                        <p:attrNameLst>
                                          <p:attrName>style.visibility</p:attrName>
                                        </p:attrNameLst>
                                      </p:cBhvr>
                                      <p:to>
                                        <p:strVal val="visible"/>
                                      </p:to>
                                    </p:set>
                                    <p:animEffect transition="in" filter="fade">
                                      <p:cBhvr>
                                        <p:cTn id="22" dur="500"/>
                                        <p:tgtEl>
                                          <p:spTgt spid="15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23"/>
                                        </p:tgtEl>
                                        <p:attrNameLst>
                                          <p:attrName>style.visibility</p:attrName>
                                        </p:attrNameLst>
                                      </p:cBhvr>
                                      <p:to>
                                        <p:strVal val="visible"/>
                                      </p:to>
                                    </p:set>
                                    <p:animEffect transition="in" filter="fade">
                                      <p:cBhvr>
                                        <p:cTn id="27" dur="500"/>
                                        <p:tgtEl>
                                          <p:spTgt spid="15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17"/>
                                        </p:tgtEl>
                                        <p:attrNameLst>
                                          <p:attrName>style.visibility</p:attrName>
                                        </p:attrNameLst>
                                      </p:cBhvr>
                                      <p:to>
                                        <p:strVal val="visible"/>
                                      </p:to>
                                    </p:set>
                                    <p:animEffect transition="in" filter="fade">
                                      <p:cBhvr>
                                        <p:cTn id="32" dur="500"/>
                                        <p:tgtEl>
                                          <p:spTgt spid="15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25"/>
                                        </p:tgtEl>
                                        <p:attrNameLst>
                                          <p:attrName>style.visibility</p:attrName>
                                        </p:attrNameLst>
                                      </p:cBhvr>
                                      <p:to>
                                        <p:strVal val="visible"/>
                                      </p:to>
                                    </p:set>
                                    <p:animEffect transition="in" filter="fade">
                                      <p:cBhvr>
                                        <p:cTn id="37" dur="500"/>
                                        <p:tgtEl>
                                          <p:spTgt spid="15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24"/>
                                        </p:tgtEl>
                                        <p:attrNameLst>
                                          <p:attrName>style.visibility</p:attrName>
                                        </p:attrNameLst>
                                      </p:cBhvr>
                                      <p:to>
                                        <p:strVal val="visible"/>
                                      </p:to>
                                    </p:set>
                                    <p:animEffect transition="in" filter="fade">
                                      <p:cBhvr>
                                        <p:cTn id="42" dur="500"/>
                                        <p:tgtEl>
                                          <p:spTgt spid="15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18"/>
                                        </p:tgtEl>
                                        <p:attrNameLst>
                                          <p:attrName>style.visibility</p:attrName>
                                        </p:attrNameLst>
                                      </p:cBhvr>
                                      <p:to>
                                        <p:strVal val="visible"/>
                                      </p:to>
                                    </p:set>
                                    <p:animEffect transition="in" filter="fade">
                                      <p:cBhvr>
                                        <p:cTn id="47" dur="500"/>
                                        <p:tgtEl>
                                          <p:spTgt spid="15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27"/>
                                        </p:tgtEl>
                                        <p:attrNameLst>
                                          <p:attrName>style.visibility</p:attrName>
                                        </p:attrNameLst>
                                      </p:cBhvr>
                                      <p:to>
                                        <p:strVal val="visible"/>
                                      </p:to>
                                    </p:set>
                                    <p:animEffect transition="in" filter="fade">
                                      <p:cBhvr>
                                        <p:cTn id="52" dur="500"/>
                                        <p:tgtEl>
                                          <p:spTgt spid="15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26"/>
                                        </p:tgtEl>
                                        <p:attrNameLst>
                                          <p:attrName>style.visibility</p:attrName>
                                        </p:attrNameLst>
                                      </p:cBhvr>
                                      <p:to>
                                        <p:strVal val="visible"/>
                                      </p:to>
                                    </p:set>
                                    <p:animEffect transition="in" filter="fade">
                                      <p:cBhvr>
                                        <p:cTn id="57" dur="500"/>
                                        <p:tgtEl>
                                          <p:spTgt spid="15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19"/>
                                        </p:tgtEl>
                                        <p:attrNameLst>
                                          <p:attrName>style.visibility</p:attrName>
                                        </p:attrNameLst>
                                      </p:cBhvr>
                                      <p:to>
                                        <p:strVal val="visible"/>
                                      </p:to>
                                    </p:set>
                                    <p:animEffect transition="in" filter="fade">
                                      <p:cBhvr>
                                        <p:cTn id="62" dur="500"/>
                                        <p:tgtEl>
                                          <p:spTgt spid="15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28"/>
                                        </p:tgtEl>
                                        <p:attrNameLst>
                                          <p:attrName>style.visibility</p:attrName>
                                        </p:attrNameLst>
                                      </p:cBhvr>
                                      <p:to>
                                        <p:strVal val="visible"/>
                                      </p:to>
                                    </p:set>
                                    <p:animEffect transition="in" filter="fade">
                                      <p:cBhvr>
                                        <p:cTn id="67" dur="500"/>
                                        <p:tgtEl>
                                          <p:spTgt spid="15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29"/>
                                        </p:tgtEl>
                                        <p:attrNameLst>
                                          <p:attrName>style.visibility</p:attrName>
                                        </p:attrNameLst>
                                      </p:cBhvr>
                                      <p:to>
                                        <p:strVal val="visible"/>
                                      </p:to>
                                    </p:set>
                                    <p:animEffect transition="in" filter="fade">
                                      <p:cBhvr>
                                        <p:cTn id="72" dur="500"/>
                                        <p:tgtEl>
                                          <p:spTgt spid="152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520"/>
                                        </p:tgtEl>
                                        <p:attrNameLst>
                                          <p:attrName>style.visibility</p:attrName>
                                        </p:attrNameLst>
                                      </p:cBhvr>
                                      <p:to>
                                        <p:strVal val="visible"/>
                                      </p:to>
                                    </p:set>
                                    <p:animEffect transition="in" filter="fade">
                                      <p:cBhvr>
                                        <p:cTn id="77" dur="500"/>
                                        <p:tgtEl>
                                          <p:spTgt spid="15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530"/>
                                        </p:tgtEl>
                                        <p:attrNameLst>
                                          <p:attrName>style.visibility</p:attrName>
                                        </p:attrNameLst>
                                      </p:cBhvr>
                                      <p:to>
                                        <p:strVal val="visible"/>
                                      </p:to>
                                    </p:set>
                                    <p:animEffect transition="in" filter="fade">
                                      <p:cBhvr>
                                        <p:cTn id="82" dur="500"/>
                                        <p:tgtEl>
                                          <p:spTgt spid="153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531"/>
                                        </p:tgtEl>
                                        <p:attrNameLst>
                                          <p:attrName>style.visibility</p:attrName>
                                        </p:attrNameLst>
                                      </p:cBhvr>
                                      <p:to>
                                        <p:strVal val="visible"/>
                                      </p:to>
                                    </p:set>
                                    <p:animEffect transition="in" filter="fade">
                                      <p:cBhvr>
                                        <p:cTn id="87" dur="500"/>
                                        <p:tgtEl>
                                          <p:spTgt spid="153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521"/>
                                        </p:tgtEl>
                                        <p:attrNameLst>
                                          <p:attrName>style.visibility</p:attrName>
                                        </p:attrNameLst>
                                      </p:cBhvr>
                                      <p:to>
                                        <p:strVal val="visible"/>
                                      </p:to>
                                    </p:set>
                                    <p:animEffect transition="in" filter="fade">
                                      <p:cBhvr>
                                        <p:cTn id="92" dur="500"/>
                                        <p:tgtEl>
                                          <p:spTgt spid="15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532"/>
                                        </p:tgtEl>
                                        <p:attrNameLst>
                                          <p:attrName>style.visibility</p:attrName>
                                        </p:attrNameLst>
                                      </p:cBhvr>
                                      <p:to>
                                        <p:strVal val="visible"/>
                                      </p:to>
                                    </p:set>
                                    <p:animEffect transition="in" filter="fade">
                                      <p:cBhvr>
                                        <p:cTn id="97" dur="500"/>
                                        <p:tgtEl>
                                          <p:spTgt spid="153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33"/>
                                        </p:tgtEl>
                                        <p:attrNameLst>
                                          <p:attrName>style.visibility</p:attrName>
                                        </p:attrNameLst>
                                      </p:cBhvr>
                                      <p:to>
                                        <p:strVal val="visible"/>
                                      </p:to>
                                    </p:set>
                                    <p:animEffect transition="in" filter="fade">
                                      <p:cBhvr>
                                        <p:cTn id="102" dur="500"/>
                                        <p:tgtEl>
                                          <p:spTgt spid="153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535"/>
                                        </p:tgtEl>
                                        <p:attrNameLst>
                                          <p:attrName>style.visibility</p:attrName>
                                        </p:attrNameLst>
                                      </p:cBhvr>
                                      <p:to>
                                        <p:strVal val="visible"/>
                                      </p:to>
                                    </p:set>
                                    <p:animEffect transition="in" filter="fade">
                                      <p:cBhvr>
                                        <p:cTn id="107" dur="500"/>
                                        <p:tgtEl>
                                          <p:spTgt spid="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 grpId="3" animBg="1" advAuto="0"/>
      <p:bldP spid="1517" grpId="6" animBg="1" advAuto="0"/>
      <p:bldP spid="1518" grpId="9" animBg="1" advAuto="0"/>
      <p:bldP spid="1519" grpId="12" animBg="1" advAuto="0"/>
      <p:bldP spid="1520" grpId="15" animBg="1" advAuto="0"/>
      <p:bldP spid="1521" grpId="18" animBg="1" advAuto="0"/>
      <p:bldP spid="1522" grpId="4" animBg="1" advAuto="0"/>
      <p:bldP spid="1523" grpId="5" animBg="1" advAuto="0"/>
      <p:bldP spid="1524" grpId="8" animBg="1" advAuto="0"/>
      <p:bldP spid="1525" grpId="7" animBg="1" advAuto="0"/>
      <p:bldP spid="1526" grpId="11" animBg="1" advAuto="0"/>
      <p:bldP spid="1527" grpId="10" animBg="1" advAuto="0"/>
      <p:bldP spid="1528" grpId="13" animBg="1" advAuto="0"/>
      <p:bldP spid="1529" grpId="14" animBg="1" advAuto="0"/>
      <p:bldP spid="1530" grpId="16" animBg="1" advAuto="0"/>
      <p:bldP spid="1531" grpId="17" animBg="1" advAuto="0"/>
      <p:bldP spid="1532" grpId="19" animBg="1" advAuto="0"/>
      <p:bldP spid="1533" grpId="20" animBg="1" advAuto="0"/>
      <p:bldP spid="1535" grpId="21" animBg="1" advAuto="0"/>
      <p:bldP spid="1536" grpId="1" animBg="1" advAuto="0"/>
      <p:bldP spid="1537" grpId="2"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grpSp>
        <p:nvGrpSpPr>
          <p:cNvPr id="1543" name="成组"/>
          <p:cNvGrpSpPr/>
          <p:nvPr/>
        </p:nvGrpSpPr>
        <p:grpSpPr>
          <a:xfrm>
            <a:off x="14080893" y="2574514"/>
            <a:ext cx="6410272" cy="6576892"/>
            <a:chOff x="0" y="0"/>
            <a:chExt cx="6410270" cy="6576891"/>
          </a:xfrm>
        </p:grpSpPr>
        <p:sp>
          <p:nvSpPr>
            <p:cNvPr id="1540" name="形状"/>
            <p:cNvSpPr/>
            <p:nvPr/>
          </p:nvSpPr>
          <p:spPr>
            <a:xfrm>
              <a:off x="0" y="179118"/>
              <a:ext cx="2953176" cy="5431131"/>
            </a:xfrm>
            <a:custGeom>
              <a:avLst/>
              <a:gdLst/>
              <a:ahLst/>
              <a:cxnLst>
                <a:cxn ang="0">
                  <a:pos x="wd2" y="hd2"/>
                </a:cxn>
                <a:cxn ang="5400000">
                  <a:pos x="wd2" y="hd2"/>
                </a:cxn>
                <a:cxn ang="10800000">
                  <a:pos x="wd2" y="hd2"/>
                </a:cxn>
                <a:cxn ang="16200000">
                  <a:pos x="wd2" y="hd2"/>
                </a:cxn>
              </a:cxnLst>
              <a:rect l="0" t="0" r="r" b="b"/>
              <a:pathLst>
                <a:path w="20359" h="21600" extrusionOk="0">
                  <a:moveTo>
                    <a:pt x="8573" y="8169"/>
                  </a:moveTo>
                  <a:cubicBezTo>
                    <a:pt x="5959" y="10813"/>
                    <a:pt x="5592" y="14171"/>
                    <a:pt x="8573" y="17185"/>
                  </a:cubicBezTo>
                  <a:cubicBezTo>
                    <a:pt x="9628" y="16815"/>
                    <a:pt x="9628" y="16815"/>
                    <a:pt x="9628" y="16815"/>
                  </a:cubicBezTo>
                  <a:cubicBezTo>
                    <a:pt x="9536" y="18031"/>
                    <a:pt x="9536" y="18031"/>
                    <a:pt x="9536" y="18031"/>
                  </a:cubicBezTo>
                  <a:cubicBezTo>
                    <a:pt x="9307" y="21600"/>
                    <a:pt x="9307" y="21600"/>
                    <a:pt x="9307" y="21600"/>
                  </a:cubicBezTo>
                  <a:cubicBezTo>
                    <a:pt x="4079" y="20040"/>
                    <a:pt x="4079" y="20040"/>
                    <a:pt x="4079" y="20040"/>
                  </a:cubicBezTo>
                  <a:cubicBezTo>
                    <a:pt x="1923" y="19379"/>
                    <a:pt x="1923" y="19379"/>
                    <a:pt x="1923" y="19379"/>
                  </a:cubicBezTo>
                  <a:cubicBezTo>
                    <a:pt x="2978" y="19035"/>
                    <a:pt x="2978" y="19035"/>
                    <a:pt x="2978" y="19035"/>
                  </a:cubicBezTo>
                  <a:cubicBezTo>
                    <a:pt x="2978" y="19035"/>
                    <a:pt x="2978" y="19035"/>
                    <a:pt x="2978" y="19035"/>
                  </a:cubicBezTo>
                  <a:cubicBezTo>
                    <a:pt x="-1241" y="14805"/>
                    <a:pt x="-737" y="10020"/>
                    <a:pt x="2978" y="6319"/>
                  </a:cubicBezTo>
                  <a:cubicBezTo>
                    <a:pt x="6418" y="2908"/>
                    <a:pt x="12517" y="397"/>
                    <a:pt x="20038" y="0"/>
                  </a:cubicBezTo>
                  <a:cubicBezTo>
                    <a:pt x="15085" y="1824"/>
                    <a:pt x="15085" y="1824"/>
                    <a:pt x="15085" y="1824"/>
                  </a:cubicBezTo>
                  <a:cubicBezTo>
                    <a:pt x="20359" y="3728"/>
                    <a:pt x="20359" y="3728"/>
                    <a:pt x="20359" y="3728"/>
                  </a:cubicBezTo>
                  <a:cubicBezTo>
                    <a:pt x="15131" y="4071"/>
                    <a:pt x="10958" y="5816"/>
                    <a:pt x="8573" y="8169"/>
                  </a:cubicBezTo>
                  <a:close/>
                </a:path>
              </a:pathLst>
            </a:custGeom>
            <a:solidFill>
              <a:srgbClr val="2BB294"/>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sp>
          <p:nvSpPr>
            <p:cNvPr id="1541" name="形状"/>
            <p:cNvSpPr/>
            <p:nvPr/>
          </p:nvSpPr>
          <p:spPr>
            <a:xfrm>
              <a:off x="2186728" y="0"/>
              <a:ext cx="4223543" cy="4709413"/>
            </a:xfrm>
            <a:custGeom>
              <a:avLst/>
              <a:gdLst/>
              <a:ahLst/>
              <a:cxnLst>
                <a:cxn ang="0">
                  <a:pos x="wd2" y="hd2"/>
                </a:cxn>
                <a:cxn ang="5400000">
                  <a:pos x="wd2" y="hd2"/>
                </a:cxn>
                <a:cxn ang="10800000">
                  <a:pos x="wd2" y="hd2"/>
                </a:cxn>
                <a:cxn ang="16200000">
                  <a:pos x="wd2" y="hd2"/>
                </a:cxn>
              </a:cxnLst>
              <a:rect l="0" t="0" r="r" b="b"/>
              <a:pathLst>
                <a:path w="20776" h="21600" extrusionOk="0">
                  <a:moveTo>
                    <a:pt x="19309" y="21600"/>
                  </a:moveTo>
                  <a:cubicBezTo>
                    <a:pt x="19145" y="17725"/>
                    <a:pt x="19145" y="17725"/>
                    <a:pt x="19145" y="17725"/>
                  </a:cubicBezTo>
                  <a:cubicBezTo>
                    <a:pt x="15218" y="19617"/>
                    <a:pt x="15218" y="19617"/>
                    <a:pt x="15218" y="19617"/>
                  </a:cubicBezTo>
                  <a:cubicBezTo>
                    <a:pt x="16724" y="16444"/>
                    <a:pt x="16331" y="13027"/>
                    <a:pt x="14662" y="10281"/>
                  </a:cubicBezTo>
                  <a:cubicBezTo>
                    <a:pt x="12764" y="7261"/>
                    <a:pt x="9295" y="5095"/>
                    <a:pt x="5007" y="5095"/>
                  </a:cubicBezTo>
                  <a:cubicBezTo>
                    <a:pt x="5007" y="5919"/>
                    <a:pt x="5007" y="5919"/>
                    <a:pt x="5007" y="5919"/>
                  </a:cubicBezTo>
                  <a:cubicBezTo>
                    <a:pt x="0" y="2959"/>
                    <a:pt x="0" y="2959"/>
                    <a:pt x="0" y="2959"/>
                  </a:cubicBezTo>
                  <a:cubicBezTo>
                    <a:pt x="5007" y="0"/>
                    <a:pt x="5007" y="0"/>
                    <a:pt x="5007" y="0"/>
                  </a:cubicBezTo>
                  <a:cubicBezTo>
                    <a:pt x="5007" y="793"/>
                    <a:pt x="5007" y="793"/>
                    <a:pt x="5007" y="793"/>
                  </a:cubicBezTo>
                  <a:cubicBezTo>
                    <a:pt x="11062" y="793"/>
                    <a:pt x="16004" y="3875"/>
                    <a:pt x="18655" y="8146"/>
                  </a:cubicBezTo>
                  <a:cubicBezTo>
                    <a:pt x="21076" y="12081"/>
                    <a:pt x="21600" y="17024"/>
                    <a:pt x="19309" y="21600"/>
                  </a:cubicBezTo>
                  <a:close/>
                </a:path>
              </a:pathLst>
            </a:custGeom>
            <a:solidFill>
              <a:srgbClr val="F1C05A"/>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sp>
          <p:nvSpPr>
            <p:cNvPr id="1542" name="形状"/>
            <p:cNvSpPr/>
            <p:nvPr/>
          </p:nvSpPr>
          <p:spPr>
            <a:xfrm>
              <a:off x="592060" y="3864132"/>
              <a:ext cx="5539222" cy="2712760"/>
            </a:xfrm>
            <a:custGeom>
              <a:avLst/>
              <a:gdLst/>
              <a:ahLst/>
              <a:cxnLst>
                <a:cxn ang="0">
                  <a:pos x="wd2" y="hd2"/>
                </a:cxn>
                <a:cxn ang="5400000">
                  <a:pos x="wd2" y="hd2"/>
                </a:cxn>
                <a:cxn ang="10800000">
                  <a:pos x="wd2" y="hd2"/>
                </a:cxn>
                <a:cxn ang="16200000">
                  <a:pos x="wd2" y="hd2"/>
                </a:cxn>
              </a:cxnLst>
              <a:rect l="0" t="0" r="r" b="b"/>
              <a:pathLst>
                <a:path w="21600" h="21600" extrusionOk="0">
                  <a:moveTo>
                    <a:pt x="21600" y="9529"/>
                  </a:moveTo>
                  <a:cubicBezTo>
                    <a:pt x="21004" y="8841"/>
                    <a:pt x="21004" y="8841"/>
                    <a:pt x="21004" y="8841"/>
                  </a:cubicBezTo>
                  <a:cubicBezTo>
                    <a:pt x="18592" y="17312"/>
                    <a:pt x="14391" y="21600"/>
                    <a:pt x="10191" y="21600"/>
                  </a:cubicBezTo>
                  <a:cubicBezTo>
                    <a:pt x="6327" y="21600"/>
                    <a:pt x="2489" y="18000"/>
                    <a:pt x="0" y="10853"/>
                  </a:cubicBezTo>
                  <a:cubicBezTo>
                    <a:pt x="2956" y="13976"/>
                    <a:pt x="2956" y="13976"/>
                    <a:pt x="2956" y="13976"/>
                  </a:cubicBezTo>
                  <a:cubicBezTo>
                    <a:pt x="3086" y="6829"/>
                    <a:pt x="3086" y="6829"/>
                    <a:pt x="3086" y="6829"/>
                  </a:cubicBezTo>
                  <a:cubicBezTo>
                    <a:pt x="4849" y="11700"/>
                    <a:pt x="7520" y="14135"/>
                    <a:pt x="10191" y="14135"/>
                  </a:cubicBezTo>
                  <a:cubicBezTo>
                    <a:pt x="13173" y="14135"/>
                    <a:pt x="16129" y="11118"/>
                    <a:pt x="17840" y="5135"/>
                  </a:cubicBezTo>
                  <a:cubicBezTo>
                    <a:pt x="17244" y="4394"/>
                    <a:pt x="17244" y="4394"/>
                    <a:pt x="17244" y="4394"/>
                  </a:cubicBezTo>
                  <a:cubicBezTo>
                    <a:pt x="21393" y="0"/>
                    <a:pt x="21393" y="0"/>
                    <a:pt x="21393" y="0"/>
                  </a:cubicBezTo>
                  <a:lnTo>
                    <a:pt x="21600" y="9529"/>
                  </a:lnTo>
                  <a:close/>
                </a:path>
              </a:pathLst>
            </a:custGeom>
            <a:solidFill>
              <a:srgbClr val="135D9A"/>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grpSp>
      <p:grpSp>
        <p:nvGrpSpPr>
          <p:cNvPr id="1546" name="成组"/>
          <p:cNvGrpSpPr/>
          <p:nvPr/>
        </p:nvGrpSpPr>
        <p:grpSpPr>
          <a:xfrm>
            <a:off x="2974994" y="4018317"/>
            <a:ext cx="933086" cy="933451"/>
            <a:chOff x="0" y="0"/>
            <a:chExt cx="933085" cy="933450"/>
          </a:xfrm>
        </p:grpSpPr>
        <p:sp>
          <p:nvSpPr>
            <p:cNvPr id="1544" name="椭圆形"/>
            <p:cNvSpPr/>
            <p:nvPr/>
          </p:nvSpPr>
          <p:spPr>
            <a:xfrm>
              <a:off x="0" y="0"/>
              <a:ext cx="933086" cy="933450"/>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45" name="形状"/>
            <p:cNvSpPr/>
            <p:nvPr/>
          </p:nvSpPr>
          <p:spPr>
            <a:xfrm>
              <a:off x="229466" y="246370"/>
              <a:ext cx="463960" cy="455558"/>
            </a:xfrm>
            <a:custGeom>
              <a:avLst/>
              <a:gdLst/>
              <a:ahLst/>
              <a:cxnLst>
                <a:cxn ang="0">
                  <a:pos x="wd2" y="hd2"/>
                </a:cxn>
                <a:cxn ang="5400000">
                  <a:pos x="wd2" y="hd2"/>
                </a:cxn>
                <a:cxn ang="10800000">
                  <a:pos x="wd2" y="hd2"/>
                </a:cxn>
                <a:cxn ang="16200000">
                  <a:pos x="wd2" y="hd2"/>
                </a:cxn>
              </a:cxnLst>
              <a:rect l="0" t="0" r="r" b="b"/>
              <a:pathLst>
                <a:path w="21077" h="21103" extrusionOk="0">
                  <a:moveTo>
                    <a:pt x="20722" y="349"/>
                  </a:moveTo>
                  <a:cubicBezTo>
                    <a:pt x="19893" y="-497"/>
                    <a:pt x="19455" y="349"/>
                    <a:pt x="16822" y="1245"/>
                  </a:cubicBezTo>
                  <a:cubicBezTo>
                    <a:pt x="10776" y="4331"/>
                    <a:pt x="0" y="10552"/>
                    <a:pt x="0" y="10552"/>
                  </a:cubicBezTo>
                  <a:cubicBezTo>
                    <a:pt x="9508" y="11846"/>
                    <a:pt x="9508" y="11846"/>
                    <a:pt x="9508" y="11846"/>
                  </a:cubicBezTo>
                  <a:cubicBezTo>
                    <a:pt x="10776" y="21103"/>
                    <a:pt x="10776" y="21103"/>
                    <a:pt x="10776" y="21103"/>
                  </a:cubicBezTo>
                  <a:cubicBezTo>
                    <a:pt x="10776" y="21103"/>
                    <a:pt x="16822" y="10552"/>
                    <a:pt x="19455" y="3932"/>
                  </a:cubicBezTo>
                  <a:cubicBezTo>
                    <a:pt x="20722" y="1693"/>
                    <a:pt x="21600" y="797"/>
                    <a:pt x="20722" y="349"/>
                  </a:cubicBezTo>
                  <a:close/>
                  <a:moveTo>
                    <a:pt x="18577" y="2589"/>
                  </a:moveTo>
                  <a:cubicBezTo>
                    <a:pt x="11653" y="15379"/>
                    <a:pt x="11653" y="15379"/>
                    <a:pt x="11653" y="15379"/>
                  </a:cubicBezTo>
                  <a:cubicBezTo>
                    <a:pt x="11214" y="9656"/>
                    <a:pt x="11214" y="9656"/>
                    <a:pt x="11214" y="9656"/>
                  </a:cubicBezTo>
                  <a:lnTo>
                    <a:pt x="18577" y="2589"/>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49" name="成组"/>
          <p:cNvGrpSpPr/>
          <p:nvPr/>
        </p:nvGrpSpPr>
        <p:grpSpPr>
          <a:xfrm>
            <a:off x="2955951" y="6613880"/>
            <a:ext cx="933087" cy="933451"/>
            <a:chOff x="0" y="0"/>
            <a:chExt cx="933085" cy="933450"/>
          </a:xfrm>
        </p:grpSpPr>
        <p:sp>
          <p:nvSpPr>
            <p:cNvPr id="1547" name="椭圆形"/>
            <p:cNvSpPr/>
            <p:nvPr/>
          </p:nvSpPr>
          <p:spPr>
            <a:xfrm>
              <a:off x="0" y="0"/>
              <a:ext cx="933086" cy="93345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48" name="形状"/>
            <p:cNvSpPr/>
            <p:nvPr/>
          </p:nvSpPr>
          <p:spPr>
            <a:xfrm>
              <a:off x="272462" y="215743"/>
              <a:ext cx="450419" cy="478521"/>
            </a:xfrm>
            <a:custGeom>
              <a:avLst/>
              <a:gdLst/>
              <a:ahLst/>
              <a:cxnLst>
                <a:cxn ang="0">
                  <a:pos x="wd2" y="hd2"/>
                </a:cxn>
                <a:cxn ang="5400000">
                  <a:pos x="wd2" y="hd2"/>
                </a:cxn>
                <a:cxn ang="10800000">
                  <a:pos x="wd2" y="hd2"/>
                </a:cxn>
                <a:cxn ang="16200000">
                  <a:pos x="wd2" y="hd2"/>
                </a:cxn>
              </a:cxnLst>
              <a:rect l="0" t="0" r="r" b="b"/>
              <a:pathLst>
                <a:path w="20852" h="21356" extrusionOk="0">
                  <a:moveTo>
                    <a:pt x="5262" y="21356"/>
                  </a:moveTo>
                  <a:cubicBezTo>
                    <a:pt x="4042" y="21356"/>
                    <a:pt x="2460" y="20530"/>
                    <a:pt x="1647" y="19748"/>
                  </a:cubicBezTo>
                  <a:cubicBezTo>
                    <a:pt x="-341" y="17836"/>
                    <a:pt x="-748" y="14402"/>
                    <a:pt x="1647" y="12099"/>
                  </a:cubicBezTo>
                  <a:cubicBezTo>
                    <a:pt x="3274" y="10534"/>
                    <a:pt x="9645" y="4363"/>
                    <a:pt x="12854" y="1277"/>
                  </a:cubicBezTo>
                  <a:cubicBezTo>
                    <a:pt x="14074" y="147"/>
                    <a:pt x="15655" y="-244"/>
                    <a:pt x="16875" y="147"/>
                  </a:cubicBezTo>
                  <a:cubicBezTo>
                    <a:pt x="18050" y="538"/>
                    <a:pt x="19270" y="1668"/>
                    <a:pt x="19677" y="2842"/>
                  </a:cubicBezTo>
                  <a:cubicBezTo>
                    <a:pt x="20084" y="3972"/>
                    <a:pt x="19677" y="5536"/>
                    <a:pt x="18457" y="6666"/>
                  </a:cubicBezTo>
                  <a:cubicBezTo>
                    <a:pt x="8064" y="16706"/>
                    <a:pt x="8064" y="16706"/>
                    <a:pt x="8064" y="16706"/>
                  </a:cubicBezTo>
                  <a:cubicBezTo>
                    <a:pt x="7250" y="17445"/>
                    <a:pt x="6437" y="17836"/>
                    <a:pt x="6030" y="17836"/>
                  </a:cubicBezTo>
                  <a:cubicBezTo>
                    <a:pt x="5262" y="17836"/>
                    <a:pt x="4449" y="17836"/>
                    <a:pt x="4042" y="17097"/>
                  </a:cubicBezTo>
                  <a:cubicBezTo>
                    <a:pt x="3274" y="16315"/>
                    <a:pt x="3274" y="15141"/>
                    <a:pt x="4449" y="13620"/>
                  </a:cubicBezTo>
                  <a:cubicBezTo>
                    <a:pt x="12085" y="6275"/>
                    <a:pt x="12085" y="6275"/>
                    <a:pt x="12085" y="6275"/>
                  </a:cubicBezTo>
                  <a:cubicBezTo>
                    <a:pt x="12492" y="6275"/>
                    <a:pt x="12854" y="6275"/>
                    <a:pt x="13215" y="6275"/>
                  </a:cubicBezTo>
                  <a:cubicBezTo>
                    <a:pt x="13215" y="6666"/>
                    <a:pt x="13215" y="7057"/>
                    <a:pt x="13215" y="7492"/>
                  </a:cubicBezTo>
                  <a:cubicBezTo>
                    <a:pt x="5669" y="14750"/>
                    <a:pt x="5669" y="14750"/>
                    <a:pt x="5669" y="14750"/>
                  </a:cubicBezTo>
                  <a:cubicBezTo>
                    <a:pt x="4855" y="15141"/>
                    <a:pt x="4855" y="15923"/>
                    <a:pt x="5262" y="16315"/>
                  </a:cubicBezTo>
                  <a:lnTo>
                    <a:pt x="5669" y="16315"/>
                  </a:lnTo>
                  <a:cubicBezTo>
                    <a:pt x="6030" y="16315"/>
                    <a:pt x="6437" y="15923"/>
                    <a:pt x="6844" y="15923"/>
                  </a:cubicBezTo>
                  <a:cubicBezTo>
                    <a:pt x="17282" y="5536"/>
                    <a:pt x="17282" y="5536"/>
                    <a:pt x="17282" y="5536"/>
                  </a:cubicBezTo>
                  <a:cubicBezTo>
                    <a:pt x="18050" y="4754"/>
                    <a:pt x="18457" y="3972"/>
                    <a:pt x="18050" y="3233"/>
                  </a:cubicBezTo>
                  <a:cubicBezTo>
                    <a:pt x="18050" y="2451"/>
                    <a:pt x="17282" y="1668"/>
                    <a:pt x="16469" y="1668"/>
                  </a:cubicBezTo>
                  <a:cubicBezTo>
                    <a:pt x="15655" y="1277"/>
                    <a:pt x="14887" y="1668"/>
                    <a:pt x="14074" y="2451"/>
                  </a:cubicBezTo>
                  <a:cubicBezTo>
                    <a:pt x="10820" y="5536"/>
                    <a:pt x="4449" y="11708"/>
                    <a:pt x="2867" y="12838"/>
                  </a:cubicBezTo>
                  <a:cubicBezTo>
                    <a:pt x="879" y="15141"/>
                    <a:pt x="1240" y="17445"/>
                    <a:pt x="2867" y="18618"/>
                  </a:cubicBezTo>
                  <a:cubicBezTo>
                    <a:pt x="4042" y="19748"/>
                    <a:pt x="6437" y="20530"/>
                    <a:pt x="8425" y="18227"/>
                  </a:cubicBezTo>
                  <a:cubicBezTo>
                    <a:pt x="19677" y="7840"/>
                    <a:pt x="19677" y="7840"/>
                    <a:pt x="19677" y="7840"/>
                  </a:cubicBezTo>
                  <a:cubicBezTo>
                    <a:pt x="20084" y="7492"/>
                    <a:pt x="20445" y="7492"/>
                    <a:pt x="20852" y="7840"/>
                  </a:cubicBezTo>
                  <a:lnTo>
                    <a:pt x="20852" y="8579"/>
                  </a:lnTo>
                  <a:cubicBezTo>
                    <a:pt x="9645" y="19400"/>
                    <a:pt x="9645" y="19400"/>
                    <a:pt x="9645" y="19400"/>
                  </a:cubicBezTo>
                  <a:cubicBezTo>
                    <a:pt x="8425" y="20530"/>
                    <a:pt x="6844" y="21356"/>
                    <a:pt x="5262" y="21356"/>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52" name="成组"/>
          <p:cNvGrpSpPr/>
          <p:nvPr/>
        </p:nvGrpSpPr>
        <p:grpSpPr>
          <a:xfrm>
            <a:off x="2974994" y="9166580"/>
            <a:ext cx="933086" cy="933451"/>
            <a:chOff x="0" y="0"/>
            <a:chExt cx="933085" cy="933450"/>
          </a:xfrm>
        </p:grpSpPr>
        <p:sp>
          <p:nvSpPr>
            <p:cNvPr id="1550" name="椭圆形"/>
            <p:cNvSpPr/>
            <p:nvPr/>
          </p:nvSpPr>
          <p:spPr>
            <a:xfrm>
              <a:off x="0" y="0"/>
              <a:ext cx="933086" cy="93345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51" name="形状"/>
            <p:cNvSpPr/>
            <p:nvPr/>
          </p:nvSpPr>
          <p:spPr>
            <a:xfrm>
              <a:off x="284232" y="277600"/>
              <a:ext cx="399777" cy="261765"/>
            </a:xfrm>
            <a:custGeom>
              <a:avLst/>
              <a:gdLst/>
              <a:ahLst/>
              <a:cxnLst>
                <a:cxn ang="0">
                  <a:pos x="wd2" y="hd2"/>
                </a:cxn>
                <a:cxn ang="5400000">
                  <a:pos x="wd2" y="hd2"/>
                </a:cxn>
                <a:cxn ang="10800000">
                  <a:pos x="wd2" y="hd2"/>
                </a:cxn>
                <a:cxn ang="16200000">
                  <a:pos x="wd2" y="hd2"/>
                </a:cxn>
              </a:cxnLst>
              <a:rect l="0" t="0" r="r" b="b"/>
              <a:pathLst>
                <a:path w="21600" h="21038" extrusionOk="0">
                  <a:moveTo>
                    <a:pt x="8840" y="15959"/>
                  </a:moveTo>
                  <a:cubicBezTo>
                    <a:pt x="8100" y="17631"/>
                    <a:pt x="8448" y="19367"/>
                    <a:pt x="9624" y="20459"/>
                  </a:cubicBezTo>
                  <a:cubicBezTo>
                    <a:pt x="10408" y="21038"/>
                    <a:pt x="11584" y="21038"/>
                    <a:pt x="12324" y="19367"/>
                  </a:cubicBezTo>
                  <a:cubicBezTo>
                    <a:pt x="13108" y="17052"/>
                    <a:pt x="17724" y="17"/>
                    <a:pt x="17332" y="17"/>
                  </a:cubicBezTo>
                  <a:cubicBezTo>
                    <a:pt x="16940" y="-562"/>
                    <a:pt x="9624" y="14224"/>
                    <a:pt x="8840" y="15959"/>
                  </a:cubicBezTo>
                  <a:close/>
                  <a:moveTo>
                    <a:pt x="10800" y="4002"/>
                  </a:moveTo>
                  <a:cubicBezTo>
                    <a:pt x="11192" y="4002"/>
                    <a:pt x="11584" y="4002"/>
                    <a:pt x="11932" y="4002"/>
                  </a:cubicBezTo>
                  <a:cubicBezTo>
                    <a:pt x="12716" y="2845"/>
                    <a:pt x="13108" y="2267"/>
                    <a:pt x="13500" y="1109"/>
                  </a:cubicBezTo>
                  <a:cubicBezTo>
                    <a:pt x="12716" y="531"/>
                    <a:pt x="11932" y="531"/>
                    <a:pt x="10800" y="531"/>
                  </a:cubicBezTo>
                  <a:cubicBezTo>
                    <a:pt x="4616" y="531"/>
                    <a:pt x="0" y="7988"/>
                    <a:pt x="0" y="17631"/>
                  </a:cubicBezTo>
                  <a:cubicBezTo>
                    <a:pt x="0" y="18209"/>
                    <a:pt x="0" y="18788"/>
                    <a:pt x="0" y="19367"/>
                  </a:cubicBezTo>
                  <a:cubicBezTo>
                    <a:pt x="0" y="20459"/>
                    <a:pt x="740" y="21038"/>
                    <a:pt x="1132" y="21038"/>
                  </a:cubicBezTo>
                  <a:cubicBezTo>
                    <a:pt x="1916" y="21038"/>
                    <a:pt x="2308" y="19945"/>
                    <a:pt x="2308" y="19367"/>
                  </a:cubicBezTo>
                  <a:cubicBezTo>
                    <a:pt x="2308" y="18788"/>
                    <a:pt x="2308" y="18209"/>
                    <a:pt x="2308" y="17631"/>
                  </a:cubicBezTo>
                  <a:cubicBezTo>
                    <a:pt x="2308" y="9724"/>
                    <a:pt x="5748" y="4002"/>
                    <a:pt x="10800" y="4002"/>
                  </a:cubicBezTo>
                  <a:close/>
                  <a:moveTo>
                    <a:pt x="18508" y="5738"/>
                  </a:moveTo>
                  <a:cubicBezTo>
                    <a:pt x="18116" y="6831"/>
                    <a:pt x="18116" y="7988"/>
                    <a:pt x="17724" y="9145"/>
                  </a:cubicBezTo>
                  <a:cubicBezTo>
                    <a:pt x="18856" y="11395"/>
                    <a:pt x="19248" y="14802"/>
                    <a:pt x="19248" y="17631"/>
                  </a:cubicBezTo>
                  <a:cubicBezTo>
                    <a:pt x="19248" y="18209"/>
                    <a:pt x="19248" y="18788"/>
                    <a:pt x="19248" y="19367"/>
                  </a:cubicBezTo>
                  <a:cubicBezTo>
                    <a:pt x="19248" y="19945"/>
                    <a:pt x="19640" y="21038"/>
                    <a:pt x="20424" y="21038"/>
                  </a:cubicBezTo>
                  <a:cubicBezTo>
                    <a:pt x="20816" y="21038"/>
                    <a:pt x="21600" y="20459"/>
                    <a:pt x="21600" y="19367"/>
                  </a:cubicBezTo>
                  <a:cubicBezTo>
                    <a:pt x="21600" y="18788"/>
                    <a:pt x="21600" y="18209"/>
                    <a:pt x="21600" y="17631"/>
                  </a:cubicBezTo>
                  <a:cubicBezTo>
                    <a:pt x="21600" y="13131"/>
                    <a:pt x="20424" y="9145"/>
                    <a:pt x="18508" y="5738"/>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53" name="Title Name"/>
          <p:cNvSpPr txBox="1"/>
          <p:nvPr/>
        </p:nvSpPr>
        <p:spPr>
          <a:xfrm>
            <a:off x="4145462" y="3618203"/>
            <a:ext cx="5986678"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4" name="Entrepreneurial activities differ substantially depending on the type of organization and creativity involved."/>
          <p:cNvSpPr txBox="1"/>
          <p:nvPr/>
        </p:nvSpPr>
        <p:spPr>
          <a:xfrm>
            <a:off x="4145462" y="4420646"/>
            <a:ext cx="5986678"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5" name="Title Name"/>
          <p:cNvSpPr txBox="1"/>
          <p:nvPr/>
        </p:nvSpPr>
        <p:spPr>
          <a:xfrm>
            <a:off x="4145462" y="6023933"/>
            <a:ext cx="5986678"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6" name="Entrepreneurial activities differ substantially depending on the type of organization and creativity involved."/>
          <p:cNvSpPr txBox="1"/>
          <p:nvPr/>
        </p:nvSpPr>
        <p:spPr>
          <a:xfrm>
            <a:off x="4145462" y="6826377"/>
            <a:ext cx="5986678"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7" name="Title Name"/>
          <p:cNvSpPr txBox="1"/>
          <p:nvPr/>
        </p:nvSpPr>
        <p:spPr>
          <a:xfrm>
            <a:off x="4145462" y="8636958"/>
            <a:ext cx="5986678"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8" name="Entrepreneurial activities differ substantially depending on the type of organization and creativity involved."/>
          <p:cNvSpPr txBox="1"/>
          <p:nvPr/>
        </p:nvSpPr>
        <p:spPr>
          <a:xfrm>
            <a:off x="4145462" y="9439402"/>
            <a:ext cx="5986678"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9" name="矩形"/>
          <p:cNvSpPr/>
          <p:nvPr/>
        </p:nvSpPr>
        <p:spPr>
          <a:xfrm>
            <a:off x="12827591" y="9738117"/>
            <a:ext cx="88754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560" name="Entrepreneurial activities differ substantially depending on the type of organization and creativity involved."/>
          <p:cNvSpPr txBox="1"/>
          <p:nvPr/>
        </p:nvSpPr>
        <p:spPr>
          <a:xfrm>
            <a:off x="13423955" y="10077189"/>
            <a:ext cx="7660683"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61" name="WRITE HERE A TITLE…"/>
          <p:cNvSpPr txBox="1"/>
          <p:nvPr/>
        </p:nvSpPr>
        <p:spPr>
          <a:xfrm>
            <a:off x="8379173" y="673623"/>
            <a:ext cx="7625914"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Infinite Loop Circle Diagram</a:t>
            </a:r>
          </a:p>
        </p:txBody>
      </p:sp>
      <p:sp>
        <p:nvSpPr>
          <p:cNvPr id="156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3" name="线条"/>
          <p:cNvSpPr/>
          <p:nvPr/>
        </p:nvSpPr>
        <p:spPr>
          <a:xfrm>
            <a:off x="8149470" y="4018317"/>
            <a:ext cx="5238132"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4" name="线条"/>
          <p:cNvSpPr/>
          <p:nvPr/>
        </p:nvSpPr>
        <p:spPr>
          <a:xfrm>
            <a:off x="13423956" y="4022413"/>
            <a:ext cx="1" cy="461045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5" name="线条"/>
          <p:cNvSpPr/>
          <p:nvPr/>
        </p:nvSpPr>
        <p:spPr>
          <a:xfrm>
            <a:off x="13428051" y="8636958"/>
            <a:ext cx="1814879"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6" name="线条"/>
          <p:cNvSpPr/>
          <p:nvPr/>
        </p:nvSpPr>
        <p:spPr>
          <a:xfrm>
            <a:off x="8149470" y="6438646"/>
            <a:ext cx="4674026"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7" name="线条"/>
          <p:cNvSpPr/>
          <p:nvPr/>
        </p:nvSpPr>
        <p:spPr>
          <a:xfrm>
            <a:off x="12831685" y="3063616"/>
            <a:ext cx="3523021" cy="59072"/>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8" name="线条"/>
          <p:cNvSpPr/>
          <p:nvPr/>
        </p:nvSpPr>
        <p:spPr>
          <a:xfrm>
            <a:off x="8149470" y="8924481"/>
            <a:ext cx="4674026"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9" name="线条"/>
          <p:cNvSpPr/>
          <p:nvPr/>
        </p:nvSpPr>
        <p:spPr>
          <a:xfrm>
            <a:off x="12827590" y="7288022"/>
            <a:ext cx="1" cy="1632365"/>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0" name="线条"/>
          <p:cNvSpPr/>
          <p:nvPr/>
        </p:nvSpPr>
        <p:spPr>
          <a:xfrm>
            <a:off x="12903596" y="7283926"/>
            <a:ext cx="1312481"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1" name="线条"/>
          <p:cNvSpPr/>
          <p:nvPr/>
        </p:nvSpPr>
        <p:spPr>
          <a:xfrm>
            <a:off x="12813156" y="3067643"/>
            <a:ext cx="1" cy="3366909"/>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2" name="形状"/>
          <p:cNvSpPr/>
          <p:nvPr/>
        </p:nvSpPr>
        <p:spPr>
          <a:xfrm>
            <a:off x="16358801" y="4254834"/>
            <a:ext cx="1820674" cy="1697529"/>
          </a:xfrm>
          <a:custGeom>
            <a:avLst/>
            <a:gdLst/>
            <a:ahLst/>
            <a:cxnLst>
              <a:cxn ang="0">
                <a:pos x="wd2" y="hd2"/>
              </a:cxn>
              <a:cxn ang="5400000">
                <a:pos x="wd2" y="hd2"/>
              </a:cxn>
              <a:cxn ang="10800000">
                <a:pos x="wd2" y="hd2"/>
              </a:cxn>
              <a:cxn ang="16200000">
                <a:pos x="wd2" y="hd2"/>
              </a:cxn>
            </a:cxnLst>
            <a:rect l="0" t="0" r="r" b="b"/>
            <a:pathLst>
              <a:path w="21600" h="21196" extrusionOk="0">
                <a:moveTo>
                  <a:pt x="10544" y="1297"/>
                </a:moveTo>
                <a:close/>
                <a:moveTo>
                  <a:pt x="478" y="7602"/>
                </a:moveTo>
                <a:cubicBezTo>
                  <a:pt x="9520" y="11828"/>
                  <a:pt x="9520" y="11828"/>
                  <a:pt x="9520" y="11828"/>
                </a:cubicBezTo>
                <a:cubicBezTo>
                  <a:pt x="10544" y="12366"/>
                  <a:pt x="11056" y="12366"/>
                  <a:pt x="11534" y="11828"/>
                </a:cubicBezTo>
                <a:cubicBezTo>
                  <a:pt x="20576" y="7602"/>
                  <a:pt x="20576" y="7602"/>
                  <a:pt x="20576" y="7602"/>
                </a:cubicBezTo>
                <a:cubicBezTo>
                  <a:pt x="21600" y="7100"/>
                  <a:pt x="21600" y="6025"/>
                  <a:pt x="20576" y="5488"/>
                </a:cubicBezTo>
                <a:cubicBezTo>
                  <a:pt x="11534" y="222"/>
                  <a:pt x="11534" y="222"/>
                  <a:pt x="11534" y="222"/>
                </a:cubicBezTo>
                <a:cubicBezTo>
                  <a:pt x="11056" y="-279"/>
                  <a:pt x="10544" y="222"/>
                  <a:pt x="9520" y="222"/>
                </a:cubicBezTo>
                <a:cubicBezTo>
                  <a:pt x="478" y="5488"/>
                  <a:pt x="478" y="5488"/>
                  <a:pt x="478" y="5488"/>
                </a:cubicBezTo>
                <a:cubicBezTo>
                  <a:pt x="0" y="6025"/>
                  <a:pt x="0" y="7100"/>
                  <a:pt x="478" y="7602"/>
                </a:cubicBezTo>
                <a:close/>
                <a:moveTo>
                  <a:pt x="10544" y="1297"/>
                </a:moveTo>
                <a:cubicBezTo>
                  <a:pt x="20064" y="6563"/>
                  <a:pt x="20064" y="6563"/>
                  <a:pt x="20064" y="6563"/>
                </a:cubicBezTo>
                <a:cubicBezTo>
                  <a:pt x="10544" y="10790"/>
                  <a:pt x="10544" y="10790"/>
                  <a:pt x="10544" y="10790"/>
                </a:cubicBezTo>
                <a:cubicBezTo>
                  <a:pt x="1501" y="6563"/>
                  <a:pt x="1501" y="6563"/>
                  <a:pt x="1501" y="6563"/>
                </a:cubicBezTo>
                <a:lnTo>
                  <a:pt x="10544" y="1297"/>
                </a:lnTo>
                <a:close/>
                <a:moveTo>
                  <a:pt x="10544" y="19745"/>
                </a:moveTo>
                <a:cubicBezTo>
                  <a:pt x="1501" y="15518"/>
                  <a:pt x="1501" y="15518"/>
                  <a:pt x="1501" y="15518"/>
                </a:cubicBezTo>
                <a:cubicBezTo>
                  <a:pt x="1501" y="15518"/>
                  <a:pt x="478" y="15017"/>
                  <a:pt x="0" y="15017"/>
                </a:cubicBezTo>
                <a:cubicBezTo>
                  <a:pt x="0" y="15518"/>
                  <a:pt x="0" y="16055"/>
                  <a:pt x="478" y="16593"/>
                </a:cubicBezTo>
                <a:cubicBezTo>
                  <a:pt x="9520" y="20820"/>
                  <a:pt x="9520" y="20820"/>
                  <a:pt x="9520" y="20820"/>
                </a:cubicBezTo>
                <a:cubicBezTo>
                  <a:pt x="10544" y="21321"/>
                  <a:pt x="11056" y="21321"/>
                  <a:pt x="11534" y="20820"/>
                </a:cubicBezTo>
                <a:cubicBezTo>
                  <a:pt x="20576" y="16593"/>
                  <a:pt x="20576" y="16593"/>
                  <a:pt x="20576" y="16593"/>
                </a:cubicBezTo>
                <a:cubicBezTo>
                  <a:pt x="21088" y="16593"/>
                  <a:pt x="21600" y="15518"/>
                  <a:pt x="21600" y="15017"/>
                </a:cubicBezTo>
                <a:cubicBezTo>
                  <a:pt x="21088" y="15017"/>
                  <a:pt x="20064" y="15518"/>
                  <a:pt x="20064" y="15518"/>
                </a:cubicBezTo>
                <a:lnTo>
                  <a:pt x="10544" y="19745"/>
                </a:lnTo>
                <a:close/>
                <a:moveTo>
                  <a:pt x="478" y="11828"/>
                </a:moveTo>
                <a:cubicBezTo>
                  <a:pt x="9520" y="16593"/>
                  <a:pt x="9520" y="16593"/>
                  <a:pt x="9520" y="16593"/>
                </a:cubicBezTo>
                <a:cubicBezTo>
                  <a:pt x="10544" y="16593"/>
                  <a:pt x="11056" y="16593"/>
                  <a:pt x="11534" y="16593"/>
                </a:cubicBezTo>
                <a:cubicBezTo>
                  <a:pt x="20576" y="11828"/>
                  <a:pt x="20576" y="11828"/>
                  <a:pt x="20576" y="11828"/>
                </a:cubicBezTo>
                <a:cubicBezTo>
                  <a:pt x="21088" y="11828"/>
                  <a:pt x="21600" y="10790"/>
                  <a:pt x="21600" y="10252"/>
                </a:cubicBezTo>
                <a:cubicBezTo>
                  <a:pt x="21088" y="10790"/>
                  <a:pt x="20064" y="10790"/>
                  <a:pt x="20064" y="10790"/>
                </a:cubicBezTo>
                <a:cubicBezTo>
                  <a:pt x="10544" y="15518"/>
                  <a:pt x="10544" y="15518"/>
                  <a:pt x="10544" y="15518"/>
                </a:cubicBezTo>
                <a:cubicBezTo>
                  <a:pt x="1501" y="10790"/>
                  <a:pt x="1501" y="10790"/>
                  <a:pt x="1501" y="10790"/>
                </a:cubicBezTo>
                <a:cubicBezTo>
                  <a:pt x="1501" y="10790"/>
                  <a:pt x="478" y="10790"/>
                  <a:pt x="0" y="10252"/>
                </a:cubicBezTo>
                <a:cubicBezTo>
                  <a:pt x="0" y="10790"/>
                  <a:pt x="0" y="11828"/>
                  <a:pt x="478" y="11828"/>
                </a:cubicBezTo>
                <a:close/>
              </a:path>
            </a:pathLst>
          </a:custGeom>
          <a:solidFill>
            <a:srgbClr val="737572"/>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3" name="Entrepreneurial activities differ substantially"/>
          <p:cNvSpPr txBox="1"/>
          <p:nvPr/>
        </p:nvSpPr>
        <p:spPr>
          <a:xfrm>
            <a:off x="15583735" y="6105456"/>
            <a:ext cx="3412145" cy="1383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sz="2800">
                <a:solidFill>
                  <a:srgbClr val="737572"/>
                </a:solidFill>
                <a:latin typeface="Helvetica"/>
                <a:ea typeface="Helvetica"/>
                <a:cs typeface="Helvetica"/>
                <a:sym typeface="Helvetica"/>
              </a:defRPr>
            </a:lvl1pPr>
          </a:lstStyle>
          <a:p>
            <a:r>
              <a:t>Entrepreneurial activities differ substantially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61"/>
                                        </p:tgtEl>
                                        <p:attrNameLst>
                                          <p:attrName>style.visibility</p:attrName>
                                        </p:attrNameLst>
                                      </p:cBhvr>
                                      <p:to>
                                        <p:strVal val="visible"/>
                                      </p:to>
                                    </p:set>
                                    <p:animEffect transition="in" filter="fade">
                                      <p:cBhvr>
                                        <p:cTn id="7" dur="500"/>
                                        <p:tgtEl>
                                          <p:spTgt spid="15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62"/>
                                        </p:tgtEl>
                                        <p:attrNameLst>
                                          <p:attrName>style.visibility</p:attrName>
                                        </p:attrNameLst>
                                      </p:cBhvr>
                                      <p:to>
                                        <p:strVal val="visible"/>
                                      </p:to>
                                    </p:set>
                                    <p:animEffect transition="in" filter="fade">
                                      <p:cBhvr>
                                        <p:cTn id="12" dur="500"/>
                                        <p:tgtEl>
                                          <p:spTgt spid="15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46"/>
                                        </p:tgtEl>
                                        <p:attrNameLst>
                                          <p:attrName>style.visibility</p:attrName>
                                        </p:attrNameLst>
                                      </p:cBhvr>
                                      <p:to>
                                        <p:strVal val="visible"/>
                                      </p:to>
                                    </p:set>
                                    <p:animEffect transition="in" filter="fade">
                                      <p:cBhvr>
                                        <p:cTn id="17" dur="500"/>
                                        <p:tgtEl>
                                          <p:spTgt spid="15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53"/>
                                        </p:tgtEl>
                                        <p:attrNameLst>
                                          <p:attrName>style.visibility</p:attrName>
                                        </p:attrNameLst>
                                      </p:cBhvr>
                                      <p:to>
                                        <p:strVal val="visible"/>
                                      </p:to>
                                    </p:set>
                                    <p:animEffect transition="in" filter="fade">
                                      <p:cBhvr>
                                        <p:cTn id="22" dur="500"/>
                                        <p:tgtEl>
                                          <p:spTgt spid="15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54"/>
                                        </p:tgtEl>
                                        <p:attrNameLst>
                                          <p:attrName>style.visibility</p:attrName>
                                        </p:attrNameLst>
                                      </p:cBhvr>
                                      <p:to>
                                        <p:strVal val="visible"/>
                                      </p:to>
                                    </p:set>
                                    <p:animEffect transition="in" filter="fade">
                                      <p:cBhvr>
                                        <p:cTn id="27" dur="500"/>
                                        <p:tgtEl>
                                          <p:spTgt spid="15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63"/>
                                        </p:tgtEl>
                                        <p:attrNameLst>
                                          <p:attrName>style.visibility</p:attrName>
                                        </p:attrNameLst>
                                      </p:cBhvr>
                                      <p:to>
                                        <p:strVal val="visible"/>
                                      </p:to>
                                    </p:set>
                                    <p:animEffect transition="in" filter="fade">
                                      <p:cBhvr>
                                        <p:cTn id="32" dur="500"/>
                                        <p:tgtEl>
                                          <p:spTgt spid="156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64"/>
                                        </p:tgtEl>
                                        <p:attrNameLst>
                                          <p:attrName>style.visibility</p:attrName>
                                        </p:attrNameLst>
                                      </p:cBhvr>
                                      <p:to>
                                        <p:strVal val="visible"/>
                                      </p:to>
                                    </p:set>
                                    <p:animEffect transition="in" filter="fade">
                                      <p:cBhvr>
                                        <p:cTn id="37" dur="500"/>
                                        <p:tgtEl>
                                          <p:spTgt spid="156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65"/>
                                        </p:tgtEl>
                                        <p:attrNameLst>
                                          <p:attrName>style.visibility</p:attrName>
                                        </p:attrNameLst>
                                      </p:cBhvr>
                                      <p:to>
                                        <p:strVal val="visible"/>
                                      </p:to>
                                    </p:set>
                                    <p:animEffect transition="in" filter="fade">
                                      <p:cBhvr>
                                        <p:cTn id="42" dur="500"/>
                                        <p:tgtEl>
                                          <p:spTgt spid="15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43"/>
                                        </p:tgtEl>
                                        <p:attrNameLst>
                                          <p:attrName>style.visibility</p:attrName>
                                        </p:attrNameLst>
                                      </p:cBhvr>
                                      <p:to>
                                        <p:strVal val="visible"/>
                                      </p:to>
                                    </p:set>
                                    <p:animEffect transition="in" filter="fade">
                                      <p:cBhvr>
                                        <p:cTn id="47" dur="500"/>
                                        <p:tgtEl>
                                          <p:spTgt spid="154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72"/>
                                        </p:tgtEl>
                                        <p:attrNameLst>
                                          <p:attrName>style.visibility</p:attrName>
                                        </p:attrNameLst>
                                      </p:cBhvr>
                                      <p:to>
                                        <p:strVal val="visible"/>
                                      </p:to>
                                    </p:set>
                                    <p:animEffect transition="in" filter="fade">
                                      <p:cBhvr>
                                        <p:cTn id="52" dur="500"/>
                                        <p:tgtEl>
                                          <p:spTgt spid="157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73"/>
                                        </p:tgtEl>
                                        <p:attrNameLst>
                                          <p:attrName>style.visibility</p:attrName>
                                        </p:attrNameLst>
                                      </p:cBhvr>
                                      <p:to>
                                        <p:strVal val="visible"/>
                                      </p:to>
                                    </p:set>
                                    <p:animEffect transition="in" filter="fade">
                                      <p:cBhvr>
                                        <p:cTn id="57" dur="500"/>
                                        <p:tgtEl>
                                          <p:spTgt spid="157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49"/>
                                        </p:tgtEl>
                                        <p:attrNameLst>
                                          <p:attrName>style.visibility</p:attrName>
                                        </p:attrNameLst>
                                      </p:cBhvr>
                                      <p:to>
                                        <p:strVal val="visible"/>
                                      </p:to>
                                    </p:set>
                                    <p:animEffect transition="in" filter="fade">
                                      <p:cBhvr>
                                        <p:cTn id="62" dur="500"/>
                                        <p:tgtEl>
                                          <p:spTgt spid="154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55"/>
                                        </p:tgtEl>
                                        <p:attrNameLst>
                                          <p:attrName>style.visibility</p:attrName>
                                        </p:attrNameLst>
                                      </p:cBhvr>
                                      <p:to>
                                        <p:strVal val="visible"/>
                                      </p:to>
                                    </p:set>
                                    <p:animEffect transition="in" filter="fade">
                                      <p:cBhvr>
                                        <p:cTn id="67" dur="500"/>
                                        <p:tgtEl>
                                          <p:spTgt spid="155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56"/>
                                        </p:tgtEl>
                                        <p:attrNameLst>
                                          <p:attrName>style.visibility</p:attrName>
                                        </p:attrNameLst>
                                      </p:cBhvr>
                                      <p:to>
                                        <p:strVal val="visible"/>
                                      </p:to>
                                    </p:set>
                                    <p:animEffect transition="in" filter="fade">
                                      <p:cBhvr>
                                        <p:cTn id="72" dur="500"/>
                                        <p:tgtEl>
                                          <p:spTgt spid="155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566"/>
                                        </p:tgtEl>
                                        <p:attrNameLst>
                                          <p:attrName>style.visibility</p:attrName>
                                        </p:attrNameLst>
                                      </p:cBhvr>
                                      <p:to>
                                        <p:strVal val="visible"/>
                                      </p:to>
                                    </p:set>
                                    <p:animEffect transition="in" filter="fade">
                                      <p:cBhvr>
                                        <p:cTn id="77" dur="500"/>
                                        <p:tgtEl>
                                          <p:spTgt spid="156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571"/>
                                        </p:tgtEl>
                                        <p:attrNameLst>
                                          <p:attrName>style.visibility</p:attrName>
                                        </p:attrNameLst>
                                      </p:cBhvr>
                                      <p:to>
                                        <p:strVal val="visible"/>
                                      </p:to>
                                    </p:set>
                                    <p:animEffect transition="in" filter="fade">
                                      <p:cBhvr>
                                        <p:cTn id="82" dur="500"/>
                                        <p:tgtEl>
                                          <p:spTgt spid="157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567"/>
                                        </p:tgtEl>
                                        <p:attrNameLst>
                                          <p:attrName>style.visibility</p:attrName>
                                        </p:attrNameLst>
                                      </p:cBhvr>
                                      <p:to>
                                        <p:strVal val="visible"/>
                                      </p:to>
                                    </p:set>
                                    <p:animEffect transition="in" filter="fade">
                                      <p:cBhvr>
                                        <p:cTn id="87" dur="500"/>
                                        <p:tgtEl>
                                          <p:spTgt spid="156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552"/>
                                        </p:tgtEl>
                                        <p:attrNameLst>
                                          <p:attrName>style.visibility</p:attrName>
                                        </p:attrNameLst>
                                      </p:cBhvr>
                                      <p:to>
                                        <p:strVal val="visible"/>
                                      </p:to>
                                    </p:set>
                                    <p:animEffect transition="in" filter="fade">
                                      <p:cBhvr>
                                        <p:cTn id="92" dur="500"/>
                                        <p:tgtEl>
                                          <p:spTgt spid="155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557"/>
                                        </p:tgtEl>
                                        <p:attrNameLst>
                                          <p:attrName>style.visibility</p:attrName>
                                        </p:attrNameLst>
                                      </p:cBhvr>
                                      <p:to>
                                        <p:strVal val="visible"/>
                                      </p:to>
                                    </p:set>
                                    <p:animEffect transition="in" filter="fade">
                                      <p:cBhvr>
                                        <p:cTn id="97" dur="500"/>
                                        <p:tgtEl>
                                          <p:spTgt spid="155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58"/>
                                        </p:tgtEl>
                                        <p:attrNameLst>
                                          <p:attrName>style.visibility</p:attrName>
                                        </p:attrNameLst>
                                      </p:cBhvr>
                                      <p:to>
                                        <p:strVal val="visible"/>
                                      </p:to>
                                    </p:set>
                                    <p:animEffect transition="in" filter="fade">
                                      <p:cBhvr>
                                        <p:cTn id="102" dur="500"/>
                                        <p:tgtEl>
                                          <p:spTgt spid="155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568"/>
                                        </p:tgtEl>
                                        <p:attrNameLst>
                                          <p:attrName>style.visibility</p:attrName>
                                        </p:attrNameLst>
                                      </p:cBhvr>
                                      <p:to>
                                        <p:strVal val="visible"/>
                                      </p:to>
                                    </p:set>
                                    <p:animEffect transition="in" filter="fade">
                                      <p:cBhvr>
                                        <p:cTn id="107" dur="500"/>
                                        <p:tgtEl>
                                          <p:spTgt spid="156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569"/>
                                        </p:tgtEl>
                                        <p:attrNameLst>
                                          <p:attrName>style.visibility</p:attrName>
                                        </p:attrNameLst>
                                      </p:cBhvr>
                                      <p:to>
                                        <p:strVal val="visible"/>
                                      </p:to>
                                    </p:set>
                                    <p:animEffect transition="in" filter="fade">
                                      <p:cBhvr>
                                        <p:cTn id="112" dur="500"/>
                                        <p:tgtEl>
                                          <p:spTgt spid="156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570"/>
                                        </p:tgtEl>
                                        <p:attrNameLst>
                                          <p:attrName>style.visibility</p:attrName>
                                        </p:attrNameLst>
                                      </p:cBhvr>
                                      <p:to>
                                        <p:strVal val="visible"/>
                                      </p:to>
                                    </p:set>
                                    <p:animEffect transition="in" filter="fade">
                                      <p:cBhvr>
                                        <p:cTn id="117" dur="500"/>
                                        <p:tgtEl>
                                          <p:spTgt spid="157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559"/>
                                        </p:tgtEl>
                                        <p:attrNameLst>
                                          <p:attrName>style.visibility</p:attrName>
                                        </p:attrNameLst>
                                      </p:cBhvr>
                                      <p:to>
                                        <p:strVal val="visible"/>
                                      </p:to>
                                    </p:set>
                                    <p:animEffect transition="in" filter="fade">
                                      <p:cBhvr>
                                        <p:cTn id="122" dur="500"/>
                                        <p:tgtEl>
                                          <p:spTgt spid="155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560"/>
                                        </p:tgtEl>
                                        <p:attrNameLst>
                                          <p:attrName>style.visibility</p:attrName>
                                        </p:attrNameLst>
                                      </p:cBhvr>
                                      <p:to>
                                        <p:strVal val="visible"/>
                                      </p:to>
                                    </p:set>
                                    <p:animEffect transition="in" filter="fade">
                                      <p:cBhvr>
                                        <p:cTn id="127" dur="500"/>
                                        <p:tgtEl>
                                          <p:spTgt spid="1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 grpId="9" animBg="1" advAuto="0"/>
      <p:bldP spid="1546" grpId="3" animBg="1" advAuto="0"/>
      <p:bldP spid="1549" grpId="12" animBg="1" advAuto="0"/>
      <p:bldP spid="1552" grpId="18" animBg="1" advAuto="0"/>
      <p:bldP spid="1553" grpId="4" animBg="1" advAuto="0"/>
      <p:bldP spid="1554" grpId="5" animBg="1" advAuto="0"/>
      <p:bldP spid="1555" grpId="13" animBg="1" advAuto="0"/>
      <p:bldP spid="1556" grpId="14" animBg="1" advAuto="0"/>
      <p:bldP spid="1557" grpId="19" animBg="1" advAuto="0"/>
      <p:bldP spid="1558" grpId="20" animBg="1" advAuto="0"/>
      <p:bldP spid="1559" grpId="24" animBg="1" advAuto="0"/>
      <p:bldP spid="1560" grpId="25" animBg="1" advAuto="0"/>
      <p:bldP spid="1561" grpId="1" animBg="1" advAuto="0"/>
      <p:bldP spid="1562" grpId="2" animBg="1" advAuto="0"/>
      <p:bldP spid="1563" grpId="6" animBg="1" advAuto="0"/>
      <p:bldP spid="1564" grpId="7" animBg="1" advAuto="0"/>
      <p:bldP spid="1565" grpId="8" animBg="1" advAuto="0"/>
      <p:bldP spid="1566" grpId="15" animBg="1" advAuto="0"/>
      <p:bldP spid="1567" grpId="17" animBg="1" advAuto="0"/>
      <p:bldP spid="1568" grpId="21" animBg="1" advAuto="0"/>
      <p:bldP spid="1569" grpId="22" animBg="1" advAuto="0"/>
      <p:bldP spid="1570" grpId="23" animBg="1" advAuto="0"/>
      <p:bldP spid="1571" grpId="16" animBg="1" advAuto="0"/>
      <p:bldP spid="1572" grpId="10" animBg="1" advAuto="0"/>
      <p:bldP spid="1573" grpId="11"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
        <p:nvSpPr>
          <p:cNvPr id="1576" name="矩形"/>
          <p:cNvSpPr/>
          <p:nvPr/>
        </p:nvSpPr>
        <p:spPr>
          <a:xfrm>
            <a:off x="6349" y="0"/>
            <a:ext cx="12158665" cy="13716000"/>
          </a:xfrm>
          <a:prstGeom prst="rect">
            <a:avLst/>
          </a:prstGeom>
          <a:solidFill>
            <a:srgbClr val="384558">
              <a:alpha val="87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577" name="Entrepreneur  It is defined as an individual who organizes or operates a business or businesses."/>
          <p:cNvSpPr txBox="1"/>
          <p:nvPr/>
        </p:nvSpPr>
        <p:spPr>
          <a:xfrm>
            <a:off x="3836463" y="4056619"/>
            <a:ext cx="6257492" cy="1417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78" name="Analytics"/>
          <p:cNvSpPr txBox="1"/>
          <p:nvPr/>
        </p:nvSpPr>
        <p:spPr>
          <a:xfrm>
            <a:off x="3836463" y="3330783"/>
            <a:ext cx="6257492"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Analytics</a:t>
            </a:r>
          </a:p>
        </p:txBody>
      </p:sp>
      <p:grpSp>
        <p:nvGrpSpPr>
          <p:cNvPr id="1581" name="成组"/>
          <p:cNvGrpSpPr/>
          <p:nvPr/>
        </p:nvGrpSpPr>
        <p:grpSpPr>
          <a:xfrm>
            <a:off x="2215071" y="3619725"/>
            <a:ext cx="1463041" cy="1463041"/>
            <a:chOff x="0" y="0"/>
            <a:chExt cx="1463040" cy="1463040"/>
          </a:xfrm>
        </p:grpSpPr>
        <p:sp>
          <p:nvSpPr>
            <p:cNvPr id="1579" name="正方形"/>
            <p:cNvSpPr/>
            <p:nvPr/>
          </p:nvSpPr>
          <p:spPr>
            <a:xfrm>
              <a:off x="-1" y="-1"/>
              <a:ext cx="1463041" cy="1463041"/>
            </a:xfrm>
            <a:prstGeom prst="rect">
              <a:avLst/>
            </a:prstGeom>
            <a:solidFill>
              <a:srgbClr val="0D73B2"/>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80" name="形状"/>
            <p:cNvSpPr/>
            <p:nvPr/>
          </p:nvSpPr>
          <p:spPr>
            <a:xfrm>
              <a:off x="288859" y="333301"/>
              <a:ext cx="914691" cy="773173"/>
            </a:xfrm>
            <a:custGeom>
              <a:avLst/>
              <a:gdLst/>
              <a:ahLst/>
              <a:cxnLst>
                <a:cxn ang="0">
                  <a:pos x="wd2" y="hd2"/>
                </a:cxn>
                <a:cxn ang="5400000">
                  <a:pos x="wd2" y="hd2"/>
                </a:cxn>
                <a:cxn ang="10800000">
                  <a:pos x="wd2" y="hd2"/>
                </a:cxn>
                <a:cxn ang="16200000">
                  <a:pos x="wd2" y="hd2"/>
                </a:cxn>
              </a:cxnLst>
              <a:rect l="0" t="0" r="r" b="b"/>
              <a:pathLst>
                <a:path w="21600" h="21600" extrusionOk="0">
                  <a:moveTo>
                    <a:pt x="20756" y="21600"/>
                  </a:moveTo>
                  <a:cubicBezTo>
                    <a:pt x="844" y="21600"/>
                    <a:pt x="844" y="21600"/>
                    <a:pt x="844" y="21600"/>
                  </a:cubicBezTo>
                  <a:cubicBezTo>
                    <a:pt x="338" y="21600"/>
                    <a:pt x="0" y="21200"/>
                    <a:pt x="0" y="20600"/>
                  </a:cubicBezTo>
                  <a:cubicBezTo>
                    <a:pt x="0" y="20200"/>
                    <a:pt x="0" y="20200"/>
                    <a:pt x="0" y="20200"/>
                  </a:cubicBezTo>
                  <a:cubicBezTo>
                    <a:pt x="0" y="19600"/>
                    <a:pt x="338" y="19200"/>
                    <a:pt x="844" y="19200"/>
                  </a:cubicBezTo>
                  <a:cubicBezTo>
                    <a:pt x="20756" y="19200"/>
                    <a:pt x="20756" y="19200"/>
                    <a:pt x="20756" y="19200"/>
                  </a:cubicBezTo>
                  <a:cubicBezTo>
                    <a:pt x="21262" y="19200"/>
                    <a:pt x="21600" y="19600"/>
                    <a:pt x="21600" y="20200"/>
                  </a:cubicBezTo>
                  <a:cubicBezTo>
                    <a:pt x="21600" y="20600"/>
                    <a:pt x="21600" y="20600"/>
                    <a:pt x="21600" y="20600"/>
                  </a:cubicBezTo>
                  <a:cubicBezTo>
                    <a:pt x="21600" y="21200"/>
                    <a:pt x="21262" y="21600"/>
                    <a:pt x="20756" y="21600"/>
                  </a:cubicBezTo>
                  <a:moveTo>
                    <a:pt x="17550" y="18000"/>
                  </a:moveTo>
                  <a:cubicBezTo>
                    <a:pt x="15525" y="18000"/>
                    <a:pt x="15525" y="18000"/>
                    <a:pt x="15525" y="18000"/>
                  </a:cubicBezTo>
                  <a:cubicBezTo>
                    <a:pt x="14934" y="18000"/>
                    <a:pt x="14513" y="17500"/>
                    <a:pt x="14513" y="16800"/>
                  </a:cubicBezTo>
                  <a:cubicBezTo>
                    <a:pt x="14513" y="1200"/>
                    <a:pt x="14513" y="1200"/>
                    <a:pt x="14513" y="1200"/>
                  </a:cubicBezTo>
                  <a:cubicBezTo>
                    <a:pt x="14513" y="500"/>
                    <a:pt x="14934" y="0"/>
                    <a:pt x="15525" y="0"/>
                  </a:cubicBezTo>
                  <a:cubicBezTo>
                    <a:pt x="17550" y="0"/>
                    <a:pt x="17550" y="0"/>
                    <a:pt x="17550" y="0"/>
                  </a:cubicBezTo>
                  <a:cubicBezTo>
                    <a:pt x="18141" y="0"/>
                    <a:pt x="18562" y="500"/>
                    <a:pt x="18562" y="1200"/>
                  </a:cubicBezTo>
                  <a:cubicBezTo>
                    <a:pt x="18562" y="16800"/>
                    <a:pt x="18562" y="16800"/>
                    <a:pt x="18562" y="16800"/>
                  </a:cubicBezTo>
                  <a:cubicBezTo>
                    <a:pt x="18562" y="17500"/>
                    <a:pt x="18141" y="18000"/>
                    <a:pt x="17550" y="18000"/>
                  </a:cubicBezTo>
                  <a:moveTo>
                    <a:pt x="11813" y="18000"/>
                  </a:moveTo>
                  <a:cubicBezTo>
                    <a:pt x="9788" y="18000"/>
                    <a:pt x="9788" y="18000"/>
                    <a:pt x="9788" y="18000"/>
                  </a:cubicBezTo>
                  <a:cubicBezTo>
                    <a:pt x="9197" y="18000"/>
                    <a:pt x="8775" y="17500"/>
                    <a:pt x="8775" y="16800"/>
                  </a:cubicBezTo>
                  <a:cubicBezTo>
                    <a:pt x="8775" y="6800"/>
                    <a:pt x="8775" y="6800"/>
                    <a:pt x="8775" y="6800"/>
                  </a:cubicBezTo>
                  <a:cubicBezTo>
                    <a:pt x="8775" y="6100"/>
                    <a:pt x="9197" y="5600"/>
                    <a:pt x="9788" y="5600"/>
                  </a:cubicBezTo>
                  <a:cubicBezTo>
                    <a:pt x="11813" y="5600"/>
                    <a:pt x="11813" y="5600"/>
                    <a:pt x="11813" y="5600"/>
                  </a:cubicBezTo>
                  <a:cubicBezTo>
                    <a:pt x="12403" y="5600"/>
                    <a:pt x="12825" y="6100"/>
                    <a:pt x="12825" y="6800"/>
                  </a:cubicBezTo>
                  <a:cubicBezTo>
                    <a:pt x="12825" y="16800"/>
                    <a:pt x="12825" y="16800"/>
                    <a:pt x="12825" y="16800"/>
                  </a:cubicBezTo>
                  <a:cubicBezTo>
                    <a:pt x="12825" y="17500"/>
                    <a:pt x="12403" y="18000"/>
                    <a:pt x="11813" y="18000"/>
                  </a:cubicBezTo>
                  <a:moveTo>
                    <a:pt x="6075" y="18000"/>
                  </a:moveTo>
                  <a:cubicBezTo>
                    <a:pt x="4050" y="18000"/>
                    <a:pt x="4050" y="18000"/>
                    <a:pt x="4050" y="18000"/>
                  </a:cubicBezTo>
                  <a:cubicBezTo>
                    <a:pt x="3459" y="18000"/>
                    <a:pt x="3038" y="17500"/>
                    <a:pt x="3038" y="16800"/>
                  </a:cubicBezTo>
                  <a:cubicBezTo>
                    <a:pt x="3038" y="12400"/>
                    <a:pt x="3038" y="12400"/>
                    <a:pt x="3038" y="12400"/>
                  </a:cubicBezTo>
                  <a:cubicBezTo>
                    <a:pt x="3038" y="11700"/>
                    <a:pt x="3459" y="11200"/>
                    <a:pt x="4050" y="11200"/>
                  </a:cubicBezTo>
                  <a:cubicBezTo>
                    <a:pt x="6075" y="11200"/>
                    <a:pt x="6075" y="11200"/>
                    <a:pt x="6075" y="11200"/>
                  </a:cubicBezTo>
                  <a:cubicBezTo>
                    <a:pt x="6666" y="11200"/>
                    <a:pt x="7087" y="11700"/>
                    <a:pt x="7087" y="12400"/>
                  </a:cubicBezTo>
                  <a:cubicBezTo>
                    <a:pt x="7087" y="16800"/>
                    <a:pt x="7087" y="16800"/>
                    <a:pt x="7087" y="16800"/>
                  </a:cubicBezTo>
                  <a:cubicBezTo>
                    <a:pt x="7087" y="17500"/>
                    <a:pt x="6666" y="18000"/>
                    <a:pt x="6075" y="180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82" name="Entrepreneur  It is defined as an individual who organizes or operates a business or businesses."/>
          <p:cNvSpPr txBox="1"/>
          <p:nvPr/>
        </p:nvSpPr>
        <p:spPr>
          <a:xfrm>
            <a:off x="3836463" y="6281673"/>
            <a:ext cx="6257492" cy="1417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83" name="Cloud Service"/>
          <p:cNvSpPr txBox="1"/>
          <p:nvPr/>
        </p:nvSpPr>
        <p:spPr>
          <a:xfrm>
            <a:off x="3836463" y="5555838"/>
            <a:ext cx="6257492"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Cloud Service</a:t>
            </a:r>
          </a:p>
        </p:txBody>
      </p:sp>
      <p:grpSp>
        <p:nvGrpSpPr>
          <p:cNvPr id="1586" name="成组"/>
          <p:cNvGrpSpPr/>
          <p:nvPr/>
        </p:nvGrpSpPr>
        <p:grpSpPr>
          <a:xfrm>
            <a:off x="2215071" y="5844779"/>
            <a:ext cx="1463041" cy="1463042"/>
            <a:chOff x="0" y="0"/>
            <a:chExt cx="1463040" cy="1463040"/>
          </a:xfrm>
        </p:grpSpPr>
        <p:sp>
          <p:nvSpPr>
            <p:cNvPr id="1584" name="正方形"/>
            <p:cNvSpPr/>
            <p:nvPr/>
          </p:nvSpPr>
          <p:spPr>
            <a:xfrm>
              <a:off x="-1" y="-1"/>
              <a:ext cx="1463041" cy="1463041"/>
            </a:xfrm>
            <a:prstGeom prst="rect">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85" name="形状"/>
            <p:cNvSpPr/>
            <p:nvPr/>
          </p:nvSpPr>
          <p:spPr>
            <a:xfrm>
              <a:off x="346807" y="428909"/>
              <a:ext cx="840137" cy="566327"/>
            </a:xfrm>
            <a:custGeom>
              <a:avLst/>
              <a:gdLst/>
              <a:ahLst/>
              <a:cxnLst>
                <a:cxn ang="0">
                  <a:pos x="wd2" y="hd2"/>
                </a:cxn>
                <a:cxn ang="5400000">
                  <a:pos x="wd2" y="hd2"/>
                </a:cxn>
                <a:cxn ang="10800000">
                  <a:pos x="wd2" y="hd2"/>
                </a:cxn>
                <a:cxn ang="16200000">
                  <a:pos x="wd2" y="hd2"/>
                </a:cxn>
              </a:cxnLst>
              <a:rect l="0" t="0" r="r" b="b"/>
              <a:pathLst>
                <a:path w="21600" h="21600" extrusionOk="0">
                  <a:moveTo>
                    <a:pt x="17471" y="21600"/>
                  </a:moveTo>
                  <a:cubicBezTo>
                    <a:pt x="5082" y="21600"/>
                    <a:pt x="5082" y="21600"/>
                    <a:pt x="5082" y="21600"/>
                  </a:cubicBezTo>
                  <a:cubicBezTo>
                    <a:pt x="2224" y="21600"/>
                    <a:pt x="0" y="18576"/>
                    <a:pt x="0" y="14688"/>
                  </a:cubicBezTo>
                  <a:cubicBezTo>
                    <a:pt x="0" y="12096"/>
                    <a:pt x="953" y="9504"/>
                    <a:pt x="2859" y="8640"/>
                  </a:cubicBezTo>
                  <a:cubicBezTo>
                    <a:pt x="2859" y="8208"/>
                    <a:pt x="2859" y="8208"/>
                    <a:pt x="2859" y="7776"/>
                  </a:cubicBezTo>
                  <a:cubicBezTo>
                    <a:pt x="2859" y="3456"/>
                    <a:pt x="5400" y="0"/>
                    <a:pt x="8576" y="0"/>
                  </a:cubicBezTo>
                  <a:cubicBezTo>
                    <a:pt x="11118" y="0"/>
                    <a:pt x="13024" y="1728"/>
                    <a:pt x="13976" y="4752"/>
                  </a:cubicBezTo>
                  <a:cubicBezTo>
                    <a:pt x="14612" y="4320"/>
                    <a:pt x="15247" y="3888"/>
                    <a:pt x="15882" y="3888"/>
                  </a:cubicBezTo>
                  <a:cubicBezTo>
                    <a:pt x="17471" y="3888"/>
                    <a:pt x="18741" y="5616"/>
                    <a:pt x="18741" y="7776"/>
                  </a:cubicBezTo>
                  <a:cubicBezTo>
                    <a:pt x="18741" y="8640"/>
                    <a:pt x="18741" y="9504"/>
                    <a:pt x="18424" y="9936"/>
                  </a:cubicBezTo>
                  <a:cubicBezTo>
                    <a:pt x="20329" y="10800"/>
                    <a:pt x="21600" y="12960"/>
                    <a:pt x="21600" y="15552"/>
                  </a:cubicBezTo>
                  <a:cubicBezTo>
                    <a:pt x="21600" y="19008"/>
                    <a:pt x="19694" y="21600"/>
                    <a:pt x="17471" y="21600"/>
                  </a:cubicBezTo>
                  <a:close/>
                  <a:moveTo>
                    <a:pt x="14294" y="10800"/>
                  </a:moveTo>
                  <a:cubicBezTo>
                    <a:pt x="10482" y="5616"/>
                    <a:pt x="10482" y="5616"/>
                    <a:pt x="10482" y="5616"/>
                  </a:cubicBezTo>
                  <a:cubicBezTo>
                    <a:pt x="10165" y="5616"/>
                    <a:pt x="10165" y="5184"/>
                    <a:pt x="10165" y="5184"/>
                  </a:cubicBezTo>
                  <a:cubicBezTo>
                    <a:pt x="9847" y="5184"/>
                    <a:pt x="9847" y="5616"/>
                    <a:pt x="9847" y="5616"/>
                  </a:cubicBezTo>
                  <a:cubicBezTo>
                    <a:pt x="5718" y="10800"/>
                    <a:pt x="5718" y="10800"/>
                    <a:pt x="5718" y="10800"/>
                  </a:cubicBezTo>
                  <a:cubicBezTo>
                    <a:pt x="5718" y="11232"/>
                    <a:pt x="5718" y="11232"/>
                    <a:pt x="5718" y="11232"/>
                  </a:cubicBezTo>
                  <a:cubicBezTo>
                    <a:pt x="5718" y="11664"/>
                    <a:pt x="6035" y="11664"/>
                    <a:pt x="6035" y="11664"/>
                  </a:cubicBezTo>
                  <a:cubicBezTo>
                    <a:pt x="8576" y="11664"/>
                    <a:pt x="8576" y="11664"/>
                    <a:pt x="8576" y="11664"/>
                  </a:cubicBezTo>
                  <a:cubicBezTo>
                    <a:pt x="8576" y="17280"/>
                    <a:pt x="8576" y="17280"/>
                    <a:pt x="8576" y="17280"/>
                  </a:cubicBezTo>
                  <a:cubicBezTo>
                    <a:pt x="8576" y="17712"/>
                    <a:pt x="8894" y="17712"/>
                    <a:pt x="8894" y="17712"/>
                  </a:cubicBezTo>
                  <a:cubicBezTo>
                    <a:pt x="11118" y="17712"/>
                    <a:pt x="11118" y="17712"/>
                    <a:pt x="11118" y="17712"/>
                  </a:cubicBezTo>
                  <a:cubicBezTo>
                    <a:pt x="11435" y="17712"/>
                    <a:pt x="11435" y="17712"/>
                    <a:pt x="11435" y="17280"/>
                  </a:cubicBezTo>
                  <a:cubicBezTo>
                    <a:pt x="11435" y="11664"/>
                    <a:pt x="11435" y="11664"/>
                    <a:pt x="11435" y="11664"/>
                  </a:cubicBezTo>
                  <a:cubicBezTo>
                    <a:pt x="13976" y="11664"/>
                    <a:pt x="13976" y="11664"/>
                    <a:pt x="13976" y="11664"/>
                  </a:cubicBezTo>
                  <a:cubicBezTo>
                    <a:pt x="14294" y="11664"/>
                    <a:pt x="14294" y="11664"/>
                    <a:pt x="14294" y="11232"/>
                  </a:cubicBezTo>
                  <a:cubicBezTo>
                    <a:pt x="14294" y="11232"/>
                    <a:pt x="14294" y="11232"/>
                    <a:pt x="14294" y="108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87" name="Entrepreneur  It is defined as an individual who organizes or operates a business or businesses."/>
          <p:cNvSpPr txBox="1"/>
          <p:nvPr/>
        </p:nvSpPr>
        <p:spPr>
          <a:xfrm>
            <a:off x="3836463" y="8476219"/>
            <a:ext cx="6257492" cy="1417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88" name="Film Studio"/>
          <p:cNvSpPr txBox="1"/>
          <p:nvPr/>
        </p:nvSpPr>
        <p:spPr>
          <a:xfrm>
            <a:off x="3836463" y="7750384"/>
            <a:ext cx="6257492"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Film Studio</a:t>
            </a:r>
          </a:p>
        </p:txBody>
      </p:sp>
      <p:sp>
        <p:nvSpPr>
          <p:cNvPr id="1589" name="Entrepreneur  It is defined as an individual who organizes or operates a business or businesses."/>
          <p:cNvSpPr txBox="1"/>
          <p:nvPr/>
        </p:nvSpPr>
        <p:spPr>
          <a:xfrm>
            <a:off x="3836463" y="10701273"/>
            <a:ext cx="6257492" cy="1417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90" name="Photography Studio"/>
          <p:cNvSpPr txBox="1"/>
          <p:nvPr/>
        </p:nvSpPr>
        <p:spPr>
          <a:xfrm>
            <a:off x="3836463" y="9975437"/>
            <a:ext cx="6257492"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Photography Studio</a:t>
            </a:r>
          </a:p>
        </p:txBody>
      </p:sp>
      <p:grpSp>
        <p:nvGrpSpPr>
          <p:cNvPr id="1593" name="成组"/>
          <p:cNvGrpSpPr/>
          <p:nvPr/>
        </p:nvGrpSpPr>
        <p:grpSpPr>
          <a:xfrm>
            <a:off x="2215071" y="8039326"/>
            <a:ext cx="1463041" cy="1463041"/>
            <a:chOff x="0" y="0"/>
            <a:chExt cx="1463040" cy="1463040"/>
          </a:xfrm>
        </p:grpSpPr>
        <p:sp>
          <p:nvSpPr>
            <p:cNvPr id="1591" name="正方形"/>
            <p:cNvSpPr/>
            <p:nvPr/>
          </p:nvSpPr>
          <p:spPr>
            <a:xfrm>
              <a:off x="-1" y="-1"/>
              <a:ext cx="1463041" cy="1463041"/>
            </a:xfrm>
            <a:prstGeom prst="rect">
              <a:avLst/>
            </a:prstGeom>
            <a:solidFill>
              <a:srgbClr val="33D1AD"/>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92" name="形状"/>
            <p:cNvSpPr/>
            <p:nvPr/>
          </p:nvSpPr>
          <p:spPr>
            <a:xfrm>
              <a:off x="361398" y="503961"/>
              <a:ext cx="770086" cy="507304"/>
            </a:xfrm>
            <a:custGeom>
              <a:avLst/>
              <a:gdLst/>
              <a:ahLst/>
              <a:cxnLst>
                <a:cxn ang="0">
                  <a:pos x="wd2" y="hd2"/>
                </a:cxn>
                <a:cxn ang="5400000">
                  <a:pos x="wd2" y="hd2"/>
                </a:cxn>
                <a:cxn ang="10800000">
                  <a:pos x="wd2" y="hd2"/>
                </a:cxn>
                <a:cxn ang="16200000">
                  <a:pos x="wd2" y="hd2"/>
                </a:cxn>
              </a:cxnLst>
              <a:rect l="0" t="0" r="r" b="b"/>
              <a:pathLst>
                <a:path w="21600" h="21600" extrusionOk="0">
                  <a:moveTo>
                    <a:pt x="21600" y="19722"/>
                  </a:moveTo>
                  <a:cubicBezTo>
                    <a:pt x="21600" y="20191"/>
                    <a:pt x="21262" y="20661"/>
                    <a:pt x="20925" y="20661"/>
                  </a:cubicBezTo>
                  <a:cubicBezTo>
                    <a:pt x="20925" y="21130"/>
                    <a:pt x="20925" y="21130"/>
                    <a:pt x="20587" y="21130"/>
                  </a:cubicBezTo>
                  <a:cubicBezTo>
                    <a:pt x="20587" y="21130"/>
                    <a:pt x="20250" y="20661"/>
                    <a:pt x="20250" y="20661"/>
                  </a:cubicBezTo>
                  <a:cubicBezTo>
                    <a:pt x="15187" y="14087"/>
                    <a:pt x="15187" y="14087"/>
                    <a:pt x="15187" y="14087"/>
                  </a:cubicBezTo>
                  <a:cubicBezTo>
                    <a:pt x="15187" y="16904"/>
                    <a:pt x="15187" y="16904"/>
                    <a:pt x="15187" y="16904"/>
                  </a:cubicBezTo>
                  <a:cubicBezTo>
                    <a:pt x="15187" y="19252"/>
                    <a:pt x="13838" y="21600"/>
                    <a:pt x="11812" y="21600"/>
                  </a:cubicBezTo>
                  <a:cubicBezTo>
                    <a:pt x="3375" y="21600"/>
                    <a:pt x="3375" y="21600"/>
                    <a:pt x="3375" y="21600"/>
                  </a:cubicBezTo>
                  <a:cubicBezTo>
                    <a:pt x="1350" y="21600"/>
                    <a:pt x="0" y="19252"/>
                    <a:pt x="0" y="16904"/>
                  </a:cubicBezTo>
                  <a:cubicBezTo>
                    <a:pt x="0" y="4696"/>
                    <a:pt x="0" y="4696"/>
                    <a:pt x="0" y="4696"/>
                  </a:cubicBezTo>
                  <a:cubicBezTo>
                    <a:pt x="0" y="2348"/>
                    <a:pt x="1350" y="0"/>
                    <a:pt x="3375" y="0"/>
                  </a:cubicBezTo>
                  <a:cubicBezTo>
                    <a:pt x="11812" y="0"/>
                    <a:pt x="11812" y="0"/>
                    <a:pt x="11812" y="0"/>
                  </a:cubicBezTo>
                  <a:cubicBezTo>
                    <a:pt x="13838" y="0"/>
                    <a:pt x="15187" y="2348"/>
                    <a:pt x="15187" y="4696"/>
                  </a:cubicBezTo>
                  <a:cubicBezTo>
                    <a:pt x="15187" y="7513"/>
                    <a:pt x="15187" y="7513"/>
                    <a:pt x="15187" y="7513"/>
                  </a:cubicBezTo>
                  <a:cubicBezTo>
                    <a:pt x="20250" y="939"/>
                    <a:pt x="20250" y="939"/>
                    <a:pt x="20250" y="939"/>
                  </a:cubicBezTo>
                  <a:cubicBezTo>
                    <a:pt x="20250" y="470"/>
                    <a:pt x="20587" y="470"/>
                    <a:pt x="20587" y="470"/>
                  </a:cubicBezTo>
                  <a:cubicBezTo>
                    <a:pt x="20925" y="470"/>
                    <a:pt x="20925" y="470"/>
                    <a:pt x="20925" y="470"/>
                  </a:cubicBezTo>
                  <a:cubicBezTo>
                    <a:pt x="21262" y="939"/>
                    <a:pt x="21600" y="1409"/>
                    <a:pt x="21600" y="1878"/>
                  </a:cubicBezTo>
                  <a:lnTo>
                    <a:pt x="21600" y="1972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96" name="成组"/>
          <p:cNvGrpSpPr/>
          <p:nvPr/>
        </p:nvGrpSpPr>
        <p:grpSpPr>
          <a:xfrm>
            <a:off x="2215071" y="10264379"/>
            <a:ext cx="1463041" cy="1463041"/>
            <a:chOff x="0" y="0"/>
            <a:chExt cx="1463040" cy="1463040"/>
          </a:xfrm>
        </p:grpSpPr>
        <p:sp>
          <p:nvSpPr>
            <p:cNvPr id="1594" name="正方形"/>
            <p:cNvSpPr/>
            <p:nvPr/>
          </p:nvSpPr>
          <p:spPr>
            <a:xfrm>
              <a:off x="-1" y="-1"/>
              <a:ext cx="1463041" cy="1463041"/>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95" name="形状"/>
            <p:cNvSpPr/>
            <p:nvPr/>
          </p:nvSpPr>
          <p:spPr>
            <a:xfrm>
              <a:off x="351381" y="396004"/>
              <a:ext cx="797923" cy="631624"/>
            </a:xfrm>
            <a:custGeom>
              <a:avLst/>
              <a:gdLst/>
              <a:ahLst/>
              <a:cxnLst>
                <a:cxn ang="0">
                  <a:pos x="wd2" y="hd2"/>
                </a:cxn>
                <a:cxn ang="5400000">
                  <a:pos x="wd2" y="hd2"/>
                </a:cxn>
                <a:cxn ang="10800000">
                  <a:pos x="wd2" y="hd2"/>
                </a:cxn>
                <a:cxn ang="16200000">
                  <a:pos x="wd2" y="hd2"/>
                </a:cxn>
              </a:cxnLst>
              <a:rect l="0" t="0" r="r" b="b"/>
              <a:pathLst>
                <a:path w="21600" h="21600" extrusionOk="0">
                  <a:moveTo>
                    <a:pt x="21600" y="6590"/>
                  </a:moveTo>
                  <a:cubicBezTo>
                    <a:pt x="21600" y="18305"/>
                    <a:pt x="21600" y="18305"/>
                    <a:pt x="21600" y="18305"/>
                  </a:cubicBezTo>
                  <a:cubicBezTo>
                    <a:pt x="21600" y="20136"/>
                    <a:pt x="20329" y="21600"/>
                    <a:pt x="18741" y="21600"/>
                  </a:cubicBezTo>
                  <a:cubicBezTo>
                    <a:pt x="2859" y="21600"/>
                    <a:pt x="2859" y="21600"/>
                    <a:pt x="2859" y="21600"/>
                  </a:cubicBezTo>
                  <a:cubicBezTo>
                    <a:pt x="1271" y="21600"/>
                    <a:pt x="0" y="20136"/>
                    <a:pt x="0" y="18305"/>
                  </a:cubicBezTo>
                  <a:cubicBezTo>
                    <a:pt x="0" y="6590"/>
                    <a:pt x="0" y="6590"/>
                    <a:pt x="0" y="6590"/>
                  </a:cubicBezTo>
                  <a:cubicBezTo>
                    <a:pt x="0" y="4759"/>
                    <a:pt x="1271" y="3295"/>
                    <a:pt x="2859" y="3295"/>
                  </a:cubicBezTo>
                  <a:cubicBezTo>
                    <a:pt x="5400" y="3295"/>
                    <a:pt x="5400" y="3295"/>
                    <a:pt x="5400" y="3295"/>
                  </a:cubicBezTo>
                  <a:cubicBezTo>
                    <a:pt x="6035" y="1464"/>
                    <a:pt x="6035" y="1464"/>
                    <a:pt x="6035" y="1464"/>
                  </a:cubicBezTo>
                  <a:cubicBezTo>
                    <a:pt x="6353" y="732"/>
                    <a:pt x="6988" y="0"/>
                    <a:pt x="7941" y="0"/>
                  </a:cubicBezTo>
                  <a:cubicBezTo>
                    <a:pt x="13659" y="0"/>
                    <a:pt x="13659" y="0"/>
                    <a:pt x="13659" y="0"/>
                  </a:cubicBezTo>
                  <a:cubicBezTo>
                    <a:pt x="14612" y="0"/>
                    <a:pt x="15247" y="732"/>
                    <a:pt x="15565" y="1464"/>
                  </a:cubicBezTo>
                  <a:cubicBezTo>
                    <a:pt x="16200" y="3295"/>
                    <a:pt x="16200" y="3295"/>
                    <a:pt x="16200" y="3295"/>
                  </a:cubicBezTo>
                  <a:cubicBezTo>
                    <a:pt x="18741" y="3295"/>
                    <a:pt x="18741" y="3295"/>
                    <a:pt x="18741" y="3295"/>
                  </a:cubicBezTo>
                  <a:cubicBezTo>
                    <a:pt x="20329" y="3295"/>
                    <a:pt x="21600" y="4759"/>
                    <a:pt x="21600" y="6590"/>
                  </a:cubicBezTo>
                  <a:close/>
                  <a:moveTo>
                    <a:pt x="15882" y="12447"/>
                  </a:moveTo>
                  <a:cubicBezTo>
                    <a:pt x="15882" y="9153"/>
                    <a:pt x="13659" y="6590"/>
                    <a:pt x="10800" y="6590"/>
                  </a:cubicBezTo>
                  <a:cubicBezTo>
                    <a:pt x="7941" y="6590"/>
                    <a:pt x="5718" y="9153"/>
                    <a:pt x="5718" y="12447"/>
                  </a:cubicBezTo>
                  <a:cubicBezTo>
                    <a:pt x="5718" y="15742"/>
                    <a:pt x="7941" y="18305"/>
                    <a:pt x="10800" y="18305"/>
                  </a:cubicBezTo>
                  <a:cubicBezTo>
                    <a:pt x="13659" y="18305"/>
                    <a:pt x="15882" y="15742"/>
                    <a:pt x="15882" y="12447"/>
                  </a:cubicBezTo>
                  <a:close/>
                  <a:moveTo>
                    <a:pt x="13976" y="12447"/>
                  </a:moveTo>
                  <a:cubicBezTo>
                    <a:pt x="13976" y="14644"/>
                    <a:pt x="12706" y="16108"/>
                    <a:pt x="10800" y="16108"/>
                  </a:cubicBezTo>
                  <a:cubicBezTo>
                    <a:pt x="8894" y="16108"/>
                    <a:pt x="7624" y="14644"/>
                    <a:pt x="7624" y="12447"/>
                  </a:cubicBezTo>
                  <a:cubicBezTo>
                    <a:pt x="7624" y="10251"/>
                    <a:pt x="8894" y="8786"/>
                    <a:pt x="10800" y="8786"/>
                  </a:cubicBezTo>
                  <a:cubicBezTo>
                    <a:pt x="12706" y="8786"/>
                    <a:pt x="13976" y="10251"/>
                    <a:pt x="13976" y="12447"/>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97" name="线条"/>
          <p:cNvSpPr/>
          <p:nvPr/>
        </p:nvSpPr>
        <p:spPr>
          <a:xfrm flipH="1">
            <a:off x="1656535" y="2666855"/>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98" name="WRITE HERE A TITLE…"/>
          <p:cNvSpPr txBox="1"/>
          <p:nvPr/>
        </p:nvSpPr>
        <p:spPr>
          <a:xfrm>
            <a:off x="1535063" y="1051904"/>
            <a:ext cx="8320569" cy="1497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l" defTabSz="1828433">
              <a:defRPr sz="3600">
                <a:solidFill>
                  <a:srgbClr val="FFFFFF"/>
                </a:solidFill>
                <a:latin typeface="Helvetica"/>
                <a:ea typeface="Helvetica"/>
                <a:cs typeface="Helvetica"/>
                <a:sym typeface="Helvetica"/>
              </a:defRPr>
            </a:pPr>
            <a:r>
              <a:t>WRITE HERE A TITLE</a:t>
            </a:r>
          </a:p>
          <a:p>
            <a:pPr defTabSz="1828433">
              <a:defRPr sz="6000">
                <a:solidFill>
                  <a:srgbClr val="FFFFFF"/>
                </a:solidFill>
                <a:latin typeface="Helvetica"/>
                <a:ea typeface="Helvetica"/>
                <a:cs typeface="Helvetica"/>
                <a:sym typeface="Helvetica"/>
              </a:defRPr>
            </a:pPr>
            <a:r>
              <a:t>Social Media Resources</a:t>
            </a:r>
          </a:p>
        </p:txBody>
      </p:sp>
      <p:grpSp>
        <p:nvGrpSpPr>
          <p:cNvPr id="1607" name="成组"/>
          <p:cNvGrpSpPr/>
          <p:nvPr/>
        </p:nvGrpSpPr>
        <p:grpSpPr>
          <a:xfrm>
            <a:off x="13990896" y="1313157"/>
            <a:ext cx="8109267" cy="8103672"/>
            <a:chOff x="0" y="0"/>
            <a:chExt cx="8109266" cy="8103670"/>
          </a:xfrm>
        </p:grpSpPr>
        <p:sp>
          <p:nvSpPr>
            <p:cNvPr id="1599" name="椭圆形"/>
            <p:cNvSpPr/>
            <p:nvPr/>
          </p:nvSpPr>
          <p:spPr>
            <a:xfrm>
              <a:off x="-1" y="-1"/>
              <a:ext cx="8109268" cy="8103672"/>
            </a:xfrm>
            <a:prstGeom prst="ellipse">
              <a:avLst/>
            </a:prstGeom>
            <a:solidFill>
              <a:srgbClr val="0787C7"/>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0" name="圆形"/>
            <p:cNvSpPr/>
            <p:nvPr/>
          </p:nvSpPr>
          <p:spPr>
            <a:xfrm>
              <a:off x="853607" y="1706980"/>
              <a:ext cx="6402051" cy="6396681"/>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1" name="2014"/>
            <p:cNvSpPr txBox="1"/>
            <p:nvPr/>
          </p:nvSpPr>
          <p:spPr>
            <a:xfrm>
              <a:off x="2883019" y="2316932"/>
              <a:ext cx="2284875" cy="7315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2014</a:t>
              </a:r>
            </a:p>
          </p:txBody>
        </p:sp>
        <p:sp>
          <p:nvSpPr>
            <p:cNvPr id="1602" name="圆形"/>
            <p:cNvSpPr/>
            <p:nvPr/>
          </p:nvSpPr>
          <p:spPr>
            <a:xfrm>
              <a:off x="2015965" y="3981468"/>
              <a:ext cx="4077337" cy="4076805"/>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3" name="2013"/>
            <p:cNvSpPr txBox="1"/>
            <p:nvPr/>
          </p:nvSpPr>
          <p:spPr>
            <a:xfrm>
              <a:off x="2910898" y="4518655"/>
              <a:ext cx="2284875" cy="7315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2013</a:t>
              </a:r>
            </a:p>
          </p:txBody>
        </p:sp>
        <p:sp>
          <p:nvSpPr>
            <p:cNvPr id="1604" name="椭圆形"/>
            <p:cNvSpPr/>
            <p:nvPr/>
          </p:nvSpPr>
          <p:spPr>
            <a:xfrm>
              <a:off x="2992155" y="5883671"/>
              <a:ext cx="2124937" cy="2129201"/>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BFCFD"/>
                  </a:solidFill>
                  <a:latin typeface="Helvetica"/>
                  <a:ea typeface="Helvetica"/>
                  <a:cs typeface="Helvetica"/>
                  <a:sym typeface="Helvetica"/>
                </a:defRPr>
              </a:pPr>
              <a:endParaRPr/>
            </a:p>
          </p:txBody>
        </p:sp>
        <p:sp>
          <p:nvSpPr>
            <p:cNvPr id="1605" name="2012"/>
            <p:cNvSpPr txBox="1"/>
            <p:nvPr/>
          </p:nvSpPr>
          <p:spPr>
            <a:xfrm>
              <a:off x="2919364" y="6320457"/>
              <a:ext cx="2284875" cy="7315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2012</a:t>
              </a:r>
            </a:p>
          </p:txBody>
        </p:sp>
        <p:sp>
          <p:nvSpPr>
            <p:cNvPr id="1606" name="2015"/>
            <p:cNvSpPr txBox="1"/>
            <p:nvPr/>
          </p:nvSpPr>
          <p:spPr>
            <a:xfrm>
              <a:off x="2936270" y="227051"/>
              <a:ext cx="2284875" cy="853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2" tIns="121922" rIns="121922" bIns="121922"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2015</a:t>
              </a:r>
            </a:p>
          </p:txBody>
        </p:sp>
      </p:grpSp>
      <p:sp>
        <p:nvSpPr>
          <p:cNvPr id="1608" name="矩形"/>
          <p:cNvSpPr/>
          <p:nvPr/>
        </p:nvSpPr>
        <p:spPr>
          <a:xfrm>
            <a:off x="12165013" y="9932334"/>
            <a:ext cx="12218988" cy="2175956"/>
          </a:xfrm>
          <a:prstGeom prst="rect">
            <a:avLst/>
          </a:prstGeom>
          <a:solidFill>
            <a:srgbClr val="D9D9D9">
              <a:alpha val="40000"/>
            </a:srgbClr>
          </a:solidFill>
          <a:ln w="3175">
            <a:solidFill>
              <a:srgbClr val="CAC9D0"/>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609" name="Entrepreneurial activities differ substantially depending on the type of organization and creativity involved."/>
          <p:cNvSpPr txBox="1"/>
          <p:nvPr/>
        </p:nvSpPr>
        <p:spPr>
          <a:xfrm>
            <a:off x="14439481" y="10271405"/>
            <a:ext cx="7660682"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pic>
        <p:nvPicPr>
          <p:cNvPr id="1610" name="Send to Back 2.jpg" descr="Send to Back 2.jpg"/>
          <p:cNvPicPr>
            <a:picLocks noChangeAspect="1"/>
          </p:cNvPicPr>
          <p:nvPr/>
        </p:nvPicPr>
        <p:blipFill>
          <a:blip r:embed="rId2">
            <a:extLst/>
          </a:blip>
          <a:srcRect l="25062" r="25062"/>
          <a:stretch>
            <a:fillRect/>
          </a:stretch>
        </p:blipFill>
        <p:spPr>
          <a:xfrm>
            <a:off x="3173" y="0"/>
            <a:ext cx="12161840" cy="13716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98"/>
                                        </p:tgtEl>
                                        <p:attrNameLst>
                                          <p:attrName>style.visibility</p:attrName>
                                        </p:attrNameLst>
                                      </p:cBhvr>
                                      <p:to>
                                        <p:strVal val="visible"/>
                                      </p:to>
                                    </p:set>
                                    <p:animEffect transition="in" filter="fade">
                                      <p:cBhvr>
                                        <p:cTn id="7" dur="500"/>
                                        <p:tgtEl>
                                          <p:spTgt spid="15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97"/>
                                        </p:tgtEl>
                                        <p:attrNameLst>
                                          <p:attrName>style.visibility</p:attrName>
                                        </p:attrNameLst>
                                      </p:cBhvr>
                                      <p:to>
                                        <p:strVal val="visible"/>
                                      </p:to>
                                    </p:set>
                                    <p:animEffect transition="in" filter="fade">
                                      <p:cBhvr>
                                        <p:cTn id="12" dur="500"/>
                                        <p:tgtEl>
                                          <p:spTgt spid="15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81"/>
                                        </p:tgtEl>
                                        <p:attrNameLst>
                                          <p:attrName>style.visibility</p:attrName>
                                        </p:attrNameLst>
                                      </p:cBhvr>
                                      <p:to>
                                        <p:strVal val="visible"/>
                                      </p:to>
                                    </p:set>
                                    <p:animEffect transition="in" filter="fade">
                                      <p:cBhvr>
                                        <p:cTn id="17" dur="500"/>
                                        <p:tgtEl>
                                          <p:spTgt spid="15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78"/>
                                        </p:tgtEl>
                                        <p:attrNameLst>
                                          <p:attrName>style.visibility</p:attrName>
                                        </p:attrNameLst>
                                      </p:cBhvr>
                                      <p:to>
                                        <p:strVal val="visible"/>
                                      </p:to>
                                    </p:set>
                                    <p:animEffect transition="in" filter="fade">
                                      <p:cBhvr>
                                        <p:cTn id="22" dur="500"/>
                                        <p:tgtEl>
                                          <p:spTgt spid="15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77"/>
                                        </p:tgtEl>
                                        <p:attrNameLst>
                                          <p:attrName>style.visibility</p:attrName>
                                        </p:attrNameLst>
                                      </p:cBhvr>
                                      <p:to>
                                        <p:strVal val="visible"/>
                                      </p:to>
                                    </p:set>
                                    <p:animEffect transition="in" filter="fade">
                                      <p:cBhvr>
                                        <p:cTn id="27" dur="500"/>
                                        <p:tgtEl>
                                          <p:spTgt spid="157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86"/>
                                        </p:tgtEl>
                                        <p:attrNameLst>
                                          <p:attrName>style.visibility</p:attrName>
                                        </p:attrNameLst>
                                      </p:cBhvr>
                                      <p:to>
                                        <p:strVal val="visible"/>
                                      </p:to>
                                    </p:set>
                                    <p:animEffect transition="in" filter="fade">
                                      <p:cBhvr>
                                        <p:cTn id="32" dur="500"/>
                                        <p:tgtEl>
                                          <p:spTgt spid="158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83"/>
                                        </p:tgtEl>
                                        <p:attrNameLst>
                                          <p:attrName>style.visibility</p:attrName>
                                        </p:attrNameLst>
                                      </p:cBhvr>
                                      <p:to>
                                        <p:strVal val="visible"/>
                                      </p:to>
                                    </p:set>
                                    <p:animEffect transition="in" filter="fade">
                                      <p:cBhvr>
                                        <p:cTn id="37" dur="500"/>
                                        <p:tgtEl>
                                          <p:spTgt spid="158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82"/>
                                        </p:tgtEl>
                                        <p:attrNameLst>
                                          <p:attrName>style.visibility</p:attrName>
                                        </p:attrNameLst>
                                      </p:cBhvr>
                                      <p:to>
                                        <p:strVal val="visible"/>
                                      </p:to>
                                    </p:set>
                                    <p:animEffect transition="in" filter="fade">
                                      <p:cBhvr>
                                        <p:cTn id="42" dur="500"/>
                                        <p:tgtEl>
                                          <p:spTgt spid="15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93"/>
                                        </p:tgtEl>
                                        <p:attrNameLst>
                                          <p:attrName>style.visibility</p:attrName>
                                        </p:attrNameLst>
                                      </p:cBhvr>
                                      <p:to>
                                        <p:strVal val="visible"/>
                                      </p:to>
                                    </p:set>
                                    <p:animEffect transition="in" filter="fade">
                                      <p:cBhvr>
                                        <p:cTn id="47" dur="500"/>
                                        <p:tgtEl>
                                          <p:spTgt spid="159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88"/>
                                        </p:tgtEl>
                                        <p:attrNameLst>
                                          <p:attrName>style.visibility</p:attrName>
                                        </p:attrNameLst>
                                      </p:cBhvr>
                                      <p:to>
                                        <p:strVal val="visible"/>
                                      </p:to>
                                    </p:set>
                                    <p:animEffect transition="in" filter="fade">
                                      <p:cBhvr>
                                        <p:cTn id="52" dur="500"/>
                                        <p:tgtEl>
                                          <p:spTgt spid="158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87"/>
                                        </p:tgtEl>
                                        <p:attrNameLst>
                                          <p:attrName>style.visibility</p:attrName>
                                        </p:attrNameLst>
                                      </p:cBhvr>
                                      <p:to>
                                        <p:strVal val="visible"/>
                                      </p:to>
                                    </p:set>
                                    <p:animEffect transition="in" filter="fade">
                                      <p:cBhvr>
                                        <p:cTn id="57" dur="500"/>
                                        <p:tgtEl>
                                          <p:spTgt spid="158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96"/>
                                        </p:tgtEl>
                                        <p:attrNameLst>
                                          <p:attrName>style.visibility</p:attrName>
                                        </p:attrNameLst>
                                      </p:cBhvr>
                                      <p:to>
                                        <p:strVal val="visible"/>
                                      </p:to>
                                    </p:set>
                                    <p:animEffect transition="in" filter="fade">
                                      <p:cBhvr>
                                        <p:cTn id="62" dur="500"/>
                                        <p:tgtEl>
                                          <p:spTgt spid="159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90"/>
                                        </p:tgtEl>
                                        <p:attrNameLst>
                                          <p:attrName>style.visibility</p:attrName>
                                        </p:attrNameLst>
                                      </p:cBhvr>
                                      <p:to>
                                        <p:strVal val="visible"/>
                                      </p:to>
                                    </p:set>
                                    <p:animEffect transition="in" filter="fade">
                                      <p:cBhvr>
                                        <p:cTn id="67" dur="500"/>
                                        <p:tgtEl>
                                          <p:spTgt spid="159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89"/>
                                        </p:tgtEl>
                                        <p:attrNameLst>
                                          <p:attrName>style.visibility</p:attrName>
                                        </p:attrNameLst>
                                      </p:cBhvr>
                                      <p:to>
                                        <p:strVal val="visible"/>
                                      </p:to>
                                    </p:set>
                                    <p:animEffect transition="in" filter="fade">
                                      <p:cBhvr>
                                        <p:cTn id="72" dur="500"/>
                                        <p:tgtEl>
                                          <p:spTgt spid="158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07"/>
                                        </p:tgtEl>
                                        <p:attrNameLst>
                                          <p:attrName>style.visibility</p:attrName>
                                        </p:attrNameLst>
                                      </p:cBhvr>
                                      <p:to>
                                        <p:strVal val="visible"/>
                                      </p:to>
                                    </p:set>
                                    <p:animEffect transition="in" filter="fade">
                                      <p:cBhvr>
                                        <p:cTn id="77" dur="500"/>
                                        <p:tgtEl>
                                          <p:spTgt spid="160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08"/>
                                        </p:tgtEl>
                                        <p:attrNameLst>
                                          <p:attrName>style.visibility</p:attrName>
                                        </p:attrNameLst>
                                      </p:cBhvr>
                                      <p:to>
                                        <p:strVal val="visible"/>
                                      </p:to>
                                    </p:set>
                                    <p:animEffect transition="in" filter="fade">
                                      <p:cBhvr>
                                        <p:cTn id="82" dur="500"/>
                                        <p:tgtEl>
                                          <p:spTgt spid="160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09"/>
                                        </p:tgtEl>
                                        <p:attrNameLst>
                                          <p:attrName>style.visibility</p:attrName>
                                        </p:attrNameLst>
                                      </p:cBhvr>
                                      <p:to>
                                        <p:strVal val="visible"/>
                                      </p:to>
                                    </p:set>
                                    <p:animEffect transition="in" filter="fade">
                                      <p:cBhvr>
                                        <p:cTn id="87" dur="500"/>
                                        <p:tgtEl>
                                          <p:spTgt spid="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 grpId="5" animBg="1" advAuto="0"/>
      <p:bldP spid="1578" grpId="4" animBg="1" advAuto="0"/>
      <p:bldP spid="1581" grpId="3" animBg="1" advAuto="0"/>
      <p:bldP spid="1582" grpId="8" animBg="1" advAuto="0"/>
      <p:bldP spid="1583" grpId="7" animBg="1" advAuto="0"/>
      <p:bldP spid="1586" grpId="6" animBg="1" advAuto="0"/>
      <p:bldP spid="1587" grpId="11" animBg="1" advAuto="0"/>
      <p:bldP spid="1588" grpId="10" animBg="1" advAuto="0"/>
      <p:bldP spid="1589" grpId="14" animBg="1" advAuto="0"/>
      <p:bldP spid="1590" grpId="13" animBg="1" advAuto="0"/>
      <p:bldP spid="1593" grpId="9" animBg="1" advAuto="0"/>
      <p:bldP spid="1596" grpId="12" animBg="1" advAuto="0"/>
      <p:bldP spid="1597" grpId="2" animBg="1" advAuto="0"/>
      <p:bldP spid="1598" grpId="1" animBg="1" advAuto="0"/>
      <p:bldP spid="1607" grpId="15" animBg="1" advAuto="0"/>
      <p:bldP spid="1608" grpId="16" animBg="1" advAuto="0"/>
      <p:bldP spid="1609" grpId="17"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
        <p:nvSpPr>
          <p:cNvPr id="1613" name="线条"/>
          <p:cNvSpPr/>
          <p:nvPr/>
        </p:nvSpPr>
        <p:spPr>
          <a:xfrm>
            <a:off x="12878606" y="7114084"/>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4" name="线条"/>
          <p:cNvSpPr/>
          <p:nvPr/>
        </p:nvSpPr>
        <p:spPr>
          <a:xfrm>
            <a:off x="14392301" y="5006114"/>
            <a:ext cx="1224756"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5" name="线条"/>
          <p:cNvSpPr/>
          <p:nvPr/>
        </p:nvSpPr>
        <p:spPr>
          <a:xfrm>
            <a:off x="12878606" y="7910566"/>
            <a:ext cx="2738448"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6" name="线条"/>
          <p:cNvSpPr/>
          <p:nvPr/>
        </p:nvSpPr>
        <p:spPr>
          <a:xfrm>
            <a:off x="14392301" y="10815018"/>
            <a:ext cx="1224756"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7" name="线条"/>
          <p:cNvSpPr/>
          <p:nvPr/>
        </p:nvSpPr>
        <p:spPr>
          <a:xfrm flipV="1">
            <a:off x="14393571" y="5006114"/>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8" name="线条"/>
          <p:cNvSpPr/>
          <p:nvPr/>
        </p:nvSpPr>
        <p:spPr>
          <a:xfrm>
            <a:off x="12878606" y="8728892"/>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9" name="线条"/>
          <p:cNvSpPr/>
          <p:nvPr/>
        </p:nvSpPr>
        <p:spPr>
          <a:xfrm flipV="1">
            <a:off x="14393571" y="8707049"/>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0" name="线条"/>
          <p:cNvSpPr/>
          <p:nvPr/>
        </p:nvSpPr>
        <p:spPr>
          <a:xfrm flipH="1">
            <a:off x="9944326" y="7114084"/>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1" name="线条"/>
          <p:cNvSpPr/>
          <p:nvPr/>
        </p:nvSpPr>
        <p:spPr>
          <a:xfrm flipH="1">
            <a:off x="8719569" y="5006114"/>
            <a:ext cx="122475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2" name="线条"/>
          <p:cNvSpPr/>
          <p:nvPr/>
        </p:nvSpPr>
        <p:spPr>
          <a:xfrm flipH="1">
            <a:off x="8719573" y="7910566"/>
            <a:ext cx="273844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3" name="线条"/>
          <p:cNvSpPr/>
          <p:nvPr/>
        </p:nvSpPr>
        <p:spPr>
          <a:xfrm flipH="1">
            <a:off x="8719569" y="10815018"/>
            <a:ext cx="122475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4" name="线条"/>
          <p:cNvSpPr/>
          <p:nvPr/>
        </p:nvSpPr>
        <p:spPr>
          <a:xfrm flipV="1">
            <a:off x="9944326" y="5006114"/>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5" name="线条"/>
          <p:cNvSpPr/>
          <p:nvPr/>
        </p:nvSpPr>
        <p:spPr>
          <a:xfrm flipH="1">
            <a:off x="9944326" y="8728892"/>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6" name="线条"/>
          <p:cNvSpPr/>
          <p:nvPr/>
        </p:nvSpPr>
        <p:spPr>
          <a:xfrm flipV="1">
            <a:off x="9944326" y="8707049"/>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7" name="Objective Name"/>
          <p:cNvSpPr txBox="1"/>
          <p:nvPr/>
        </p:nvSpPr>
        <p:spPr>
          <a:xfrm>
            <a:off x="17845882" y="4145657"/>
            <a:ext cx="4835293"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28" name="Objective Name"/>
          <p:cNvSpPr txBox="1"/>
          <p:nvPr/>
        </p:nvSpPr>
        <p:spPr>
          <a:xfrm>
            <a:off x="17845882" y="6967815"/>
            <a:ext cx="4835293"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29" name="Entrepreneurial activities differ substantially depending on the"/>
          <p:cNvSpPr txBox="1"/>
          <p:nvPr/>
        </p:nvSpPr>
        <p:spPr>
          <a:xfrm>
            <a:off x="17845882" y="7541948"/>
            <a:ext cx="4835293"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30" name="Objective Name"/>
          <p:cNvSpPr txBox="1"/>
          <p:nvPr/>
        </p:nvSpPr>
        <p:spPr>
          <a:xfrm>
            <a:off x="17845882" y="9898242"/>
            <a:ext cx="4835293"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1" name="Entrepreneurial activities differ substantially depending on the"/>
          <p:cNvSpPr txBox="1"/>
          <p:nvPr/>
        </p:nvSpPr>
        <p:spPr>
          <a:xfrm>
            <a:off x="17845882" y="10479007"/>
            <a:ext cx="4835293"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32" name="Objective Name"/>
          <p:cNvSpPr txBox="1"/>
          <p:nvPr/>
        </p:nvSpPr>
        <p:spPr>
          <a:xfrm>
            <a:off x="1784862" y="4145657"/>
            <a:ext cx="483529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3" name="Objective Name"/>
          <p:cNvSpPr txBox="1"/>
          <p:nvPr/>
        </p:nvSpPr>
        <p:spPr>
          <a:xfrm>
            <a:off x="1784862" y="6967815"/>
            <a:ext cx="483529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4" name="Objective Name"/>
          <p:cNvSpPr txBox="1"/>
          <p:nvPr/>
        </p:nvSpPr>
        <p:spPr>
          <a:xfrm>
            <a:off x="1784862" y="9898242"/>
            <a:ext cx="483529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grpSp>
        <p:nvGrpSpPr>
          <p:cNvPr id="1648" name="成组"/>
          <p:cNvGrpSpPr/>
          <p:nvPr/>
        </p:nvGrpSpPr>
        <p:grpSpPr>
          <a:xfrm>
            <a:off x="10076887" y="6053566"/>
            <a:ext cx="5532299" cy="4264752"/>
            <a:chOff x="0" y="0"/>
            <a:chExt cx="5532298" cy="4264750"/>
          </a:xfrm>
        </p:grpSpPr>
        <p:grpSp>
          <p:nvGrpSpPr>
            <p:cNvPr id="1640" name="成组"/>
            <p:cNvGrpSpPr/>
            <p:nvPr/>
          </p:nvGrpSpPr>
          <p:grpSpPr>
            <a:xfrm>
              <a:off x="0" y="0"/>
              <a:ext cx="4264957" cy="4264751"/>
              <a:chOff x="0" y="0"/>
              <a:chExt cx="4264956" cy="4264750"/>
            </a:xfrm>
          </p:grpSpPr>
          <p:sp>
            <p:nvSpPr>
              <p:cNvPr id="1635" name="圆形"/>
              <p:cNvSpPr/>
              <p:nvPr/>
            </p:nvSpPr>
            <p:spPr>
              <a:xfrm>
                <a:off x="0" y="0"/>
                <a:ext cx="4264957" cy="4264751"/>
              </a:xfrm>
              <a:prstGeom prst="ellipse">
                <a:avLst/>
              </a:pr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6" name="圆形"/>
              <p:cNvSpPr/>
              <p:nvPr/>
            </p:nvSpPr>
            <p:spPr>
              <a:xfrm>
                <a:off x="472147" y="467981"/>
                <a:ext cx="3320662" cy="3320502"/>
              </a:xfrm>
              <a:prstGeom prst="ellipse">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7" name="形状"/>
              <p:cNvSpPr/>
              <p:nvPr/>
            </p:nvSpPr>
            <p:spPr>
              <a:xfrm>
                <a:off x="940154" y="940107"/>
                <a:ext cx="2380507" cy="2380395"/>
              </a:xfrm>
              <a:custGeom>
                <a:avLst/>
                <a:gdLst/>
                <a:ahLst/>
                <a:cxnLst>
                  <a:cxn ang="0">
                    <a:pos x="wd2" y="hd2"/>
                  </a:cxn>
                  <a:cxn ang="5400000">
                    <a:pos x="wd2" y="hd2"/>
                  </a:cxn>
                  <a:cxn ang="10800000">
                    <a:pos x="wd2" y="hd2"/>
                  </a:cxn>
                  <a:cxn ang="16200000">
                    <a:pos x="wd2" y="hd2"/>
                  </a:cxn>
                </a:cxnLst>
                <a:rect l="0" t="0" r="r" b="b"/>
                <a:pathLst>
                  <a:path w="21600" h="21600" extrusionOk="0">
                    <a:moveTo>
                      <a:pt x="21600" y="10796"/>
                    </a:moveTo>
                    <a:cubicBezTo>
                      <a:pt x="21600" y="16752"/>
                      <a:pt x="16777" y="21600"/>
                      <a:pt x="10804" y="21600"/>
                    </a:cubicBezTo>
                    <a:cubicBezTo>
                      <a:pt x="4848" y="21600"/>
                      <a:pt x="0" y="16752"/>
                      <a:pt x="0" y="10796"/>
                    </a:cubicBezTo>
                    <a:cubicBezTo>
                      <a:pt x="0" y="4823"/>
                      <a:pt x="4848" y="0"/>
                      <a:pt x="10804" y="0"/>
                    </a:cubicBezTo>
                    <a:cubicBezTo>
                      <a:pt x="16777" y="0"/>
                      <a:pt x="21600" y="4823"/>
                      <a:pt x="21600" y="10796"/>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8" name="形状"/>
              <p:cNvSpPr/>
              <p:nvPr/>
            </p:nvSpPr>
            <p:spPr>
              <a:xfrm>
                <a:off x="1412302" y="1408092"/>
                <a:ext cx="1440354" cy="1444424"/>
              </a:xfrm>
              <a:custGeom>
                <a:avLst/>
                <a:gdLst/>
                <a:ahLst/>
                <a:cxnLst>
                  <a:cxn ang="0">
                    <a:pos x="wd2" y="hd2"/>
                  </a:cxn>
                  <a:cxn ang="5400000">
                    <a:pos x="wd2" y="hd2"/>
                  </a:cxn>
                  <a:cxn ang="10800000">
                    <a:pos x="wd2" y="hd2"/>
                  </a:cxn>
                  <a:cxn ang="16200000">
                    <a:pos x="wd2" y="hd2"/>
                  </a:cxn>
                </a:cxnLst>
                <a:rect l="0" t="0" r="r" b="b"/>
                <a:pathLst>
                  <a:path w="21600" h="21600" extrusionOk="0">
                    <a:moveTo>
                      <a:pt x="21600" y="10814"/>
                    </a:moveTo>
                    <a:cubicBezTo>
                      <a:pt x="21600" y="16777"/>
                      <a:pt x="16781" y="21600"/>
                      <a:pt x="10807" y="21600"/>
                    </a:cubicBezTo>
                    <a:cubicBezTo>
                      <a:pt x="4819" y="21600"/>
                      <a:pt x="0" y="16777"/>
                      <a:pt x="0" y="10814"/>
                    </a:cubicBezTo>
                    <a:cubicBezTo>
                      <a:pt x="0" y="4852"/>
                      <a:pt x="4819" y="0"/>
                      <a:pt x="10807" y="0"/>
                    </a:cubicBezTo>
                    <a:cubicBezTo>
                      <a:pt x="16781" y="0"/>
                      <a:pt x="21600" y="4852"/>
                      <a:pt x="21600" y="10814"/>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9" name="形状"/>
              <p:cNvSpPr/>
              <p:nvPr/>
            </p:nvSpPr>
            <p:spPr>
              <a:xfrm>
                <a:off x="1880306" y="1876072"/>
                <a:ext cx="500205" cy="500181"/>
              </a:xfrm>
              <a:custGeom>
                <a:avLst/>
                <a:gdLst/>
                <a:ahLst/>
                <a:cxnLst>
                  <a:cxn ang="0">
                    <a:pos x="wd2" y="hd2"/>
                  </a:cxn>
                  <a:cxn ang="5400000">
                    <a:pos x="wd2" y="hd2"/>
                  </a:cxn>
                  <a:cxn ang="10800000">
                    <a:pos x="wd2" y="hd2"/>
                  </a:cxn>
                  <a:cxn ang="16200000">
                    <a:pos x="wd2" y="hd2"/>
                  </a:cxn>
                </a:cxnLst>
                <a:rect l="0" t="0" r="r" b="b"/>
                <a:pathLst>
                  <a:path w="21600" h="21600" extrusionOk="0">
                    <a:moveTo>
                      <a:pt x="21600" y="10840"/>
                    </a:moveTo>
                    <a:cubicBezTo>
                      <a:pt x="21600" y="16787"/>
                      <a:pt x="16665" y="21600"/>
                      <a:pt x="10760" y="21600"/>
                    </a:cubicBezTo>
                    <a:cubicBezTo>
                      <a:pt x="4813" y="21600"/>
                      <a:pt x="0" y="16787"/>
                      <a:pt x="0" y="10840"/>
                    </a:cubicBezTo>
                    <a:cubicBezTo>
                      <a:pt x="0" y="4894"/>
                      <a:pt x="4813" y="0"/>
                      <a:pt x="10760" y="0"/>
                    </a:cubicBezTo>
                    <a:cubicBezTo>
                      <a:pt x="16665" y="0"/>
                      <a:pt x="21600" y="4894"/>
                      <a:pt x="21600" y="1084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47" name="成组"/>
            <p:cNvGrpSpPr/>
            <p:nvPr/>
          </p:nvGrpSpPr>
          <p:grpSpPr>
            <a:xfrm>
              <a:off x="2054254" y="447276"/>
              <a:ext cx="3478045" cy="1688773"/>
              <a:chOff x="0" y="0"/>
              <a:chExt cx="3478044" cy="1688772"/>
            </a:xfrm>
          </p:grpSpPr>
          <p:sp>
            <p:nvSpPr>
              <p:cNvPr id="1641" name="形状"/>
              <p:cNvSpPr/>
              <p:nvPr/>
            </p:nvSpPr>
            <p:spPr>
              <a:xfrm>
                <a:off x="2" y="347879"/>
                <a:ext cx="2840230" cy="1340892"/>
              </a:xfrm>
              <a:custGeom>
                <a:avLst/>
                <a:gdLst/>
                <a:ahLst/>
                <a:cxnLst>
                  <a:cxn ang="0">
                    <a:pos x="wd2" y="hd2"/>
                  </a:cxn>
                  <a:cxn ang="5400000">
                    <a:pos x="wd2" y="hd2"/>
                  </a:cxn>
                  <a:cxn ang="10800000">
                    <a:pos x="wd2" y="hd2"/>
                  </a:cxn>
                  <a:cxn ang="16200000">
                    <a:pos x="wd2" y="hd2"/>
                  </a:cxn>
                </a:cxnLst>
                <a:rect l="0" t="0" r="r" b="b"/>
                <a:pathLst>
                  <a:path w="21600" h="21600" extrusionOk="0">
                    <a:moveTo>
                      <a:pt x="2116" y="17126"/>
                    </a:moveTo>
                    <a:lnTo>
                      <a:pt x="21171" y="0"/>
                    </a:lnTo>
                    <a:lnTo>
                      <a:pt x="21600" y="2192"/>
                    </a:lnTo>
                    <a:lnTo>
                      <a:pt x="0" y="21600"/>
                    </a:lnTo>
                    <a:lnTo>
                      <a:pt x="2116" y="17126"/>
                    </a:lnTo>
                  </a:path>
                </a:pathLst>
              </a:custGeom>
              <a:solidFill>
                <a:srgbClr val="515D5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2" name="形状"/>
              <p:cNvSpPr/>
              <p:nvPr/>
            </p:nvSpPr>
            <p:spPr>
              <a:xfrm>
                <a:off x="0" y="484547"/>
                <a:ext cx="2898214" cy="1204226"/>
              </a:xfrm>
              <a:custGeom>
                <a:avLst/>
                <a:gdLst/>
                <a:ahLst/>
                <a:cxnLst>
                  <a:cxn ang="0">
                    <a:pos x="wd2" y="hd2"/>
                  </a:cxn>
                  <a:cxn ang="5400000">
                    <a:pos x="wd2" y="hd2"/>
                  </a:cxn>
                  <a:cxn ang="10800000">
                    <a:pos x="wd2" y="hd2"/>
                  </a:cxn>
                  <a:cxn ang="16200000">
                    <a:pos x="wd2" y="hd2"/>
                  </a:cxn>
                </a:cxnLst>
                <a:rect l="0" t="0" r="r" b="b"/>
                <a:pathLst>
                  <a:path w="21600" h="21600" extrusionOk="0">
                    <a:moveTo>
                      <a:pt x="2934" y="21482"/>
                    </a:moveTo>
                    <a:lnTo>
                      <a:pt x="21600" y="2422"/>
                    </a:lnTo>
                    <a:lnTo>
                      <a:pt x="21159" y="0"/>
                    </a:lnTo>
                    <a:lnTo>
                      <a:pt x="0" y="21600"/>
                    </a:lnTo>
                    <a:lnTo>
                      <a:pt x="2934" y="21482"/>
                    </a:lnTo>
                  </a:path>
                </a:pathLst>
              </a:custGeom>
              <a:solidFill>
                <a:srgbClr val="8282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3" name="形状"/>
              <p:cNvSpPr/>
              <p:nvPr/>
            </p:nvSpPr>
            <p:spPr>
              <a:xfrm>
                <a:off x="33135" y="327170"/>
                <a:ext cx="2840231" cy="1340892"/>
              </a:xfrm>
              <a:custGeom>
                <a:avLst/>
                <a:gdLst/>
                <a:ahLst/>
                <a:cxnLst>
                  <a:cxn ang="0">
                    <a:pos x="wd2" y="hd2"/>
                  </a:cxn>
                  <a:cxn ang="5400000">
                    <a:pos x="wd2" y="hd2"/>
                  </a:cxn>
                  <a:cxn ang="10800000">
                    <a:pos x="wd2" y="hd2"/>
                  </a:cxn>
                  <a:cxn ang="16200000">
                    <a:pos x="wd2" y="hd2"/>
                  </a:cxn>
                </a:cxnLst>
                <a:rect l="0" t="0" r="r" b="b"/>
                <a:pathLst>
                  <a:path w="21600" h="21600" extrusionOk="0">
                    <a:moveTo>
                      <a:pt x="2114" y="17126"/>
                    </a:moveTo>
                    <a:lnTo>
                      <a:pt x="21164" y="0"/>
                    </a:lnTo>
                    <a:lnTo>
                      <a:pt x="21600" y="2177"/>
                    </a:lnTo>
                    <a:lnTo>
                      <a:pt x="0" y="21600"/>
                    </a:lnTo>
                    <a:lnTo>
                      <a:pt x="2114" y="17126"/>
                    </a:lnTo>
                  </a:path>
                </a:pathLst>
              </a:custGeom>
              <a:solidFill>
                <a:srgbClr val="A6A6A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4" name="形状"/>
              <p:cNvSpPr/>
              <p:nvPr/>
            </p:nvSpPr>
            <p:spPr>
              <a:xfrm>
                <a:off x="33133" y="463839"/>
                <a:ext cx="2898215" cy="1208363"/>
              </a:xfrm>
              <a:custGeom>
                <a:avLst/>
                <a:gdLst/>
                <a:ahLst/>
                <a:cxnLst>
                  <a:cxn ang="0">
                    <a:pos x="wd2" y="hd2"/>
                  </a:cxn>
                  <a:cxn ang="5400000">
                    <a:pos x="wd2" y="hd2"/>
                  </a:cxn>
                  <a:cxn ang="10800000">
                    <a:pos x="wd2" y="hd2"/>
                  </a:cxn>
                  <a:cxn ang="16200000">
                    <a:pos x="wd2" y="hd2"/>
                  </a:cxn>
                </a:cxnLst>
                <a:rect l="0" t="0" r="r" b="b"/>
                <a:pathLst>
                  <a:path w="21600" h="21600" extrusionOk="0">
                    <a:moveTo>
                      <a:pt x="2938" y="21482"/>
                    </a:moveTo>
                    <a:lnTo>
                      <a:pt x="21600" y="2437"/>
                    </a:lnTo>
                    <a:lnTo>
                      <a:pt x="21159" y="0"/>
                    </a:lnTo>
                    <a:lnTo>
                      <a:pt x="0" y="21600"/>
                    </a:lnTo>
                    <a:lnTo>
                      <a:pt x="2938" y="21482"/>
                    </a:lnTo>
                  </a:path>
                </a:pathLst>
              </a:custGeom>
              <a:solidFill>
                <a:srgbClr val="80808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5" name="形状"/>
              <p:cNvSpPr/>
              <p:nvPr/>
            </p:nvSpPr>
            <p:spPr>
              <a:xfrm>
                <a:off x="2435290" y="0"/>
                <a:ext cx="819109" cy="6037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1433" y="11657"/>
                      <a:pt x="8007" y="7928"/>
                    </a:cubicBezTo>
                    <a:cubicBezTo>
                      <a:pt x="14557" y="4098"/>
                      <a:pt x="21600" y="0"/>
                      <a:pt x="21600" y="0"/>
                    </a:cubicBezTo>
                    <a:cubicBezTo>
                      <a:pt x="15249" y="12866"/>
                      <a:pt x="15249" y="12866"/>
                      <a:pt x="15249" y="12866"/>
                    </a:cubicBezTo>
                    <a:lnTo>
                      <a:pt x="0" y="21600"/>
                    </a:ln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6" name="形状"/>
              <p:cNvSpPr/>
              <p:nvPr/>
            </p:nvSpPr>
            <p:spPr>
              <a:xfrm>
                <a:off x="2472566" y="447277"/>
                <a:ext cx="1005479" cy="332380"/>
              </a:xfrm>
              <a:custGeom>
                <a:avLst/>
                <a:gdLst/>
                <a:ahLst/>
                <a:cxnLst>
                  <a:cxn ang="0">
                    <a:pos x="wd2" y="hd2"/>
                  </a:cxn>
                  <a:cxn ang="5400000">
                    <a:pos x="wd2" y="hd2"/>
                  </a:cxn>
                  <a:cxn ang="10800000">
                    <a:pos x="wd2" y="hd2"/>
                  </a:cxn>
                  <a:cxn ang="16200000">
                    <a:pos x="wd2" y="hd2"/>
                  </a:cxn>
                </a:cxnLst>
                <a:rect l="0" t="0" r="r" b="b"/>
                <a:pathLst>
                  <a:path w="21600" h="17914" extrusionOk="0">
                    <a:moveTo>
                      <a:pt x="0" y="13335"/>
                    </a:moveTo>
                    <a:cubicBezTo>
                      <a:pt x="0" y="13335"/>
                      <a:pt x="5127" y="21600"/>
                      <a:pt x="10497" y="15921"/>
                    </a:cubicBezTo>
                    <a:cubicBezTo>
                      <a:pt x="15867" y="10141"/>
                      <a:pt x="21600" y="4006"/>
                      <a:pt x="21600" y="4006"/>
                    </a:cubicBezTo>
                    <a:cubicBezTo>
                      <a:pt x="12516" y="0"/>
                      <a:pt x="12516" y="0"/>
                      <a:pt x="12516" y="0"/>
                    </a:cubicBezTo>
                    <a:lnTo>
                      <a:pt x="0" y="13335"/>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649" name="Entrepreneurial activities differ substantially depending on the"/>
          <p:cNvSpPr txBox="1"/>
          <p:nvPr/>
        </p:nvSpPr>
        <p:spPr>
          <a:xfrm>
            <a:off x="17845882" y="4877641"/>
            <a:ext cx="4835293"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0" name="Entrepreneurial activities differ substantially depending on the"/>
          <p:cNvSpPr txBox="1"/>
          <p:nvPr/>
        </p:nvSpPr>
        <p:spPr>
          <a:xfrm>
            <a:off x="1784862" y="4877641"/>
            <a:ext cx="4835294"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1" name="Entrepreneurial activities differ substantially depending on the"/>
          <p:cNvSpPr txBox="1"/>
          <p:nvPr/>
        </p:nvSpPr>
        <p:spPr>
          <a:xfrm>
            <a:off x="1784862" y="7636518"/>
            <a:ext cx="4835294"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2" name="Entrepreneurial activities differ substantially depending on the"/>
          <p:cNvSpPr txBox="1"/>
          <p:nvPr/>
        </p:nvSpPr>
        <p:spPr>
          <a:xfrm>
            <a:off x="1784862" y="10575349"/>
            <a:ext cx="4835294"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grpSp>
        <p:nvGrpSpPr>
          <p:cNvPr id="1655" name="成组"/>
          <p:cNvGrpSpPr/>
          <p:nvPr/>
        </p:nvGrpSpPr>
        <p:grpSpPr>
          <a:xfrm>
            <a:off x="6894376" y="4335140"/>
            <a:ext cx="1570986" cy="1572803"/>
            <a:chOff x="0" y="0"/>
            <a:chExt cx="1570985" cy="1572802"/>
          </a:xfrm>
        </p:grpSpPr>
        <p:sp>
          <p:nvSpPr>
            <p:cNvPr id="1653" name="正方形"/>
            <p:cNvSpPr/>
            <p:nvPr/>
          </p:nvSpPr>
          <p:spPr>
            <a:xfrm>
              <a:off x="-1" y="-1"/>
              <a:ext cx="1570987" cy="1572803"/>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54" name="形状"/>
            <p:cNvSpPr/>
            <p:nvPr/>
          </p:nvSpPr>
          <p:spPr>
            <a:xfrm>
              <a:off x="469442" y="393143"/>
              <a:ext cx="584711" cy="716621"/>
            </a:xfrm>
            <a:custGeom>
              <a:avLst/>
              <a:gdLst/>
              <a:ahLst/>
              <a:cxnLst>
                <a:cxn ang="0">
                  <a:pos x="wd2" y="hd2"/>
                </a:cxn>
                <a:cxn ang="5400000">
                  <a:pos x="wd2" y="hd2"/>
                </a:cxn>
                <a:cxn ang="10800000">
                  <a:pos x="wd2" y="hd2"/>
                </a:cxn>
                <a:cxn ang="16200000">
                  <a:pos x="wd2" y="hd2"/>
                </a:cxn>
              </a:cxnLst>
              <a:rect l="0" t="0" r="r" b="b"/>
              <a:pathLst>
                <a:path w="21600" h="21600" extrusionOk="0">
                  <a:moveTo>
                    <a:pt x="15250" y="0"/>
                  </a:moveTo>
                  <a:cubicBezTo>
                    <a:pt x="14602" y="0"/>
                    <a:pt x="14602" y="0"/>
                    <a:pt x="13349" y="0"/>
                  </a:cubicBezTo>
                  <a:cubicBezTo>
                    <a:pt x="3154" y="0"/>
                    <a:pt x="3154" y="0"/>
                    <a:pt x="3154" y="0"/>
                  </a:cubicBezTo>
                  <a:cubicBezTo>
                    <a:pt x="1253" y="0"/>
                    <a:pt x="0" y="1014"/>
                    <a:pt x="0" y="2586"/>
                  </a:cubicBezTo>
                  <a:cubicBezTo>
                    <a:pt x="0" y="19049"/>
                    <a:pt x="0" y="19049"/>
                    <a:pt x="0" y="19049"/>
                  </a:cubicBezTo>
                  <a:cubicBezTo>
                    <a:pt x="0" y="20586"/>
                    <a:pt x="1253" y="21600"/>
                    <a:pt x="3154" y="21600"/>
                  </a:cubicBezTo>
                  <a:cubicBezTo>
                    <a:pt x="18446" y="21600"/>
                    <a:pt x="18446" y="21600"/>
                    <a:pt x="18446" y="21600"/>
                  </a:cubicBezTo>
                  <a:cubicBezTo>
                    <a:pt x="20347" y="21600"/>
                    <a:pt x="21600" y="20586"/>
                    <a:pt x="21600" y="19049"/>
                  </a:cubicBezTo>
                  <a:cubicBezTo>
                    <a:pt x="21600" y="5138"/>
                    <a:pt x="21600" y="5138"/>
                    <a:pt x="21600" y="5138"/>
                  </a:cubicBezTo>
                  <a:lnTo>
                    <a:pt x="15250" y="0"/>
                  </a:lnTo>
                  <a:close/>
                  <a:moveTo>
                    <a:pt x="20347" y="19049"/>
                  </a:moveTo>
                  <a:cubicBezTo>
                    <a:pt x="20347" y="19538"/>
                    <a:pt x="19051" y="20586"/>
                    <a:pt x="18446" y="20586"/>
                  </a:cubicBezTo>
                  <a:cubicBezTo>
                    <a:pt x="3154" y="20586"/>
                    <a:pt x="3154" y="20586"/>
                    <a:pt x="3154" y="20586"/>
                  </a:cubicBezTo>
                  <a:cubicBezTo>
                    <a:pt x="2549" y="20586"/>
                    <a:pt x="1253" y="19538"/>
                    <a:pt x="1253" y="19049"/>
                  </a:cubicBezTo>
                  <a:cubicBezTo>
                    <a:pt x="1253" y="2586"/>
                    <a:pt x="1253" y="2586"/>
                    <a:pt x="1253" y="2586"/>
                  </a:cubicBezTo>
                  <a:cubicBezTo>
                    <a:pt x="1253" y="2062"/>
                    <a:pt x="2549" y="1014"/>
                    <a:pt x="3154" y="1014"/>
                  </a:cubicBezTo>
                  <a:cubicBezTo>
                    <a:pt x="13349" y="1014"/>
                    <a:pt x="13349" y="1014"/>
                    <a:pt x="13349" y="1014"/>
                  </a:cubicBezTo>
                  <a:cubicBezTo>
                    <a:pt x="13349" y="3076"/>
                    <a:pt x="13349" y="4124"/>
                    <a:pt x="13349" y="4124"/>
                  </a:cubicBezTo>
                  <a:cubicBezTo>
                    <a:pt x="13349" y="5662"/>
                    <a:pt x="14602" y="6711"/>
                    <a:pt x="16502" y="6711"/>
                  </a:cubicBezTo>
                  <a:cubicBezTo>
                    <a:pt x="16502" y="6711"/>
                    <a:pt x="18446" y="6711"/>
                    <a:pt x="20347" y="6711"/>
                  </a:cubicBezTo>
                  <a:lnTo>
                    <a:pt x="20347" y="19049"/>
                  </a:lnTo>
                  <a:close/>
                  <a:moveTo>
                    <a:pt x="16502" y="5138"/>
                  </a:moveTo>
                  <a:cubicBezTo>
                    <a:pt x="15898" y="5138"/>
                    <a:pt x="15250" y="4649"/>
                    <a:pt x="15250" y="4124"/>
                  </a:cubicBezTo>
                  <a:cubicBezTo>
                    <a:pt x="15250" y="4124"/>
                    <a:pt x="15250" y="3076"/>
                    <a:pt x="15250" y="1014"/>
                  </a:cubicBezTo>
                  <a:cubicBezTo>
                    <a:pt x="20347" y="5138"/>
                    <a:pt x="20347" y="5138"/>
                    <a:pt x="20347" y="5138"/>
                  </a:cubicBezTo>
                  <a:lnTo>
                    <a:pt x="16502" y="5138"/>
                  </a:lnTo>
                  <a:close/>
                  <a:moveTo>
                    <a:pt x="15898" y="14924"/>
                  </a:moveTo>
                  <a:cubicBezTo>
                    <a:pt x="5702" y="14924"/>
                    <a:pt x="5702" y="14924"/>
                    <a:pt x="5702" y="14924"/>
                  </a:cubicBezTo>
                  <a:cubicBezTo>
                    <a:pt x="5098" y="14924"/>
                    <a:pt x="5098" y="15449"/>
                    <a:pt x="5098" y="15449"/>
                  </a:cubicBezTo>
                  <a:cubicBezTo>
                    <a:pt x="5098" y="15973"/>
                    <a:pt x="5098" y="16462"/>
                    <a:pt x="5702" y="16462"/>
                  </a:cubicBezTo>
                  <a:cubicBezTo>
                    <a:pt x="15898" y="16462"/>
                    <a:pt x="15898" y="16462"/>
                    <a:pt x="15898" y="16462"/>
                  </a:cubicBezTo>
                  <a:cubicBezTo>
                    <a:pt x="16502" y="16462"/>
                    <a:pt x="16502" y="15973"/>
                    <a:pt x="16502" y="15449"/>
                  </a:cubicBezTo>
                  <a:cubicBezTo>
                    <a:pt x="16502" y="15449"/>
                    <a:pt x="16502" y="14924"/>
                    <a:pt x="15898" y="14924"/>
                  </a:cubicBezTo>
                  <a:close/>
                  <a:moveTo>
                    <a:pt x="15898" y="10800"/>
                  </a:moveTo>
                  <a:cubicBezTo>
                    <a:pt x="5702" y="10800"/>
                    <a:pt x="5702" y="10800"/>
                    <a:pt x="5702" y="10800"/>
                  </a:cubicBezTo>
                  <a:cubicBezTo>
                    <a:pt x="5098" y="10800"/>
                    <a:pt x="5098" y="11324"/>
                    <a:pt x="5098" y="11324"/>
                  </a:cubicBezTo>
                  <a:cubicBezTo>
                    <a:pt x="5098" y="11849"/>
                    <a:pt x="5098" y="12373"/>
                    <a:pt x="5702" y="12373"/>
                  </a:cubicBezTo>
                  <a:cubicBezTo>
                    <a:pt x="15898" y="12373"/>
                    <a:pt x="15898" y="12373"/>
                    <a:pt x="15898" y="12373"/>
                  </a:cubicBezTo>
                  <a:cubicBezTo>
                    <a:pt x="16502" y="12373"/>
                    <a:pt x="16502" y="11849"/>
                    <a:pt x="16502" y="11324"/>
                  </a:cubicBezTo>
                  <a:cubicBezTo>
                    <a:pt x="16502" y="11324"/>
                    <a:pt x="16502" y="10800"/>
                    <a:pt x="15898" y="10800"/>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58" name="成组"/>
          <p:cNvGrpSpPr/>
          <p:nvPr/>
        </p:nvGrpSpPr>
        <p:grpSpPr>
          <a:xfrm>
            <a:off x="6895541" y="7176947"/>
            <a:ext cx="1570986" cy="1572803"/>
            <a:chOff x="0" y="0"/>
            <a:chExt cx="1570985" cy="1572802"/>
          </a:xfrm>
        </p:grpSpPr>
        <p:sp>
          <p:nvSpPr>
            <p:cNvPr id="1656" name="正方形"/>
            <p:cNvSpPr/>
            <p:nvPr/>
          </p:nvSpPr>
          <p:spPr>
            <a:xfrm>
              <a:off x="-1" y="-1"/>
              <a:ext cx="1570987" cy="1572803"/>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57" name="形状"/>
            <p:cNvSpPr/>
            <p:nvPr/>
          </p:nvSpPr>
          <p:spPr>
            <a:xfrm>
              <a:off x="441255" y="430926"/>
              <a:ext cx="564934" cy="635691"/>
            </a:xfrm>
            <a:custGeom>
              <a:avLst/>
              <a:gdLst/>
              <a:ahLst/>
              <a:cxnLst>
                <a:cxn ang="0">
                  <a:pos x="wd2" y="hd2"/>
                </a:cxn>
                <a:cxn ang="5400000">
                  <a:pos x="wd2" y="hd2"/>
                </a:cxn>
                <a:cxn ang="10800000">
                  <a:pos x="wd2" y="hd2"/>
                </a:cxn>
                <a:cxn ang="16200000">
                  <a:pos x="wd2" y="hd2"/>
                </a:cxn>
              </a:cxnLst>
              <a:rect l="0" t="0" r="r" b="b"/>
              <a:pathLst>
                <a:path w="21600" h="21600" extrusionOk="0">
                  <a:moveTo>
                    <a:pt x="16359" y="12862"/>
                  </a:moveTo>
                  <a:cubicBezTo>
                    <a:pt x="5241" y="12862"/>
                    <a:pt x="5241" y="12862"/>
                    <a:pt x="5241" y="12862"/>
                  </a:cubicBezTo>
                  <a:cubicBezTo>
                    <a:pt x="4685" y="12862"/>
                    <a:pt x="4685" y="13386"/>
                    <a:pt x="4685" y="13386"/>
                  </a:cubicBezTo>
                  <a:cubicBezTo>
                    <a:pt x="4685" y="13911"/>
                    <a:pt x="4685" y="14400"/>
                    <a:pt x="5241" y="14400"/>
                  </a:cubicBezTo>
                  <a:cubicBezTo>
                    <a:pt x="16359" y="14400"/>
                    <a:pt x="16359" y="14400"/>
                    <a:pt x="16359" y="14400"/>
                  </a:cubicBezTo>
                  <a:cubicBezTo>
                    <a:pt x="16359" y="14400"/>
                    <a:pt x="16954" y="13911"/>
                    <a:pt x="16954" y="13386"/>
                  </a:cubicBezTo>
                  <a:lnTo>
                    <a:pt x="16359" y="12862"/>
                  </a:lnTo>
                  <a:close/>
                  <a:moveTo>
                    <a:pt x="16359" y="16462"/>
                  </a:moveTo>
                  <a:cubicBezTo>
                    <a:pt x="5241" y="16462"/>
                    <a:pt x="5241" y="16462"/>
                    <a:pt x="5241" y="16462"/>
                  </a:cubicBezTo>
                  <a:cubicBezTo>
                    <a:pt x="4685" y="16462"/>
                    <a:pt x="4685" y="16462"/>
                    <a:pt x="4685" y="16986"/>
                  </a:cubicBezTo>
                  <a:cubicBezTo>
                    <a:pt x="4685" y="17511"/>
                    <a:pt x="4685" y="17511"/>
                    <a:pt x="5241" y="17511"/>
                  </a:cubicBezTo>
                  <a:cubicBezTo>
                    <a:pt x="16359" y="17511"/>
                    <a:pt x="16359" y="17511"/>
                    <a:pt x="16359" y="17511"/>
                  </a:cubicBezTo>
                  <a:cubicBezTo>
                    <a:pt x="16359" y="17511"/>
                    <a:pt x="16954" y="17511"/>
                    <a:pt x="16954" y="16986"/>
                  </a:cubicBezTo>
                  <a:cubicBezTo>
                    <a:pt x="16954" y="16462"/>
                    <a:pt x="16359" y="16462"/>
                    <a:pt x="16359" y="16462"/>
                  </a:cubicBezTo>
                  <a:close/>
                  <a:moveTo>
                    <a:pt x="18701" y="2586"/>
                  </a:moveTo>
                  <a:cubicBezTo>
                    <a:pt x="16359" y="2586"/>
                    <a:pt x="16359" y="2586"/>
                    <a:pt x="16359" y="2586"/>
                  </a:cubicBezTo>
                  <a:cubicBezTo>
                    <a:pt x="16359" y="1014"/>
                    <a:pt x="16359" y="1014"/>
                    <a:pt x="16359" y="1014"/>
                  </a:cubicBezTo>
                  <a:cubicBezTo>
                    <a:pt x="14016" y="1014"/>
                    <a:pt x="14016" y="1014"/>
                    <a:pt x="14016" y="1014"/>
                  </a:cubicBezTo>
                  <a:cubicBezTo>
                    <a:pt x="13460" y="524"/>
                    <a:pt x="12269" y="0"/>
                    <a:pt x="10522" y="0"/>
                  </a:cubicBezTo>
                  <a:cubicBezTo>
                    <a:pt x="9331" y="0"/>
                    <a:pt x="8179" y="524"/>
                    <a:pt x="7584" y="1014"/>
                  </a:cubicBezTo>
                  <a:cubicBezTo>
                    <a:pt x="5241" y="1014"/>
                    <a:pt x="5241" y="1014"/>
                    <a:pt x="5241" y="1014"/>
                  </a:cubicBezTo>
                  <a:cubicBezTo>
                    <a:pt x="5241" y="2586"/>
                    <a:pt x="5241" y="2586"/>
                    <a:pt x="5241" y="2586"/>
                  </a:cubicBezTo>
                  <a:cubicBezTo>
                    <a:pt x="2899" y="2586"/>
                    <a:pt x="2899" y="2586"/>
                    <a:pt x="2899" y="2586"/>
                  </a:cubicBezTo>
                  <a:cubicBezTo>
                    <a:pt x="1151" y="2586"/>
                    <a:pt x="0" y="3600"/>
                    <a:pt x="0" y="5138"/>
                  </a:cubicBezTo>
                  <a:cubicBezTo>
                    <a:pt x="0" y="19049"/>
                    <a:pt x="0" y="19049"/>
                    <a:pt x="0" y="19049"/>
                  </a:cubicBezTo>
                  <a:cubicBezTo>
                    <a:pt x="0" y="20586"/>
                    <a:pt x="1151" y="21600"/>
                    <a:pt x="2899" y="21600"/>
                  </a:cubicBezTo>
                  <a:cubicBezTo>
                    <a:pt x="18701" y="21600"/>
                    <a:pt x="18701" y="21600"/>
                    <a:pt x="18701" y="21600"/>
                  </a:cubicBezTo>
                  <a:cubicBezTo>
                    <a:pt x="20449" y="21600"/>
                    <a:pt x="21600" y="20586"/>
                    <a:pt x="21600" y="19049"/>
                  </a:cubicBezTo>
                  <a:cubicBezTo>
                    <a:pt x="21600" y="5138"/>
                    <a:pt x="21600" y="5138"/>
                    <a:pt x="21600" y="5138"/>
                  </a:cubicBezTo>
                  <a:cubicBezTo>
                    <a:pt x="21600" y="3600"/>
                    <a:pt x="20449" y="2586"/>
                    <a:pt x="18701" y="2586"/>
                  </a:cubicBezTo>
                  <a:close/>
                  <a:moveTo>
                    <a:pt x="7028" y="2586"/>
                  </a:moveTo>
                  <a:cubicBezTo>
                    <a:pt x="8775" y="2586"/>
                    <a:pt x="8775" y="2586"/>
                    <a:pt x="8775" y="2586"/>
                  </a:cubicBezTo>
                  <a:cubicBezTo>
                    <a:pt x="8775" y="2062"/>
                    <a:pt x="9331" y="1014"/>
                    <a:pt x="10522" y="1014"/>
                  </a:cubicBezTo>
                  <a:cubicBezTo>
                    <a:pt x="11674" y="1014"/>
                    <a:pt x="12865" y="2062"/>
                    <a:pt x="12865" y="2586"/>
                  </a:cubicBezTo>
                  <a:cubicBezTo>
                    <a:pt x="14612" y="2586"/>
                    <a:pt x="14612" y="2586"/>
                    <a:pt x="14612" y="2586"/>
                  </a:cubicBezTo>
                  <a:cubicBezTo>
                    <a:pt x="14612" y="5138"/>
                    <a:pt x="14612" y="5138"/>
                    <a:pt x="14612" y="5138"/>
                  </a:cubicBezTo>
                  <a:cubicBezTo>
                    <a:pt x="7028" y="5138"/>
                    <a:pt x="7028" y="5138"/>
                    <a:pt x="7028" y="5138"/>
                  </a:cubicBezTo>
                  <a:lnTo>
                    <a:pt x="7028" y="2586"/>
                  </a:lnTo>
                  <a:close/>
                  <a:moveTo>
                    <a:pt x="19853" y="19049"/>
                  </a:moveTo>
                  <a:cubicBezTo>
                    <a:pt x="19853" y="19538"/>
                    <a:pt x="19297" y="20586"/>
                    <a:pt x="18701" y="20586"/>
                  </a:cubicBezTo>
                  <a:cubicBezTo>
                    <a:pt x="2899" y="20586"/>
                    <a:pt x="2899" y="20586"/>
                    <a:pt x="2899" y="20586"/>
                  </a:cubicBezTo>
                  <a:cubicBezTo>
                    <a:pt x="2343" y="20586"/>
                    <a:pt x="1151" y="19538"/>
                    <a:pt x="1151" y="19049"/>
                  </a:cubicBezTo>
                  <a:cubicBezTo>
                    <a:pt x="1151" y="5138"/>
                    <a:pt x="1151" y="5138"/>
                    <a:pt x="1151" y="5138"/>
                  </a:cubicBezTo>
                  <a:cubicBezTo>
                    <a:pt x="1151" y="4649"/>
                    <a:pt x="2343" y="4124"/>
                    <a:pt x="2899" y="4124"/>
                  </a:cubicBezTo>
                  <a:cubicBezTo>
                    <a:pt x="5241" y="4124"/>
                    <a:pt x="5241" y="4124"/>
                    <a:pt x="5241" y="4124"/>
                  </a:cubicBezTo>
                  <a:cubicBezTo>
                    <a:pt x="5241" y="6711"/>
                    <a:pt x="5241" y="6711"/>
                    <a:pt x="5241" y="6711"/>
                  </a:cubicBezTo>
                  <a:cubicBezTo>
                    <a:pt x="16359" y="6711"/>
                    <a:pt x="16359" y="6711"/>
                    <a:pt x="16359" y="6711"/>
                  </a:cubicBezTo>
                  <a:cubicBezTo>
                    <a:pt x="16359" y="4124"/>
                    <a:pt x="16359" y="4124"/>
                    <a:pt x="16359" y="4124"/>
                  </a:cubicBezTo>
                  <a:cubicBezTo>
                    <a:pt x="18701" y="4124"/>
                    <a:pt x="18701" y="4124"/>
                    <a:pt x="18701" y="4124"/>
                  </a:cubicBezTo>
                  <a:cubicBezTo>
                    <a:pt x="19297" y="4124"/>
                    <a:pt x="19853" y="4649"/>
                    <a:pt x="19853" y="5138"/>
                  </a:cubicBezTo>
                  <a:lnTo>
                    <a:pt x="19853" y="19049"/>
                  </a:lnTo>
                  <a:close/>
                  <a:moveTo>
                    <a:pt x="16359" y="9262"/>
                  </a:moveTo>
                  <a:cubicBezTo>
                    <a:pt x="5241" y="9262"/>
                    <a:pt x="5241" y="9262"/>
                    <a:pt x="5241" y="9262"/>
                  </a:cubicBezTo>
                  <a:cubicBezTo>
                    <a:pt x="4685" y="9262"/>
                    <a:pt x="4685" y="9786"/>
                    <a:pt x="4685" y="10311"/>
                  </a:cubicBezTo>
                  <a:cubicBezTo>
                    <a:pt x="4685" y="10311"/>
                    <a:pt x="4685" y="10800"/>
                    <a:pt x="5241" y="10800"/>
                  </a:cubicBezTo>
                  <a:cubicBezTo>
                    <a:pt x="16359" y="10800"/>
                    <a:pt x="16359" y="10800"/>
                    <a:pt x="16359" y="10800"/>
                  </a:cubicBezTo>
                  <a:lnTo>
                    <a:pt x="16954" y="10311"/>
                  </a:lnTo>
                  <a:cubicBezTo>
                    <a:pt x="16954" y="9786"/>
                    <a:pt x="16359" y="9262"/>
                    <a:pt x="16359" y="9262"/>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1" name="成组"/>
          <p:cNvGrpSpPr/>
          <p:nvPr/>
        </p:nvGrpSpPr>
        <p:grpSpPr>
          <a:xfrm>
            <a:off x="6894376" y="10129487"/>
            <a:ext cx="1570986" cy="1572803"/>
            <a:chOff x="0" y="0"/>
            <a:chExt cx="1570985" cy="1572802"/>
          </a:xfrm>
        </p:grpSpPr>
        <p:sp>
          <p:nvSpPr>
            <p:cNvPr id="1659" name="正方形"/>
            <p:cNvSpPr/>
            <p:nvPr/>
          </p:nvSpPr>
          <p:spPr>
            <a:xfrm>
              <a:off x="-1" y="-1"/>
              <a:ext cx="1570987" cy="1572803"/>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0" name="形状"/>
            <p:cNvSpPr/>
            <p:nvPr/>
          </p:nvSpPr>
          <p:spPr>
            <a:xfrm>
              <a:off x="432126" y="511745"/>
              <a:ext cx="590433" cy="588833"/>
            </a:xfrm>
            <a:custGeom>
              <a:avLst/>
              <a:gdLst/>
              <a:ahLst/>
              <a:cxnLst>
                <a:cxn ang="0">
                  <a:pos x="wd2" y="hd2"/>
                </a:cxn>
                <a:cxn ang="5400000">
                  <a:pos x="wd2" y="hd2"/>
                </a:cxn>
                <a:cxn ang="10800000">
                  <a:pos x="wd2" y="hd2"/>
                </a:cxn>
                <a:cxn ang="16200000">
                  <a:pos x="wd2" y="hd2"/>
                </a:cxn>
              </a:cxnLst>
              <a:rect l="0" t="0" r="r" b="b"/>
              <a:pathLst>
                <a:path w="21072" h="21015" extrusionOk="0">
                  <a:moveTo>
                    <a:pt x="20744" y="577"/>
                  </a:moveTo>
                  <a:cubicBezTo>
                    <a:pt x="19744" y="-423"/>
                    <a:pt x="18277" y="77"/>
                    <a:pt x="17311" y="577"/>
                  </a:cubicBezTo>
                  <a:cubicBezTo>
                    <a:pt x="13377" y="5010"/>
                    <a:pt x="13377" y="5010"/>
                    <a:pt x="13377" y="5010"/>
                  </a:cubicBezTo>
                  <a:cubicBezTo>
                    <a:pt x="5544" y="2044"/>
                    <a:pt x="5544" y="2044"/>
                    <a:pt x="5544" y="2044"/>
                  </a:cubicBezTo>
                  <a:cubicBezTo>
                    <a:pt x="5044" y="2044"/>
                    <a:pt x="4044" y="1544"/>
                    <a:pt x="3077" y="2544"/>
                  </a:cubicBezTo>
                  <a:cubicBezTo>
                    <a:pt x="2577" y="3044"/>
                    <a:pt x="1611" y="4010"/>
                    <a:pt x="3077" y="5477"/>
                  </a:cubicBezTo>
                  <a:cubicBezTo>
                    <a:pt x="8477" y="9910"/>
                    <a:pt x="8477" y="9910"/>
                    <a:pt x="8477" y="9910"/>
                  </a:cubicBezTo>
                  <a:cubicBezTo>
                    <a:pt x="5044" y="13344"/>
                    <a:pt x="5044" y="13344"/>
                    <a:pt x="5044" y="13344"/>
                  </a:cubicBezTo>
                  <a:cubicBezTo>
                    <a:pt x="1611" y="12344"/>
                    <a:pt x="1611" y="12344"/>
                    <a:pt x="1611" y="12344"/>
                  </a:cubicBezTo>
                  <a:cubicBezTo>
                    <a:pt x="1111" y="12344"/>
                    <a:pt x="1111" y="12344"/>
                    <a:pt x="611" y="12844"/>
                  </a:cubicBezTo>
                  <a:cubicBezTo>
                    <a:pt x="611" y="12844"/>
                    <a:pt x="-356" y="13344"/>
                    <a:pt x="144" y="14310"/>
                  </a:cubicBezTo>
                  <a:cubicBezTo>
                    <a:pt x="4044" y="17244"/>
                    <a:pt x="4044" y="17244"/>
                    <a:pt x="4044" y="17244"/>
                  </a:cubicBezTo>
                  <a:cubicBezTo>
                    <a:pt x="7011" y="20710"/>
                    <a:pt x="7011" y="20710"/>
                    <a:pt x="7011" y="20710"/>
                  </a:cubicBezTo>
                  <a:cubicBezTo>
                    <a:pt x="7511" y="21177"/>
                    <a:pt x="7977" y="21177"/>
                    <a:pt x="8477" y="20210"/>
                  </a:cubicBezTo>
                  <a:cubicBezTo>
                    <a:pt x="8977" y="20210"/>
                    <a:pt x="8977" y="19710"/>
                    <a:pt x="8477" y="19210"/>
                  </a:cubicBezTo>
                  <a:cubicBezTo>
                    <a:pt x="7977" y="16277"/>
                    <a:pt x="7977" y="16277"/>
                    <a:pt x="7977" y="16277"/>
                  </a:cubicBezTo>
                  <a:cubicBezTo>
                    <a:pt x="11411" y="12844"/>
                    <a:pt x="11411" y="12844"/>
                    <a:pt x="11411" y="12844"/>
                  </a:cubicBezTo>
                  <a:cubicBezTo>
                    <a:pt x="15844" y="18244"/>
                    <a:pt x="15844" y="18244"/>
                    <a:pt x="15844" y="18244"/>
                  </a:cubicBezTo>
                  <a:cubicBezTo>
                    <a:pt x="17311" y="19210"/>
                    <a:pt x="18277" y="18244"/>
                    <a:pt x="18777" y="18244"/>
                  </a:cubicBezTo>
                  <a:cubicBezTo>
                    <a:pt x="19277" y="17244"/>
                    <a:pt x="19277" y="16277"/>
                    <a:pt x="19277" y="15777"/>
                  </a:cubicBezTo>
                  <a:cubicBezTo>
                    <a:pt x="16311" y="7944"/>
                    <a:pt x="16311" y="7944"/>
                    <a:pt x="16311" y="7944"/>
                  </a:cubicBezTo>
                  <a:cubicBezTo>
                    <a:pt x="20244" y="3510"/>
                    <a:pt x="20244" y="3510"/>
                    <a:pt x="20244" y="3510"/>
                  </a:cubicBezTo>
                  <a:cubicBezTo>
                    <a:pt x="21244" y="3044"/>
                    <a:pt x="21244" y="1544"/>
                    <a:pt x="20744" y="577"/>
                  </a:cubicBezTo>
                  <a:close/>
                  <a:moveTo>
                    <a:pt x="19744" y="3044"/>
                  </a:moveTo>
                  <a:cubicBezTo>
                    <a:pt x="14844" y="7944"/>
                    <a:pt x="14844" y="7944"/>
                    <a:pt x="14844" y="7944"/>
                  </a:cubicBezTo>
                  <a:cubicBezTo>
                    <a:pt x="17811" y="15777"/>
                    <a:pt x="17811" y="15777"/>
                    <a:pt x="17811" y="15777"/>
                  </a:cubicBezTo>
                  <a:cubicBezTo>
                    <a:pt x="17811" y="16277"/>
                    <a:pt x="17811" y="16777"/>
                    <a:pt x="17811" y="17244"/>
                  </a:cubicBezTo>
                  <a:cubicBezTo>
                    <a:pt x="17311" y="17744"/>
                    <a:pt x="16811" y="17244"/>
                    <a:pt x="16311" y="17244"/>
                  </a:cubicBezTo>
                  <a:cubicBezTo>
                    <a:pt x="11911" y="10877"/>
                    <a:pt x="11911" y="10877"/>
                    <a:pt x="11911" y="10877"/>
                  </a:cubicBezTo>
                  <a:cubicBezTo>
                    <a:pt x="6511" y="15777"/>
                    <a:pt x="6511" y="15777"/>
                    <a:pt x="6511" y="15777"/>
                  </a:cubicBezTo>
                  <a:cubicBezTo>
                    <a:pt x="7511" y="19210"/>
                    <a:pt x="7511" y="19210"/>
                    <a:pt x="7511" y="19210"/>
                  </a:cubicBezTo>
                  <a:cubicBezTo>
                    <a:pt x="7011" y="19210"/>
                    <a:pt x="5044" y="16277"/>
                    <a:pt x="5044" y="16277"/>
                  </a:cubicBezTo>
                  <a:cubicBezTo>
                    <a:pt x="5044" y="16277"/>
                    <a:pt x="2077" y="13810"/>
                    <a:pt x="1611" y="13810"/>
                  </a:cubicBezTo>
                  <a:cubicBezTo>
                    <a:pt x="5044" y="14810"/>
                    <a:pt x="5044" y="14810"/>
                    <a:pt x="5044" y="14810"/>
                  </a:cubicBezTo>
                  <a:cubicBezTo>
                    <a:pt x="10444" y="9410"/>
                    <a:pt x="10444" y="9410"/>
                    <a:pt x="10444" y="9410"/>
                  </a:cubicBezTo>
                  <a:cubicBezTo>
                    <a:pt x="4044" y="4477"/>
                    <a:pt x="4044" y="4477"/>
                    <a:pt x="4044" y="4477"/>
                  </a:cubicBezTo>
                  <a:cubicBezTo>
                    <a:pt x="4044" y="4477"/>
                    <a:pt x="3577" y="4010"/>
                    <a:pt x="4044" y="3510"/>
                  </a:cubicBezTo>
                  <a:cubicBezTo>
                    <a:pt x="4544" y="3510"/>
                    <a:pt x="5044" y="3510"/>
                    <a:pt x="5544" y="3510"/>
                  </a:cubicBezTo>
                  <a:cubicBezTo>
                    <a:pt x="13377" y="6444"/>
                    <a:pt x="13377" y="6444"/>
                    <a:pt x="13377" y="6444"/>
                  </a:cubicBezTo>
                  <a:cubicBezTo>
                    <a:pt x="18277" y="1544"/>
                    <a:pt x="18277" y="1544"/>
                    <a:pt x="18277" y="1544"/>
                  </a:cubicBezTo>
                  <a:cubicBezTo>
                    <a:pt x="18777" y="1077"/>
                    <a:pt x="19277" y="1077"/>
                    <a:pt x="19744" y="1544"/>
                  </a:cubicBezTo>
                  <a:cubicBezTo>
                    <a:pt x="19744" y="2044"/>
                    <a:pt x="20244" y="2544"/>
                    <a:pt x="19744" y="3044"/>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4" name="成组"/>
          <p:cNvGrpSpPr/>
          <p:nvPr/>
        </p:nvGrpSpPr>
        <p:grpSpPr>
          <a:xfrm>
            <a:off x="15939335" y="4335140"/>
            <a:ext cx="1570986" cy="1572803"/>
            <a:chOff x="0" y="0"/>
            <a:chExt cx="1570985" cy="1572802"/>
          </a:xfrm>
        </p:grpSpPr>
        <p:sp>
          <p:nvSpPr>
            <p:cNvPr id="1662" name="正方形"/>
            <p:cNvSpPr/>
            <p:nvPr/>
          </p:nvSpPr>
          <p:spPr>
            <a:xfrm>
              <a:off x="-1" y="-1"/>
              <a:ext cx="1570987" cy="1572803"/>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3" name="形状"/>
            <p:cNvSpPr/>
            <p:nvPr/>
          </p:nvSpPr>
          <p:spPr>
            <a:xfrm>
              <a:off x="437446" y="514482"/>
              <a:ext cx="701071" cy="536018"/>
            </a:xfrm>
            <a:custGeom>
              <a:avLst/>
              <a:gdLst/>
              <a:ahLst/>
              <a:cxnLst>
                <a:cxn ang="0">
                  <a:pos x="wd2" y="hd2"/>
                </a:cxn>
                <a:cxn ang="5400000">
                  <a:pos x="wd2" y="hd2"/>
                </a:cxn>
                <a:cxn ang="10800000">
                  <a:pos x="wd2" y="hd2"/>
                </a:cxn>
                <a:cxn ang="16200000">
                  <a:pos x="wd2" y="hd2"/>
                </a:cxn>
              </a:cxnLst>
              <a:rect l="0" t="0" r="r" b="b"/>
              <a:pathLst>
                <a:path w="21600" h="21600" extrusionOk="0">
                  <a:moveTo>
                    <a:pt x="19049" y="0"/>
                  </a:moveTo>
                  <a:cubicBezTo>
                    <a:pt x="2551" y="0"/>
                    <a:pt x="2551" y="0"/>
                    <a:pt x="2551" y="0"/>
                  </a:cubicBezTo>
                  <a:cubicBezTo>
                    <a:pt x="1014" y="0"/>
                    <a:pt x="0" y="1376"/>
                    <a:pt x="0" y="3348"/>
                  </a:cubicBezTo>
                  <a:cubicBezTo>
                    <a:pt x="0" y="18206"/>
                    <a:pt x="0" y="18206"/>
                    <a:pt x="0" y="18206"/>
                  </a:cubicBezTo>
                  <a:cubicBezTo>
                    <a:pt x="0" y="20270"/>
                    <a:pt x="1014" y="21600"/>
                    <a:pt x="2551" y="21600"/>
                  </a:cubicBezTo>
                  <a:cubicBezTo>
                    <a:pt x="19049" y="21600"/>
                    <a:pt x="19049" y="21600"/>
                    <a:pt x="19049" y="21600"/>
                  </a:cubicBezTo>
                  <a:cubicBezTo>
                    <a:pt x="20586" y="21600"/>
                    <a:pt x="21600" y="20270"/>
                    <a:pt x="21600" y="18206"/>
                  </a:cubicBezTo>
                  <a:cubicBezTo>
                    <a:pt x="21600" y="3348"/>
                    <a:pt x="21600" y="3348"/>
                    <a:pt x="21600" y="3348"/>
                  </a:cubicBezTo>
                  <a:cubicBezTo>
                    <a:pt x="21600" y="1376"/>
                    <a:pt x="20586" y="0"/>
                    <a:pt x="19049" y="0"/>
                  </a:cubicBezTo>
                  <a:close/>
                  <a:moveTo>
                    <a:pt x="19538" y="2018"/>
                  </a:moveTo>
                  <a:cubicBezTo>
                    <a:pt x="10800" y="10777"/>
                    <a:pt x="10800" y="10777"/>
                    <a:pt x="10800" y="10777"/>
                  </a:cubicBezTo>
                  <a:cubicBezTo>
                    <a:pt x="2062" y="2018"/>
                    <a:pt x="2062" y="2018"/>
                    <a:pt x="2062" y="2018"/>
                  </a:cubicBezTo>
                  <a:lnTo>
                    <a:pt x="19538" y="2018"/>
                  </a:lnTo>
                  <a:close/>
                  <a:moveTo>
                    <a:pt x="1014" y="18206"/>
                  </a:moveTo>
                  <a:cubicBezTo>
                    <a:pt x="1014" y="3348"/>
                    <a:pt x="1014" y="3348"/>
                    <a:pt x="1014" y="3348"/>
                  </a:cubicBezTo>
                  <a:cubicBezTo>
                    <a:pt x="7200" y="10135"/>
                    <a:pt x="7200" y="10135"/>
                    <a:pt x="7200" y="10135"/>
                  </a:cubicBezTo>
                  <a:cubicBezTo>
                    <a:pt x="1014" y="18206"/>
                    <a:pt x="1014" y="18206"/>
                    <a:pt x="1014" y="18206"/>
                  </a:cubicBezTo>
                  <a:close/>
                  <a:moveTo>
                    <a:pt x="2062" y="19582"/>
                  </a:moveTo>
                  <a:cubicBezTo>
                    <a:pt x="8249" y="10777"/>
                    <a:pt x="8249" y="10777"/>
                    <a:pt x="8249" y="10777"/>
                  </a:cubicBezTo>
                  <a:cubicBezTo>
                    <a:pt x="10800" y="13483"/>
                    <a:pt x="10800" y="13483"/>
                    <a:pt x="10800" y="13483"/>
                  </a:cubicBezTo>
                  <a:cubicBezTo>
                    <a:pt x="12862" y="10777"/>
                    <a:pt x="12862" y="10777"/>
                    <a:pt x="12862" y="10777"/>
                  </a:cubicBezTo>
                  <a:cubicBezTo>
                    <a:pt x="19538" y="19582"/>
                    <a:pt x="19538" y="19582"/>
                    <a:pt x="19538" y="19582"/>
                  </a:cubicBezTo>
                  <a:cubicBezTo>
                    <a:pt x="19049" y="19582"/>
                    <a:pt x="2551" y="19582"/>
                    <a:pt x="2062" y="19582"/>
                  </a:cubicBezTo>
                  <a:close/>
                  <a:moveTo>
                    <a:pt x="20586" y="18206"/>
                  </a:moveTo>
                  <a:cubicBezTo>
                    <a:pt x="14400" y="10135"/>
                    <a:pt x="14400" y="10135"/>
                    <a:pt x="14400" y="10135"/>
                  </a:cubicBezTo>
                  <a:cubicBezTo>
                    <a:pt x="20586" y="3348"/>
                    <a:pt x="20586" y="3348"/>
                    <a:pt x="20586" y="3348"/>
                  </a:cubicBezTo>
                  <a:lnTo>
                    <a:pt x="20586" y="18206"/>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7" name="成组"/>
          <p:cNvGrpSpPr/>
          <p:nvPr/>
        </p:nvGrpSpPr>
        <p:grpSpPr>
          <a:xfrm>
            <a:off x="15940499" y="7176947"/>
            <a:ext cx="1570986" cy="1572803"/>
            <a:chOff x="0" y="0"/>
            <a:chExt cx="1570985" cy="1572802"/>
          </a:xfrm>
        </p:grpSpPr>
        <p:sp>
          <p:nvSpPr>
            <p:cNvPr id="1665" name="正方形"/>
            <p:cNvSpPr/>
            <p:nvPr/>
          </p:nvSpPr>
          <p:spPr>
            <a:xfrm>
              <a:off x="-1" y="-1"/>
              <a:ext cx="1570987" cy="1572803"/>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6" name="形状"/>
            <p:cNvSpPr/>
            <p:nvPr/>
          </p:nvSpPr>
          <p:spPr>
            <a:xfrm>
              <a:off x="433578" y="387500"/>
              <a:ext cx="747848" cy="729204"/>
            </a:xfrm>
            <a:custGeom>
              <a:avLst/>
              <a:gdLst/>
              <a:ahLst/>
              <a:cxnLst>
                <a:cxn ang="0">
                  <a:pos x="wd2" y="hd2"/>
                </a:cxn>
                <a:cxn ang="5400000">
                  <a:pos x="wd2" y="hd2"/>
                </a:cxn>
                <a:cxn ang="10800000">
                  <a:pos x="wd2" y="hd2"/>
                </a:cxn>
                <a:cxn ang="16200000">
                  <a:pos x="wd2" y="hd2"/>
                </a:cxn>
              </a:cxnLst>
              <a:rect l="0" t="0" r="r" b="b"/>
              <a:pathLst>
                <a:path w="21600" h="21600" extrusionOk="0">
                  <a:moveTo>
                    <a:pt x="11056" y="0"/>
                  </a:moveTo>
                  <a:cubicBezTo>
                    <a:pt x="0" y="6186"/>
                    <a:pt x="0" y="6186"/>
                    <a:pt x="0" y="6186"/>
                  </a:cubicBezTo>
                  <a:cubicBezTo>
                    <a:pt x="0" y="7724"/>
                    <a:pt x="0" y="19049"/>
                    <a:pt x="0" y="19049"/>
                  </a:cubicBezTo>
                  <a:cubicBezTo>
                    <a:pt x="0" y="20586"/>
                    <a:pt x="1536" y="21600"/>
                    <a:pt x="3037" y="21600"/>
                  </a:cubicBezTo>
                  <a:cubicBezTo>
                    <a:pt x="19109" y="21600"/>
                    <a:pt x="19109" y="21600"/>
                    <a:pt x="19109" y="21600"/>
                  </a:cubicBezTo>
                  <a:cubicBezTo>
                    <a:pt x="20610" y="21600"/>
                    <a:pt x="21600" y="20586"/>
                    <a:pt x="21600" y="19049"/>
                  </a:cubicBezTo>
                  <a:cubicBezTo>
                    <a:pt x="21600" y="19049"/>
                    <a:pt x="21600" y="7724"/>
                    <a:pt x="21600" y="6186"/>
                  </a:cubicBezTo>
                  <a:lnTo>
                    <a:pt x="11056" y="0"/>
                  </a:lnTo>
                  <a:close/>
                  <a:moveTo>
                    <a:pt x="1536" y="19049"/>
                  </a:moveTo>
                  <a:cubicBezTo>
                    <a:pt x="1536" y="8249"/>
                    <a:pt x="1536" y="8249"/>
                    <a:pt x="1536" y="8249"/>
                  </a:cubicBezTo>
                  <a:cubicBezTo>
                    <a:pt x="7541" y="13386"/>
                    <a:pt x="7541" y="13386"/>
                    <a:pt x="7541" y="13386"/>
                  </a:cubicBezTo>
                  <a:cubicBezTo>
                    <a:pt x="1536" y="19573"/>
                    <a:pt x="1536" y="19573"/>
                    <a:pt x="1536" y="19573"/>
                  </a:cubicBezTo>
                  <a:lnTo>
                    <a:pt x="1536" y="19049"/>
                  </a:lnTo>
                  <a:close/>
                  <a:moveTo>
                    <a:pt x="2525" y="20586"/>
                  </a:moveTo>
                  <a:cubicBezTo>
                    <a:pt x="8565" y="13911"/>
                    <a:pt x="8565" y="13911"/>
                    <a:pt x="8565" y="13911"/>
                  </a:cubicBezTo>
                  <a:cubicBezTo>
                    <a:pt x="11056" y="15449"/>
                    <a:pt x="11056" y="15449"/>
                    <a:pt x="11056" y="15449"/>
                  </a:cubicBezTo>
                  <a:cubicBezTo>
                    <a:pt x="13069" y="13911"/>
                    <a:pt x="13069" y="13911"/>
                    <a:pt x="13069" y="13911"/>
                  </a:cubicBezTo>
                  <a:cubicBezTo>
                    <a:pt x="19109" y="20586"/>
                    <a:pt x="19109" y="20586"/>
                    <a:pt x="19109" y="20586"/>
                  </a:cubicBezTo>
                  <a:lnTo>
                    <a:pt x="2525" y="20586"/>
                  </a:lnTo>
                  <a:close/>
                  <a:moveTo>
                    <a:pt x="20099" y="19049"/>
                  </a:moveTo>
                  <a:lnTo>
                    <a:pt x="20099" y="19573"/>
                  </a:lnTo>
                  <a:cubicBezTo>
                    <a:pt x="14059" y="13386"/>
                    <a:pt x="14059" y="13386"/>
                    <a:pt x="14059" y="13386"/>
                  </a:cubicBezTo>
                  <a:cubicBezTo>
                    <a:pt x="20099" y="8249"/>
                    <a:pt x="20099" y="8249"/>
                    <a:pt x="20099" y="8249"/>
                  </a:cubicBezTo>
                  <a:lnTo>
                    <a:pt x="20099" y="19049"/>
                  </a:lnTo>
                  <a:close/>
                  <a:moveTo>
                    <a:pt x="11056" y="13911"/>
                  </a:moveTo>
                  <a:cubicBezTo>
                    <a:pt x="1536" y="6711"/>
                    <a:pt x="1536" y="6711"/>
                    <a:pt x="1536" y="6711"/>
                  </a:cubicBezTo>
                  <a:cubicBezTo>
                    <a:pt x="11056" y="1573"/>
                    <a:pt x="11056" y="1573"/>
                    <a:pt x="11056" y="1573"/>
                  </a:cubicBezTo>
                  <a:cubicBezTo>
                    <a:pt x="20099" y="6711"/>
                    <a:pt x="20099" y="6711"/>
                    <a:pt x="20099" y="6711"/>
                  </a:cubicBezTo>
                  <a:lnTo>
                    <a:pt x="11056" y="13911"/>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70" name="成组"/>
          <p:cNvGrpSpPr/>
          <p:nvPr/>
        </p:nvGrpSpPr>
        <p:grpSpPr>
          <a:xfrm>
            <a:off x="15939335" y="10136120"/>
            <a:ext cx="1570986" cy="1572803"/>
            <a:chOff x="0" y="0"/>
            <a:chExt cx="1570985" cy="1572802"/>
          </a:xfrm>
        </p:grpSpPr>
        <p:sp>
          <p:nvSpPr>
            <p:cNvPr id="1668" name="正方形"/>
            <p:cNvSpPr/>
            <p:nvPr/>
          </p:nvSpPr>
          <p:spPr>
            <a:xfrm>
              <a:off x="-1" y="-1"/>
              <a:ext cx="1570987" cy="1572803"/>
            </a:xfrm>
            <a:prstGeom prst="rect">
              <a:avLst/>
            </a:prstGeom>
            <a:solidFill>
              <a:srgbClr val="CAC9D0"/>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9" name="形状"/>
            <p:cNvSpPr/>
            <p:nvPr/>
          </p:nvSpPr>
          <p:spPr>
            <a:xfrm>
              <a:off x="490462" y="460372"/>
              <a:ext cx="663369" cy="616504"/>
            </a:xfrm>
            <a:custGeom>
              <a:avLst/>
              <a:gdLst/>
              <a:ahLst/>
              <a:cxnLst>
                <a:cxn ang="0">
                  <a:pos x="wd2" y="hd2"/>
                </a:cxn>
                <a:cxn ang="5400000">
                  <a:pos x="wd2" y="hd2"/>
                </a:cxn>
                <a:cxn ang="10800000">
                  <a:pos x="wd2" y="hd2"/>
                </a:cxn>
                <a:cxn ang="16200000">
                  <a:pos x="wd2" y="hd2"/>
                </a:cxn>
              </a:cxnLst>
              <a:rect l="0" t="0" r="r" b="b"/>
              <a:pathLst>
                <a:path w="21600" h="21600" extrusionOk="0">
                  <a:moveTo>
                    <a:pt x="20099" y="0"/>
                  </a:moveTo>
                  <a:cubicBezTo>
                    <a:pt x="14059" y="4291"/>
                    <a:pt x="14059" y="4291"/>
                    <a:pt x="14059" y="4291"/>
                  </a:cubicBezTo>
                  <a:cubicBezTo>
                    <a:pt x="5528" y="4291"/>
                    <a:pt x="5528" y="4291"/>
                    <a:pt x="5528" y="4291"/>
                  </a:cubicBezTo>
                  <a:cubicBezTo>
                    <a:pt x="2525" y="4291"/>
                    <a:pt x="0" y="6454"/>
                    <a:pt x="0" y="9718"/>
                  </a:cubicBezTo>
                  <a:cubicBezTo>
                    <a:pt x="0" y="12395"/>
                    <a:pt x="2013" y="14046"/>
                    <a:pt x="4027" y="14559"/>
                  </a:cubicBezTo>
                  <a:lnTo>
                    <a:pt x="4027" y="20500"/>
                  </a:lnTo>
                  <a:cubicBezTo>
                    <a:pt x="4027" y="21050"/>
                    <a:pt x="5050" y="21600"/>
                    <a:pt x="5528" y="21600"/>
                  </a:cubicBezTo>
                  <a:cubicBezTo>
                    <a:pt x="7541" y="21600"/>
                    <a:pt x="7541" y="21600"/>
                    <a:pt x="7541" y="21600"/>
                  </a:cubicBezTo>
                  <a:cubicBezTo>
                    <a:pt x="8053" y="21600"/>
                    <a:pt x="9043" y="21050"/>
                    <a:pt x="9043" y="20500"/>
                  </a:cubicBezTo>
                  <a:cubicBezTo>
                    <a:pt x="9043" y="14559"/>
                    <a:pt x="9043" y="14559"/>
                    <a:pt x="9043" y="14559"/>
                  </a:cubicBezTo>
                  <a:cubicBezTo>
                    <a:pt x="14059" y="14559"/>
                    <a:pt x="14059" y="14559"/>
                    <a:pt x="14059" y="14559"/>
                  </a:cubicBezTo>
                  <a:cubicBezTo>
                    <a:pt x="20099" y="18886"/>
                    <a:pt x="20099" y="18886"/>
                    <a:pt x="20099" y="18886"/>
                  </a:cubicBezTo>
                  <a:cubicBezTo>
                    <a:pt x="21122" y="18886"/>
                    <a:pt x="21600" y="18336"/>
                    <a:pt x="21600" y="17273"/>
                  </a:cubicBezTo>
                  <a:cubicBezTo>
                    <a:pt x="21600" y="1614"/>
                    <a:pt x="21600" y="1614"/>
                    <a:pt x="21600" y="1614"/>
                  </a:cubicBezTo>
                  <a:cubicBezTo>
                    <a:pt x="21600" y="1063"/>
                    <a:pt x="21122" y="0"/>
                    <a:pt x="20099" y="0"/>
                  </a:cubicBezTo>
                  <a:close/>
                  <a:moveTo>
                    <a:pt x="7541" y="19436"/>
                  </a:moveTo>
                  <a:cubicBezTo>
                    <a:pt x="7541" y="19986"/>
                    <a:pt x="7064" y="20500"/>
                    <a:pt x="7064" y="20500"/>
                  </a:cubicBezTo>
                  <a:cubicBezTo>
                    <a:pt x="6040" y="20500"/>
                    <a:pt x="6040" y="20500"/>
                    <a:pt x="6040" y="20500"/>
                  </a:cubicBezTo>
                  <a:cubicBezTo>
                    <a:pt x="6040" y="20500"/>
                    <a:pt x="5528" y="19986"/>
                    <a:pt x="5528" y="19436"/>
                  </a:cubicBezTo>
                  <a:cubicBezTo>
                    <a:pt x="5528" y="14559"/>
                    <a:pt x="5528" y="14559"/>
                    <a:pt x="5528" y="14559"/>
                  </a:cubicBezTo>
                  <a:cubicBezTo>
                    <a:pt x="5528" y="14559"/>
                    <a:pt x="7064" y="14559"/>
                    <a:pt x="7541" y="14559"/>
                  </a:cubicBezTo>
                  <a:lnTo>
                    <a:pt x="7541" y="19436"/>
                  </a:lnTo>
                  <a:close/>
                  <a:moveTo>
                    <a:pt x="11056" y="12945"/>
                  </a:moveTo>
                  <a:cubicBezTo>
                    <a:pt x="5528" y="12945"/>
                    <a:pt x="5528" y="12945"/>
                    <a:pt x="5528" y="12945"/>
                  </a:cubicBezTo>
                  <a:cubicBezTo>
                    <a:pt x="4027" y="12945"/>
                    <a:pt x="1501" y="12945"/>
                    <a:pt x="1501" y="9718"/>
                  </a:cubicBezTo>
                  <a:cubicBezTo>
                    <a:pt x="1501" y="6454"/>
                    <a:pt x="4027" y="5941"/>
                    <a:pt x="5528" y="5941"/>
                  </a:cubicBezTo>
                  <a:cubicBezTo>
                    <a:pt x="11056" y="5941"/>
                    <a:pt x="11056" y="5941"/>
                    <a:pt x="11056" y="5941"/>
                  </a:cubicBezTo>
                  <a:lnTo>
                    <a:pt x="11056" y="12945"/>
                  </a:lnTo>
                  <a:close/>
                  <a:moveTo>
                    <a:pt x="14059" y="12945"/>
                  </a:moveTo>
                  <a:cubicBezTo>
                    <a:pt x="12080" y="12945"/>
                    <a:pt x="12080" y="12945"/>
                    <a:pt x="12080" y="12945"/>
                  </a:cubicBezTo>
                  <a:cubicBezTo>
                    <a:pt x="12080" y="5941"/>
                    <a:pt x="12080" y="5941"/>
                    <a:pt x="12080" y="5941"/>
                  </a:cubicBezTo>
                  <a:cubicBezTo>
                    <a:pt x="14059" y="5941"/>
                    <a:pt x="14059" y="5941"/>
                    <a:pt x="14059" y="5941"/>
                  </a:cubicBezTo>
                  <a:cubicBezTo>
                    <a:pt x="14059" y="5941"/>
                    <a:pt x="14059" y="12395"/>
                    <a:pt x="14059" y="12945"/>
                  </a:cubicBezTo>
                  <a:close/>
                  <a:moveTo>
                    <a:pt x="20099" y="17273"/>
                  </a:moveTo>
                  <a:cubicBezTo>
                    <a:pt x="15594" y="14046"/>
                    <a:pt x="15594" y="14046"/>
                    <a:pt x="15594" y="14046"/>
                  </a:cubicBezTo>
                  <a:cubicBezTo>
                    <a:pt x="15594" y="12945"/>
                    <a:pt x="15594" y="5941"/>
                    <a:pt x="15594" y="5391"/>
                  </a:cubicBezTo>
                  <a:cubicBezTo>
                    <a:pt x="20099" y="1614"/>
                    <a:pt x="20099" y="1614"/>
                    <a:pt x="20099" y="1614"/>
                  </a:cubicBezTo>
                  <a:cubicBezTo>
                    <a:pt x="20099" y="2714"/>
                    <a:pt x="20099" y="16723"/>
                    <a:pt x="20099" y="17273"/>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671" name="WRITE HERE A TITLE…"/>
          <p:cNvSpPr txBox="1"/>
          <p:nvPr/>
        </p:nvSpPr>
        <p:spPr>
          <a:xfrm>
            <a:off x="7396763" y="673623"/>
            <a:ext cx="959074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Objectives for the next Quarter</a:t>
            </a:r>
          </a:p>
        </p:txBody>
      </p:sp>
      <p:sp>
        <p:nvSpPr>
          <p:cNvPr id="167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73"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715167"/>
            <a:ext cx="19822340" cy="906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1"/>
                                        </p:tgtEl>
                                        <p:attrNameLst>
                                          <p:attrName>style.visibility</p:attrName>
                                        </p:attrNameLst>
                                      </p:cBhvr>
                                      <p:to>
                                        <p:strVal val="visible"/>
                                      </p:to>
                                    </p:set>
                                    <p:animEffect transition="in" filter="fade">
                                      <p:cBhvr>
                                        <p:cTn id="7" dur="500"/>
                                        <p:tgtEl>
                                          <p:spTgt spid="16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672"/>
                                        </p:tgtEl>
                                        <p:attrNameLst>
                                          <p:attrName>style.visibility</p:attrName>
                                        </p:attrNameLst>
                                      </p:cBhvr>
                                      <p:to>
                                        <p:strVal val="visible"/>
                                      </p:to>
                                    </p:set>
                                    <p:animEffect transition="in" filter="fade">
                                      <p:cBhvr>
                                        <p:cTn id="12" dur="500"/>
                                        <p:tgtEl>
                                          <p:spTgt spid="16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673"/>
                                        </p:tgtEl>
                                        <p:attrNameLst>
                                          <p:attrName>style.visibility</p:attrName>
                                        </p:attrNameLst>
                                      </p:cBhvr>
                                      <p:to>
                                        <p:strVal val="visible"/>
                                      </p:to>
                                    </p:set>
                                    <p:animEffect transition="in" filter="fade">
                                      <p:cBhvr>
                                        <p:cTn id="17" dur="500"/>
                                        <p:tgtEl>
                                          <p:spTgt spid="167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648"/>
                                        </p:tgtEl>
                                        <p:attrNameLst>
                                          <p:attrName>style.visibility</p:attrName>
                                        </p:attrNameLst>
                                      </p:cBhvr>
                                      <p:to>
                                        <p:strVal val="visible"/>
                                      </p:to>
                                    </p:set>
                                    <p:animEffect transition="in" filter="fade">
                                      <p:cBhvr>
                                        <p:cTn id="22" dur="500"/>
                                        <p:tgtEl>
                                          <p:spTgt spid="16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624"/>
                                        </p:tgtEl>
                                        <p:attrNameLst>
                                          <p:attrName>style.visibility</p:attrName>
                                        </p:attrNameLst>
                                      </p:cBhvr>
                                      <p:to>
                                        <p:strVal val="visible"/>
                                      </p:to>
                                    </p:set>
                                    <p:animEffect transition="in" filter="fade">
                                      <p:cBhvr>
                                        <p:cTn id="27" dur="500"/>
                                        <p:tgtEl>
                                          <p:spTgt spid="16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621"/>
                                        </p:tgtEl>
                                        <p:attrNameLst>
                                          <p:attrName>style.visibility</p:attrName>
                                        </p:attrNameLst>
                                      </p:cBhvr>
                                      <p:to>
                                        <p:strVal val="visible"/>
                                      </p:to>
                                    </p:set>
                                    <p:animEffect transition="in" filter="fade">
                                      <p:cBhvr>
                                        <p:cTn id="32" dur="500"/>
                                        <p:tgtEl>
                                          <p:spTgt spid="16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655"/>
                                        </p:tgtEl>
                                        <p:attrNameLst>
                                          <p:attrName>style.visibility</p:attrName>
                                        </p:attrNameLst>
                                      </p:cBhvr>
                                      <p:to>
                                        <p:strVal val="visible"/>
                                      </p:to>
                                    </p:set>
                                    <p:animEffect transition="in" filter="fade">
                                      <p:cBhvr>
                                        <p:cTn id="37" dur="500"/>
                                        <p:tgtEl>
                                          <p:spTgt spid="165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632"/>
                                        </p:tgtEl>
                                        <p:attrNameLst>
                                          <p:attrName>style.visibility</p:attrName>
                                        </p:attrNameLst>
                                      </p:cBhvr>
                                      <p:to>
                                        <p:strVal val="visible"/>
                                      </p:to>
                                    </p:set>
                                    <p:animEffect transition="in" filter="fade">
                                      <p:cBhvr>
                                        <p:cTn id="42" dur="500"/>
                                        <p:tgtEl>
                                          <p:spTgt spid="16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650"/>
                                        </p:tgtEl>
                                        <p:attrNameLst>
                                          <p:attrName>style.visibility</p:attrName>
                                        </p:attrNameLst>
                                      </p:cBhvr>
                                      <p:to>
                                        <p:strVal val="visible"/>
                                      </p:to>
                                    </p:set>
                                    <p:animEffect transition="in" filter="fade">
                                      <p:cBhvr>
                                        <p:cTn id="47" dur="500"/>
                                        <p:tgtEl>
                                          <p:spTgt spid="16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622"/>
                                        </p:tgtEl>
                                        <p:attrNameLst>
                                          <p:attrName>style.visibility</p:attrName>
                                        </p:attrNameLst>
                                      </p:cBhvr>
                                      <p:to>
                                        <p:strVal val="visible"/>
                                      </p:to>
                                    </p:set>
                                    <p:animEffect transition="in" filter="fade">
                                      <p:cBhvr>
                                        <p:cTn id="52" dur="500"/>
                                        <p:tgtEl>
                                          <p:spTgt spid="16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658"/>
                                        </p:tgtEl>
                                        <p:attrNameLst>
                                          <p:attrName>style.visibility</p:attrName>
                                        </p:attrNameLst>
                                      </p:cBhvr>
                                      <p:to>
                                        <p:strVal val="visible"/>
                                      </p:to>
                                    </p:set>
                                    <p:animEffect transition="in" filter="fade">
                                      <p:cBhvr>
                                        <p:cTn id="57" dur="500"/>
                                        <p:tgtEl>
                                          <p:spTgt spid="16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633"/>
                                        </p:tgtEl>
                                        <p:attrNameLst>
                                          <p:attrName>style.visibility</p:attrName>
                                        </p:attrNameLst>
                                      </p:cBhvr>
                                      <p:to>
                                        <p:strVal val="visible"/>
                                      </p:to>
                                    </p:set>
                                    <p:animEffect transition="in" filter="fade">
                                      <p:cBhvr>
                                        <p:cTn id="62" dur="500"/>
                                        <p:tgtEl>
                                          <p:spTgt spid="163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651"/>
                                        </p:tgtEl>
                                        <p:attrNameLst>
                                          <p:attrName>style.visibility</p:attrName>
                                        </p:attrNameLst>
                                      </p:cBhvr>
                                      <p:to>
                                        <p:strVal val="visible"/>
                                      </p:to>
                                    </p:set>
                                    <p:animEffect transition="in" filter="fade">
                                      <p:cBhvr>
                                        <p:cTn id="67" dur="500"/>
                                        <p:tgtEl>
                                          <p:spTgt spid="165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625"/>
                                        </p:tgtEl>
                                        <p:attrNameLst>
                                          <p:attrName>style.visibility</p:attrName>
                                        </p:attrNameLst>
                                      </p:cBhvr>
                                      <p:to>
                                        <p:strVal val="visible"/>
                                      </p:to>
                                    </p:set>
                                    <p:animEffect transition="in" filter="fade">
                                      <p:cBhvr>
                                        <p:cTn id="72" dur="500"/>
                                        <p:tgtEl>
                                          <p:spTgt spid="16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26"/>
                                        </p:tgtEl>
                                        <p:attrNameLst>
                                          <p:attrName>style.visibility</p:attrName>
                                        </p:attrNameLst>
                                      </p:cBhvr>
                                      <p:to>
                                        <p:strVal val="visible"/>
                                      </p:to>
                                    </p:set>
                                    <p:animEffect transition="in" filter="fade">
                                      <p:cBhvr>
                                        <p:cTn id="77" dur="500"/>
                                        <p:tgtEl>
                                          <p:spTgt spid="162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23"/>
                                        </p:tgtEl>
                                        <p:attrNameLst>
                                          <p:attrName>style.visibility</p:attrName>
                                        </p:attrNameLst>
                                      </p:cBhvr>
                                      <p:to>
                                        <p:strVal val="visible"/>
                                      </p:to>
                                    </p:set>
                                    <p:animEffect transition="in" filter="fade">
                                      <p:cBhvr>
                                        <p:cTn id="82" dur="500"/>
                                        <p:tgtEl>
                                          <p:spTgt spid="162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61"/>
                                        </p:tgtEl>
                                        <p:attrNameLst>
                                          <p:attrName>style.visibility</p:attrName>
                                        </p:attrNameLst>
                                      </p:cBhvr>
                                      <p:to>
                                        <p:strVal val="visible"/>
                                      </p:to>
                                    </p:set>
                                    <p:animEffect transition="in" filter="fade">
                                      <p:cBhvr>
                                        <p:cTn id="87" dur="500"/>
                                        <p:tgtEl>
                                          <p:spTgt spid="166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634"/>
                                        </p:tgtEl>
                                        <p:attrNameLst>
                                          <p:attrName>style.visibility</p:attrName>
                                        </p:attrNameLst>
                                      </p:cBhvr>
                                      <p:to>
                                        <p:strVal val="visible"/>
                                      </p:to>
                                    </p:set>
                                    <p:animEffect transition="in" filter="fade">
                                      <p:cBhvr>
                                        <p:cTn id="92" dur="500"/>
                                        <p:tgtEl>
                                          <p:spTgt spid="163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652"/>
                                        </p:tgtEl>
                                        <p:attrNameLst>
                                          <p:attrName>style.visibility</p:attrName>
                                        </p:attrNameLst>
                                      </p:cBhvr>
                                      <p:to>
                                        <p:strVal val="visible"/>
                                      </p:to>
                                    </p:set>
                                    <p:animEffect transition="in" filter="fade">
                                      <p:cBhvr>
                                        <p:cTn id="97" dur="500"/>
                                        <p:tgtEl>
                                          <p:spTgt spid="165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617"/>
                                        </p:tgtEl>
                                        <p:attrNameLst>
                                          <p:attrName>style.visibility</p:attrName>
                                        </p:attrNameLst>
                                      </p:cBhvr>
                                      <p:to>
                                        <p:strVal val="visible"/>
                                      </p:to>
                                    </p:set>
                                    <p:animEffect transition="in" filter="fade">
                                      <p:cBhvr>
                                        <p:cTn id="102" dur="500"/>
                                        <p:tgtEl>
                                          <p:spTgt spid="161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614"/>
                                        </p:tgtEl>
                                        <p:attrNameLst>
                                          <p:attrName>style.visibility</p:attrName>
                                        </p:attrNameLst>
                                      </p:cBhvr>
                                      <p:to>
                                        <p:strVal val="visible"/>
                                      </p:to>
                                    </p:set>
                                    <p:animEffect transition="in" filter="fade">
                                      <p:cBhvr>
                                        <p:cTn id="107" dur="500"/>
                                        <p:tgtEl>
                                          <p:spTgt spid="161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664"/>
                                        </p:tgtEl>
                                        <p:attrNameLst>
                                          <p:attrName>style.visibility</p:attrName>
                                        </p:attrNameLst>
                                      </p:cBhvr>
                                      <p:to>
                                        <p:strVal val="visible"/>
                                      </p:to>
                                    </p:set>
                                    <p:animEffect transition="in" filter="fade">
                                      <p:cBhvr>
                                        <p:cTn id="112" dur="500"/>
                                        <p:tgtEl>
                                          <p:spTgt spid="166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627"/>
                                        </p:tgtEl>
                                        <p:attrNameLst>
                                          <p:attrName>style.visibility</p:attrName>
                                        </p:attrNameLst>
                                      </p:cBhvr>
                                      <p:to>
                                        <p:strVal val="visible"/>
                                      </p:to>
                                    </p:set>
                                    <p:animEffect transition="in" filter="fade">
                                      <p:cBhvr>
                                        <p:cTn id="117" dur="500"/>
                                        <p:tgtEl>
                                          <p:spTgt spid="162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649"/>
                                        </p:tgtEl>
                                        <p:attrNameLst>
                                          <p:attrName>style.visibility</p:attrName>
                                        </p:attrNameLst>
                                      </p:cBhvr>
                                      <p:to>
                                        <p:strVal val="visible"/>
                                      </p:to>
                                    </p:set>
                                    <p:animEffect transition="in" filter="fade">
                                      <p:cBhvr>
                                        <p:cTn id="122" dur="500"/>
                                        <p:tgtEl>
                                          <p:spTgt spid="164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615"/>
                                        </p:tgtEl>
                                        <p:attrNameLst>
                                          <p:attrName>style.visibility</p:attrName>
                                        </p:attrNameLst>
                                      </p:cBhvr>
                                      <p:to>
                                        <p:strVal val="visible"/>
                                      </p:to>
                                    </p:set>
                                    <p:animEffect transition="in" filter="fade">
                                      <p:cBhvr>
                                        <p:cTn id="127" dur="500"/>
                                        <p:tgtEl>
                                          <p:spTgt spid="161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667"/>
                                        </p:tgtEl>
                                        <p:attrNameLst>
                                          <p:attrName>style.visibility</p:attrName>
                                        </p:attrNameLst>
                                      </p:cBhvr>
                                      <p:to>
                                        <p:strVal val="visible"/>
                                      </p:to>
                                    </p:set>
                                    <p:animEffect transition="in" filter="fade">
                                      <p:cBhvr>
                                        <p:cTn id="132" dur="500"/>
                                        <p:tgtEl>
                                          <p:spTgt spid="16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628"/>
                                        </p:tgtEl>
                                        <p:attrNameLst>
                                          <p:attrName>style.visibility</p:attrName>
                                        </p:attrNameLst>
                                      </p:cBhvr>
                                      <p:to>
                                        <p:strVal val="visible"/>
                                      </p:to>
                                    </p:set>
                                    <p:animEffect transition="in" filter="fade">
                                      <p:cBhvr>
                                        <p:cTn id="137" dur="500"/>
                                        <p:tgtEl>
                                          <p:spTgt spid="162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1629"/>
                                        </p:tgtEl>
                                        <p:attrNameLst>
                                          <p:attrName>style.visibility</p:attrName>
                                        </p:attrNameLst>
                                      </p:cBhvr>
                                      <p:to>
                                        <p:strVal val="visible"/>
                                      </p:to>
                                    </p:set>
                                    <p:animEffect transition="in" filter="fade">
                                      <p:cBhvr>
                                        <p:cTn id="142" dur="500"/>
                                        <p:tgtEl>
                                          <p:spTgt spid="1629"/>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1618"/>
                                        </p:tgtEl>
                                        <p:attrNameLst>
                                          <p:attrName>style.visibility</p:attrName>
                                        </p:attrNameLst>
                                      </p:cBhvr>
                                      <p:to>
                                        <p:strVal val="visible"/>
                                      </p:to>
                                    </p:set>
                                    <p:animEffect transition="in" filter="fade">
                                      <p:cBhvr>
                                        <p:cTn id="147" dur="500"/>
                                        <p:tgtEl>
                                          <p:spTgt spid="161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1619"/>
                                        </p:tgtEl>
                                        <p:attrNameLst>
                                          <p:attrName>style.visibility</p:attrName>
                                        </p:attrNameLst>
                                      </p:cBhvr>
                                      <p:to>
                                        <p:strVal val="visible"/>
                                      </p:to>
                                    </p:set>
                                    <p:animEffect transition="in" filter="fade">
                                      <p:cBhvr>
                                        <p:cTn id="152" dur="500"/>
                                        <p:tgtEl>
                                          <p:spTgt spid="1619"/>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fill="hold" grpId="31" nodeType="clickEffect">
                                  <p:stCondLst>
                                    <p:cond delay="0"/>
                                  </p:stCondLst>
                                  <p:iterate>
                                    <p:tmAbs val="0"/>
                                  </p:iterate>
                                  <p:childTnLst>
                                    <p:set>
                                      <p:cBhvr>
                                        <p:cTn id="156" fill="hold"/>
                                        <p:tgtEl>
                                          <p:spTgt spid="1616"/>
                                        </p:tgtEl>
                                        <p:attrNameLst>
                                          <p:attrName>style.visibility</p:attrName>
                                        </p:attrNameLst>
                                      </p:cBhvr>
                                      <p:to>
                                        <p:strVal val="visible"/>
                                      </p:to>
                                    </p:set>
                                    <p:animEffect transition="in" filter="fade">
                                      <p:cBhvr>
                                        <p:cTn id="157" dur="500"/>
                                        <p:tgtEl>
                                          <p:spTgt spid="1616"/>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fill="hold" grpId="32" nodeType="clickEffect">
                                  <p:stCondLst>
                                    <p:cond delay="0"/>
                                  </p:stCondLst>
                                  <p:iterate>
                                    <p:tmAbs val="0"/>
                                  </p:iterate>
                                  <p:childTnLst>
                                    <p:set>
                                      <p:cBhvr>
                                        <p:cTn id="161" fill="hold"/>
                                        <p:tgtEl>
                                          <p:spTgt spid="1670"/>
                                        </p:tgtEl>
                                        <p:attrNameLst>
                                          <p:attrName>style.visibility</p:attrName>
                                        </p:attrNameLst>
                                      </p:cBhvr>
                                      <p:to>
                                        <p:strVal val="visible"/>
                                      </p:to>
                                    </p:set>
                                    <p:animEffect transition="in" filter="fade">
                                      <p:cBhvr>
                                        <p:cTn id="162" dur="500"/>
                                        <p:tgtEl>
                                          <p:spTgt spid="1670"/>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fill="hold" grpId="33" nodeType="clickEffect">
                                  <p:stCondLst>
                                    <p:cond delay="0"/>
                                  </p:stCondLst>
                                  <p:iterate>
                                    <p:tmAbs val="0"/>
                                  </p:iterate>
                                  <p:childTnLst>
                                    <p:set>
                                      <p:cBhvr>
                                        <p:cTn id="166" fill="hold"/>
                                        <p:tgtEl>
                                          <p:spTgt spid="1630"/>
                                        </p:tgtEl>
                                        <p:attrNameLst>
                                          <p:attrName>style.visibility</p:attrName>
                                        </p:attrNameLst>
                                      </p:cBhvr>
                                      <p:to>
                                        <p:strVal val="visible"/>
                                      </p:to>
                                    </p:set>
                                    <p:animEffect transition="in" filter="fade">
                                      <p:cBhvr>
                                        <p:cTn id="167" dur="500"/>
                                        <p:tgtEl>
                                          <p:spTgt spid="1630"/>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fill="hold" grpId="34" nodeType="clickEffect">
                                  <p:stCondLst>
                                    <p:cond delay="0"/>
                                  </p:stCondLst>
                                  <p:iterate>
                                    <p:tmAbs val="0"/>
                                  </p:iterate>
                                  <p:childTnLst>
                                    <p:set>
                                      <p:cBhvr>
                                        <p:cTn id="171" fill="hold"/>
                                        <p:tgtEl>
                                          <p:spTgt spid="1631"/>
                                        </p:tgtEl>
                                        <p:attrNameLst>
                                          <p:attrName>style.visibility</p:attrName>
                                        </p:attrNameLst>
                                      </p:cBhvr>
                                      <p:to>
                                        <p:strVal val="visible"/>
                                      </p:to>
                                    </p:set>
                                    <p:animEffect transition="in" filter="fade">
                                      <p:cBhvr>
                                        <p:cTn id="172" dur="500"/>
                                        <p:tgtEl>
                                          <p:spTgt spid="1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4" grpId="21" animBg="1" advAuto="0"/>
      <p:bldP spid="1615" grpId="25" animBg="1" advAuto="0"/>
      <p:bldP spid="1616" grpId="31" animBg="1" advAuto="0"/>
      <p:bldP spid="1617" grpId="20" animBg="1" advAuto="0"/>
      <p:bldP spid="1618" grpId="29" animBg="1" advAuto="0"/>
      <p:bldP spid="1619" grpId="30" animBg="1" advAuto="0"/>
      <p:bldP spid="1621" grpId="6" animBg="1" advAuto="0"/>
      <p:bldP spid="1622" grpId="10" animBg="1" advAuto="0"/>
      <p:bldP spid="1623" grpId="16" animBg="1" advAuto="0"/>
      <p:bldP spid="1624" grpId="5" animBg="1" advAuto="0"/>
      <p:bldP spid="1625" grpId="14" animBg="1" advAuto="0"/>
      <p:bldP spid="1626" grpId="15" animBg="1" advAuto="0"/>
      <p:bldP spid="1627" grpId="23" animBg="1" advAuto="0"/>
      <p:bldP spid="1628" grpId="27" animBg="1" advAuto="0"/>
      <p:bldP spid="1629" grpId="28" animBg="1" advAuto="0"/>
      <p:bldP spid="1630" grpId="33" animBg="1" advAuto="0"/>
      <p:bldP spid="1631" grpId="34" animBg="1" advAuto="0"/>
      <p:bldP spid="1632" grpId="8" animBg="1" advAuto="0"/>
      <p:bldP spid="1633" grpId="12" animBg="1" advAuto="0"/>
      <p:bldP spid="1634" grpId="18" animBg="1" advAuto="0"/>
      <p:bldP spid="1648" grpId="4" animBg="1" advAuto="0"/>
      <p:bldP spid="1649" grpId="24" animBg="1" advAuto="0"/>
      <p:bldP spid="1650" grpId="9" animBg="1" advAuto="0"/>
      <p:bldP spid="1651" grpId="13" animBg="1" advAuto="0"/>
      <p:bldP spid="1652" grpId="19" animBg="1" advAuto="0"/>
      <p:bldP spid="1655" grpId="7" animBg="1" advAuto="0"/>
      <p:bldP spid="1658" grpId="11" animBg="1" advAuto="0"/>
      <p:bldP spid="1661" grpId="17" animBg="1" advAuto="0"/>
      <p:bldP spid="1664" grpId="22" animBg="1" advAuto="0"/>
      <p:bldP spid="1667" grpId="26" animBg="1" advAuto="0"/>
      <p:bldP spid="1670" grpId="32" animBg="1" advAuto="0"/>
      <p:bldP spid="1671" grpId="1" animBg="1" advAuto="0"/>
      <p:bldP spid="1672" grpId="2" animBg="1" advAuto="0"/>
      <p:bldP spid="1673" grpId="3"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
        <p:nvSpPr>
          <p:cNvPr id="1676" name="圆形"/>
          <p:cNvSpPr/>
          <p:nvPr/>
        </p:nvSpPr>
        <p:spPr>
          <a:xfrm>
            <a:off x="8090511" y="5107564"/>
            <a:ext cx="4422533" cy="4423687"/>
          </a:xfrm>
          <a:prstGeom prst="ellipse">
            <a:avLst/>
          </a:prstGeom>
          <a:solidFill>
            <a:srgbClr val="0D73B2">
              <a:alpha val="75000"/>
            </a:srgbClr>
          </a:solidFill>
          <a:ln w="12700">
            <a:miter lim="400000"/>
          </a:ln>
        </p:spPr>
        <p:txBody>
          <a:bodyPr lIns="45719" rIns="45719" anchor="ctr"/>
          <a:lstStyle/>
          <a:p>
            <a:pPr algn="l" defTabSz="1828433">
              <a:lnSpc>
                <a:spcPct val="100000"/>
              </a:lnSpc>
              <a:defRPr sz="3200">
                <a:solidFill>
                  <a:srgbClr val="FFFFFF"/>
                </a:solidFill>
                <a:latin typeface="Helvetica"/>
                <a:ea typeface="Helvetica"/>
                <a:cs typeface="Helvetica"/>
                <a:sym typeface="Helvetica"/>
              </a:defRPr>
            </a:pPr>
            <a:endParaRPr/>
          </a:p>
        </p:txBody>
      </p:sp>
      <p:sp>
        <p:nvSpPr>
          <p:cNvPr id="1677" name="圆形"/>
          <p:cNvSpPr/>
          <p:nvPr/>
        </p:nvSpPr>
        <p:spPr>
          <a:xfrm>
            <a:off x="11793397" y="5107564"/>
            <a:ext cx="4422534" cy="4423687"/>
          </a:xfrm>
          <a:prstGeom prst="ellipse">
            <a:avLst/>
          </a:prstGeom>
          <a:solidFill>
            <a:srgbClr val="445468">
              <a:alpha val="75000"/>
            </a:srgbClr>
          </a:solidFill>
          <a:ln w="12700">
            <a:miter lim="400000"/>
          </a:ln>
        </p:spPr>
        <p:txBody>
          <a:bodyPr lIns="45719" rIns="45719" anchor="ctr"/>
          <a:lstStyle/>
          <a:p>
            <a:pPr algn="l" defTabSz="1828433">
              <a:lnSpc>
                <a:spcPct val="100000"/>
              </a:lnSpc>
              <a:defRPr sz="3200">
                <a:solidFill>
                  <a:srgbClr val="FFFFFF"/>
                </a:solidFill>
                <a:latin typeface="Helvetica"/>
                <a:ea typeface="Helvetica"/>
                <a:cs typeface="Helvetica"/>
                <a:sym typeface="Helvetica"/>
              </a:defRPr>
            </a:pPr>
            <a:endParaRPr/>
          </a:p>
        </p:txBody>
      </p:sp>
      <p:grpSp>
        <p:nvGrpSpPr>
          <p:cNvPr id="1680" name="成组"/>
          <p:cNvGrpSpPr/>
          <p:nvPr/>
        </p:nvGrpSpPr>
        <p:grpSpPr>
          <a:xfrm>
            <a:off x="9809308" y="6075754"/>
            <a:ext cx="985169" cy="2487529"/>
            <a:chOff x="0" y="-4"/>
            <a:chExt cx="985167" cy="2487527"/>
          </a:xfrm>
        </p:grpSpPr>
        <p:sp>
          <p:nvSpPr>
            <p:cNvPr id="1678" name="形状"/>
            <p:cNvSpPr/>
            <p:nvPr/>
          </p:nvSpPr>
          <p:spPr>
            <a:xfrm>
              <a:off x="-1" y="426126"/>
              <a:ext cx="985169" cy="2061398"/>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sp>
          <p:nvSpPr>
            <p:cNvPr id="1679" name="圆形"/>
            <p:cNvSpPr/>
            <p:nvPr/>
          </p:nvSpPr>
          <p:spPr>
            <a:xfrm>
              <a:off x="303533" y="-5"/>
              <a:ext cx="394062" cy="388834"/>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grpSp>
      <p:grpSp>
        <p:nvGrpSpPr>
          <p:cNvPr id="1683" name="成组"/>
          <p:cNvGrpSpPr/>
          <p:nvPr/>
        </p:nvGrpSpPr>
        <p:grpSpPr>
          <a:xfrm>
            <a:off x="13433022" y="6081084"/>
            <a:ext cx="1143491" cy="2482200"/>
            <a:chOff x="-8" y="-4"/>
            <a:chExt cx="1143489" cy="2482199"/>
          </a:xfrm>
        </p:grpSpPr>
        <p:sp>
          <p:nvSpPr>
            <p:cNvPr id="1681" name="圆形"/>
            <p:cNvSpPr/>
            <p:nvPr/>
          </p:nvSpPr>
          <p:spPr>
            <a:xfrm>
              <a:off x="379400" y="-5"/>
              <a:ext cx="367433" cy="367529"/>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sp>
          <p:nvSpPr>
            <p:cNvPr id="1682" name="形状"/>
            <p:cNvSpPr/>
            <p:nvPr/>
          </p:nvSpPr>
          <p:spPr>
            <a:xfrm>
              <a:off x="-9" y="442107"/>
              <a:ext cx="1143490" cy="2040088"/>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grpSp>
      <p:sp>
        <p:nvSpPr>
          <p:cNvPr id="1684" name="线条"/>
          <p:cNvSpPr/>
          <p:nvPr/>
        </p:nvSpPr>
        <p:spPr>
          <a:xfrm>
            <a:off x="5770650" y="3337461"/>
            <a:ext cx="3692648" cy="265257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14" y="9302"/>
                  <a:pt x="13014" y="2102"/>
                  <a:pt x="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5" name="线条"/>
          <p:cNvSpPr/>
          <p:nvPr/>
        </p:nvSpPr>
        <p:spPr>
          <a:xfrm>
            <a:off x="5872222" y="8984743"/>
            <a:ext cx="3591077" cy="2099669"/>
          </a:xfrm>
          <a:custGeom>
            <a:avLst/>
            <a:gdLst/>
            <a:ahLst/>
            <a:cxnLst>
              <a:cxn ang="0">
                <a:pos x="wd2" y="hd2"/>
              </a:cxn>
              <a:cxn ang="5400000">
                <a:pos x="wd2" y="hd2"/>
              </a:cxn>
              <a:cxn ang="10800000">
                <a:pos x="wd2" y="hd2"/>
              </a:cxn>
              <a:cxn ang="16200000">
                <a:pos x="wd2" y="hd2"/>
              </a:cxn>
            </a:cxnLst>
            <a:rect l="0" t="0" r="r" b="b"/>
            <a:pathLst>
              <a:path w="21600" h="18160" extrusionOk="0">
                <a:moveTo>
                  <a:pt x="21600" y="0"/>
                </a:moveTo>
                <a:cubicBezTo>
                  <a:pt x="15161" y="16259"/>
                  <a:pt x="7961" y="21600"/>
                  <a:pt x="0" y="16023"/>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6" name="线条"/>
          <p:cNvSpPr/>
          <p:nvPr/>
        </p:nvSpPr>
        <p:spPr>
          <a:xfrm>
            <a:off x="5669076" y="6944260"/>
            <a:ext cx="2962063" cy="5926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85" y="8290"/>
                  <a:pt x="11985" y="1090"/>
                  <a:pt x="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7" name="线条"/>
          <p:cNvSpPr/>
          <p:nvPr/>
        </p:nvSpPr>
        <p:spPr>
          <a:xfrm>
            <a:off x="14927054" y="3337461"/>
            <a:ext cx="4225910" cy="26525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386" y="9302"/>
                  <a:pt x="8586" y="2102"/>
                  <a:pt x="2160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8" name="线条"/>
          <p:cNvSpPr/>
          <p:nvPr/>
        </p:nvSpPr>
        <p:spPr>
          <a:xfrm>
            <a:off x="14908657" y="8984743"/>
            <a:ext cx="4117338" cy="2099669"/>
          </a:xfrm>
          <a:custGeom>
            <a:avLst/>
            <a:gdLst/>
            <a:ahLst/>
            <a:cxnLst>
              <a:cxn ang="0">
                <a:pos x="wd2" y="hd2"/>
              </a:cxn>
              <a:cxn ang="5400000">
                <a:pos x="wd2" y="hd2"/>
              </a:cxn>
              <a:cxn ang="10800000">
                <a:pos x="wd2" y="hd2"/>
              </a:cxn>
              <a:cxn ang="16200000">
                <a:pos x="wd2" y="hd2"/>
              </a:cxn>
            </a:cxnLst>
            <a:rect l="0" t="0" r="r" b="b"/>
            <a:pathLst>
              <a:path w="21600" h="18160" extrusionOk="0">
                <a:moveTo>
                  <a:pt x="0" y="0"/>
                </a:moveTo>
                <a:cubicBezTo>
                  <a:pt x="6439" y="16259"/>
                  <a:pt x="13639" y="21600"/>
                  <a:pt x="21600" y="16023"/>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9" name="线条"/>
          <p:cNvSpPr/>
          <p:nvPr/>
        </p:nvSpPr>
        <p:spPr>
          <a:xfrm>
            <a:off x="15709202" y="6944260"/>
            <a:ext cx="3189828" cy="5926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415" y="8290"/>
                  <a:pt x="9615" y="1090"/>
                  <a:pt x="2160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90" name="Lorem ipsum dolor sit amet, consectetur"/>
          <p:cNvSpPr txBox="1"/>
          <p:nvPr/>
        </p:nvSpPr>
        <p:spPr>
          <a:xfrm>
            <a:off x="2937898" y="3704306"/>
            <a:ext cx="3058097"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1" name="Feature Name"/>
          <p:cNvSpPr txBox="1"/>
          <p:nvPr/>
        </p:nvSpPr>
        <p:spPr>
          <a:xfrm>
            <a:off x="3074309" y="3311764"/>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2" name="Lorem ipsum dolor sit amet, consectetur"/>
          <p:cNvSpPr txBox="1"/>
          <p:nvPr/>
        </p:nvSpPr>
        <p:spPr>
          <a:xfrm>
            <a:off x="2417328" y="6804224"/>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3" name="Feature Name"/>
          <p:cNvSpPr txBox="1"/>
          <p:nvPr/>
        </p:nvSpPr>
        <p:spPr>
          <a:xfrm>
            <a:off x="2553738" y="6411681"/>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4" name="Feature Name"/>
          <p:cNvSpPr txBox="1"/>
          <p:nvPr/>
        </p:nvSpPr>
        <p:spPr>
          <a:xfrm>
            <a:off x="19289373" y="2918457"/>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5" name="Lorem ipsum dolor sit amet, consectetur"/>
          <p:cNvSpPr txBox="1"/>
          <p:nvPr/>
        </p:nvSpPr>
        <p:spPr>
          <a:xfrm>
            <a:off x="2722276" y="10009250"/>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6" name="Feature Name"/>
          <p:cNvSpPr txBox="1"/>
          <p:nvPr/>
        </p:nvSpPr>
        <p:spPr>
          <a:xfrm>
            <a:off x="2858692" y="9616706"/>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7" name="Lorem ipsum dolor sit amet, consectetur"/>
          <p:cNvSpPr txBox="1"/>
          <p:nvPr/>
        </p:nvSpPr>
        <p:spPr>
          <a:xfrm>
            <a:off x="19527014" y="6678472"/>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8" name="Feature Name"/>
          <p:cNvSpPr txBox="1"/>
          <p:nvPr/>
        </p:nvSpPr>
        <p:spPr>
          <a:xfrm>
            <a:off x="19663424" y="6259469"/>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9" name="Lorem ipsum dolor sit amet, consectetur"/>
          <p:cNvSpPr txBox="1"/>
          <p:nvPr/>
        </p:nvSpPr>
        <p:spPr>
          <a:xfrm>
            <a:off x="19169535" y="9904838"/>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700" name="Feature Name"/>
          <p:cNvSpPr txBox="1"/>
          <p:nvPr/>
        </p:nvSpPr>
        <p:spPr>
          <a:xfrm>
            <a:off x="19305945" y="9512295"/>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701" name="WRITE HERE A TITLE…"/>
          <p:cNvSpPr txBox="1"/>
          <p:nvPr/>
        </p:nvSpPr>
        <p:spPr>
          <a:xfrm>
            <a:off x="7548997" y="673623"/>
            <a:ext cx="928624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Preferences for Gender Diagrama</a:t>
            </a:r>
          </a:p>
        </p:txBody>
      </p:sp>
      <p:sp>
        <p:nvSpPr>
          <p:cNvPr id="170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706" name="成组"/>
          <p:cNvGrpSpPr/>
          <p:nvPr/>
        </p:nvGrpSpPr>
        <p:grpSpPr>
          <a:xfrm>
            <a:off x="3623979" y="5398601"/>
            <a:ext cx="707477" cy="617637"/>
            <a:chOff x="0" y="0"/>
            <a:chExt cx="707476" cy="617636"/>
          </a:xfrm>
        </p:grpSpPr>
        <p:sp>
          <p:nvSpPr>
            <p:cNvPr id="1703" name="圆形"/>
            <p:cNvSpPr/>
            <p:nvPr/>
          </p:nvSpPr>
          <p:spPr>
            <a:xfrm>
              <a:off x="89838" y="441702"/>
              <a:ext cx="175935" cy="175935"/>
            </a:xfrm>
            <a:prstGeom prst="ellipse">
              <a:avLst/>
            </a:pr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4" name="圆形"/>
            <p:cNvSpPr/>
            <p:nvPr/>
          </p:nvSpPr>
          <p:spPr>
            <a:xfrm>
              <a:off x="482880" y="441702"/>
              <a:ext cx="175935" cy="175935"/>
            </a:xfrm>
            <a:prstGeom prst="ellipse">
              <a:avLst/>
            </a:pr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5" name="形状"/>
            <p:cNvSpPr/>
            <p:nvPr/>
          </p:nvSpPr>
          <p:spPr>
            <a:xfrm>
              <a:off x="-1" y="-1"/>
              <a:ext cx="707477" cy="482881"/>
            </a:xfrm>
            <a:custGeom>
              <a:avLst/>
              <a:gdLst/>
              <a:ahLst/>
              <a:cxnLst>
                <a:cxn ang="0">
                  <a:pos x="wd2" y="hd2"/>
                </a:cxn>
                <a:cxn ang="5400000">
                  <a:pos x="wd2" y="hd2"/>
                </a:cxn>
                <a:cxn ang="10800000">
                  <a:pos x="wd2" y="hd2"/>
                </a:cxn>
                <a:cxn ang="16200000">
                  <a:pos x="wd2" y="hd2"/>
                </a:cxn>
              </a:cxnLst>
              <a:rect l="0" t="0" r="r" b="b"/>
              <a:pathLst>
                <a:path w="21600" h="21600" extrusionOk="0">
                  <a:moveTo>
                    <a:pt x="20862" y="0"/>
                  </a:moveTo>
                  <a:cubicBezTo>
                    <a:pt x="7385" y="0"/>
                    <a:pt x="7385" y="0"/>
                    <a:pt x="7385" y="0"/>
                  </a:cubicBezTo>
                  <a:cubicBezTo>
                    <a:pt x="7015" y="0"/>
                    <a:pt x="6831" y="540"/>
                    <a:pt x="6831" y="1080"/>
                  </a:cubicBezTo>
                  <a:cubicBezTo>
                    <a:pt x="6831" y="4050"/>
                    <a:pt x="6831" y="4050"/>
                    <a:pt x="6831" y="4050"/>
                  </a:cubicBezTo>
                  <a:cubicBezTo>
                    <a:pt x="3508" y="4050"/>
                    <a:pt x="3508" y="4050"/>
                    <a:pt x="3508" y="4050"/>
                  </a:cubicBezTo>
                  <a:cubicBezTo>
                    <a:pt x="3138" y="4050"/>
                    <a:pt x="2585" y="4320"/>
                    <a:pt x="2400" y="4860"/>
                  </a:cubicBezTo>
                  <a:cubicBezTo>
                    <a:pt x="369" y="10800"/>
                    <a:pt x="369" y="10800"/>
                    <a:pt x="369" y="10800"/>
                  </a:cubicBezTo>
                  <a:cubicBezTo>
                    <a:pt x="185" y="11340"/>
                    <a:pt x="0" y="12150"/>
                    <a:pt x="0" y="12690"/>
                  </a:cubicBezTo>
                  <a:cubicBezTo>
                    <a:pt x="0" y="18630"/>
                    <a:pt x="0" y="18630"/>
                    <a:pt x="0" y="18630"/>
                  </a:cubicBezTo>
                  <a:cubicBezTo>
                    <a:pt x="0" y="19170"/>
                    <a:pt x="369" y="19980"/>
                    <a:pt x="554" y="20250"/>
                  </a:cubicBezTo>
                  <a:cubicBezTo>
                    <a:pt x="923" y="20790"/>
                    <a:pt x="923" y="20790"/>
                    <a:pt x="923" y="20790"/>
                  </a:cubicBezTo>
                  <a:cubicBezTo>
                    <a:pt x="1108" y="21060"/>
                    <a:pt x="1477" y="21330"/>
                    <a:pt x="1662" y="21330"/>
                  </a:cubicBezTo>
                  <a:cubicBezTo>
                    <a:pt x="2215" y="19170"/>
                    <a:pt x="3692" y="17550"/>
                    <a:pt x="5354" y="17550"/>
                  </a:cubicBezTo>
                  <a:cubicBezTo>
                    <a:pt x="7200" y="17550"/>
                    <a:pt x="8677" y="19170"/>
                    <a:pt x="9231" y="21600"/>
                  </a:cubicBezTo>
                  <a:cubicBezTo>
                    <a:pt x="13662" y="21600"/>
                    <a:pt x="13662" y="21600"/>
                    <a:pt x="13662" y="21600"/>
                  </a:cubicBezTo>
                  <a:cubicBezTo>
                    <a:pt x="14215" y="19170"/>
                    <a:pt x="15692" y="17550"/>
                    <a:pt x="17538" y="17550"/>
                  </a:cubicBezTo>
                  <a:cubicBezTo>
                    <a:pt x="19200" y="17550"/>
                    <a:pt x="20677" y="19170"/>
                    <a:pt x="21231" y="21330"/>
                  </a:cubicBezTo>
                  <a:cubicBezTo>
                    <a:pt x="21415" y="21060"/>
                    <a:pt x="21600" y="20790"/>
                    <a:pt x="21600" y="20520"/>
                  </a:cubicBezTo>
                  <a:cubicBezTo>
                    <a:pt x="21600" y="1080"/>
                    <a:pt x="21600" y="1080"/>
                    <a:pt x="21600" y="1080"/>
                  </a:cubicBezTo>
                  <a:cubicBezTo>
                    <a:pt x="21600" y="540"/>
                    <a:pt x="21231" y="0"/>
                    <a:pt x="20862" y="0"/>
                  </a:cubicBezTo>
                  <a:close/>
                  <a:moveTo>
                    <a:pt x="6831" y="11880"/>
                  </a:moveTo>
                  <a:cubicBezTo>
                    <a:pt x="2769" y="11880"/>
                    <a:pt x="2769" y="11880"/>
                    <a:pt x="2769" y="11880"/>
                  </a:cubicBezTo>
                  <a:cubicBezTo>
                    <a:pt x="4062" y="5940"/>
                    <a:pt x="4062" y="5940"/>
                    <a:pt x="4062" y="5940"/>
                  </a:cubicBezTo>
                  <a:cubicBezTo>
                    <a:pt x="6831" y="5940"/>
                    <a:pt x="6831" y="5940"/>
                    <a:pt x="6831" y="5940"/>
                  </a:cubicBezTo>
                  <a:lnTo>
                    <a:pt x="6831" y="11880"/>
                  </a:lnTo>
                  <a:close/>
                </a:path>
              </a:pathLst>
            </a:cu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707" name="形状"/>
          <p:cNvSpPr/>
          <p:nvPr/>
        </p:nvSpPr>
        <p:spPr>
          <a:xfrm>
            <a:off x="3807130" y="8730533"/>
            <a:ext cx="699987" cy="707477"/>
          </a:xfrm>
          <a:custGeom>
            <a:avLst/>
            <a:gdLst/>
            <a:ahLst/>
            <a:cxnLst>
              <a:cxn ang="0">
                <a:pos x="wd2" y="hd2"/>
              </a:cxn>
              <a:cxn ang="5400000">
                <a:pos x="wd2" y="hd2"/>
              </a:cxn>
              <a:cxn ang="10800000">
                <a:pos x="wd2" y="hd2"/>
              </a:cxn>
              <a:cxn ang="16200000">
                <a:pos x="wd2" y="hd2"/>
              </a:cxn>
            </a:cxnLst>
            <a:rect l="0" t="0" r="r" b="b"/>
            <a:pathLst>
              <a:path w="21600" h="21600" extrusionOk="0">
                <a:moveTo>
                  <a:pt x="10858" y="5486"/>
                </a:moveTo>
                <a:lnTo>
                  <a:pt x="10858" y="0"/>
                </a:lnTo>
                <a:lnTo>
                  <a:pt x="1386" y="0"/>
                </a:lnTo>
                <a:lnTo>
                  <a:pt x="1386" y="20114"/>
                </a:lnTo>
                <a:lnTo>
                  <a:pt x="0" y="20114"/>
                </a:lnTo>
                <a:lnTo>
                  <a:pt x="0" y="21600"/>
                </a:lnTo>
                <a:lnTo>
                  <a:pt x="21600" y="21600"/>
                </a:lnTo>
                <a:lnTo>
                  <a:pt x="21600" y="5486"/>
                </a:lnTo>
                <a:lnTo>
                  <a:pt x="10858" y="5486"/>
                </a:lnTo>
                <a:close/>
                <a:moveTo>
                  <a:pt x="8201" y="20114"/>
                </a:moveTo>
                <a:lnTo>
                  <a:pt x="4158" y="20114"/>
                </a:lnTo>
                <a:lnTo>
                  <a:pt x="4158" y="17486"/>
                </a:lnTo>
                <a:lnTo>
                  <a:pt x="8201" y="17486"/>
                </a:lnTo>
                <a:lnTo>
                  <a:pt x="8201" y="20114"/>
                </a:lnTo>
                <a:close/>
                <a:moveTo>
                  <a:pt x="9587" y="14743"/>
                </a:moveTo>
                <a:lnTo>
                  <a:pt x="2888" y="14743"/>
                </a:lnTo>
                <a:lnTo>
                  <a:pt x="2888" y="13486"/>
                </a:lnTo>
                <a:lnTo>
                  <a:pt x="9587" y="13486"/>
                </a:lnTo>
                <a:lnTo>
                  <a:pt x="9587" y="14743"/>
                </a:lnTo>
                <a:close/>
                <a:moveTo>
                  <a:pt x="9587" y="12114"/>
                </a:moveTo>
                <a:lnTo>
                  <a:pt x="2888" y="12114"/>
                </a:lnTo>
                <a:lnTo>
                  <a:pt x="2888" y="10857"/>
                </a:lnTo>
                <a:lnTo>
                  <a:pt x="9587" y="10857"/>
                </a:lnTo>
                <a:lnTo>
                  <a:pt x="9587" y="12114"/>
                </a:lnTo>
                <a:close/>
                <a:moveTo>
                  <a:pt x="9587" y="9371"/>
                </a:moveTo>
                <a:lnTo>
                  <a:pt x="2888" y="9371"/>
                </a:lnTo>
                <a:lnTo>
                  <a:pt x="2888" y="8114"/>
                </a:lnTo>
                <a:lnTo>
                  <a:pt x="9587" y="8114"/>
                </a:lnTo>
                <a:lnTo>
                  <a:pt x="9587" y="9371"/>
                </a:lnTo>
                <a:close/>
                <a:moveTo>
                  <a:pt x="9587" y="6743"/>
                </a:moveTo>
                <a:lnTo>
                  <a:pt x="2888" y="6743"/>
                </a:lnTo>
                <a:lnTo>
                  <a:pt x="2888" y="5486"/>
                </a:lnTo>
                <a:lnTo>
                  <a:pt x="9587" y="5486"/>
                </a:lnTo>
                <a:lnTo>
                  <a:pt x="9587" y="6743"/>
                </a:lnTo>
                <a:close/>
                <a:moveTo>
                  <a:pt x="9587" y="4000"/>
                </a:moveTo>
                <a:lnTo>
                  <a:pt x="2888" y="4000"/>
                </a:lnTo>
                <a:lnTo>
                  <a:pt x="2888" y="2743"/>
                </a:lnTo>
                <a:lnTo>
                  <a:pt x="9587" y="2743"/>
                </a:lnTo>
                <a:lnTo>
                  <a:pt x="9587" y="4000"/>
                </a:lnTo>
                <a:close/>
                <a:moveTo>
                  <a:pt x="16287" y="18743"/>
                </a:moveTo>
                <a:lnTo>
                  <a:pt x="13630" y="18743"/>
                </a:lnTo>
                <a:lnTo>
                  <a:pt x="13630" y="16229"/>
                </a:lnTo>
                <a:lnTo>
                  <a:pt x="16287" y="16229"/>
                </a:lnTo>
                <a:lnTo>
                  <a:pt x="16287" y="18743"/>
                </a:lnTo>
                <a:close/>
                <a:moveTo>
                  <a:pt x="16287" y="14743"/>
                </a:moveTo>
                <a:lnTo>
                  <a:pt x="13630" y="14743"/>
                </a:lnTo>
                <a:lnTo>
                  <a:pt x="13630" y="12114"/>
                </a:lnTo>
                <a:lnTo>
                  <a:pt x="16287" y="12114"/>
                </a:lnTo>
                <a:lnTo>
                  <a:pt x="16287" y="14743"/>
                </a:lnTo>
                <a:close/>
                <a:moveTo>
                  <a:pt x="16287" y="10857"/>
                </a:moveTo>
                <a:lnTo>
                  <a:pt x="13630" y="10857"/>
                </a:lnTo>
                <a:lnTo>
                  <a:pt x="13630" y="8114"/>
                </a:lnTo>
                <a:lnTo>
                  <a:pt x="16287" y="8114"/>
                </a:lnTo>
                <a:lnTo>
                  <a:pt x="16287" y="10857"/>
                </a:lnTo>
                <a:close/>
                <a:moveTo>
                  <a:pt x="20329" y="18743"/>
                </a:moveTo>
                <a:lnTo>
                  <a:pt x="17557" y="18743"/>
                </a:lnTo>
                <a:lnTo>
                  <a:pt x="17557" y="16229"/>
                </a:lnTo>
                <a:lnTo>
                  <a:pt x="20329" y="16229"/>
                </a:lnTo>
                <a:lnTo>
                  <a:pt x="20329" y="18743"/>
                </a:lnTo>
                <a:close/>
                <a:moveTo>
                  <a:pt x="20329" y="14743"/>
                </a:moveTo>
                <a:lnTo>
                  <a:pt x="17557" y="14743"/>
                </a:lnTo>
                <a:lnTo>
                  <a:pt x="17557" y="12114"/>
                </a:lnTo>
                <a:lnTo>
                  <a:pt x="20329" y="12114"/>
                </a:lnTo>
                <a:lnTo>
                  <a:pt x="20329" y="14743"/>
                </a:lnTo>
                <a:close/>
                <a:moveTo>
                  <a:pt x="20329" y="10857"/>
                </a:moveTo>
                <a:lnTo>
                  <a:pt x="17557" y="10857"/>
                </a:lnTo>
                <a:lnTo>
                  <a:pt x="17557" y="8114"/>
                </a:lnTo>
                <a:lnTo>
                  <a:pt x="20329" y="8114"/>
                </a:lnTo>
                <a:lnTo>
                  <a:pt x="20329" y="10857"/>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8" name="形状"/>
          <p:cNvSpPr/>
          <p:nvPr/>
        </p:nvSpPr>
        <p:spPr>
          <a:xfrm>
            <a:off x="20290175" y="2066274"/>
            <a:ext cx="696244" cy="707477"/>
          </a:xfrm>
          <a:custGeom>
            <a:avLst/>
            <a:gdLst/>
            <a:ahLst/>
            <a:cxnLst>
              <a:cxn ang="0">
                <a:pos x="wd2" y="hd2"/>
              </a:cxn>
              <a:cxn ang="5400000">
                <a:pos x="wd2" y="hd2"/>
              </a:cxn>
              <a:cxn ang="10800000">
                <a:pos x="wd2" y="hd2"/>
              </a:cxn>
              <a:cxn ang="16200000">
                <a:pos x="wd2" y="hd2"/>
              </a:cxn>
            </a:cxnLst>
            <a:rect l="0" t="0" r="r" b="b"/>
            <a:pathLst>
              <a:path w="21600" h="21600" extrusionOk="0">
                <a:moveTo>
                  <a:pt x="21600" y="17486"/>
                </a:moveTo>
                <a:lnTo>
                  <a:pt x="14865" y="10857"/>
                </a:lnTo>
                <a:lnTo>
                  <a:pt x="19045" y="10857"/>
                </a:lnTo>
                <a:lnTo>
                  <a:pt x="13587" y="5486"/>
                </a:lnTo>
                <a:lnTo>
                  <a:pt x="16258" y="5486"/>
                </a:lnTo>
                <a:lnTo>
                  <a:pt x="10800" y="0"/>
                </a:lnTo>
                <a:lnTo>
                  <a:pt x="5342" y="5486"/>
                </a:lnTo>
                <a:lnTo>
                  <a:pt x="8013" y="5486"/>
                </a:lnTo>
                <a:lnTo>
                  <a:pt x="2555" y="10857"/>
                </a:lnTo>
                <a:lnTo>
                  <a:pt x="6735" y="10857"/>
                </a:lnTo>
                <a:lnTo>
                  <a:pt x="0" y="17486"/>
                </a:lnTo>
                <a:lnTo>
                  <a:pt x="8013" y="17486"/>
                </a:lnTo>
                <a:lnTo>
                  <a:pt x="8013" y="21600"/>
                </a:lnTo>
                <a:lnTo>
                  <a:pt x="13587" y="21600"/>
                </a:lnTo>
                <a:lnTo>
                  <a:pt x="13587" y="17486"/>
                </a:lnTo>
                <a:lnTo>
                  <a:pt x="21600" y="17486"/>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9" name="形状"/>
          <p:cNvSpPr/>
          <p:nvPr/>
        </p:nvSpPr>
        <p:spPr>
          <a:xfrm>
            <a:off x="4132615" y="2374767"/>
            <a:ext cx="699988" cy="707477"/>
          </a:xfrm>
          <a:custGeom>
            <a:avLst/>
            <a:gdLst/>
            <a:ahLst/>
            <a:cxnLst>
              <a:cxn ang="0">
                <a:pos x="wd2" y="hd2"/>
              </a:cxn>
              <a:cxn ang="5400000">
                <a:pos x="wd2" y="hd2"/>
              </a:cxn>
              <a:cxn ang="10800000">
                <a:pos x="wd2" y="hd2"/>
              </a:cxn>
              <a:cxn ang="16200000">
                <a:pos x="wd2" y="hd2"/>
              </a:cxn>
            </a:cxnLst>
            <a:rect l="0" t="0" r="r" b="b"/>
            <a:pathLst>
              <a:path w="21600" h="21600" extrusionOk="0">
                <a:moveTo>
                  <a:pt x="18993" y="5723"/>
                </a:moveTo>
                <a:cubicBezTo>
                  <a:pt x="18993" y="5538"/>
                  <a:pt x="18993" y="5538"/>
                  <a:pt x="18993" y="5538"/>
                </a:cubicBezTo>
                <a:cubicBezTo>
                  <a:pt x="18993" y="3323"/>
                  <a:pt x="17317" y="1662"/>
                  <a:pt x="15269" y="1477"/>
                </a:cubicBezTo>
                <a:cubicBezTo>
                  <a:pt x="14524" y="554"/>
                  <a:pt x="13407" y="0"/>
                  <a:pt x="12290" y="0"/>
                </a:cubicBezTo>
                <a:cubicBezTo>
                  <a:pt x="10800" y="0"/>
                  <a:pt x="9497" y="923"/>
                  <a:pt x="8752" y="2031"/>
                </a:cubicBezTo>
                <a:cubicBezTo>
                  <a:pt x="8193" y="1662"/>
                  <a:pt x="7448" y="1477"/>
                  <a:pt x="6890" y="1477"/>
                </a:cubicBezTo>
                <a:cubicBezTo>
                  <a:pt x="4469" y="1477"/>
                  <a:pt x="2793" y="3138"/>
                  <a:pt x="2793" y="5538"/>
                </a:cubicBezTo>
                <a:cubicBezTo>
                  <a:pt x="2793" y="5538"/>
                  <a:pt x="2793" y="5538"/>
                  <a:pt x="2793" y="5723"/>
                </a:cubicBezTo>
                <a:cubicBezTo>
                  <a:pt x="1117" y="6277"/>
                  <a:pt x="0" y="7754"/>
                  <a:pt x="0" y="9415"/>
                </a:cubicBezTo>
                <a:cubicBezTo>
                  <a:pt x="0" y="11631"/>
                  <a:pt x="1862" y="13477"/>
                  <a:pt x="4097" y="13477"/>
                </a:cubicBezTo>
                <a:cubicBezTo>
                  <a:pt x="4841" y="13477"/>
                  <a:pt x="5586" y="13292"/>
                  <a:pt x="6145" y="12923"/>
                </a:cubicBezTo>
                <a:cubicBezTo>
                  <a:pt x="6703" y="13292"/>
                  <a:pt x="7448" y="13477"/>
                  <a:pt x="8193" y="13477"/>
                </a:cubicBezTo>
                <a:cubicBezTo>
                  <a:pt x="8566" y="13477"/>
                  <a:pt x="9124" y="13477"/>
                  <a:pt x="9497" y="13292"/>
                </a:cubicBezTo>
                <a:cubicBezTo>
                  <a:pt x="9497" y="20123"/>
                  <a:pt x="9497" y="20123"/>
                  <a:pt x="9497" y="20123"/>
                </a:cubicBezTo>
                <a:cubicBezTo>
                  <a:pt x="8193" y="20123"/>
                  <a:pt x="8193" y="20123"/>
                  <a:pt x="8193" y="20123"/>
                </a:cubicBezTo>
                <a:cubicBezTo>
                  <a:pt x="8193" y="21600"/>
                  <a:pt x="8193" y="21600"/>
                  <a:pt x="8193" y="21600"/>
                </a:cubicBezTo>
                <a:cubicBezTo>
                  <a:pt x="13593" y="21600"/>
                  <a:pt x="13593" y="21600"/>
                  <a:pt x="13593" y="21600"/>
                </a:cubicBezTo>
                <a:cubicBezTo>
                  <a:pt x="13593" y="20123"/>
                  <a:pt x="13593" y="20123"/>
                  <a:pt x="13593" y="20123"/>
                </a:cubicBezTo>
                <a:cubicBezTo>
                  <a:pt x="12290" y="20123"/>
                  <a:pt x="12290" y="20123"/>
                  <a:pt x="12290" y="20123"/>
                </a:cubicBezTo>
                <a:cubicBezTo>
                  <a:pt x="12290" y="13477"/>
                  <a:pt x="12290" y="13477"/>
                  <a:pt x="12290" y="13477"/>
                </a:cubicBezTo>
                <a:cubicBezTo>
                  <a:pt x="12476" y="13477"/>
                  <a:pt x="12662" y="13477"/>
                  <a:pt x="12848" y="13477"/>
                </a:cubicBezTo>
                <a:cubicBezTo>
                  <a:pt x="13034" y="13477"/>
                  <a:pt x="13407" y="13477"/>
                  <a:pt x="13593" y="13477"/>
                </a:cubicBezTo>
                <a:cubicBezTo>
                  <a:pt x="14338" y="13477"/>
                  <a:pt x="14897" y="13292"/>
                  <a:pt x="15641" y="12923"/>
                </a:cubicBezTo>
                <a:cubicBezTo>
                  <a:pt x="16200" y="13292"/>
                  <a:pt x="16945" y="13477"/>
                  <a:pt x="17690" y="13477"/>
                </a:cubicBezTo>
                <a:cubicBezTo>
                  <a:pt x="19924" y="13477"/>
                  <a:pt x="21600" y="11631"/>
                  <a:pt x="21600" y="9415"/>
                </a:cubicBezTo>
                <a:cubicBezTo>
                  <a:pt x="21600" y="7754"/>
                  <a:pt x="20483" y="6277"/>
                  <a:pt x="18993" y="5723"/>
                </a:cubicBez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0" name="形状"/>
          <p:cNvSpPr/>
          <p:nvPr/>
        </p:nvSpPr>
        <p:spPr>
          <a:xfrm>
            <a:off x="20359633" y="8721886"/>
            <a:ext cx="681274" cy="625123"/>
          </a:xfrm>
          <a:custGeom>
            <a:avLst/>
            <a:gdLst/>
            <a:ahLst/>
            <a:cxnLst>
              <a:cxn ang="0">
                <a:pos x="wd2" y="hd2"/>
              </a:cxn>
              <a:cxn ang="5400000">
                <a:pos x="wd2" y="hd2"/>
              </a:cxn>
              <a:cxn ang="10800000">
                <a:pos x="wd2" y="hd2"/>
              </a:cxn>
              <a:cxn ang="16200000">
                <a:pos x="wd2" y="hd2"/>
              </a:cxn>
            </a:cxnLst>
            <a:rect l="0" t="0" r="r" b="b"/>
            <a:pathLst>
              <a:path w="21600" h="21600" extrusionOk="0">
                <a:moveTo>
                  <a:pt x="17565" y="5691"/>
                </a:moveTo>
                <a:lnTo>
                  <a:pt x="17565" y="259"/>
                </a:lnTo>
                <a:lnTo>
                  <a:pt x="14954" y="259"/>
                </a:lnTo>
                <a:lnTo>
                  <a:pt x="14954" y="3363"/>
                </a:lnTo>
                <a:lnTo>
                  <a:pt x="10681" y="0"/>
                </a:lnTo>
                <a:lnTo>
                  <a:pt x="0" y="9054"/>
                </a:lnTo>
                <a:lnTo>
                  <a:pt x="1780" y="11253"/>
                </a:lnTo>
                <a:lnTo>
                  <a:pt x="2848" y="10477"/>
                </a:lnTo>
                <a:lnTo>
                  <a:pt x="2848" y="21600"/>
                </a:lnTo>
                <a:lnTo>
                  <a:pt x="18752" y="21600"/>
                </a:lnTo>
                <a:lnTo>
                  <a:pt x="18752" y="10477"/>
                </a:lnTo>
                <a:lnTo>
                  <a:pt x="19938" y="11253"/>
                </a:lnTo>
                <a:lnTo>
                  <a:pt x="21600" y="9054"/>
                </a:lnTo>
                <a:lnTo>
                  <a:pt x="17565" y="5691"/>
                </a:lnTo>
                <a:close/>
                <a:moveTo>
                  <a:pt x="17209" y="19919"/>
                </a:moveTo>
                <a:lnTo>
                  <a:pt x="13648" y="19919"/>
                </a:lnTo>
                <a:lnTo>
                  <a:pt x="13648" y="13451"/>
                </a:lnTo>
                <a:lnTo>
                  <a:pt x="8070" y="13451"/>
                </a:lnTo>
                <a:lnTo>
                  <a:pt x="8070" y="19919"/>
                </a:lnTo>
                <a:lnTo>
                  <a:pt x="4391" y="19919"/>
                </a:lnTo>
                <a:lnTo>
                  <a:pt x="4391" y="9183"/>
                </a:lnTo>
                <a:lnTo>
                  <a:pt x="10681" y="4010"/>
                </a:lnTo>
                <a:lnTo>
                  <a:pt x="17209" y="9183"/>
                </a:lnTo>
                <a:lnTo>
                  <a:pt x="17209" y="19919"/>
                </a:lnTo>
                <a:close/>
              </a:path>
            </a:pathLst>
          </a:custGeom>
          <a:solidFill>
            <a:srgbClr val="BFBFB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1" name="形状"/>
          <p:cNvSpPr/>
          <p:nvPr/>
        </p:nvSpPr>
        <p:spPr>
          <a:xfrm>
            <a:off x="20665972" y="5386263"/>
            <a:ext cx="681274" cy="677530"/>
          </a:xfrm>
          <a:custGeom>
            <a:avLst/>
            <a:gdLst/>
            <a:ahLst/>
            <a:cxnLst>
              <a:cxn ang="0">
                <a:pos x="wd2" y="hd2"/>
              </a:cxn>
              <a:cxn ang="5400000">
                <a:pos x="wd2" y="hd2"/>
              </a:cxn>
              <a:cxn ang="10800000">
                <a:pos x="wd2" y="hd2"/>
              </a:cxn>
              <a:cxn ang="16200000">
                <a:pos x="wd2" y="hd2"/>
              </a:cxn>
            </a:cxnLst>
            <a:rect l="0" t="0" r="r" b="b"/>
            <a:pathLst>
              <a:path w="21600" h="21600" extrusionOk="0">
                <a:moveTo>
                  <a:pt x="17395" y="17164"/>
                </a:moveTo>
                <a:cubicBezTo>
                  <a:pt x="16439" y="17164"/>
                  <a:pt x="15483" y="17936"/>
                  <a:pt x="15292" y="18900"/>
                </a:cubicBezTo>
                <a:cubicBezTo>
                  <a:pt x="8219" y="18900"/>
                  <a:pt x="8219" y="18900"/>
                  <a:pt x="8219" y="18900"/>
                </a:cubicBezTo>
                <a:cubicBezTo>
                  <a:pt x="8028" y="18321"/>
                  <a:pt x="7837" y="17743"/>
                  <a:pt x="7264" y="17550"/>
                </a:cubicBezTo>
                <a:cubicBezTo>
                  <a:pt x="8219" y="14657"/>
                  <a:pt x="8219" y="14657"/>
                  <a:pt x="8219" y="14657"/>
                </a:cubicBezTo>
                <a:cubicBezTo>
                  <a:pt x="19306" y="14657"/>
                  <a:pt x="19306" y="14657"/>
                  <a:pt x="19306" y="14657"/>
                </a:cubicBezTo>
                <a:cubicBezTo>
                  <a:pt x="21600" y="5014"/>
                  <a:pt x="21600" y="5014"/>
                  <a:pt x="21600" y="5014"/>
                </a:cubicBezTo>
                <a:cubicBezTo>
                  <a:pt x="4014" y="2507"/>
                  <a:pt x="4014" y="2507"/>
                  <a:pt x="4014" y="2507"/>
                </a:cubicBezTo>
                <a:cubicBezTo>
                  <a:pt x="2485" y="1543"/>
                  <a:pt x="2485" y="1543"/>
                  <a:pt x="2485" y="1543"/>
                </a:cubicBezTo>
                <a:cubicBezTo>
                  <a:pt x="2676" y="1350"/>
                  <a:pt x="2676" y="1350"/>
                  <a:pt x="2676" y="1350"/>
                </a:cubicBezTo>
                <a:cubicBezTo>
                  <a:pt x="2676" y="579"/>
                  <a:pt x="1912" y="0"/>
                  <a:pt x="1338" y="0"/>
                </a:cubicBezTo>
                <a:cubicBezTo>
                  <a:pt x="573" y="0"/>
                  <a:pt x="0" y="579"/>
                  <a:pt x="0" y="1350"/>
                </a:cubicBezTo>
                <a:cubicBezTo>
                  <a:pt x="0" y="2121"/>
                  <a:pt x="573" y="2700"/>
                  <a:pt x="1338" y="2700"/>
                </a:cubicBezTo>
                <a:cubicBezTo>
                  <a:pt x="1529" y="2700"/>
                  <a:pt x="1529" y="2700"/>
                  <a:pt x="1529" y="2700"/>
                </a:cubicBezTo>
                <a:cubicBezTo>
                  <a:pt x="3250" y="3664"/>
                  <a:pt x="3250" y="3664"/>
                  <a:pt x="3250" y="3664"/>
                </a:cubicBezTo>
                <a:cubicBezTo>
                  <a:pt x="5926" y="14657"/>
                  <a:pt x="5926" y="14657"/>
                  <a:pt x="5926" y="14657"/>
                </a:cubicBezTo>
                <a:cubicBezTo>
                  <a:pt x="6690" y="14657"/>
                  <a:pt x="6690" y="14657"/>
                  <a:pt x="6690" y="14657"/>
                </a:cubicBezTo>
                <a:cubicBezTo>
                  <a:pt x="5926" y="16971"/>
                  <a:pt x="5926" y="16971"/>
                  <a:pt x="5926" y="16971"/>
                </a:cubicBezTo>
                <a:cubicBezTo>
                  <a:pt x="5926" y="16971"/>
                  <a:pt x="5926" y="16971"/>
                  <a:pt x="5926" y="16971"/>
                </a:cubicBezTo>
                <a:cubicBezTo>
                  <a:pt x="4588" y="16971"/>
                  <a:pt x="3632" y="18129"/>
                  <a:pt x="3632" y="19286"/>
                </a:cubicBezTo>
                <a:cubicBezTo>
                  <a:pt x="3632" y="20636"/>
                  <a:pt x="4588" y="21600"/>
                  <a:pt x="5926" y="21600"/>
                </a:cubicBezTo>
                <a:cubicBezTo>
                  <a:pt x="6881" y="21600"/>
                  <a:pt x="7646" y="21021"/>
                  <a:pt x="8028" y="20250"/>
                </a:cubicBezTo>
                <a:cubicBezTo>
                  <a:pt x="15292" y="20250"/>
                  <a:pt x="15292" y="20250"/>
                  <a:pt x="15292" y="20250"/>
                </a:cubicBezTo>
                <a:cubicBezTo>
                  <a:pt x="15674" y="21021"/>
                  <a:pt x="16439" y="21600"/>
                  <a:pt x="17395" y="21600"/>
                </a:cubicBezTo>
                <a:cubicBezTo>
                  <a:pt x="18733" y="21600"/>
                  <a:pt x="19688" y="20636"/>
                  <a:pt x="19688" y="19479"/>
                </a:cubicBezTo>
                <a:cubicBezTo>
                  <a:pt x="19688" y="18129"/>
                  <a:pt x="18733" y="17164"/>
                  <a:pt x="17395" y="17164"/>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2" name="Lorem ipsum dolor sit amet, consectetur"/>
          <p:cNvSpPr txBox="1"/>
          <p:nvPr/>
        </p:nvSpPr>
        <p:spPr>
          <a:xfrm>
            <a:off x="19152962" y="3390381"/>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01"/>
                                        </p:tgtEl>
                                        <p:attrNameLst>
                                          <p:attrName>style.visibility</p:attrName>
                                        </p:attrNameLst>
                                      </p:cBhvr>
                                      <p:to>
                                        <p:strVal val="visible"/>
                                      </p:to>
                                    </p:set>
                                    <p:animEffect transition="in" filter="fade">
                                      <p:cBhvr>
                                        <p:cTn id="7" dur="500"/>
                                        <p:tgtEl>
                                          <p:spTgt spid="17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02"/>
                                        </p:tgtEl>
                                        <p:attrNameLst>
                                          <p:attrName>style.visibility</p:attrName>
                                        </p:attrNameLst>
                                      </p:cBhvr>
                                      <p:to>
                                        <p:strVal val="visible"/>
                                      </p:to>
                                    </p:set>
                                    <p:animEffect transition="in" filter="fade">
                                      <p:cBhvr>
                                        <p:cTn id="12" dur="500"/>
                                        <p:tgtEl>
                                          <p:spTgt spid="17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676"/>
                                        </p:tgtEl>
                                        <p:attrNameLst>
                                          <p:attrName>style.visibility</p:attrName>
                                        </p:attrNameLst>
                                      </p:cBhvr>
                                      <p:to>
                                        <p:strVal val="visible"/>
                                      </p:to>
                                    </p:set>
                                    <p:animEffect transition="in" filter="fade">
                                      <p:cBhvr>
                                        <p:cTn id="17" dur="500"/>
                                        <p:tgtEl>
                                          <p:spTgt spid="16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680"/>
                                        </p:tgtEl>
                                        <p:attrNameLst>
                                          <p:attrName>style.visibility</p:attrName>
                                        </p:attrNameLst>
                                      </p:cBhvr>
                                      <p:to>
                                        <p:strVal val="visible"/>
                                      </p:to>
                                    </p:set>
                                    <p:animEffect transition="in" filter="fade">
                                      <p:cBhvr>
                                        <p:cTn id="22" dur="500"/>
                                        <p:tgtEl>
                                          <p:spTgt spid="16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684"/>
                                        </p:tgtEl>
                                        <p:attrNameLst>
                                          <p:attrName>style.visibility</p:attrName>
                                        </p:attrNameLst>
                                      </p:cBhvr>
                                      <p:to>
                                        <p:strVal val="visible"/>
                                      </p:to>
                                    </p:set>
                                    <p:animEffect transition="in" filter="fade">
                                      <p:cBhvr>
                                        <p:cTn id="27" dur="500"/>
                                        <p:tgtEl>
                                          <p:spTgt spid="168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09"/>
                                        </p:tgtEl>
                                        <p:attrNameLst>
                                          <p:attrName>style.visibility</p:attrName>
                                        </p:attrNameLst>
                                      </p:cBhvr>
                                      <p:to>
                                        <p:strVal val="visible"/>
                                      </p:to>
                                    </p:set>
                                    <p:animEffect transition="in" filter="fade">
                                      <p:cBhvr>
                                        <p:cTn id="32" dur="500"/>
                                        <p:tgtEl>
                                          <p:spTgt spid="17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691"/>
                                        </p:tgtEl>
                                        <p:attrNameLst>
                                          <p:attrName>style.visibility</p:attrName>
                                        </p:attrNameLst>
                                      </p:cBhvr>
                                      <p:to>
                                        <p:strVal val="visible"/>
                                      </p:to>
                                    </p:set>
                                    <p:animEffect transition="in" filter="fade">
                                      <p:cBhvr>
                                        <p:cTn id="37" dur="500"/>
                                        <p:tgtEl>
                                          <p:spTgt spid="16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690"/>
                                        </p:tgtEl>
                                        <p:attrNameLst>
                                          <p:attrName>style.visibility</p:attrName>
                                        </p:attrNameLst>
                                      </p:cBhvr>
                                      <p:to>
                                        <p:strVal val="visible"/>
                                      </p:to>
                                    </p:set>
                                    <p:animEffect transition="in" filter="fade">
                                      <p:cBhvr>
                                        <p:cTn id="42" dur="500"/>
                                        <p:tgtEl>
                                          <p:spTgt spid="169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686"/>
                                        </p:tgtEl>
                                        <p:attrNameLst>
                                          <p:attrName>style.visibility</p:attrName>
                                        </p:attrNameLst>
                                      </p:cBhvr>
                                      <p:to>
                                        <p:strVal val="visible"/>
                                      </p:to>
                                    </p:set>
                                    <p:animEffect transition="in" filter="fade">
                                      <p:cBhvr>
                                        <p:cTn id="47" dur="500"/>
                                        <p:tgtEl>
                                          <p:spTgt spid="168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06"/>
                                        </p:tgtEl>
                                        <p:attrNameLst>
                                          <p:attrName>style.visibility</p:attrName>
                                        </p:attrNameLst>
                                      </p:cBhvr>
                                      <p:to>
                                        <p:strVal val="visible"/>
                                      </p:to>
                                    </p:set>
                                    <p:animEffect transition="in" filter="fade">
                                      <p:cBhvr>
                                        <p:cTn id="52" dur="500"/>
                                        <p:tgtEl>
                                          <p:spTgt spid="170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693"/>
                                        </p:tgtEl>
                                        <p:attrNameLst>
                                          <p:attrName>style.visibility</p:attrName>
                                        </p:attrNameLst>
                                      </p:cBhvr>
                                      <p:to>
                                        <p:strVal val="visible"/>
                                      </p:to>
                                    </p:set>
                                    <p:animEffect transition="in" filter="fade">
                                      <p:cBhvr>
                                        <p:cTn id="57" dur="500"/>
                                        <p:tgtEl>
                                          <p:spTgt spid="169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692"/>
                                        </p:tgtEl>
                                        <p:attrNameLst>
                                          <p:attrName>style.visibility</p:attrName>
                                        </p:attrNameLst>
                                      </p:cBhvr>
                                      <p:to>
                                        <p:strVal val="visible"/>
                                      </p:to>
                                    </p:set>
                                    <p:animEffect transition="in" filter="fade">
                                      <p:cBhvr>
                                        <p:cTn id="62" dur="500"/>
                                        <p:tgtEl>
                                          <p:spTgt spid="16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685"/>
                                        </p:tgtEl>
                                        <p:attrNameLst>
                                          <p:attrName>style.visibility</p:attrName>
                                        </p:attrNameLst>
                                      </p:cBhvr>
                                      <p:to>
                                        <p:strVal val="visible"/>
                                      </p:to>
                                    </p:set>
                                    <p:animEffect transition="in" filter="fade">
                                      <p:cBhvr>
                                        <p:cTn id="67" dur="500"/>
                                        <p:tgtEl>
                                          <p:spTgt spid="16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07"/>
                                        </p:tgtEl>
                                        <p:attrNameLst>
                                          <p:attrName>style.visibility</p:attrName>
                                        </p:attrNameLst>
                                      </p:cBhvr>
                                      <p:to>
                                        <p:strVal val="visible"/>
                                      </p:to>
                                    </p:set>
                                    <p:animEffect transition="in" filter="fade">
                                      <p:cBhvr>
                                        <p:cTn id="72" dur="500"/>
                                        <p:tgtEl>
                                          <p:spTgt spid="170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96"/>
                                        </p:tgtEl>
                                        <p:attrNameLst>
                                          <p:attrName>style.visibility</p:attrName>
                                        </p:attrNameLst>
                                      </p:cBhvr>
                                      <p:to>
                                        <p:strVal val="visible"/>
                                      </p:to>
                                    </p:set>
                                    <p:animEffect transition="in" filter="fade">
                                      <p:cBhvr>
                                        <p:cTn id="77" dur="500"/>
                                        <p:tgtEl>
                                          <p:spTgt spid="169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95"/>
                                        </p:tgtEl>
                                        <p:attrNameLst>
                                          <p:attrName>style.visibility</p:attrName>
                                        </p:attrNameLst>
                                      </p:cBhvr>
                                      <p:to>
                                        <p:strVal val="visible"/>
                                      </p:to>
                                    </p:set>
                                    <p:animEffect transition="in" filter="fade">
                                      <p:cBhvr>
                                        <p:cTn id="82" dur="500"/>
                                        <p:tgtEl>
                                          <p:spTgt spid="169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77"/>
                                        </p:tgtEl>
                                        <p:attrNameLst>
                                          <p:attrName>style.visibility</p:attrName>
                                        </p:attrNameLst>
                                      </p:cBhvr>
                                      <p:to>
                                        <p:strVal val="visible"/>
                                      </p:to>
                                    </p:set>
                                    <p:animEffect transition="in" filter="fade">
                                      <p:cBhvr>
                                        <p:cTn id="87" dur="500"/>
                                        <p:tgtEl>
                                          <p:spTgt spid="167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683"/>
                                        </p:tgtEl>
                                        <p:attrNameLst>
                                          <p:attrName>style.visibility</p:attrName>
                                        </p:attrNameLst>
                                      </p:cBhvr>
                                      <p:to>
                                        <p:strVal val="visible"/>
                                      </p:to>
                                    </p:set>
                                    <p:animEffect transition="in" filter="fade">
                                      <p:cBhvr>
                                        <p:cTn id="92" dur="500"/>
                                        <p:tgtEl>
                                          <p:spTgt spid="168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687"/>
                                        </p:tgtEl>
                                        <p:attrNameLst>
                                          <p:attrName>style.visibility</p:attrName>
                                        </p:attrNameLst>
                                      </p:cBhvr>
                                      <p:to>
                                        <p:strVal val="visible"/>
                                      </p:to>
                                    </p:set>
                                    <p:animEffect transition="in" filter="fade">
                                      <p:cBhvr>
                                        <p:cTn id="97" dur="500"/>
                                        <p:tgtEl>
                                          <p:spTgt spid="168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08"/>
                                        </p:tgtEl>
                                        <p:attrNameLst>
                                          <p:attrName>style.visibility</p:attrName>
                                        </p:attrNameLst>
                                      </p:cBhvr>
                                      <p:to>
                                        <p:strVal val="visible"/>
                                      </p:to>
                                    </p:set>
                                    <p:animEffect transition="in" filter="fade">
                                      <p:cBhvr>
                                        <p:cTn id="102" dur="500"/>
                                        <p:tgtEl>
                                          <p:spTgt spid="170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694"/>
                                        </p:tgtEl>
                                        <p:attrNameLst>
                                          <p:attrName>style.visibility</p:attrName>
                                        </p:attrNameLst>
                                      </p:cBhvr>
                                      <p:to>
                                        <p:strVal val="visible"/>
                                      </p:to>
                                    </p:set>
                                    <p:animEffect transition="in" filter="fade">
                                      <p:cBhvr>
                                        <p:cTn id="107" dur="500"/>
                                        <p:tgtEl>
                                          <p:spTgt spid="169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12"/>
                                        </p:tgtEl>
                                        <p:attrNameLst>
                                          <p:attrName>style.visibility</p:attrName>
                                        </p:attrNameLst>
                                      </p:cBhvr>
                                      <p:to>
                                        <p:strVal val="visible"/>
                                      </p:to>
                                    </p:set>
                                    <p:animEffect transition="in" filter="fade">
                                      <p:cBhvr>
                                        <p:cTn id="112" dur="500"/>
                                        <p:tgtEl>
                                          <p:spTgt spid="171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689"/>
                                        </p:tgtEl>
                                        <p:attrNameLst>
                                          <p:attrName>style.visibility</p:attrName>
                                        </p:attrNameLst>
                                      </p:cBhvr>
                                      <p:to>
                                        <p:strVal val="visible"/>
                                      </p:to>
                                    </p:set>
                                    <p:animEffect transition="in" filter="fade">
                                      <p:cBhvr>
                                        <p:cTn id="117" dur="500"/>
                                        <p:tgtEl>
                                          <p:spTgt spid="168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711"/>
                                        </p:tgtEl>
                                        <p:attrNameLst>
                                          <p:attrName>style.visibility</p:attrName>
                                        </p:attrNameLst>
                                      </p:cBhvr>
                                      <p:to>
                                        <p:strVal val="visible"/>
                                      </p:to>
                                    </p:set>
                                    <p:animEffect transition="in" filter="fade">
                                      <p:cBhvr>
                                        <p:cTn id="122" dur="500"/>
                                        <p:tgtEl>
                                          <p:spTgt spid="171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698"/>
                                        </p:tgtEl>
                                        <p:attrNameLst>
                                          <p:attrName>style.visibility</p:attrName>
                                        </p:attrNameLst>
                                      </p:cBhvr>
                                      <p:to>
                                        <p:strVal val="visible"/>
                                      </p:to>
                                    </p:set>
                                    <p:animEffect transition="in" filter="fade">
                                      <p:cBhvr>
                                        <p:cTn id="127" dur="500"/>
                                        <p:tgtEl>
                                          <p:spTgt spid="169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697"/>
                                        </p:tgtEl>
                                        <p:attrNameLst>
                                          <p:attrName>style.visibility</p:attrName>
                                        </p:attrNameLst>
                                      </p:cBhvr>
                                      <p:to>
                                        <p:strVal val="visible"/>
                                      </p:to>
                                    </p:set>
                                    <p:animEffect transition="in" filter="fade">
                                      <p:cBhvr>
                                        <p:cTn id="132" dur="500"/>
                                        <p:tgtEl>
                                          <p:spTgt spid="169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688"/>
                                        </p:tgtEl>
                                        <p:attrNameLst>
                                          <p:attrName>style.visibility</p:attrName>
                                        </p:attrNameLst>
                                      </p:cBhvr>
                                      <p:to>
                                        <p:strVal val="visible"/>
                                      </p:to>
                                    </p:set>
                                    <p:animEffect transition="in" filter="fade">
                                      <p:cBhvr>
                                        <p:cTn id="137" dur="500"/>
                                        <p:tgtEl>
                                          <p:spTgt spid="168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1710"/>
                                        </p:tgtEl>
                                        <p:attrNameLst>
                                          <p:attrName>style.visibility</p:attrName>
                                        </p:attrNameLst>
                                      </p:cBhvr>
                                      <p:to>
                                        <p:strVal val="visible"/>
                                      </p:to>
                                    </p:set>
                                    <p:animEffect transition="in" filter="fade">
                                      <p:cBhvr>
                                        <p:cTn id="142" dur="500"/>
                                        <p:tgtEl>
                                          <p:spTgt spid="171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1700"/>
                                        </p:tgtEl>
                                        <p:attrNameLst>
                                          <p:attrName>style.visibility</p:attrName>
                                        </p:attrNameLst>
                                      </p:cBhvr>
                                      <p:to>
                                        <p:strVal val="visible"/>
                                      </p:to>
                                    </p:set>
                                    <p:animEffect transition="in" filter="fade">
                                      <p:cBhvr>
                                        <p:cTn id="147" dur="500"/>
                                        <p:tgtEl>
                                          <p:spTgt spid="1700"/>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1699"/>
                                        </p:tgtEl>
                                        <p:attrNameLst>
                                          <p:attrName>style.visibility</p:attrName>
                                        </p:attrNameLst>
                                      </p:cBhvr>
                                      <p:to>
                                        <p:strVal val="visible"/>
                                      </p:to>
                                    </p:set>
                                    <p:animEffect transition="in" filter="fade">
                                      <p:cBhvr>
                                        <p:cTn id="152" dur="500"/>
                                        <p:tgtEl>
                                          <p:spTgt spid="1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 grpId="3" animBg="1" advAuto="0"/>
      <p:bldP spid="1677" grpId="17" animBg="1" advAuto="0"/>
      <p:bldP spid="1680" grpId="4" animBg="1" advAuto="0"/>
      <p:bldP spid="1683" grpId="18" animBg="1" advAuto="0"/>
      <p:bldP spid="1684" grpId="5" animBg="1" advAuto="0"/>
      <p:bldP spid="1685" grpId="13" animBg="1" advAuto="0"/>
      <p:bldP spid="1686" grpId="9" animBg="1" advAuto="0"/>
      <p:bldP spid="1687" grpId="19" animBg="1" advAuto="0"/>
      <p:bldP spid="1688" grpId="27" animBg="1" advAuto="0"/>
      <p:bldP spid="1689" grpId="23" animBg="1" advAuto="0"/>
      <p:bldP spid="1690" grpId="8" animBg="1" advAuto="0"/>
      <p:bldP spid="1691" grpId="7" animBg="1" advAuto="0"/>
      <p:bldP spid="1692" grpId="12" animBg="1" advAuto="0"/>
      <p:bldP spid="1693" grpId="11" animBg="1" advAuto="0"/>
      <p:bldP spid="1694" grpId="21" animBg="1" advAuto="0"/>
      <p:bldP spid="1695" grpId="16" animBg="1" advAuto="0"/>
      <p:bldP spid="1696" grpId="15" animBg="1" advAuto="0"/>
      <p:bldP spid="1697" grpId="26" animBg="1" advAuto="0"/>
      <p:bldP spid="1698" grpId="25" animBg="1" advAuto="0"/>
      <p:bldP spid="1699" grpId="30" animBg="1" advAuto="0"/>
      <p:bldP spid="1700" grpId="29" animBg="1" advAuto="0"/>
      <p:bldP spid="1701" grpId="1" animBg="1" advAuto="0"/>
      <p:bldP spid="1702" grpId="2" animBg="1" advAuto="0"/>
      <p:bldP spid="1706" grpId="10" animBg="1" advAuto="0"/>
      <p:bldP spid="1707" grpId="14" animBg="1" advAuto="0"/>
      <p:bldP spid="1708" grpId="20" animBg="1" advAuto="0"/>
      <p:bldP spid="1709" grpId="6" animBg="1" advAuto="0"/>
      <p:bldP spid="1710" grpId="28" animBg="1" advAuto="0"/>
      <p:bldP spid="1711" grpId="24" animBg="1" advAuto="0"/>
      <p:bldP spid="1712" grpId="22"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
        <p:nvSpPr>
          <p:cNvPr id="1715" name="WRITE HERE A TITLE…"/>
          <p:cNvSpPr txBox="1"/>
          <p:nvPr/>
        </p:nvSpPr>
        <p:spPr>
          <a:xfrm>
            <a:off x="8345187" y="673623"/>
            <a:ext cx="7693780"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What our Clients are Saying</a:t>
            </a:r>
          </a:p>
        </p:txBody>
      </p:sp>
      <p:sp>
        <p:nvSpPr>
          <p:cNvPr id="171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719" name="成组"/>
          <p:cNvGrpSpPr/>
          <p:nvPr/>
        </p:nvGrpSpPr>
        <p:grpSpPr>
          <a:xfrm>
            <a:off x="5176350" y="3449955"/>
            <a:ext cx="5922060" cy="2435814"/>
            <a:chOff x="0" y="0"/>
            <a:chExt cx="5922058" cy="2435812"/>
          </a:xfrm>
        </p:grpSpPr>
        <p:sp>
          <p:nvSpPr>
            <p:cNvPr id="1717" name="圆角矩形"/>
            <p:cNvSpPr/>
            <p:nvPr/>
          </p:nvSpPr>
          <p:spPr>
            <a:xfrm rot="10800000">
              <a:off x="413142" y="0"/>
              <a:ext cx="5508917" cy="2435812"/>
            </a:xfrm>
            <a:prstGeom prst="roundRect">
              <a:avLst>
                <a:gd name="adj" fmla="val 16667"/>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18" name="三角形"/>
            <p:cNvSpPr/>
            <p:nvPr/>
          </p:nvSpPr>
          <p:spPr>
            <a:xfrm rot="16200000">
              <a:off x="48290" y="1011523"/>
              <a:ext cx="316185" cy="412766"/>
            </a:xfrm>
            <a:prstGeom prst="triangle">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20" name="矩形"/>
          <p:cNvSpPr/>
          <p:nvPr/>
        </p:nvSpPr>
        <p:spPr>
          <a:xfrm rot="1800000">
            <a:off x="15752331" y="4671254"/>
            <a:ext cx="520312" cy="208529"/>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1" name="矩形"/>
          <p:cNvSpPr/>
          <p:nvPr/>
        </p:nvSpPr>
        <p:spPr>
          <a:xfrm rot="20243979">
            <a:off x="15772528" y="4501000"/>
            <a:ext cx="415258" cy="166426"/>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2" name="矩形"/>
          <p:cNvSpPr/>
          <p:nvPr/>
        </p:nvSpPr>
        <p:spPr>
          <a:xfrm rot="1800000">
            <a:off x="15752331" y="8605763"/>
            <a:ext cx="520312" cy="208529"/>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3" name="矩形"/>
          <p:cNvSpPr/>
          <p:nvPr/>
        </p:nvSpPr>
        <p:spPr>
          <a:xfrm rot="20243979">
            <a:off x="15772528" y="8435509"/>
            <a:ext cx="415258" cy="166426"/>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4" name="Katy Jones…"/>
          <p:cNvSpPr txBox="1"/>
          <p:nvPr/>
        </p:nvSpPr>
        <p:spPr>
          <a:xfrm>
            <a:off x="2284676" y="5885769"/>
            <a:ext cx="3068574"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Katy Jones</a:t>
            </a:r>
          </a:p>
          <a:p>
            <a:pPr defTabSz="1828433">
              <a:lnSpc>
                <a:spcPct val="100000"/>
              </a:lnSpc>
              <a:defRPr sz="2800" i="1">
                <a:solidFill>
                  <a:srgbClr val="737572"/>
                </a:solidFill>
                <a:latin typeface="Helvetica"/>
                <a:ea typeface="Helvetica"/>
                <a:cs typeface="Helvetica"/>
                <a:sym typeface="Helvetica"/>
              </a:defRPr>
            </a:pPr>
            <a:r>
              <a:t>San Francisco, US</a:t>
            </a:r>
          </a:p>
        </p:txBody>
      </p:sp>
      <p:sp>
        <p:nvSpPr>
          <p:cNvPr id="1725" name="“Entrepreneurial activities differ substantially depending on the type of organization and creativity involved.”"/>
          <p:cNvSpPr txBox="1"/>
          <p:nvPr/>
        </p:nvSpPr>
        <p:spPr>
          <a:xfrm>
            <a:off x="5955972" y="3652173"/>
            <a:ext cx="4682588" cy="185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grpSp>
        <p:nvGrpSpPr>
          <p:cNvPr id="1728" name="成组"/>
          <p:cNvGrpSpPr/>
          <p:nvPr/>
        </p:nvGrpSpPr>
        <p:grpSpPr>
          <a:xfrm>
            <a:off x="15514152" y="3449955"/>
            <a:ext cx="5922059" cy="2435814"/>
            <a:chOff x="0" y="0"/>
            <a:chExt cx="5922058" cy="2435812"/>
          </a:xfrm>
        </p:grpSpPr>
        <p:sp>
          <p:nvSpPr>
            <p:cNvPr id="1726" name="圆角矩形"/>
            <p:cNvSpPr/>
            <p:nvPr/>
          </p:nvSpPr>
          <p:spPr>
            <a:xfrm rot="10800000">
              <a:off x="413142" y="0"/>
              <a:ext cx="5508917" cy="2435812"/>
            </a:xfrm>
            <a:prstGeom prst="roundRect">
              <a:avLst>
                <a:gd name="adj" fmla="val 16667"/>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27" name="三角形"/>
            <p:cNvSpPr/>
            <p:nvPr/>
          </p:nvSpPr>
          <p:spPr>
            <a:xfrm rot="16200000">
              <a:off x="48290" y="1011524"/>
              <a:ext cx="316184" cy="412765"/>
            </a:xfrm>
            <a:prstGeom prst="triangl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29" name="Tomas Edison…"/>
          <p:cNvSpPr txBox="1"/>
          <p:nvPr/>
        </p:nvSpPr>
        <p:spPr>
          <a:xfrm>
            <a:off x="12622475" y="5885769"/>
            <a:ext cx="3068574"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Tomas Edison</a:t>
            </a:r>
          </a:p>
          <a:p>
            <a:pPr defTabSz="1828433">
              <a:lnSpc>
                <a:spcPct val="100000"/>
              </a:lnSpc>
              <a:defRPr sz="2800" i="1">
                <a:solidFill>
                  <a:srgbClr val="737572"/>
                </a:solidFill>
                <a:latin typeface="Helvetica"/>
                <a:ea typeface="Helvetica"/>
                <a:cs typeface="Helvetica"/>
                <a:sym typeface="Helvetica"/>
              </a:defRPr>
            </a:pPr>
            <a:r>
              <a:t>San Francisco, US</a:t>
            </a:r>
          </a:p>
        </p:txBody>
      </p:sp>
      <p:grpSp>
        <p:nvGrpSpPr>
          <p:cNvPr id="1732" name="成组"/>
          <p:cNvGrpSpPr/>
          <p:nvPr/>
        </p:nvGrpSpPr>
        <p:grpSpPr>
          <a:xfrm>
            <a:off x="15514150" y="7325073"/>
            <a:ext cx="5922060" cy="2435813"/>
            <a:chOff x="0" y="0"/>
            <a:chExt cx="5922058" cy="2435812"/>
          </a:xfrm>
        </p:grpSpPr>
        <p:sp>
          <p:nvSpPr>
            <p:cNvPr id="1730" name="圆角矩形"/>
            <p:cNvSpPr/>
            <p:nvPr/>
          </p:nvSpPr>
          <p:spPr>
            <a:xfrm rot="10800000">
              <a:off x="413142" y="-1"/>
              <a:ext cx="5508917" cy="2435813"/>
            </a:xfrm>
            <a:prstGeom prst="roundRect">
              <a:avLst>
                <a:gd name="adj" fmla="val 16667"/>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31" name="三角形"/>
            <p:cNvSpPr/>
            <p:nvPr/>
          </p:nvSpPr>
          <p:spPr>
            <a:xfrm rot="16200000">
              <a:off x="48290" y="1011524"/>
              <a:ext cx="316184" cy="412765"/>
            </a:xfrm>
            <a:prstGeom prst="triangl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33" name="Isaac Newton…"/>
          <p:cNvSpPr txBox="1"/>
          <p:nvPr/>
        </p:nvSpPr>
        <p:spPr>
          <a:xfrm>
            <a:off x="12622475" y="9760887"/>
            <a:ext cx="3068574"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Isaac Newton</a:t>
            </a:r>
          </a:p>
          <a:p>
            <a:pPr defTabSz="1828433">
              <a:lnSpc>
                <a:spcPct val="100000"/>
              </a:lnSpc>
              <a:defRPr sz="2800" i="1">
                <a:solidFill>
                  <a:srgbClr val="737572"/>
                </a:solidFill>
                <a:latin typeface="Helvetica"/>
                <a:ea typeface="Helvetica"/>
                <a:cs typeface="Helvetica"/>
                <a:sym typeface="Helvetica"/>
              </a:defRPr>
            </a:pPr>
            <a:r>
              <a:t>San Francisco, US</a:t>
            </a:r>
          </a:p>
        </p:txBody>
      </p:sp>
      <p:grpSp>
        <p:nvGrpSpPr>
          <p:cNvPr id="1736" name="成组"/>
          <p:cNvGrpSpPr/>
          <p:nvPr/>
        </p:nvGrpSpPr>
        <p:grpSpPr>
          <a:xfrm>
            <a:off x="5200974" y="7325073"/>
            <a:ext cx="5922060" cy="2435813"/>
            <a:chOff x="0" y="0"/>
            <a:chExt cx="5922058" cy="2435812"/>
          </a:xfrm>
        </p:grpSpPr>
        <p:sp>
          <p:nvSpPr>
            <p:cNvPr id="1734" name="圆角矩形"/>
            <p:cNvSpPr/>
            <p:nvPr/>
          </p:nvSpPr>
          <p:spPr>
            <a:xfrm rot="10800000">
              <a:off x="413142" y="-1"/>
              <a:ext cx="5508917" cy="2435813"/>
            </a:xfrm>
            <a:prstGeom prst="roundRect">
              <a:avLst>
                <a:gd name="adj" fmla="val 16667"/>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35" name="三角形"/>
            <p:cNvSpPr/>
            <p:nvPr/>
          </p:nvSpPr>
          <p:spPr>
            <a:xfrm rot="16200000">
              <a:off x="48290" y="1011523"/>
              <a:ext cx="316185" cy="412766"/>
            </a:xfrm>
            <a:prstGeom prst="triangl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37" name="Claire Stark…"/>
          <p:cNvSpPr txBox="1"/>
          <p:nvPr/>
        </p:nvSpPr>
        <p:spPr>
          <a:xfrm>
            <a:off x="2309300" y="9760887"/>
            <a:ext cx="3068574"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Claire Stark</a:t>
            </a:r>
          </a:p>
          <a:p>
            <a:pPr defTabSz="1828433">
              <a:lnSpc>
                <a:spcPct val="100000"/>
              </a:lnSpc>
              <a:defRPr sz="2800" i="1">
                <a:solidFill>
                  <a:srgbClr val="737572"/>
                </a:solidFill>
                <a:latin typeface="Helvetica"/>
                <a:ea typeface="Helvetica"/>
                <a:cs typeface="Helvetica"/>
                <a:sym typeface="Helvetica"/>
              </a:defRPr>
            </a:pPr>
            <a:r>
              <a:t>San Francisco, US</a:t>
            </a:r>
          </a:p>
        </p:txBody>
      </p:sp>
      <p:sp>
        <p:nvSpPr>
          <p:cNvPr id="1738" name="“Entrepreneurial activities differ substantially depending on the type of organization and creativity involved.”"/>
          <p:cNvSpPr txBox="1"/>
          <p:nvPr/>
        </p:nvSpPr>
        <p:spPr>
          <a:xfrm>
            <a:off x="5955972" y="7561282"/>
            <a:ext cx="4682588" cy="185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39" name="“Entrepreneurial activities differ substantially depending on the type of organization and creativity involved.”"/>
          <p:cNvSpPr txBox="1"/>
          <p:nvPr/>
        </p:nvSpPr>
        <p:spPr>
          <a:xfrm>
            <a:off x="16289920" y="7561282"/>
            <a:ext cx="4682588" cy="185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40" name="“Entrepreneurial activities differ substantially depending on the type of organization and creativity involved.”"/>
          <p:cNvSpPr txBox="1"/>
          <p:nvPr/>
        </p:nvSpPr>
        <p:spPr>
          <a:xfrm>
            <a:off x="16289920" y="3652173"/>
            <a:ext cx="4682588" cy="185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pic>
        <p:nvPicPr>
          <p:cNvPr id="1741" name="Replace Keynote from Powerpoint 2.jpg" descr="Replace Keynote from Powerpoint 2.jpg"/>
          <p:cNvPicPr>
            <a:picLocks noChangeAspect="1"/>
          </p:cNvPicPr>
          <p:nvPr/>
        </p:nvPicPr>
        <p:blipFill>
          <a:blip r:embed="rId2">
            <a:extLst/>
          </a:blip>
          <a:srcRect l="9701" r="9701"/>
          <a:stretch>
            <a:fillRect/>
          </a:stretch>
        </p:blipFill>
        <p:spPr>
          <a:xfrm>
            <a:off x="2700136" y="3633056"/>
            <a:ext cx="2221708"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2" name="Replace Keynote from Powerpoint 2.jpg" descr="Replace Keynote from Powerpoint 2.jpg"/>
          <p:cNvPicPr>
            <a:picLocks noChangeAspect="1"/>
          </p:cNvPicPr>
          <p:nvPr/>
        </p:nvPicPr>
        <p:blipFill>
          <a:blip r:embed="rId2">
            <a:extLst/>
          </a:blip>
          <a:srcRect l="9701" r="9701"/>
          <a:stretch>
            <a:fillRect/>
          </a:stretch>
        </p:blipFill>
        <p:spPr>
          <a:xfrm>
            <a:off x="2700136" y="7516765"/>
            <a:ext cx="2221708"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3" name="Replace Keynote from Powerpoint 2.jpg" descr="Replace Keynote from Powerpoint 2.jpg"/>
          <p:cNvPicPr>
            <a:picLocks noChangeAspect="1"/>
          </p:cNvPicPr>
          <p:nvPr/>
        </p:nvPicPr>
        <p:blipFill>
          <a:blip r:embed="rId2">
            <a:extLst/>
          </a:blip>
          <a:srcRect l="9701" r="9701"/>
          <a:stretch>
            <a:fillRect/>
          </a:stretch>
        </p:blipFill>
        <p:spPr>
          <a:xfrm>
            <a:off x="13026501" y="7516765"/>
            <a:ext cx="2221707"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4" name="Replace Keynote from Powerpoint 2.jpg" descr="Replace Keynote from Powerpoint 2.jpg"/>
          <p:cNvPicPr>
            <a:picLocks noChangeAspect="1"/>
          </p:cNvPicPr>
          <p:nvPr/>
        </p:nvPicPr>
        <p:blipFill>
          <a:blip r:embed="rId2">
            <a:extLst/>
          </a:blip>
          <a:srcRect l="9701" r="9701"/>
          <a:stretch>
            <a:fillRect/>
          </a:stretch>
        </p:blipFill>
        <p:spPr>
          <a:xfrm>
            <a:off x="13026501" y="3633056"/>
            <a:ext cx="2221707"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15"/>
                                        </p:tgtEl>
                                        <p:attrNameLst>
                                          <p:attrName>style.visibility</p:attrName>
                                        </p:attrNameLst>
                                      </p:cBhvr>
                                      <p:to>
                                        <p:strVal val="visible"/>
                                      </p:to>
                                    </p:set>
                                    <p:animEffect transition="in" filter="fade">
                                      <p:cBhvr>
                                        <p:cTn id="7" dur="500"/>
                                        <p:tgtEl>
                                          <p:spTgt spid="17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16"/>
                                        </p:tgtEl>
                                        <p:attrNameLst>
                                          <p:attrName>style.visibility</p:attrName>
                                        </p:attrNameLst>
                                      </p:cBhvr>
                                      <p:to>
                                        <p:strVal val="visible"/>
                                      </p:to>
                                    </p:set>
                                    <p:animEffect transition="in" filter="fade">
                                      <p:cBhvr>
                                        <p:cTn id="12" dur="500"/>
                                        <p:tgtEl>
                                          <p:spTgt spid="17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24"/>
                                        </p:tgtEl>
                                        <p:attrNameLst>
                                          <p:attrName>style.visibility</p:attrName>
                                        </p:attrNameLst>
                                      </p:cBhvr>
                                      <p:to>
                                        <p:strVal val="visible"/>
                                      </p:to>
                                    </p:set>
                                    <p:animEffect transition="in" filter="fade">
                                      <p:cBhvr>
                                        <p:cTn id="17" dur="500"/>
                                        <p:tgtEl>
                                          <p:spTgt spid="17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19"/>
                                        </p:tgtEl>
                                        <p:attrNameLst>
                                          <p:attrName>style.visibility</p:attrName>
                                        </p:attrNameLst>
                                      </p:cBhvr>
                                      <p:to>
                                        <p:strVal val="visible"/>
                                      </p:to>
                                    </p:set>
                                    <p:animEffect transition="in" filter="fade">
                                      <p:cBhvr>
                                        <p:cTn id="22" dur="500"/>
                                        <p:tgtEl>
                                          <p:spTgt spid="17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29"/>
                                        </p:tgtEl>
                                        <p:attrNameLst>
                                          <p:attrName>style.visibility</p:attrName>
                                        </p:attrNameLst>
                                      </p:cBhvr>
                                      <p:to>
                                        <p:strVal val="visible"/>
                                      </p:to>
                                    </p:set>
                                    <p:animEffect transition="in" filter="fade">
                                      <p:cBhvr>
                                        <p:cTn id="27" dur="500"/>
                                        <p:tgtEl>
                                          <p:spTgt spid="17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28"/>
                                        </p:tgtEl>
                                        <p:attrNameLst>
                                          <p:attrName>style.visibility</p:attrName>
                                        </p:attrNameLst>
                                      </p:cBhvr>
                                      <p:to>
                                        <p:strVal val="visible"/>
                                      </p:to>
                                    </p:set>
                                    <p:animEffect transition="in" filter="fade">
                                      <p:cBhvr>
                                        <p:cTn id="32" dur="500"/>
                                        <p:tgtEl>
                                          <p:spTgt spid="17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37"/>
                                        </p:tgtEl>
                                        <p:attrNameLst>
                                          <p:attrName>style.visibility</p:attrName>
                                        </p:attrNameLst>
                                      </p:cBhvr>
                                      <p:to>
                                        <p:strVal val="visible"/>
                                      </p:to>
                                    </p:set>
                                    <p:animEffect transition="in" filter="fade">
                                      <p:cBhvr>
                                        <p:cTn id="37" dur="500"/>
                                        <p:tgtEl>
                                          <p:spTgt spid="17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36"/>
                                        </p:tgtEl>
                                        <p:attrNameLst>
                                          <p:attrName>style.visibility</p:attrName>
                                        </p:attrNameLst>
                                      </p:cBhvr>
                                      <p:to>
                                        <p:strVal val="visible"/>
                                      </p:to>
                                    </p:set>
                                    <p:animEffect transition="in" filter="fade">
                                      <p:cBhvr>
                                        <p:cTn id="42" dur="500"/>
                                        <p:tgtEl>
                                          <p:spTgt spid="17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33"/>
                                        </p:tgtEl>
                                        <p:attrNameLst>
                                          <p:attrName>style.visibility</p:attrName>
                                        </p:attrNameLst>
                                      </p:cBhvr>
                                      <p:to>
                                        <p:strVal val="visible"/>
                                      </p:to>
                                    </p:set>
                                    <p:animEffect transition="in" filter="fade">
                                      <p:cBhvr>
                                        <p:cTn id="47" dur="500"/>
                                        <p:tgtEl>
                                          <p:spTgt spid="17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32"/>
                                        </p:tgtEl>
                                        <p:attrNameLst>
                                          <p:attrName>style.visibility</p:attrName>
                                        </p:attrNameLst>
                                      </p:cBhvr>
                                      <p:to>
                                        <p:strVal val="visible"/>
                                      </p:to>
                                    </p:set>
                                    <p:animEffect transition="in" filter="fade">
                                      <p:cBhvr>
                                        <p:cTn id="52" dur="500"/>
                                        <p:tgtEl>
                                          <p:spTgt spid="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1" animBg="1" advAuto="0"/>
      <p:bldP spid="1716" grpId="2" animBg="1" advAuto="0"/>
      <p:bldP spid="1719" grpId="4" animBg="1" advAuto="0"/>
      <p:bldP spid="1724" grpId="3" animBg="1" advAuto="0"/>
      <p:bldP spid="1728" grpId="6" animBg="1" advAuto="0"/>
      <p:bldP spid="1729" grpId="5" animBg="1" advAuto="0"/>
      <p:bldP spid="1732" grpId="10" animBg="1" advAuto="0"/>
      <p:bldP spid="1733" grpId="9" animBg="1" advAuto="0"/>
      <p:bldP spid="1736" grpId="8" animBg="1" advAuto="0"/>
      <p:bldP spid="1737" grpId="7"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
        <p:nvSpPr>
          <p:cNvPr id="1747" name="形状"/>
          <p:cNvSpPr/>
          <p:nvPr/>
        </p:nvSpPr>
        <p:spPr>
          <a:xfrm rot="5400000">
            <a:off x="2523319" y="7387405"/>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48" name="三角形"/>
          <p:cNvSpPr/>
          <p:nvPr/>
        </p:nvSpPr>
        <p:spPr>
          <a:xfrm>
            <a:off x="4960951" y="7103515"/>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49" name="形状"/>
          <p:cNvSpPr/>
          <p:nvPr/>
        </p:nvSpPr>
        <p:spPr>
          <a:xfrm rot="5400000">
            <a:off x="6785130" y="6332816"/>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0" name="三角形"/>
          <p:cNvSpPr/>
          <p:nvPr/>
        </p:nvSpPr>
        <p:spPr>
          <a:xfrm>
            <a:off x="9222761" y="6048926"/>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1" name="形状"/>
          <p:cNvSpPr/>
          <p:nvPr/>
        </p:nvSpPr>
        <p:spPr>
          <a:xfrm rot="5400000">
            <a:off x="11046941" y="5278227"/>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2" name="三角形"/>
          <p:cNvSpPr/>
          <p:nvPr/>
        </p:nvSpPr>
        <p:spPr>
          <a:xfrm>
            <a:off x="13484572" y="4994335"/>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3" name="形状"/>
          <p:cNvSpPr/>
          <p:nvPr/>
        </p:nvSpPr>
        <p:spPr>
          <a:xfrm rot="5400000">
            <a:off x="15308752" y="4223637"/>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4" name="三角形"/>
          <p:cNvSpPr/>
          <p:nvPr/>
        </p:nvSpPr>
        <p:spPr>
          <a:xfrm>
            <a:off x="17746383" y="3939747"/>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5" name="形状"/>
          <p:cNvSpPr/>
          <p:nvPr/>
        </p:nvSpPr>
        <p:spPr>
          <a:xfrm rot="5400000">
            <a:off x="19570563" y="3169048"/>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6" name="WRITE HERE A TITLE…"/>
          <p:cNvSpPr txBox="1"/>
          <p:nvPr/>
        </p:nvSpPr>
        <p:spPr>
          <a:xfrm>
            <a:off x="1535062" y="1051904"/>
            <a:ext cx="13953343" cy="1497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l" defTabSz="1828433">
              <a:defRPr sz="3600">
                <a:solidFill>
                  <a:srgbClr val="737572"/>
                </a:solidFill>
                <a:latin typeface="Helvetica"/>
                <a:ea typeface="Helvetica"/>
                <a:cs typeface="Helvetica"/>
                <a:sym typeface="Helvetica"/>
              </a:defRPr>
            </a:pPr>
            <a:r>
              <a:t>WRITE HERE A TITLE</a:t>
            </a:r>
          </a:p>
          <a:p>
            <a:pPr defTabSz="1828433">
              <a:defRPr sz="6000">
                <a:solidFill>
                  <a:srgbClr val="135D9A"/>
                </a:solidFill>
                <a:latin typeface="Helvetica"/>
                <a:ea typeface="Helvetica"/>
                <a:cs typeface="Helvetica"/>
                <a:sym typeface="Helvetica"/>
              </a:defRPr>
            </a:pPr>
            <a:r>
              <a:t>Our Successful Process through the time</a:t>
            </a:r>
          </a:p>
        </p:txBody>
      </p:sp>
      <p:sp>
        <p:nvSpPr>
          <p:cNvPr id="1757" name="Entrepreneurial activities differ substantially depending on the type of organization and creativity involved. Entrepreneurship ranges in scale from solo, part-time projects to large-scale"/>
          <p:cNvSpPr txBox="1"/>
          <p:nvPr/>
        </p:nvSpPr>
        <p:spPr>
          <a:xfrm>
            <a:off x="1655901" y="2798701"/>
            <a:ext cx="7783743" cy="1692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a:t>
            </a:r>
          </a:p>
        </p:txBody>
      </p:sp>
      <p:sp>
        <p:nvSpPr>
          <p:cNvPr id="1758" name="线条"/>
          <p:cNvSpPr/>
          <p:nvPr/>
        </p:nvSpPr>
        <p:spPr>
          <a:xfrm flipH="1">
            <a:off x="1656535" y="2666855"/>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9" name="Entrepreneurial activities differ substantially depending on the type of organization and creativity involved."/>
          <p:cNvSpPr txBox="1"/>
          <p:nvPr/>
        </p:nvSpPr>
        <p:spPr>
          <a:xfrm>
            <a:off x="2360332" y="8600875"/>
            <a:ext cx="3257472"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0" name="Entrepreneurial activities differ substantially depending on the type of organization and creativity involved."/>
          <p:cNvSpPr txBox="1"/>
          <p:nvPr/>
        </p:nvSpPr>
        <p:spPr>
          <a:xfrm>
            <a:off x="6575838" y="7516290"/>
            <a:ext cx="3303776"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1" name="Entrepreneurial activities differ substantially depending on the type of organization and creativity involved."/>
          <p:cNvSpPr txBox="1"/>
          <p:nvPr/>
        </p:nvSpPr>
        <p:spPr>
          <a:xfrm>
            <a:off x="10849203" y="6505937"/>
            <a:ext cx="3257472"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2" name="Entrepreneurial activities differ substantially depending on the type of organization and creativity involved."/>
          <p:cNvSpPr txBox="1"/>
          <p:nvPr/>
        </p:nvSpPr>
        <p:spPr>
          <a:xfrm>
            <a:off x="15099459" y="5367313"/>
            <a:ext cx="3303776"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3" name="Entrepreneurial activities differ substantially depending on the type of organization and creativity involved."/>
          <p:cNvSpPr txBox="1"/>
          <p:nvPr/>
        </p:nvSpPr>
        <p:spPr>
          <a:xfrm>
            <a:off x="19353542" y="4312723"/>
            <a:ext cx="3303776"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4" name="Element One"/>
          <p:cNvSpPr txBox="1"/>
          <p:nvPr/>
        </p:nvSpPr>
        <p:spPr>
          <a:xfrm>
            <a:off x="2026940" y="7254695"/>
            <a:ext cx="2772554"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One</a:t>
            </a:r>
          </a:p>
        </p:txBody>
      </p:sp>
      <p:sp>
        <p:nvSpPr>
          <p:cNvPr id="1765" name="Element Two"/>
          <p:cNvSpPr txBox="1"/>
          <p:nvPr/>
        </p:nvSpPr>
        <p:spPr>
          <a:xfrm>
            <a:off x="6305617" y="6243792"/>
            <a:ext cx="2739069"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Two</a:t>
            </a:r>
          </a:p>
        </p:txBody>
      </p:sp>
      <p:sp>
        <p:nvSpPr>
          <p:cNvPr id="1766" name="Element Four"/>
          <p:cNvSpPr txBox="1"/>
          <p:nvPr/>
        </p:nvSpPr>
        <p:spPr>
          <a:xfrm>
            <a:off x="14836641" y="4220621"/>
            <a:ext cx="284845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Four</a:t>
            </a:r>
          </a:p>
        </p:txBody>
      </p:sp>
      <p:sp>
        <p:nvSpPr>
          <p:cNvPr id="1767" name="Element Five"/>
          <p:cNvSpPr txBox="1"/>
          <p:nvPr/>
        </p:nvSpPr>
        <p:spPr>
          <a:xfrm>
            <a:off x="19115320" y="3209719"/>
            <a:ext cx="2772108"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Five</a:t>
            </a:r>
          </a:p>
        </p:txBody>
      </p:sp>
      <p:sp>
        <p:nvSpPr>
          <p:cNvPr id="1768" name="Element Three"/>
          <p:cNvSpPr txBox="1"/>
          <p:nvPr/>
        </p:nvSpPr>
        <p:spPr>
          <a:xfrm>
            <a:off x="10601852" y="5273981"/>
            <a:ext cx="2762410"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200">
                <a:solidFill>
                  <a:srgbClr val="737572"/>
                </a:solidFill>
                <a:latin typeface="Helvetica"/>
                <a:ea typeface="Helvetica"/>
                <a:cs typeface="Helvetica"/>
                <a:sym typeface="Helvetica"/>
              </a:defRPr>
            </a:lvl1pPr>
          </a:lstStyle>
          <a:p>
            <a:r>
              <a:t>Element Three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56"/>
                                        </p:tgtEl>
                                        <p:attrNameLst>
                                          <p:attrName>style.visibility</p:attrName>
                                        </p:attrNameLst>
                                      </p:cBhvr>
                                      <p:to>
                                        <p:strVal val="visible"/>
                                      </p:to>
                                    </p:set>
                                    <p:animEffect transition="in" filter="fade">
                                      <p:cBhvr>
                                        <p:cTn id="7" dur="500"/>
                                        <p:tgtEl>
                                          <p:spTgt spid="17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58"/>
                                        </p:tgtEl>
                                        <p:attrNameLst>
                                          <p:attrName>style.visibility</p:attrName>
                                        </p:attrNameLst>
                                      </p:cBhvr>
                                      <p:to>
                                        <p:strVal val="visible"/>
                                      </p:to>
                                    </p:set>
                                    <p:animEffect transition="in" filter="fade">
                                      <p:cBhvr>
                                        <p:cTn id="12" dur="500"/>
                                        <p:tgtEl>
                                          <p:spTgt spid="17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57"/>
                                        </p:tgtEl>
                                        <p:attrNameLst>
                                          <p:attrName>style.visibility</p:attrName>
                                        </p:attrNameLst>
                                      </p:cBhvr>
                                      <p:to>
                                        <p:strVal val="visible"/>
                                      </p:to>
                                    </p:set>
                                    <p:animEffect transition="in" filter="fade">
                                      <p:cBhvr>
                                        <p:cTn id="17" dur="500"/>
                                        <p:tgtEl>
                                          <p:spTgt spid="17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64"/>
                                        </p:tgtEl>
                                        <p:attrNameLst>
                                          <p:attrName>style.visibility</p:attrName>
                                        </p:attrNameLst>
                                      </p:cBhvr>
                                      <p:to>
                                        <p:strVal val="visible"/>
                                      </p:to>
                                    </p:set>
                                    <p:animEffect transition="in" filter="fade">
                                      <p:cBhvr>
                                        <p:cTn id="22" dur="500"/>
                                        <p:tgtEl>
                                          <p:spTgt spid="17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47"/>
                                        </p:tgtEl>
                                        <p:attrNameLst>
                                          <p:attrName>style.visibility</p:attrName>
                                        </p:attrNameLst>
                                      </p:cBhvr>
                                      <p:to>
                                        <p:strVal val="visible"/>
                                      </p:to>
                                    </p:set>
                                    <p:animEffect transition="in" filter="fade">
                                      <p:cBhvr>
                                        <p:cTn id="27" dur="500"/>
                                        <p:tgtEl>
                                          <p:spTgt spid="17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59"/>
                                        </p:tgtEl>
                                        <p:attrNameLst>
                                          <p:attrName>style.visibility</p:attrName>
                                        </p:attrNameLst>
                                      </p:cBhvr>
                                      <p:to>
                                        <p:strVal val="visible"/>
                                      </p:to>
                                    </p:set>
                                    <p:animEffect transition="in" filter="fade">
                                      <p:cBhvr>
                                        <p:cTn id="32" dur="500"/>
                                        <p:tgtEl>
                                          <p:spTgt spid="17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48"/>
                                        </p:tgtEl>
                                        <p:attrNameLst>
                                          <p:attrName>style.visibility</p:attrName>
                                        </p:attrNameLst>
                                      </p:cBhvr>
                                      <p:to>
                                        <p:strVal val="visible"/>
                                      </p:to>
                                    </p:set>
                                    <p:animEffect transition="in" filter="fade">
                                      <p:cBhvr>
                                        <p:cTn id="37" dur="500"/>
                                        <p:tgtEl>
                                          <p:spTgt spid="17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49"/>
                                        </p:tgtEl>
                                        <p:attrNameLst>
                                          <p:attrName>style.visibility</p:attrName>
                                        </p:attrNameLst>
                                      </p:cBhvr>
                                      <p:to>
                                        <p:strVal val="visible"/>
                                      </p:to>
                                    </p:set>
                                    <p:animEffect transition="in" filter="fade">
                                      <p:cBhvr>
                                        <p:cTn id="42" dur="500"/>
                                        <p:tgtEl>
                                          <p:spTgt spid="174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65"/>
                                        </p:tgtEl>
                                        <p:attrNameLst>
                                          <p:attrName>style.visibility</p:attrName>
                                        </p:attrNameLst>
                                      </p:cBhvr>
                                      <p:to>
                                        <p:strVal val="visible"/>
                                      </p:to>
                                    </p:set>
                                    <p:animEffect transition="in" filter="fade">
                                      <p:cBhvr>
                                        <p:cTn id="47" dur="500"/>
                                        <p:tgtEl>
                                          <p:spTgt spid="176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60"/>
                                        </p:tgtEl>
                                        <p:attrNameLst>
                                          <p:attrName>style.visibility</p:attrName>
                                        </p:attrNameLst>
                                      </p:cBhvr>
                                      <p:to>
                                        <p:strVal val="visible"/>
                                      </p:to>
                                    </p:set>
                                    <p:animEffect transition="in" filter="fade">
                                      <p:cBhvr>
                                        <p:cTn id="52" dur="500"/>
                                        <p:tgtEl>
                                          <p:spTgt spid="176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750"/>
                                        </p:tgtEl>
                                        <p:attrNameLst>
                                          <p:attrName>style.visibility</p:attrName>
                                        </p:attrNameLst>
                                      </p:cBhvr>
                                      <p:to>
                                        <p:strVal val="visible"/>
                                      </p:to>
                                    </p:set>
                                    <p:animEffect transition="in" filter="fade">
                                      <p:cBhvr>
                                        <p:cTn id="57" dur="500"/>
                                        <p:tgtEl>
                                          <p:spTgt spid="17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751"/>
                                        </p:tgtEl>
                                        <p:attrNameLst>
                                          <p:attrName>style.visibility</p:attrName>
                                        </p:attrNameLst>
                                      </p:cBhvr>
                                      <p:to>
                                        <p:strVal val="visible"/>
                                      </p:to>
                                    </p:set>
                                    <p:animEffect transition="in" filter="fade">
                                      <p:cBhvr>
                                        <p:cTn id="62" dur="500"/>
                                        <p:tgtEl>
                                          <p:spTgt spid="175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768"/>
                                        </p:tgtEl>
                                        <p:attrNameLst>
                                          <p:attrName>style.visibility</p:attrName>
                                        </p:attrNameLst>
                                      </p:cBhvr>
                                      <p:to>
                                        <p:strVal val="visible"/>
                                      </p:to>
                                    </p:set>
                                    <p:animEffect transition="in" filter="fade">
                                      <p:cBhvr>
                                        <p:cTn id="67" dur="500"/>
                                        <p:tgtEl>
                                          <p:spTgt spid="176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61"/>
                                        </p:tgtEl>
                                        <p:attrNameLst>
                                          <p:attrName>style.visibility</p:attrName>
                                        </p:attrNameLst>
                                      </p:cBhvr>
                                      <p:to>
                                        <p:strVal val="visible"/>
                                      </p:to>
                                    </p:set>
                                    <p:animEffect transition="in" filter="fade">
                                      <p:cBhvr>
                                        <p:cTn id="72" dur="500"/>
                                        <p:tgtEl>
                                          <p:spTgt spid="176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752"/>
                                        </p:tgtEl>
                                        <p:attrNameLst>
                                          <p:attrName>style.visibility</p:attrName>
                                        </p:attrNameLst>
                                      </p:cBhvr>
                                      <p:to>
                                        <p:strVal val="visible"/>
                                      </p:to>
                                    </p:set>
                                    <p:animEffect transition="in" filter="fade">
                                      <p:cBhvr>
                                        <p:cTn id="77" dur="500"/>
                                        <p:tgtEl>
                                          <p:spTgt spid="175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753"/>
                                        </p:tgtEl>
                                        <p:attrNameLst>
                                          <p:attrName>style.visibility</p:attrName>
                                        </p:attrNameLst>
                                      </p:cBhvr>
                                      <p:to>
                                        <p:strVal val="visible"/>
                                      </p:to>
                                    </p:set>
                                    <p:animEffect transition="in" filter="fade">
                                      <p:cBhvr>
                                        <p:cTn id="82" dur="500"/>
                                        <p:tgtEl>
                                          <p:spTgt spid="175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766"/>
                                        </p:tgtEl>
                                        <p:attrNameLst>
                                          <p:attrName>style.visibility</p:attrName>
                                        </p:attrNameLst>
                                      </p:cBhvr>
                                      <p:to>
                                        <p:strVal val="visible"/>
                                      </p:to>
                                    </p:set>
                                    <p:animEffect transition="in" filter="fade">
                                      <p:cBhvr>
                                        <p:cTn id="87" dur="500"/>
                                        <p:tgtEl>
                                          <p:spTgt spid="176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762"/>
                                        </p:tgtEl>
                                        <p:attrNameLst>
                                          <p:attrName>style.visibility</p:attrName>
                                        </p:attrNameLst>
                                      </p:cBhvr>
                                      <p:to>
                                        <p:strVal val="visible"/>
                                      </p:to>
                                    </p:set>
                                    <p:animEffect transition="in" filter="fade">
                                      <p:cBhvr>
                                        <p:cTn id="92" dur="500"/>
                                        <p:tgtEl>
                                          <p:spTgt spid="176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754"/>
                                        </p:tgtEl>
                                        <p:attrNameLst>
                                          <p:attrName>style.visibility</p:attrName>
                                        </p:attrNameLst>
                                      </p:cBhvr>
                                      <p:to>
                                        <p:strVal val="visible"/>
                                      </p:to>
                                    </p:set>
                                    <p:animEffect transition="in" filter="fade">
                                      <p:cBhvr>
                                        <p:cTn id="97" dur="500"/>
                                        <p:tgtEl>
                                          <p:spTgt spid="175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55"/>
                                        </p:tgtEl>
                                        <p:attrNameLst>
                                          <p:attrName>style.visibility</p:attrName>
                                        </p:attrNameLst>
                                      </p:cBhvr>
                                      <p:to>
                                        <p:strVal val="visible"/>
                                      </p:to>
                                    </p:set>
                                    <p:animEffect transition="in" filter="fade">
                                      <p:cBhvr>
                                        <p:cTn id="102" dur="500"/>
                                        <p:tgtEl>
                                          <p:spTgt spid="175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767"/>
                                        </p:tgtEl>
                                        <p:attrNameLst>
                                          <p:attrName>style.visibility</p:attrName>
                                        </p:attrNameLst>
                                      </p:cBhvr>
                                      <p:to>
                                        <p:strVal val="visible"/>
                                      </p:to>
                                    </p:set>
                                    <p:animEffect transition="in" filter="fade">
                                      <p:cBhvr>
                                        <p:cTn id="107" dur="500"/>
                                        <p:tgtEl>
                                          <p:spTgt spid="176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63"/>
                                        </p:tgtEl>
                                        <p:attrNameLst>
                                          <p:attrName>style.visibility</p:attrName>
                                        </p:attrNameLst>
                                      </p:cBhvr>
                                      <p:to>
                                        <p:strVal val="visible"/>
                                      </p:to>
                                    </p:set>
                                    <p:animEffect transition="in" filter="fade">
                                      <p:cBhvr>
                                        <p:cTn id="112" dur="500"/>
                                        <p:tgtEl>
                                          <p:spTgt spid="1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7" grpId="5" animBg="1" advAuto="0"/>
      <p:bldP spid="1748" grpId="7" animBg="1" advAuto="0"/>
      <p:bldP spid="1749" grpId="8" animBg="1" advAuto="0"/>
      <p:bldP spid="1750" grpId="11" animBg="1" advAuto="0"/>
      <p:bldP spid="1751" grpId="12" animBg="1" advAuto="0"/>
      <p:bldP spid="1752" grpId="15" animBg="1" advAuto="0"/>
      <p:bldP spid="1753" grpId="16" animBg="1" advAuto="0"/>
      <p:bldP spid="1754" grpId="19" animBg="1" advAuto="0"/>
      <p:bldP spid="1755" grpId="20" animBg="1" advAuto="0"/>
      <p:bldP spid="1756" grpId="1" animBg="1" advAuto="0"/>
      <p:bldP spid="1757" grpId="3" animBg="1" advAuto="0"/>
      <p:bldP spid="1758" grpId="2" animBg="1" advAuto="0"/>
      <p:bldP spid="1759" grpId="6" animBg="1" advAuto="0"/>
      <p:bldP spid="1760" grpId="10" animBg="1" advAuto="0"/>
      <p:bldP spid="1761" grpId="14" animBg="1" advAuto="0"/>
      <p:bldP spid="1762" grpId="18" animBg="1" advAuto="0"/>
      <p:bldP spid="1763" grpId="22" animBg="1" advAuto="0"/>
      <p:bldP spid="1764" grpId="4" animBg="1" advAuto="0"/>
      <p:bldP spid="1765" grpId="9" animBg="1" advAuto="0"/>
      <p:bldP spid="1766" grpId="17" animBg="1" advAuto="0"/>
      <p:bldP spid="1767" grpId="21" animBg="1" advAuto="0"/>
      <p:bldP spid="1768" grpId="13"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
        <p:nvSpPr>
          <p:cNvPr id="1771" name="形状"/>
          <p:cNvSpPr/>
          <p:nvPr/>
        </p:nvSpPr>
        <p:spPr>
          <a:xfrm>
            <a:off x="8706518" y="3382598"/>
            <a:ext cx="438852" cy="340980"/>
          </a:xfrm>
          <a:custGeom>
            <a:avLst/>
            <a:gdLst/>
            <a:ahLst/>
            <a:cxnLst>
              <a:cxn ang="0">
                <a:pos x="wd2" y="hd2"/>
              </a:cxn>
              <a:cxn ang="5400000">
                <a:pos x="wd2" y="hd2"/>
              </a:cxn>
              <a:cxn ang="10800000">
                <a:pos x="wd2" y="hd2"/>
              </a:cxn>
              <a:cxn ang="16200000">
                <a:pos x="wd2" y="hd2"/>
              </a:cxn>
            </a:cxnLst>
            <a:rect l="0" t="0" r="r" b="b"/>
            <a:pathLst>
              <a:path w="21600" h="21600" extrusionOk="0">
                <a:moveTo>
                  <a:pt x="21600" y="19440"/>
                </a:moveTo>
                <a:cubicBezTo>
                  <a:pt x="21600" y="20736"/>
                  <a:pt x="20588" y="21600"/>
                  <a:pt x="19575" y="21600"/>
                </a:cubicBezTo>
                <a:cubicBezTo>
                  <a:pt x="1687" y="21600"/>
                  <a:pt x="1687" y="21600"/>
                  <a:pt x="1687" y="21600"/>
                </a:cubicBezTo>
                <a:cubicBezTo>
                  <a:pt x="675" y="21600"/>
                  <a:pt x="0" y="20736"/>
                  <a:pt x="0" y="19440"/>
                </a:cubicBezTo>
                <a:cubicBezTo>
                  <a:pt x="0" y="2592"/>
                  <a:pt x="0" y="2592"/>
                  <a:pt x="0" y="2592"/>
                </a:cubicBezTo>
                <a:cubicBezTo>
                  <a:pt x="0" y="1296"/>
                  <a:pt x="675" y="0"/>
                  <a:pt x="1687" y="0"/>
                </a:cubicBezTo>
                <a:cubicBezTo>
                  <a:pt x="19575" y="0"/>
                  <a:pt x="19575" y="0"/>
                  <a:pt x="19575" y="0"/>
                </a:cubicBezTo>
                <a:cubicBezTo>
                  <a:pt x="20588" y="0"/>
                  <a:pt x="21600" y="1296"/>
                  <a:pt x="21600" y="2592"/>
                </a:cubicBezTo>
                <a:lnTo>
                  <a:pt x="21600" y="19440"/>
                </a:lnTo>
                <a:close/>
                <a:moveTo>
                  <a:pt x="19575" y="2160"/>
                </a:moveTo>
                <a:cubicBezTo>
                  <a:pt x="1687" y="2160"/>
                  <a:pt x="1687" y="2160"/>
                  <a:pt x="1687" y="2160"/>
                </a:cubicBezTo>
                <a:cubicBezTo>
                  <a:pt x="1687" y="2160"/>
                  <a:pt x="1350" y="2160"/>
                  <a:pt x="1350" y="2592"/>
                </a:cubicBezTo>
                <a:cubicBezTo>
                  <a:pt x="1350" y="4320"/>
                  <a:pt x="2025" y="5616"/>
                  <a:pt x="3375" y="6912"/>
                </a:cubicBezTo>
                <a:cubicBezTo>
                  <a:pt x="4725" y="8640"/>
                  <a:pt x="6412" y="9936"/>
                  <a:pt x="8100" y="11664"/>
                </a:cubicBezTo>
                <a:cubicBezTo>
                  <a:pt x="8775" y="12528"/>
                  <a:pt x="9788" y="13824"/>
                  <a:pt x="10800" y="13824"/>
                </a:cubicBezTo>
                <a:cubicBezTo>
                  <a:pt x="10800" y="13824"/>
                  <a:pt x="10800" y="13824"/>
                  <a:pt x="10800" y="13824"/>
                </a:cubicBezTo>
                <a:cubicBezTo>
                  <a:pt x="10800" y="13824"/>
                  <a:pt x="10800" y="13824"/>
                  <a:pt x="10800" y="13824"/>
                </a:cubicBezTo>
                <a:cubicBezTo>
                  <a:pt x="11475" y="13824"/>
                  <a:pt x="12825" y="12528"/>
                  <a:pt x="13500" y="11664"/>
                </a:cubicBezTo>
                <a:cubicBezTo>
                  <a:pt x="14850" y="9936"/>
                  <a:pt x="16538" y="8640"/>
                  <a:pt x="18225" y="6912"/>
                </a:cubicBezTo>
                <a:cubicBezTo>
                  <a:pt x="18900" y="6048"/>
                  <a:pt x="19913" y="4320"/>
                  <a:pt x="19913" y="3024"/>
                </a:cubicBezTo>
                <a:cubicBezTo>
                  <a:pt x="19913" y="2592"/>
                  <a:pt x="19913" y="2160"/>
                  <a:pt x="19575" y="2160"/>
                </a:cubicBezTo>
                <a:close/>
                <a:moveTo>
                  <a:pt x="19913" y="7344"/>
                </a:moveTo>
                <a:cubicBezTo>
                  <a:pt x="19575" y="7776"/>
                  <a:pt x="19575" y="8208"/>
                  <a:pt x="19238" y="8640"/>
                </a:cubicBezTo>
                <a:cubicBezTo>
                  <a:pt x="17550" y="10368"/>
                  <a:pt x="15525" y="12096"/>
                  <a:pt x="13838" y="13824"/>
                </a:cubicBezTo>
                <a:cubicBezTo>
                  <a:pt x="13163" y="14688"/>
                  <a:pt x="12150" y="15984"/>
                  <a:pt x="10800" y="15984"/>
                </a:cubicBezTo>
                <a:cubicBezTo>
                  <a:pt x="10800" y="15984"/>
                  <a:pt x="10800" y="15984"/>
                  <a:pt x="10800" y="15984"/>
                </a:cubicBezTo>
                <a:cubicBezTo>
                  <a:pt x="10800" y="15984"/>
                  <a:pt x="10800" y="15984"/>
                  <a:pt x="10800" y="15984"/>
                </a:cubicBezTo>
                <a:cubicBezTo>
                  <a:pt x="9450" y="15984"/>
                  <a:pt x="8438" y="14688"/>
                  <a:pt x="7425" y="13824"/>
                </a:cubicBezTo>
                <a:cubicBezTo>
                  <a:pt x="5738" y="12096"/>
                  <a:pt x="4050" y="10368"/>
                  <a:pt x="2362" y="8640"/>
                </a:cubicBezTo>
                <a:cubicBezTo>
                  <a:pt x="2025" y="8208"/>
                  <a:pt x="1687" y="7776"/>
                  <a:pt x="1350" y="7344"/>
                </a:cubicBezTo>
                <a:cubicBezTo>
                  <a:pt x="1350" y="19440"/>
                  <a:pt x="1350" y="19440"/>
                  <a:pt x="1350" y="19440"/>
                </a:cubicBezTo>
                <a:cubicBezTo>
                  <a:pt x="1350" y="19440"/>
                  <a:pt x="1687" y="19872"/>
                  <a:pt x="1687" y="19872"/>
                </a:cubicBezTo>
                <a:cubicBezTo>
                  <a:pt x="19575" y="19872"/>
                  <a:pt x="19575" y="19872"/>
                  <a:pt x="19575" y="19872"/>
                </a:cubicBezTo>
                <a:cubicBezTo>
                  <a:pt x="19913" y="19872"/>
                  <a:pt x="19913" y="19440"/>
                  <a:pt x="19913" y="19440"/>
                </a:cubicBezTo>
                <a:lnTo>
                  <a:pt x="19913" y="7344"/>
                </a:lnTo>
                <a:close/>
              </a:path>
            </a:pathLst>
          </a:custGeom>
          <a:solidFill>
            <a:srgbClr val="0D73B2"/>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2" name="Element One…"/>
          <p:cNvSpPr txBox="1"/>
          <p:nvPr/>
        </p:nvSpPr>
        <p:spPr>
          <a:xfrm>
            <a:off x="4503175" y="3127051"/>
            <a:ext cx="4026597" cy="194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10000"/>
              </a:lnSpc>
              <a:defRPr sz="4000">
                <a:solidFill>
                  <a:srgbClr val="737572"/>
                </a:solidFill>
                <a:latin typeface="Helvetica"/>
                <a:ea typeface="Helvetica"/>
                <a:cs typeface="Helvetica"/>
                <a:sym typeface="Helvetica"/>
              </a:defRPr>
            </a:pPr>
            <a:r>
              <a:t>Element One</a:t>
            </a:r>
          </a:p>
          <a:p>
            <a:pPr algn="r"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3" name="Element Two…"/>
          <p:cNvSpPr txBox="1"/>
          <p:nvPr/>
        </p:nvSpPr>
        <p:spPr>
          <a:xfrm>
            <a:off x="4503175" y="5602561"/>
            <a:ext cx="4026597" cy="194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10000"/>
              </a:lnSpc>
              <a:defRPr sz="4000">
                <a:solidFill>
                  <a:srgbClr val="737572"/>
                </a:solidFill>
                <a:latin typeface="Helvetica"/>
                <a:ea typeface="Helvetica"/>
                <a:cs typeface="Helvetica"/>
                <a:sym typeface="Helvetica"/>
              </a:defRPr>
            </a:pPr>
            <a:r>
              <a:t>Element Two</a:t>
            </a:r>
          </a:p>
          <a:p>
            <a:pPr algn="r"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4" name="形状"/>
          <p:cNvSpPr/>
          <p:nvPr/>
        </p:nvSpPr>
        <p:spPr>
          <a:xfrm>
            <a:off x="8663355" y="5729306"/>
            <a:ext cx="482014" cy="48010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09" y="21600"/>
                  <a:pt x="0" y="16791"/>
                  <a:pt x="0" y="10800"/>
                </a:cubicBezTo>
                <a:cubicBezTo>
                  <a:pt x="0" y="4809"/>
                  <a:pt x="4809" y="0"/>
                  <a:pt x="10800" y="0"/>
                </a:cubicBezTo>
                <a:cubicBezTo>
                  <a:pt x="16791" y="0"/>
                  <a:pt x="21600" y="4809"/>
                  <a:pt x="21600" y="10800"/>
                </a:cubicBezTo>
                <a:cubicBezTo>
                  <a:pt x="21600" y="16791"/>
                  <a:pt x="16791" y="21600"/>
                  <a:pt x="10800" y="21600"/>
                </a:cubicBezTo>
                <a:moveTo>
                  <a:pt x="10800" y="2025"/>
                </a:moveTo>
                <a:cubicBezTo>
                  <a:pt x="5991" y="2025"/>
                  <a:pt x="2025" y="5991"/>
                  <a:pt x="2025" y="10800"/>
                </a:cubicBezTo>
                <a:cubicBezTo>
                  <a:pt x="2025" y="13078"/>
                  <a:pt x="2869" y="15103"/>
                  <a:pt x="4303" y="16706"/>
                </a:cubicBezTo>
                <a:cubicBezTo>
                  <a:pt x="5569" y="16031"/>
                  <a:pt x="5147" y="16537"/>
                  <a:pt x="6750" y="15862"/>
                </a:cubicBezTo>
                <a:cubicBezTo>
                  <a:pt x="8438" y="15188"/>
                  <a:pt x="8859" y="14934"/>
                  <a:pt x="8859" y="14934"/>
                </a:cubicBezTo>
                <a:cubicBezTo>
                  <a:pt x="8859" y="13331"/>
                  <a:pt x="8859" y="13331"/>
                  <a:pt x="8859" y="13331"/>
                </a:cubicBezTo>
                <a:cubicBezTo>
                  <a:pt x="8859" y="13331"/>
                  <a:pt x="8269" y="12825"/>
                  <a:pt x="8016" y="11306"/>
                </a:cubicBezTo>
                <a:cubicBezTo>
                  <a:pt x="7678" y="11475"/>
                  <a:pt x="7509" y="10884"/>
                  <a:pt x="7509" y="10547"/>
                </a:cubicBezTo>
                <a:cubicBezTo>
                  <a:pt x="7509" y="10125"/>
                  <a:pt x="7256" y="9028"/>
                  <a:pt x="7763" y="9112"/>
                </a:cubicBezTo>
                <a:cubicBezTo>
                  <a:pt x="7678" y="8353"/>
                  <a:pt x="7594" y="7762"/>
                  <a:pt x="7594" y="7341"/>
                </a:cubicBezTo>
                <a:cubicBezTo>
                  <a:pt x="7763" y="6159"/>
                  <a:pt x="8944" y="4809"/>
                  <a:pt x="10800" y="4725"/>
                </a:cubicBezTo>
                <a:cubicBezTo>
                  <a:pt x="12994" y="4809"/>
                  <a:pt x="13838" y="6159"/>
                  <a:pt x="14006" y="7341"/>
                </a:cubicBezTo>
                <a:cubicBezTo>
                  <a:pt x="14006" y="7762"/>
                  <a:pt x="13922" y="8353"/>
                  <a:pt x="13838" y="9112"/>
                </a:cubicBezTo>
                <a:cubicBezTo>
                  <a:pt x="14344" y="9028"/>
                  <a:pt x="14091" y="10125"/>
                  <a:pt x="14091" y="10462"/>
                </a:cubicBezTo>
                <a:cubicBezTo>
                  <a:pt x="14091" y="10884"/>
                  <a:pt x="13922" y="11475"/>
                  <a:pt x="13584" y="11306"/>
                </a:cubicBezTo>
                <a:cubicBezTo>
                  <a:pt x="13331" y="12825"/>
                  <a:pt x="12741" y="13331"/>
                  <a:pt x="12741" y="13331"/>
                </a:cubicBezTo>
                <a:cubicBezTo>
                  <a:pt x="12741" y="14934"/>
                  <a:pt x="12741" y="14934"/>
                  <a:pt x="12741" y="14934"/>
                </a:cubicBezTo>
                <a:cubicBezTo>
                  <a:pt x="12741" y="14934"/>
                  <a:pt x="13163" y="15188"/>
                  <a:pt x="14850" y="15862"/>
                </a:cubicBezTo>
                <a:cubicBezTo>
                  <a:pt x="16453" y="16537"/>
                  <a:pt x="16031" y="16031"/>
                  <a:pt x="17297" y="16706"/>
                </a:cubicBezTo>
                <a:cubicBezTo>
                  <a:pt x="18731" y="15103"/>
                  <a:pt x="19575" y="13078"/>
                  <a:pt x="19575" y="10800"/>
                </a:cubicBezTo>
                <a:cubicBezTo>
                  <a:pt x="19575" y="5991"/>
                  <a:pt x="15609" y="2025"/>
                  <a:pt x="10800" y="2025"/>
                </a:cubicBezTo>
              </a:path>
            </a:pathLst>
          </a:custGeom>
          <a:solidFill>
            <a:srgbClr val="445468"/>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5" name="Element Three…"/>
          <p:cNvSpPr txBox="1"/>
          <p:nvPr/>
        </p:nvSpPr>
        <p:spPr>
          <a:xfrm>
            <a:off x="15833563" y="6938119"/>
            <a:ext cx="4026597" cy="194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Element Three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6" name="Element Four…"/>
          <p:cNvSpPr txBox="1"/>
          <p:nvPr/>
        </p:nvSpPr>
        <p:spPr>
          <a:xfrm>
            <a:off x="15833563" y="9247210"/>
            <a:ext cx="4026597" cy="194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Element Four</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7" name="形状"/>
          <p:cNvSpPr/>
          <p:nvPr/>
        </p:nvSpPr>
        <p:spPr>
          <a:xfrm>
            <a:off x="15270694" y="7110670"/>
            <a:ext cx="484062" cy="409147"/>
          </a:xfrm>
          <a:custGeom>
            <a:avLst/>
            <a:gdLst/>
            <a:ahLst/>
            <a:cxnLst>
              <a:cxn ang="0">
                <a:pos x="wd2" y="hd2"/>
              </a:cxn>
              <a:cxn ang="5400000">
                <a:pos x="wd2" y="hd2"/>
              </a:cxn>
              <a:cxn ang="10800000">
                <a:pos x="wd2" y="hd2"/>
              </a:cxn>
              <a:cxn ang="16200000">
                <a:pos x="wd2" y="hd2"/>
              </a:cxn>
            </a:cxnLst>
            <a:rect l="0" t="0" r="r" b="b"/>
            <a:pathLst>
              <a:path w="21600" h="21600" extrusionOk="0">
                <a:moveTo>
                  <a:pt x="20587" y="21600"/>
                </a:moveTo>
                <a:cubicBezTo>
                  <a:pt x="1012" y="21600"/>
                  <a:pt x="1012" y="21600"/>
                  <a:pt x="1012" y="21600"/>
                </a:cubicBezTo>
                <a:cubicBezTo>
                  <a:pt x="422" y="21600"/>
                  <a:pt x="0" y="21100"/>
                  <a:pt x="0" y="20400"/>
                </a:cubicBezTo>
                <a:cubicBezTo>
                  <a:pt x="0" y="1200"/>
                  <a:pt x="0" y="1200"/>
                  <a:pt x="0" y="1200"/>
                </a:cubicBezTo>
                <a:cubicBezTo>
                  <a:pt x="0" y="500"/>
                  <a:pt x="422" y="0"/>
                  <a:pt x="1012" y="0"/>
                </a:cubicBezTo>
                <a:cubicBezTo>
                  <a:pt x="1603" y="0"/>
                  <a:pt x="2025" y="500"/>
                  <a:pt x="2025" y="1200"/>
                </a:cubicBezTo>
                <a:cubicBezTo>
                  <a:pt x="2025" y="16400"/>
                  <a:pt x="2025" y="16400"/>
                  <a:pt x="2025" y="16400"/>
                </a:cubicBezTo>
                <a:cubicBezTo>
                  <a:pt x="2025" y="19200"/>
                  <a:pt x="2025" y="19200"/>
                  <a:pt x="2025" y="19200"/>
                </a:cubicBezTo>
                <a:cubicBezTo>
                  <a:pt x="20587" y="19200"/>
                  <a:pt x="20587" y="19200"/>
                  <a:pt x="20587" y="19200"/>
                </a:cubicBezTo>
                <a:cubicBezTo>
                  <a:pt x="21178" y="19200"/>
                  <a:pt x="21600" y="19700"/>
                  <a:pt x="21600" y="20400"/>
                </a:cubicBezTo>
                <a:cubicBezTo>
                  <a:pt x="21600" y="21100"/>
                  <a:pt x="21178" y="21600"/>
                  <a:pt x="20587" y="21600"/>
                </a:cubicBezTo>
                <a:moveTo>
                  <a:pt x="18225" y="18000"/>
                </a:moveTo>
                <a:cubicBezTo>
                  <a:pt x="16200" y="18000"/>
                  <a:pt x="16200" y="18000"/>
                  <a:pt x="16200" y="18000"/>
                </a:cubicBezTo>
                <a:cubicBezTo>
                  <a:pt x="15609" y="18000"/>
                  <a:pt x="15187" y="17500"/>
                  <a:pt x="15187" y="16800"/>
                </a:cubicBezTo>
                <a:cubicBezTo>
                  <a:pt x="15187" y="8400"/>
                  <a:pt x="15187" y="8400"/>
                  <a:pt x="15187" y="8400"/>
                </a:cubicBezTo>
                <a:cubicBezTo>
                  <a:pt x="15187" y="7700"/>
                  <a:pt x="15609" y="7200"/>
                  <a:pt x="16200" y="7200"/>
                </a:cubicBezTo>
                <a:cubicBezTo>
                  <a:pt x="18225" y="7200"/>
                  <a:pt x="18225" y="7200"/>
                  <a:pt x="18225" y="7200"/>
                </a:cubicBezTo>
                <a:cubicBezTo>
                  <a:pt x="18816" y="7200"/>
                  <a:pt x="19238" y="7700"/>
                  <a:pt x="19238" y="8400"/>
                </a:cubicBezTo>
                <a:cubicBezTo>
                  <a:pt x="19238" y="16800"/>
                  <a:pt x="19238" y="16800"/>
                  <a:pt x="19238" y="16800"/>
                </a:cubicBezTo>
                <a:cubicBezTo>
                  <a:pt x="19238" y="17500"/>
                  <a:pt x="18816" y="18000"/>
                  <a:pt x="18225" y="18000"/>
                </a:cubicBezTo>
                <a:moveTo>
                  <a:pt x="12488" y="18000"/>
                </a:moveTo>
                <a:cubicBezTo>
                  <a:pt x="10463" y="18000"/>
                  <a:pt x="10463" y="18000"/>
                  <a:pt x="10463" y="18000"/>
                </a:cubicBezTo>
                <a:cubicBezTo>
                  <a:pt x="9872" y="18000"/>
                  <a:pt x="9450" y="17500"/>
                  <a:pt x="9450" y="16800"/>
                </a:cubicBezTo>
                <a:cubicBezTo>
                  <a:pt x="9450" y="3600"/>
                  <a:pt x="9450" y="3600"/>
                  <a:pt x="9450" y="3600"/>
                </a:cubicBezTo>
                <a:cubicBezTo>
                  <a:pt x="9450" y="2900"/>
                  <a:pt x="9872" y="2400"/>
                  <a:pt x="10463" y="2400"/>
                </a:cubicBezTo>
                <a:cubicBezTo>
                  <a:pt x="12488" y="2400"/>
                  <a:pt x="12488" y="2400"/>
                  <a:pt x="12488" y="2400"/>
                </a:cubicBezTo>
                <a:cubicBezTo>
                  <a:pt x="13078" y="2400"/>
                  <a:pt x="13500" y="2900"/>
                  <a:pt x="13500" y="3600"/>
                </a:cubicBezTo>
                <a:cubicBezTo>
                  <a:pt x="13500" y="16800"/>
                  <a:pt x="13500" y="16800"/>
                  <a:pt x="13500" y="16800"/>
                </a:cubicBezTo>
                <a:cubicBezTo>
                  <a:pt x="13500" y="17500"/>
                  <a:pt x="13078" y="18000"/>
                  <a:pt x="12488" y="18000"/>
                </a:cubicBezTo>
                <a:moveTo>
                  <a:pt x="6750" y="18000"/>
                </a:moveTo>
                <a:cubicBezTo>
                  <a:pt x="4725" y="18000"/>
                  <a:pt x="4725" y="18000"/>
                  <a:pt x="4725" y="18000"/>
                </a:cubicBezTo>
                <a:cubicBezTo>
                  <a:pt x="4134" y="18000"/>
                  <a:pt x="3712" y="17500"/>
                  <a:pt x="3712" y="16800"/>
                </a:cubicBezTo>
                <a:cubicBezTo>
                  <a:pt x="3712" y="14400"/>
                  <a:pt x="3712" y="14400"/>
                  <a:pt x="3712" y="14400"/>
                </a:cubicBezTo>
                <a:cubicBezTo>
                  <a:pt x="3712" y="13700"/>
                  <a:pt x="4134" y="13200"/>
                  <a:pt x="4725" y="13200"/>
                </a:cubicBezTo>
                <a:cubicBezTo>
                  <a:pt x="6750" y="13200"/>
                  <a:pt x="6750" y="13200"/>
                  <a:pt x="6750" y="13200"/>
                </a:cubicBezTo>
                <a:cubicBezTo>
                  <a:pt x="7341" y="13200"/>
                  <a:pt x="7763" y="13700"/>
                  <a:pt x="7763" y="14400"/>
                </a:cubicBezTo>
                <a:cubicBezTo>
                  <a:pt x="7763" y="16800"/>
                  <a:pt x="7763" y="16800"/>
                  <a:pt x="7763" y="16800"/>
                </a:cubicBezTo>
                <a:cubicBezTo>
                  <a:pt x="7763" y="17500"/>
                  <a:pt x="7341" y="18000"/>
                  <a:pt x="6750" y="18000"/>
                </a:cubicBezTo>
              </a:path>
            </a:pathLst>
          </a:custGeom>
          <a:solidFill>
            <a:srgbClr val="2BB29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8" name="形状"/>
          <p:cNvSpPr/>
          <p:nvPr/>
        </p:nvSpPr>
        <p:spPr>
          <a:xfrm>
            <a:off x="15314699" y="9323544"/>
            <a:ext cx="440057" cy="44005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09" y="21600"/>
                  <a:pt x="0" y="16791"/>
                  <a:pt x="0" y="10800"/>
                </a:cubicBezTo>
                <a:cubicBezTo>
                  <a:pt x="0" y="4809"/>
                  <a:pt x="4809" y="0"/>
                  <a:pt x="10800" y="0"/>
                </a:cubicBezTo>
                <a:cubicBezTo>
                  <a:pt x="16791" y="0"/>
                  <a:pt x="21600" y="4809"/>
                  <a:pt x="21600" y="10800"/>
                </a:cubicBezTo>
                <a:cubicBezTo>
                  <a:pt x="21600" y="16791"/>
                  <a:pt x="16791" y="21600"/>
                  <a:pt x="10800" y="21600"/>
                </a:cubicBezTo>
                <a:moveTo>
                  <a:pt x="16875" y="4472"/>
                </a:moveTo>
                <a:cubicBezTo>
                  <a:pt x="16791" y="4472"/>
                  <a:pt x="16791" y="4472"/>
                  <a:pt x="16706" y="4472"/>
                </a:cubicBezTo>
                <a:cubicBezTo>
                  <a:pt x="16706" y="4472"/>
                  <a:pt x="16706" y="4387"/>
                  <a:pt x="16706" y="4387"/>
                </a:cubicBezTo>
                <a:cubicBezTo>
                  <a:pt x="16706" y="4387"/>
                  <a:pt x="16706" y="4387"/>
                  <a:pt x="16706" y="4303"/>
                </a:cubicBezTo>
                <a:cubicBezTo>
                  <a:pt x="16706" y="4303"/>
                  <a:pt x="16622" y="4303"/>
                  <a:pt x="16622" y="4219"/>
                </a:cubicBezTo>
                <a:cubicBezTo>
                  <a:pt x="16622" y="4219"/>
                  <a:pt x="16622" y="4219"/>
                  <a:pt x="16622" y="4219"/>
                </a:cubicBezTo>
                <a:cubicBezTo>
                  <a:pt x="16622" y="4303"/>
                  <a:pt x="16622" y="4303"/>
                  <a:pt x="16622" y="4303"/>
                </a:cubicBezTo>
                <a:cubicBezTo>
                  <a:pt x="16622" y="4303"/>
                  <a:pt x="16622" y="4303"/>
                  <a:pt x="16622" y="4387"/>
                </a:cubicBezTo>
                <a:cubicBezTo>
                  <a:pt x="16622" y="4387"/>
                  <a:pt x="16622" y="4472"/>
                  <a:pt x="16622" y="4472"/>
                </a:cubicBezTo>
                <a:cubicBezTo>
                  <a:pt x="16622" y="4556"/>
                  <a:pt x="16622" y="4556"/>
                  <a:pt x="16706" y="4556"/>
                </a:cubicBezTo>
                <a:cubicBezTo>
                  <a:pt x="16706" y="4641"/>
                  <a:pt x="16706" y="4641"/>
                  <a:pt x="16622" y="4641"/>
                </a:cubicBezTo>
                <a:cubicBezTo>
                  <a:pt x="16622" y="4641"/>
                  <a:pt x="16622" y="4725"/>
                  <a:pt x="16622" y="4725"/>
                </a:cubicBezTo>
                <a:cubicBezTo>
                  <a:pt x="16622" y="4725"/>
                  <a:pt x="16622" y="4809"/>
                  <a:pt x="16538" y="4809"/>
                </a:cubicBezTo>
                <a:cubicBezTo>
                  <a:pt x="16538" y="4809"/>
                  <a:pt x="16538" y="4809"/>
                  <a:pt x="16453" y="4809"/>
                </a:cubicBezTo>
                <a:cubicBezTo>
                  <a:pt x="16538" y="4894"/>
                  <a:pt x="16538" y="4894"/>
                  <a:pt x="16538" y="4894"/>
                </a:cubicBezTo>
                <a:cubicBezTo>
                  <a:pt x="16453" y="4894"/>
                  <a:pt x="16453" y="4894"/>
                  <a:pt x="16453" y="4894"/>
                </a:cubicBezTo>
                <a:cubicBezTo>
                  <a:pt x="16453" y="4894"/>
                  <a:pt x="16369" y="4894"/>
                  <a:pt x="16369" y="4894"/>
                </a:cubicBezTo>
                <a:cubicBezTo>
                  <a:pt x="16369" y="4894"/>
                  <a:pt x="16284" y="4894"/>
                  <a:pt x="16284" y="4894"/>
                </a:cubicBezTo>
                <a:cubicBezTo>
                  <a:pt x="16284" y="4978"/>
                  <a:pt x="16369" y="4978"/>
                  <a:pt x="16453" y="4978"/>
                </a:cubicBezTo>
                <a:cubicBezTo>
                  <a:pt x="16453" y="4978"/>
                  <a:pt x="16453" y="4978"/>
                  <a:pt x="16453" y="4978"/>
                </a:cubicBezTo>
                <a:cubicBezTo>
                  <a:pt x="16538" y="4978"/>
                  <a:pt x="16538" y="4978"/>
                  <a:pt x="16538" y="4978"/>
                </a:cubicBezTo>
                <a:cubicBezTo>
                  <a:pt x="16622" y="4894"/>
                  <a:pt x="16622" y="4894"/>
                  <a:pt x="16706" y="4894"/>
                </a:cubicBezTo>
                <a:cubicBezTo>
                  <a:pt x="16706" y="4809"/>
                  <a:pt x="16706" y="4809"/>
                  <a:pt x="16706" y="4809"/>
                </a:cubicBezTo>
                <a:cubicBezTo>
                  <a:pt x="16791" y="4809"/>
                  <a:pt x="16791" y="4809"/>
                  <a:pt x="16791" y="4809"/>
                </a:cubicBezTo>
                <a:cubicBezTo>
                  <a:pt x="16791" y="4725"/>
                  <a:pt x="16791" y="4725"/>
                  <a:pt x="16791" y="4725"/>
                </a:cubicBezTo>
                <a:cubicBezTo>
                  <a:pt x="16791" y="4641"/>
                  <a:pt x="16791" y="4641"/>
                  <a:pt x="16791" y="4641"/>
                </a:cubicBezTo>
                <a:cubicBezTo>
                  <a:pt x="16791" y="4556"/>
                  <a:pt x="16875" y="4556"/>
                  <a:pt x="16959" y="4556"/>
                </a:cubicBezTo>
                <a:cubicBezTo>
                  <a:pt x="16959" y="4556"/>
                  <a:pt x="16875" y="4472"/>
                  <a:pt x="16875" y="4472"/>
                </a:cubicBezTo>
                <a:cubicBezTo>
                  <a:pt x="16875" y="4472"/>
                  <a:pt x="16875" y="4472"/>
                  <a:pt x="16875" y="4472"/>
                </a:cubicBezTo>
                <a:moveTo>
                  <a:pt x="17128" y="4725"/>
                </a:moveTo>
                <a:cubicBezTo>
                  <a:pt x="17128" y="4725"/>
                  <a:pt x="17128" y="4725"/>
                  <a:pt x="17044" y="4725"/>
                </a:cubicBezTo>
                <a:cubicBezTo>
                  <a:pt x="17044" y="4725"/>
                  <a:pt x="17044" y="4725"/>
                  <a:pt x="17044" y="4725"/>
                </a:cubicBezTo>
                <a:cubicBezTo>
                  <a:pt x="17044" y="4725"/>
                  <a:pt x="17128" y="4725"/>
                  <a:pt x="17128" y="4725"/>
                </a:cubicBezTo>
                <a:cubicBezTo>
                  <a:pt x="17044" y="4641"/>
                  <a:pt x="17044" y="4641"/>
                  <a:pt x="17044" y="4641"/>
                </a:cubicBezTo>
                <a:cubicBezTo>
                  <a:pt x="17044" y="4641"/>
                  <a:pt x="17044" y="4725"/>
                  <a:pt x="17044" y="4725"/>
                </a:cubicBezTo>
                <a:cubicBezTo>
                  <a:pt x="17044" y="4809"/>
                  <a:pt x="17128" y="4809"/>
                  <a:pt x="17128" y="4725"/>
                </a:cubicBezTo>
                <a:cubicBezTo>
                  <a:pt x="17128" y="4725"/>
                  <a:pt x="17128" y="4725"/>
                  <a:pt x="17128" y="4725"/>
                </a:cubicBezTo>
                <a:moveTo>
                  <a:pt x="19491" y="12066"/>
                </a:moveTo>
                <a:cubicBezTo>
                  <a:pt x="19491" y="11897"/>
                  <a:pt x="19491" y="11644"/>
                  <a:pt x="19575" y="11475"/>
                </a:cubicBezTo>
                <a:cubicBezTo>
                  <a:pt x="19575" y="11475"/>
                  <a:pt x="19575" y="11475"/>
                  <a:pt x="19575" y="11475"/>
                </a:cubicBezTo>
                <a:cubicBezTo>
                  <a:pt x="19491" y="11475"/>
                  <a:pt x="19491" y="11475"/>
                  <a:pt x="19491" y="11475"/>
                </a:cubicBezTo>
                <a:cubicBezTo>
                  <a:pt x="19491" y="11391"/>
                  <a:pt x="19491" y="11475"/>
                  <a:pt x="19406" y="11475"/>
                </a:cubicBezTo>
                <a:cubicBezTo>
                  <a:pt x="19406" y="11475"/>
                  <a:pt x="19406" y="11475"/>
                  <a:pt x="19406" y="11475"/>
                </a:cubicBezTo>
                <a:cubicBezTo>
                  <a:pt x="19406" y="11391"/>
                  <a:pt x="19406" y="11391"/>
                  <a:pt x="19406" y="11391"/>
                </a:cubicBezTo>
                <a:cubicBezTo>
                  <a:pt x="19322" y="11391"/>
                  <a:pt x="19322" y="11391"/>
                  <a:pt x="19322" y="11391"/>
                </a:cubicBezTo>
                <a:cubicBezTo>
                  <a:pt x="19322" y="11391"/>
                  <a:pt x="19322" y="11391"/>
                  <a:pt x="19322" y="11475"/>
                </a:cubicBezTo>
                <a:cubicBezTo>
                  <a:pt x="19322" y="11475"/>
                  <a:pt x="19322" y="11475"/>
                  <a:pt x="19322" y="11475"/>
                </a:cubicBezTo>
                <a:cubicBezTo>
                  <a:pt x="19238" y="11559"/>
                  <a:pt x="19153" y="11728"/>
                  <a:pt x="19238" y="11813"/>
                </a:cubicBezTo>
                <a:cubicBezTo>
                  <a:pt x="19238" y="11813"/>
                  <a:pt x="19238" y="11813"/>
                  <a:pt x="19322" y="11813"/>
                </a:cubicBezTo>
                <a:cubicBezTo>
                  <a:pt x="19322" y="11813"/>
                  <a:pt x="19322" y="11813"/>
                  <a:pt x="19322" y="11897"/>
                </a:cubicBezTo>
                <a:cubicBezTo>
                  <a:pt x="19322" y="11813"/>
                  <a:pt x="19322" y="11813"/>
                  <a:pt x="19322" y="11813"/>
                </a:cubicBezTo>
                <a:cubicBezTo>
                  <a:pt x="19322" y="11981"/>
                  <a:pt x="19322" y="12066"/>
                  <a:pt x="19491" y="11981"/>
                </a:cubicBezTo>
                <a:cubicBezTo>
                  <a:pt x="19491" y="12066"/>
                  <a:pt x="19491" y="12066"/>
                  <a:pt x="19491" y="12066"/>
                </a:cubicBezTo>
                <a:moveTo>
                  <a:pt x="2362" y="12909"/>
                </a:moveTo>
                <a:cubicBezTo>
                  <a:pt x="2362" y="12825"/>
                  <a:pt x="2278" y="12825"/>
                  <a:pt x="2362" y="12741"/>
                </a:cubicBezTo>
                <a:cubicBezTo>
                  <a:pt x="2362" y="12741"/>
                  <a:pt x="2447" y="12741"/>
                  <a:pt x="2447" y="12741"/>
                </a:cubicBezTo>
                <a:cubicBezTo>
                  <a:pt x="2447" y="12741"/>
                  <a:pt x="2447" y="12741"/>
                  <a:pt x="2447" y="12825"/>
                </a:cubicBezTo>
                <a:cubicBezTo>
                  <a:pt x="2447" y="12825"/>
                  <a:pt x="2447" y="12741"/>
                  <a:pt x="2447" y="12741"/>
                </a:cubicBezTo>
                <a:cubicBezTo>
                  <a:pt x="2447" y="12741"/>
                  <a:pt x="2447" y="12741"/>
                  <a:pt x="2447" y="12741"/>
                </a:cubicBezTo>
                <a:cubicBezTo>
                  <a:pt x="2531" y="12741"/>
                  <a:pt x="2616" y="12741"/>
                  <a:pt x="2616" y="12741"/>
                </a:cubicBezTo>
                <a:cubicBezTo>
                  <a:pt x="2616" y="12656"/>
                  <a:pt x="2531" y="12656"/>
                  <a:pt x="2531" y="12656"/>
                </a:cubicBezTo>
                <a:cubicBezTo>
                  <a:pt x="2531" y="12572"/>
                  <a:pt x="2616" y="12656"/>
                  <a:pt x="2616" y="12656"/>
                </a:cubicBezTo>
                <a:cubicBezTo>
                  <a:pt x="2616" y="12656"/>
                  <a:pt x="2616" y="12656"/>
                  <a:pt x="2616" y="12656"/>
                </a:cubicBezTo>
                <a:cubicBezTo>
                  <a:pt x="2616" y="12572"/>
                  <a:pt x="2616" y="12572"/>
                  <a:pt x="2616" y="12572"/>
                </a:cubicBezTo>
                <a:cubicBezTo>
                  <a:pt x="2616" y="12572"/>
                  <a:pt x="2531" y="12572"/>
                  <a:pt x="2531" y="12572"/>
                </a:cubicBezTo>
                <a:cubicBezTo>
                  <a:pt x="2531" y="12572"/>
                  <a:pt x="2531" y="12572"/>
                  <a:pt x="2447" y="12572"/>
                </a:cubicBezTo>
                <a:cubicBezTo>
                  <a:pt x="2447" y="12572"/>
                  <a:pt x="2447" y="12572"/>
                  <a:pt x="2447" y="12572"/>
                </a:cubicBezTo>
                <a:cubicBezTo>
                  <a:pt x="2362" y="12572"/>
                  <a:pt x="2362" y="12572"/>
                  <a:pt x="2362" y="12656"/>
                </a:cubicBezTo>
                <a:cubicBezTo>
                  <a:pt x="2362" y="12656"/>
                  <a:pt x="2362" y="12656"/>
                  <a:pt x="2362" y="12656"/>
                </a:cubicBezTo>
                <a:cubicBezTo>
                  <a:pt x="2362" y="12656"/>
                  <a:pt x="2362" y="12741"/>
                  <a:pt x="2278" y="12741"/>
                </a:cubicBezTo>
                <a:cubicBezTo>
                  <a:pt x="2278" y="12741"/>
                  <a:pt x="2278" y="12741"/>
                  <a:pt x="2278" y="12741"/>
                </a:cubicBezTo>
                <a:cubicBezTo>
                  <a:pt x="2278" y="12656"/>
                  <a:pt x="2278" y="12656"/>
                  <a:pt x="2278" y="12656"/>
                </a:cubicBezTo>
                <a:cubicBezTo>
                  <a:pt x="2278" y="12656"/>
                  <a:pt x="2278" y="12656"/>
                  <a:pt x="2278" y="12656"/>
                </a:cubicBezTo>
                <a:cubicBezTo>
                  <a:pt x="2278" y="12656"/>
                  <a:pt x="2278" y="12656"/>
                  <a:pt x="2278" y="12656"/>
                </a:cubicBezTo>
                <a:cubicBezTo>
                  <a:pt x="2278" y="12656"/>
                  <a:pt x="2278" y="12656"/>
                  <a:pt x="2194" y="12656"/>
                </a:cubicBezTo>
                <a:cubicBezTo>
                  <a:pt x="2194" y="12656"/>
                  <a:pt x="2194" y="12656"/>
                  <a:pt x="2194" y="12656"/>
                </a:cubicBezTo>
                <a:cubicBezTo>
                  <a:pt x="2278" y="12741"/>
                  <a:pt x="2278" y="12825"/>
                  <a:pt x="2278" y="12909"/>
                </a:cubicBezTo>
                <a:cubicBezTo>
                  <a:pt x="2278" y="12909"/>
                  <a:pt x="2278" y="12909"/>
                  <a:pt x="2362" y="12909"/>
                </a:cubicBezTo>
                <a:moveTo>
                  <a:pt x="2700" y="9450"/>
                </a:moveTo>
                <a:cubicBezTo>
                  <a:pt x="2700" y="9450"/>
                  <a:pt x="2700" y="9450"/>
                  <a:pt x="2700" y="9450"/>
                </a:cubicBezTo>
                <a:cubicBezTo>
                  <a:pt x="2700" y="9450"/>
                  <a:pt x="2700" y="9450"/>
                  <a:pt x="2700" y="9450"/>
                </a:cubicBezTo>
                <a:cubicBezTo>
                  <a:pt x="2700" y="9450"/>
                  <a:pt x="2700" y="9450"/>
                  <a:pt x="2700" y="9450"/>
                </a:cubicBezTo>
                <a:moveTo>
                  <a:pt x="2531" y="7931"/>
                </a:moveTo>
                <a:cubicBezTo>
                  <a:pt x="2531" y="7931"/>
                  <a:pt x="2531" y="7931"/>
                  <a:pt x="2531" y="7931"/>
                </a:cubicBezTo>
                <a:cubicBezTo>
                  <a:pt x="2531" y="7931"/>
                  <a:pt x="2531" y="7847"/>
                  <a:pt x="2531" y="7847"/>
                </a:cubicBezTo>
                <a:cubicBezTo>
                  <a:pt x="2531" y="7847"/>
                  <a:pt x="2531" y="7931"/>
                  <a:pt x="2531" y="7931"/>
                </a:cubicBezTo>
                <a:moveTo>
                  <a:pt x="4978" y="4472"/>
                </a:moveTo>
                <a:cubicBezTo>
                  <a:pt x="4978" y="4472"/>
                  <a:pt x="4978" y="4472"/>
                  <a:pt x="4978" y="4472"/>
                </a:cubicBezTo>
                <a:cubicBezTo>
                  <a:pt x="4894" y="4472"/>
                  <a:pt x="4894" y="4472"/>
                  <a:pt x="4894" y="4472"/>
                </a:cubicBezTo>
                <a:cubicBezTo>
                  <a:pt x="4894" y="4472"/>
                  <a:pt x="4894" y="4472"/>
                  <a:pt x="4894" y="4472"/>
                </a:cubicBezTo>
                <a:cubicBezTo>
                  <a:pt x="4894" y="4472"/>
                  <a:pt x="4894" y="4472"/>
                  <a:pt x="4894" y="4472"/>
                </a:cubicBezTo>
                <a:cubicBezTo>
                  <a:pt x="4894" y="4472"/>
                  <a:pt x="4894" y="4472"/>
                  <a:pt x="4978" y="4472"/>
                </a:cubicBezTo>
                <a:cubicBezTo>
                  <a:pt x="4978" y="4472"/>
                  <a:pt x="4978" y="4472"/>
                  <a:pt x="4978" y="4472"/>
                </a:cubicBezTo>
                <a:cubicBezTo>
                  <a:pt x="4978" y="4472"/>
                  <a:pt x="4894" y="4472"/>
                  <a:pt x="4894" y="4472"/>
                </a:cubicBezTo>
                <a:cubicBezTo>
                  <a:pt x="4894" y="4472"/>
                  <a:pt x="4894" y="4472"/>
                  <a:pt x="4978" y="4387"/>
                </a:cubicBezTo>
                <a:cubicBezTo>
                  <a:pt x="4894" y="4387"/>
                  <a:pt x="4809" y="4387"/>
                  <a:pt x="4809" y="4387"/>
                </a:cubicBezTo>
                <a:cubicBezTo>
                  <a:pt x="4809" y="4387"/>
                  <a:pt x="4809" y="4387"/>
                  <a:pt x="4809" y="4387"/>
                </a:cubicBezTo>
                <a:cubicBezTo>
                  <a:pt x="4809" y="4387"/>
                  <a:pt x="4809" y="4387"/>
                  <a:pt x="4809" y="4387"/>
                </a:cubicBezTo>
                <a:cubicBezTo>
                  <a:pt x="4894" y="4387"/>
                  <a:pt x="4894" y="4387"/>
                  <a:pt x="4894" y="4387"/>
                </a:cubicBezTo>
                <a:cubicBezTo>
                  <a:pt x="4894" y="4387"/>
                  <a:pt x="4894" y="4387"/>
                  <a:pt x="4894" y="4387"/>
                </a:cubicBezTo>
                <a:cubicBezTo>
                  <a:pt x="4894" y="4387"/>
                  <a:pt x="4894" y="4387"/>
                  <a:pt x="4894" y="4387"/>
                </a:cubicBezTo>
                <a:cubicBezTo>
                  <a:pt x="4894" y="4387"/>
                  <a:pt x="4894" y="4387"/>
                  <a:pt x="4894" y="4387"/>
                </a:cubicBezTo>
                <a:cubicBezTo>
                  <a:pt x="4809" y="4387"/>
                  <a:pt x="4809" y="4387"/>
                  <a:pt x="4725" y="4472"/>
                </a:cubicBezTo>
                <a:cubicBezTo>
                  <a:pt x="4809" y="4472"/>
                  <a:pt x="4809" y="4472"/>
                  <a:pt x="4809" y="4472"/>
                </a:cubicBezTo>
                <a:cubicBezTo>
                  <a:pt x="4809" y="4472"/>
                  <a:pt x="4894" y="4472"/>
                  <a:pt x="4894" y="4472"/>
                </a:cubicBezTo>
                <a:cubicBezTo>
                  <a:pt x="4894" y="4472"/>
                  <a:pt x="4978" y="4472"/>
                  <a:pt x="4978" y="4472"/>
                </a:cubicBezTo>
                <a:cubicBezTo>
                  <a:pt x="4978" y="4472"/>
                  <a:pt x="4978" y="4472"/>
                  <a:pt x="4978" y="4472"/>
                </a:cubicBezTo>
                <a:cubicBezTo>
                  <a:pt x="4978" y="4472"/>
                  <a:pt x="4978" y="4472"/>
                  <a:pt x="4978" y="4472"/>
                </a:cubicBezTo>
                <a:moveTo>
                  <a:pt x="4556" y="4641"/>
                </a:moveTo>
                <a:cubicBezTo>
                  <a:pt x="4556" y="4641"/>
                  <a:pt x="4556" y="4641"/>
                  <a:pt x="4556" y="4641"/>
                </a:cubicBezTo>
                <a:cubicBezTo>
                  <a:pt x="4556" y="4641"/>
                  <a:pt x="4556" y="4641"/>
                  <a:pt x="4556" y="4641"/>
                </a:cubicBezTo>
                <a:cubicBezTo>
                  <a:pt x="4556" y="4641"/>
                  <a:pt x="4556" y="4641"/>
                  <a:pt x="4556" y="4641"/>
                </a:cubicBezTo>
                <a:moveTo>
                  <a:pt x="7003" y="2869"/>
                </a:moveTo>
                <a:cubicBezTo>
                  <a:pt x="7003" y="2869"/>
                  <a:pt x="7003" y="2869"/>
                  <a:pt x="7003" y="2869"/>
                </a:cubicBezTo>
                <a:cubicBezTo>
                  <a:pt x="7003" y="2953"/>
                  <a:pt x="7088" y="2953"/>
                  <a:pt x="7088" y="2953"/>
                </a:cubicBezTo>
                <a:cubicBezTo>
                  <a:pt x="7088" y="2953"/>
                  <a:pt x="7003" y="2953"/>
                  <a:pt x="7003" y="2953"/>
                </a:cubicBezTo>
                <a:cubicBezTo>
                  <a:pt x="7003" y="2953"/>
                  <a:pt x="7003" y="2953"/>
                  <a:pt x="7003" y="2953"/>
                </a:cubicBezTo>
                <a:cubicBezTo>
                  <a:pt x="7003" y="2953"/>
                  <a:pt x="7003" y="2953"/>
                  <a:pt x="7003" y="2953"/>
                </a:cubicBezTo>
                <a:cubicBezTo>
                  <a:pt x="7003" y="2953"/>
                  <a:pt x="7003" y="2869"/>
                  <a:pt x="7003" y="2869"/>
                </a:cubicBezTo>
                <a:cubicBezTo>
                  <a:pt x="7003" y="2953"/>
                  <a:pt x="6919" y="2953"/>
                  <a:pt x="6919" y="2953"/>
                </a:cubicBezTo>
                <a:cubicBezTo>
                  <a:pt x="6919" y="2953"/>
                  <a:pt x="6919" y="2953"/>
                  <a:pt x="6919" y="2953"/>
                </a:cubicBezTo>
                <a:cubicBezTo>
                  <a:pt x="6919" y="2953"/>
                  <a:pt x="6919" y="2953"/>
                  <a:pt x="6919" y="2953"/>
                </a:cubicBezTo>
                <a:cubicBezTo>
                  <a:pt x="6919" y="2953"/>
                  <a:pt x="6919" y="2953"/>
                  <a:pt x="6919" y="2953"/>
                </a:cubicBezTo>
                <a:cubicBezTo>
                  <a:pt x="6919" y="2953"/>
                  <a:pt x="6919" y="3037"/>
                  <a:pt x="6834" y="3037"/>
                </a:cubicBezTo>
                <a:cubicBezTo>
                  <a:pt x="6834" y="3037"/>
                  <a:pt x="6834" y="3037"/>
                  <a:pt x="6834" y="3037"/>
                </a:cubicBezTo>
                <a:cubicBezTo>
                  <a:pt x="6834" y="3037"/>
                  <a:pt x="6919" y="3037"/>
                  <a:pt x="6919" y="3037"/>
                </a:cubicBezTo>
                <a:cubicBezTo>
                  <a:pt x="6919" y="3037"/>
                  <a:pt x="6919" y="2953"/>
                  <a:pt x="6919" y="2953"/>
                </a:cubicBezTo>
                <a:cubicBezTo>
                  <a:pt x="6919" y="2953"/>
                  <a:pt x="6919" y="2953"/>
                  <a:pt x="6919" y="2953"/>
                </a:cubicBezTo>
                <a:cubicBezTo>
                  <a:pt x="7003" y="2953"/>
                  <a:pt x="7003" y="2953"/>
                  <a:pt x="7003" y="2953"/>
                </a:cubicBezTo>
                <a:cubicBezTo>
                  <a:pt x="7003" y="2953"/>
                  <a:pt x="7003" y="3037"/>
                  <a:pt x="7003" y="3037"/>
                </a:cubicBezTo>
                <a:cubicBezTo>
                  <a:pt x="7088" y="3037"/>
                  <a:pt x="7088" y="3037"/>
                  <a:pt x="7088" y="3037"/>
                </a:cubicBezTo>
                <a:cubicBezTo>
                  <a:pt x="7088" y="3037"/>
                  <a:pt x="7088" y="3122"/>
                  <a:pt x="7088" y="3122"/>
                </a:cubicBezTo>
                <a:cubicBezTo>
                  <a:pt x="7088" y="3122"/>
                  <a:pt x="7088" y="3037"/>
                  <a:pt x="7088" y="3037"/>
                </a:cubicBezTo>
                <a:cubicBezTo>
                  <a:pt x="7003" y="3037"/>
                  <a:pt x="7003" y="3122"/>
                  <a:pt x="7003" y="3122"/>
                </a:cubicBezTo>
                <a:cubicBezTo>
                  <a:pt x="7003" y="3122"/>
                  <a:pt x="7003" y="3122"/>
                  <a:pt x="6919" y="3037"/>
                </a:cubicBezTo>
                <a:cubicBezTo>
                  <a:pt x="6919" y="3037"/>
                  <a:pt x="6919" y="3037"/>
                  <a:pt x="6919" y="3037"/>
                </a:cubicBezTo>
                <a:cubicBezTo>
                  <a:pt x="6919" y="3037"/>
                  <a:pt x="6919" y="3037"/>
                  <a:pt x="6919" y="3037"/>
                </a:cubicBezTo>
                <a:cubicBezTo>
                  <a:pt x="6919" y="3122"/>
                  <a:pt x="6919" y="3122"/>
                  <a:pt x="6919" y="3122"/>
                </a:cubicBezTo>
                <a:cubicBezTo>
                  <a:pt x="6919" y="3122"/>
                  <a:pt x="6919" y="3122"/>
                  <a:pt x="6919" y="3122"/>
                </a:cubicBezTo>
                <a:cubicBezTo>
                  <a:pt x="6919" y="3122"/>
                  <a:pt x="6919"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6919" y="3122"/>
                  <a:pt x="6919" y="3122"/>
                </a:cubicBezTo>
                <a:cubicBezTo>
                  <a:pt x="6919" y="3122"/>
                  <a:pt x="7003" y="3206"/>
                  <a:pt x="7003" y="3206"/>
                </a:cubicBezTo>
                <a:cubicBezTo>
                  <a:pt x="7003" y="3122"/>
                  <a:pt x="7003" y="3122"/>
                  <a:pt x="7088" y="3122"/>
                </a:cubicBezTo>
                <a:cubicBezTo>
                  <a:pt x="7088" y="3122"/>
                  <a:pt x="7088" y="3122"/>
                  <a:pt x="7088" y="3122"/>
                </a:cubicBezTo>
                <a:cubicBezTo>
                  <a:pt x="7088" y="3206"/>
                  <a:pt x="7088" y="3206"/>
                  <a:pt x="7088" y="3206"/>
                </a:cubicBezTo>
                <a:cubicBezTo>
                  <a:pt x="7088" y="3206"/>
                  <a:pt x="7088" y="3206"/>
                  <a:pt x="7088" y="3206"/>
                </a:cubicBezTo>
                <a:cubicBezTo>
                  <a:pt x="7172" y="3206"/>
                  <a:pt x="7172" y="3122"/>
                  <a:pt x="7172" y="3122"/>
                </a:cubicBezTo>
                <a:cubicBezTo>
                  <a:pt x="7172" y="3122"/>
                  <a:pt x="7256" y="3122"/>
                  <a:pt x="7256" y="3206"/>
                </a:cubicBezTo>
                <a:cubicBezTo>
                  <a:pt x="7256" y="3206"/>
                  <a:pt x="7256" y="3206"/>
                  <a:pt x="7172" y="3206"/>
                </a:cubicBezTo>
                <a:cubicBezTo>
                  <a:pt x="7172" y="3206"/>
                  <a:pt x="7172" y="3206"/>
                  <a:pt x="7172" y="3206"/>
                </a:cubicBezTo>
                <a:cubicBezTo>
                  <a:pt x="7172" y="3206"/>
                  <a:pt x="7172" y="3206"/>
                  <a:pt x="7172" y="3206"/>
                </a:cubicBezTo>
                <a:cubicBezTo>
                  <a:pt x="7088" y="3206"/>
                  <a:pt x="7088" y="3206"/>
                  <a:pt x="7088" y="3206"/>
                </a:cubicBezTo>
                <a:cubicBezTo>
                  <a:pt x="7088" y="3206"/>
                  <a:pt x="7003" y="3206"/>
                  <a:pt x="7003" y="3206"/>
                </a:cubicBezTo>
                <a:cubicBezTo>
                  <a:pt x="7003" y="3206"/>
                  <a:pt x="7003" y="3206"/>
                  <a:pt x="7003" y="3206"/>
                </a:cubicBezTo>
                <a:cubicBezTo>
                  <a:pt x="7003" y="3206"/>
                  <a:pt x="7088" y="3291"/>
                  <a:pt x="7088" y="3291"/>
                </a:cubicBezTo>
                <a:cubicBezTo>
                  <a:pt x="7088" y="3291"/>
                  <a:pt x="7003" y="3291"/>
                  <a:pt x="7003"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172" y="3291"/>
                  <a:pt x="7172" y="3291"/>
                </a:cubicBezTo>
                <a:cubicBezTo>
                  <a:pt x="7256" y="3291"/>
                  <a:pt x="7256" y="3291"/>
                  <a:pt x="7256" y="3291"/>
                </a:cubicBezTo>
                <a:cubicBezTo>
                  <a:pt x="7256" y="3291"/>
                  <a:pt x="7341" y="3375"/>
                  <a:pt x="7256" y="3375"/>
                </a:cubicBezTo>
                <a:cubicBezTo>
                  <a:pt x="7256" y="3375"/>
                  <a:pt x="7256" y="3375"/>
                  <a:pt x="7256" y="3375"/>
                </a:cubicBezTo>
                <a:cubicBezTo>
                  <a:pt x="7256" y="3375"/>
                  <a:pt x="7256" y="3375"/>
                  <a:pt x="7256" y="3375"/>
                </a:cubicBezTo>
                <a:cubicBezTo>
                  <a:pt x="7172" y="3375"/>
                  <a:pt x="7172" y="3459"/>
                  <a:pt x="7172" y="3459"/>
                </a:cubicBezTo>
                <a:cubicBezTo>
                  <a:pt x="7172" y="3459"/>
                  <a:pt x="7172" y="3459"/>
                  <a:pt x="7172" y="3459"/>
                </a:cubicBezTo>
                <a:cubicBezTo>
                  <a:pt x="7088" y="3459"/>
                  <a:pt x="7088" y="3459"/>
                  <a:pt x="7088" y="3459"/>
                </a:cubicBezTo>
                <a:cubicBezTo>
                  <a:pt x="7088" y="3459"/>
                  <a:pt x="7003" y="3459"/>
                  <a:pt x="7003" y="3459"/>
                </a:cubicBezTo>
                <a:cubicBezTo>
                  <a:pt x="7003" y="3459"/>
                  <a:pt x="7003" y="3459"/>
                  <a:pt x="7003" y="3459"/>
                </a:cubicBezTo>
                <a:cubicBezTo>
                  <a:pt x="7003" y="3459"/>
                  <a:pt x="7088" y="3459"/>
                  <a:pt x="7088" y="3459"/>
                </a:cubicBezTo>
                <a:cubicBezTo>
                  <a:pt x="7088" y="3375"/>
                  <a:pt x="7088" y="3375"/>
                  <a:pt x="7088" y="3375"/>
                </a:cubicBezTo>
                <a:cubicBezTo>
                  <a:pt x="7088" y="3375"/>
                  <a:pt x="7088" y="3375"/>
                  <a:pt x="7088" y="3375"/>
                </a:cubicBezTo>
                <a:cubicBezTo>
                  <a:pt x="7088" y="3375"/>
                  <a:pt x="7088" y="3375"/>
                  <a:pt x="7088" y="3375"/>
                </a:cubicBezTo>
                <a:cubicBezTo>
                  <a:pt x="7088" y="3375"/>
                  <a:pt x="7088" y="3375"/>
                  <a:pt x="7088" y="3375"/>
                </a:cubicBezTo>
                <a:cubicBezTo>
                  <a:pt x="7003" y="3375"/>
                  <a:pt x="7003" y="3459"/>
                  <a:pt x="7003" y="3459"/>
                </a:cubicBezTo>
                <a:cubicBezTo>
                  <a:pt x="7003" y="3459"/>
                  <a:pt x="7003" y="3459"/>
                  <a:pt x="7003" y="3459"/>
                </a:cubicBezTo>
                <a:cubicBezTo>
                  <a:pt x="7003" y="3459"/>
                  <a:pt x="6919" y="3459"/>
                  <a:pt x="6919" y="3459"/>
                </a:cubicBezTo>
                <a:cubicBezTo>
                  <a:pt x="6919" y="3459"/>
                  <a:pt x="7003" y="3459"/>
                  <a:pt x="7003" y="3459"/>
                </a:cubicBezTo>
                <a:cubicBezTo>
                  <a:pt x="7003" y="3459"/>
                  <a:pt x="7003" y="3459"/>
                  <a:pt x="7003" y="3459"/>
                </a:cubicBezTo>
                <a:cubicBezTo>
                  <a:pt x="7003" y="3459"/>
                  <a:pt x="6919" y="3459"/>
                  <a:pt x="6919" y="3544"/>
                </a:cubicBezTo>
                <a:cubicBezTo>
                  <a:pt x="6919" y="3544"/>
                  <a:pt x="6919" y="3544"/>
                  <a:pt x="6919" y="3544"/>
                </a:cubicBezTo>
                <a:cubicBezTo>
                  <a:pt x="6919" y="3544"/>
                  <a:pt x="6919" y="3544"/>
                  <a:pt x="6919" y="3544"/>
                </a:cubicBezTo>
                <a:cubicBezTo>
                  <a:pt x="6919" y="3544"/>
                  <a:pt x="6834" y="3544"/>
                  <a:pt x="6834" y="3544"/>
                </a:cubicBezTo>
                <a:cubicBezTo>
                  <a:pt x="6834" y="3544"/>
                  <a:pt x="6834" y="3544"/>
                  <a:pt x="6834" y="3544"/>
                </a:cubicBezTo>
                <a:cubicBezTo>
                  <a:pt x="6834" y="3544"/>
                  <a:pt x="6834" y="3544"/>
                  <a:pt x="6834" y="3544"/>
                </a:cubicBezTo>
                <a:cubicBezTo>
                  <a:pt x="6834" y="3544"/>
                  <a:pt x="6834" y="3544"/>
                  <a:pt x="6834" y="3544"/>
                </a:cubicBezTo>
                <a:cubicBezTo>
                  <a:pt x="6834" y="3628"/>
                  <a:pt x="6750" y="3628"/>
                  <a:pt x="6834" y="3628"/>
                </a:cubicBezTo>
                <a:cubicBezTo>
                  <a:pt x="6834" y="3628"/>
                  <a:pt x="6834" y="3628"/>
                  <a:pt x="6834" y="3628"/>
                </a:cubicBezTo>
                <a:cubicBezTo>
                  <a:pt x="6834" y="3628"/>
                  <a:pt x="6834" y="3628"/>
                  <a:pt x="6919" y="3628"/>
                </a:cubicBezTo>
                <a:cubicBezTo>
                  <a:pt x="6919" y="3544"/>
                  <a:pt x="6919" y="3544"/>
                  <a:pt x="6919" y="3544"/>
                </a:cubicBezTo>
                <a:cubicBezTo>
                  <a:pt x="6919" y="3544"/>
                  <a:pt x="6919" y="3544"/>
                  <a:pt x="6919" y="3544"/>
                </a:cubicBezTo>
                <a:cubicBezTo>
                  <a:pt x="6919" y="3544"/>
                  <a:pt x="7003" y="3544"/>
                  <a:pt x="7003" y="3544"/>
                </a:cubicBezTo>
                <a:cubicBezTo>
                  <a:pt x="7003" y="3544"/>
                  <a:pt x="7003" y="3544"/>
                  <a:pt x="7003" y="3544"/>
                </a:cubicBezTo>
                <a:cubicBezTo>
                  <a:pt x="7003" y="3628"/>
                  <a:pt x="7003" y="3628"/>
                  <a:pt x="6919" y="3628"/>
                </a:cubicBezTo>
                <a:cubicBezTo>
                  <a:pt x="6919" y="3628"/>
                  <a:pt x="6919" y="3628"/>
                  <a:pt x="6919" y="3628"/>
                </a:cubicBezTo>
                <a:cubicBezTo>
                  <a:pt x="6919" y="3628"/>
                  <a:pt x="6919" y="3628"/>
                  <a:pt x="6919" y="3628"/>
                </a:cubicBezTo>
                <a:cubicBezTo>
                  <a:pt x="6919" y="3628"/>
                  <a:pt x="6919" y="3628"/>
                  <a:pt x="7003" y="3628"/>
                </a:cubicBezTo>
                <a:cubicBezTo>
                  <a:pt x="7003" y="3628"/>
                  <a:pt x="7003" y="3628"/>
                  <a:pt x="7003" y="3628"/>
                </a:cubicBezTo>
                <a:cubicBezTo>
                  <a:pt x="7003" y="3628"/>
                  <a:pt x="7003" y="3628"/>
                  <a:pt x="7003" y="3628"/>
                </a:cubicBezTo>
                <a:cubicBezTo>
                  <a:pt x="7003" y="3628"/>
                  <a:pt x="7003" y="3628"/>
                  <a:pt x="7003" y="3628"/>
                </a:cubicBezTo>
                <a:cubicBezTo>
                  <a:pt x="7003" y="3628"/>
                  <a:pt x="7003" y="3628"/>
                  <a:pt x="7003" y="3628"/>
                </a:cubicBezTo>
                <a:cubicBezTo>
                  <a:pt x="7003" y="3628"/>
                  <a:pt x="7088" y="3628"/>
                  <a:pt x="7088" y="3628"/>
                </a:cubicBezTo>
                <a:cubicBezTo>
                  <a:pt x="7088" y="3628"/>
                  <a:pt x="7088" y="3628"/>
                  <a:pt x="7088" y="3628"/>
                </a:cubicBezTo>
                <a:cubicBezTo>
                  <a:pt x="7088" y="3628"/>
                  <a:pt x="7088" y="3628"/>
                  <a:pt x="7088" y="3628"/>
                </a:cubicBezTo>
                <a:cubicBezTo>
                  <a:pt x="7088" y="3712"/>
                  <a:pt x="7088" y="3712"/>
                  <a:pt x="7088" y="3712"/>
                </a:cubicBezTo>
                <a:cubicBezTo>
                  <a:pt x="7088" y="3712"/>
                  <a:pt x="7088" y="3712"/>
                  <a:pt x="7088" y="3712"/>
                </a:cubicBezTo>
                <a:cubicBezTo>
                  <a:pt x="7088" y="3712"/>
                  <a:pt x="7088" y="3712"/>
                  <a:pt x="7088" y="3712"/>
                </a:cubicBezTo>
                <a:cubicBezTo>
                  <a:pt x="7088" y="3712"/>
                  <a:pt x="7088" y="3712"/>
                  <a:pt x="7088" y="3712"/>
                </a:cubicBezTo>
                <a:cubicBezTo>
                  <a:pt x="7088" y="3712"/>
                  <a:pt x="7088" y="3628"/>
                  <a:pt x="7172" y="3628"/>
                </a:cubicBezTo>
                <a:cubicBezTo>
                  <a:pt x="7172" y="3628"/>
                  <a:pt x="7172" y="3628"/>
                  <a:pt x="7256" y="3628"/>
                </a:cubicBezTo>
                <a:cubicBezTo>
                  <a:pt x="7256" y="3712"/>
                  <a:pt x="7256" y="3628"/>
                  <a:pt x="7341" y="3628"/>
                </a:cubicBezTo>
                <a:cubicBezTo>
                  <a:pt x="7341" y="3628"/>
                  <a:pt x="7341" y="3712"/>
                  <a:pt x="7341" y="3628"/>
                </a:cubicBezTo>
                <a:cubicBezTo>
                  <a:pt x="7341" y="3628"/>
                  <a:pt x="7341" y="3628"/>
                  <a:pt x="7341" y="3628"/>
                </a:cubicBezTo>
                <a:cubicBezTo>
                  <a:pt x="7341" y="3628"/>
                  <a:pt x="7341" y="3628"/>
                  <a:pt x="7341" y="3628"/>
                </a:cubicBezTo>
                <a:cubicBezTo>
                  <a:pt x="7341" y="3628"/>
                  <a:pt x="7341" y="3628"/>
                  <a:pt x="7341" y="3628"/>
                </a:cubicBezTo>
                <a:cubicBezTo>
                  <a:pt x="7341" y="3712"/>
                  <a:pt x="7341" y="3712"/>
                  <a:pt x="7341"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97"/>
                </a:cubicBezTo>
                <a:cubicBezTo>
                  <a:pt x="7425" y="3797"/>
                  <a:pt x="7425" y="3712"/>
                  <a:pt x="7425" y="3712"/>
                </a:cubicBezTo>
                <a:cubicBezTo>
                  <a:pt x="7425" y="3712"/>
                  <a:pt x="7425" y="3712"/>
                  <a:pt x="7509" y="3712"/>
                </a:cubicBezTo>
                <a:cubicBezTo>
                  <a:pt x="7509" y="3712"/>
                  <a:pt x="7509" y="3712"/>
                  <a:pt x="7509" y="3712"/>
                </a:cubicBezTo>
                <a:cubicBezTo>
                  <a:pt x="7509" y="3712"/>
                  <a:pt x="7509" y="3712"/>
                  <a:pt x="7509" y="3797"/>
                </a:cubicBezTo>
                <a:cubicBezTo>
                  <a:pt x="7509" y="3797"/>
                  <a:pt x="7509" y="3797"/>
                  <a:pt x="7509" y="3797"/>
                </a:cubicBezTo>
                <a:cubicBezTo>
                  <a:pt x="7509" y="3797"/>
                  <a:pt x="7509" y="3797"/>
                  <a:pt x="7509" y="3797"/>
                </a:cubicBezTo>
                <a:cubicBezTo>
                  <a:pt x="7509" y="3797"/>
                  <a:pt x="7509" y="3797"/>
                  <a:pt x="7509" y="3797"/>
                </a:cubicBezTo>
                <a:cubicBezTo>
                  <a:pt x="7594" y="3797"/>
                  <a:pt x="7594" y="3797"/>
                  <a:pt x="7594" y="3797"/>
                </a:cubicBezTo>
                <a:cubicBezTo>
                  <a:pt x="7594" y="3797"/>
                  <a:pt x="7594" y="3797"/>
                  <a:pt x="7594" y="3797"/>
                </a:cubicBezTo>
                <a:cubicBezTo>
                  <a:pt x="7594" y="3797"/>
                  <a:pt x="7594" y="3797"/>
                  <a:pt x="7594" y="3797"/>
                </a:cubicBezTo>
                <a:cubicBezTo>
                  <a:pt x="7594" y="3797"/>
                  <a:pt x="7594" y="3797"/>
                  <a:pt x="7594" y="3797"/>
                </a:cubicBezTo>
                <a:cubicBezTo>
                  <a:pt x="7594" y="3881"/>
                  <a:pt x="7678" y="3881"/>
                  <a:pt x="7594" y="3881"/>
                </a:cubicBezTo>
                <a:cubicBezTo>
                  <a:pt x="7594" y="3881"/>
                  <a:pt x="7594" y="3881"/>
                  <a:pt x="7594" y="3881"/>
                </a:cubicBezTo>
                <a:cubicBezTo>
                  <a:pt x="7594" y="3881"/>
                  <a:pt x="7594" y="3881"/>
                  <a:pt x="7594" y="3881"/>
                </a:cubicBezTo>
                <a:cubicBezTo>
                  <a:pt x="7594" y="3881"/>
                  <a:pt x="7509" y="3881"/>
                  <a:pt x="7509" y="3797"/>
                </a:cubicBezTo>
                <a:cubicBezTo>
                  <a:pt x="7509" y="3797"/>
                  <a:pt x="7509" y="3797"/>
                  <a:pt x="7509" y="3797"/>
                </a:cubicBezTo>
                <a:cubicBezTo>
                  <a:pt x="7509" y="3881"/>
                  <a:pt x="7594" y="3881"/>
                  <a:pt x="7509" y="3881"/>
                </a:cubicBezTo>
                <a:cubicBezTo>
                  <a:pt x="7509" y="3881"/>
                  <a:pt x="7509" y="3881"/>
                  <a:pt x="7509" y="3881"/>
                </a:cubicBezTo>
                <a:cubicBezTo>
                  <a:pt x="7509" y="3881"/>
                  <a:pt x="7509" y="3966"/>
                  <a:pt x="7425" y="3881"/>
                </a:cubicBezTo>
                <a:cubicBezTo>
                  <a:pt x="7425" y="3881"/>
                  <a:pt x="7425" y="3881"/>
                  <a:pt x="7341" y="3881"/>
                </a:cubicBezTo>
                <a:cubicBezTo>
                  <a:pt x="7341" y="3881"/>
                  <a:pt x="7341" y="3881"/>
                  <a:pt x="7341" y="3881"/>
                </a:cubicBezTo>
                <a:cubicBezTo>
                  <a:pt x="7341" y="3881"/>
                  <a:pt x="7341" y="3881"/>
                  <a:pt x="7341" y="3881"/>
                </a:cubicBezTo>
                <a:cubicBezTo>
                  <a:pt x="7341" y="3881"/>
                  <a:pt x="7341" y="3881"/>
                  <a:pt x="7341" y="3881"/>
                </a:cubicBezTo>
                <a:cubicBezTo>
                  <a:pt x="7341" y="3881"/>
                  <a:pt x="7341" y="3881"/>
                  <a:pt x="7341" y="3881"/>
                </a:cubicBezTo>
                <a:cubicBezTo>
                  <a:pt x="7256" y="3797"/>
                  <a:pt x="7256" y="3797"/>
                  <a:pt x="7256" y="3797"/>
                </a:cubicBezTo>
                <a:cubicBezTo>
                  <a:pt x="7256" y="3797"/>
                  <a:pt x="7256" y="3797"/>
                  <a:pt x="7256" y="3797"/>
                </a:cubicBezTo>
                <a:cubicBezTo>
                  <a:pt x="7172" y="3797"/>
                  <a:pt x="7172" y="3797"/>
                  <a:pt x="7172" y="3797"/>
                </a:cubicBezTo>
                <a:cubicBezTo>
                  <a:pt x="7088" y="3797"/>
                  <a:pt x="7088" y="3881"/>
                  <a:pt x="7088" y="3881"/>
                </a:cubicBezTo>
                <a:cubicBezTo>
                  <a:pt x="7003" y="3797"/>
                  <a:pt x="7003" y="3797"/>
                  <a:pt x="6919" y="3797"/>
                </a:cubicBezTo>
                <a:cubicBezTo>
                  <a:pt x="6919" y="3797"/>
                  <a:pt x="6919" y="3797"/>
                  <a:pt x="6834" y="3797"/>
                </a:cubicBezTo>
                <a:cubicBezTo>
                  <a:pt x="6834" y="3797"/>
                  <a:pt x="6834" y="3797"/>
                  <a:pt x="6834" y="3797"/>
                </a:cubicBezTo>
                <a:cubicBezTo>
                  <a:pt x="6834" y="3797"/>
                  <a:pt x="6834" y="3797"/>
                  <a:pt x="6919" y="3797"/>
                </a:cubicBezTo>
                <a:cubicBezTo>
                  <a:pt x="6919" y="3797"/>
                  <a:pt x="6919" y="3797"/>
                  <a:pt x="6919" y="3797"/>
                </a:cubicBezTo>
                <a:cubicBezTo>
                  <a:pt x="6919" y="3797"/>
                  <a:pt x="7003" y="3797"/>
                  <a:pt x="7003" y="3881"/>
                </a:cubicBezTo>
                <a:cubicBezTo>
                  <a:pt x="7003" y="3881"/>
                  <a:pt x="7003" y="3881"/>
                  <a:pt x="6919" y="3881"/>
                </a:cubicBezTo>
                <a:cubicBezTo>
                  <a:pt x="6919" y="3881"/>
                  <a:pt x="6919" y="3881"/>
                  <a:pt x="6919" y="3881"/>
                </a:cubicBezTo>
                <a:cubicBezTo>
                  <a:pt x="6919" y="3881"/>
                  <a:pt x="6919" y="3881"/>
                  <a:pt x="6919" y="3881"/>
                </a:cubicBezTo>
                <a:cubicBezTo>
                  <a:pt x="7003" y="3881"/>
                  <a:pt x="7003" y="3881"/>
                  <a:pt x="7003" y="3881"/>
                </a:cubicBezTo>
                <a:cubicBezTo>
                  <a:pt x="7003" y="3881"/>
                  <a:pt x="7003" y="3881"/>
                  <a:pt x="7003" y="3881"/>
                </a:cubicBezTo>
                <a:cubicBezTo>
                  <a:pt x="7088" y="3881"/>
                  <a:pt x="7088" y="3881"/>
                  <a:pt x="7088" y="3881"/>
                </a:cubicBezTo>
                <a:cubicBezTo>
                  <a:pt x="7172" y="3881"/>
                  <a:pt x="7172" y="3797"/>
                  <a:pt x="7172" y="3797"/>
                </a:cubicBezTo>
                <a:cubicBezTo>
                  <a:pt x="7172" y="3797"/>
                  <a:pt x="7172" y="3881"/>
                  <a:pt x="7172" y="3881"/>
                </a:cubicBezTo>
                <a:cubicBezTo>
                  <a:pt x="7172" y="3881"/>
                  <a:pt x="7172" y="3881"/>
                  <a:pt x="7172" y="3881"/>
                </a:cubicBezTo>
                <a:cubicBezTo>
                  <a:pt x="7172" y="3881"/>
                  <a:pt x="7172" y="3966"/>
                  <a:pt x="7172" y="3966"/>
                </a:cubicBezTo>
                <a:cubicBezTo>
                  <a:pt x="7172" y="3966"/>
                  <a:pt x="7088" y="3966"/>
                  <a:pt x="7088" y="3966"/>
                </a:cubicBezTo>
                <a:cubicBezTo>
                  <a:pt x="7088" y="3966"/>
                  <a:pt x="7088" y="3966"/>
                  <a:pt x="7088" y="3966"/>
                </a:cubicBezTo>
                <a:cubicBezTo>
                  <a:pt x="7088" y="3966"/>
                  <a:pt x="7003" y="3966"/>
                  <a:pt x="7003" y="3966"/>
                </a:cubicBezTo>
                <a:cubicBezTo>
                  <a:pt x="7003" y="3966"/>
                  <a:pt x="7003" y="3966"/>
                  <a:pt x="7003" y="3966"/>
                </a:cubicBezTo>
                <a:cubicBezTo>
                  <a:pt x="7088" y="4050"/>
                  <a:pt x="7003" y="4050"/>
                  <a:pt x="7003" y="4134"/>
                </a:cubicBezTo>
                <a:cubicBezTo>
                  <a:pt x="7003" y="4134"/>
                  <a:pt x="7003" y="4134"/>
                  <a:pt x="7003" y="4134"/>
                </a:cubicBezTo>
                <a:cubicBezTo>
                  <a:pt x="7003" y="4134"/>
                  <a:pt x="7003" y="4134"/>
                  <a:pt x="7003" y="4134"/>
                </a:cubicBezTo>
                <a:cubicBezTo>
                  <a:pt x="7003" y="4134"/>
                  <a:pt x="7003" y="4050"/>
                  <a:pt x="7088" y="4050"/>
                </a:cubicBezTo>
                <a:cubicBezTo>
                  <a:pt x="7088" y="4050"/>
                  <a:pt x="7088" y="4050"/>
                  <a:pt x="7088" y="4050"/>
                </a:cubicBezTo>
                <a:cubicBezTo>
                  <a:pt x="7088" y="4050"/>
                  <a:pt x="7172" y="4050"/>
                  <a:pt x="7172" y="4050"/>
                </a:cubicBezTo>
                <a:cubicBezTo>
                  <a:pt x="7172" y="4050"/>
                  <a:pt x="7172" y="4050"/>
                  <a:pt x="7172" y="4050"/>
                </a:cubicBezTo>
                <a:cubicBezTo>
                  <a:pt x="7172" y="4050"/>
                  <a:pt x="7172" y="4050"/>
                  <a:pt x="7256" y="4050"/>
                </a:cubicBezTo>
                <a:cubicBezTo>
                  <a:pt x="7256" y="4050"/>
                  <a:pt x="7256" y="4050"/>
                  <a:pt x="7256" y="4050"/>
                </a:cubicBezTo>
                <a:cubicBezTo>
                  <a:pt x="7256" y="4050"/>
                  <a:pt x="7172" y="4050"/>
                  <a:pt x="7172" y="4050"/>
                </a:cubicBezTo>
                <a:cubicBezTo>
                  <a:pt x="7172" y="4050"/>
                  <a:pt x="7172" y="4134"/>
                  <a:pt x="7172" y="4134"/>
                </a:cubicBezTo>
                <a:cubicBezTo>
                  <a:pt x="7172" y="4134"/>
                  <a:pt x="7088" y="4134"/>
                  <a:pt x="7088" y="4134"/>
                </a:cubicBezTo>
                <a:cubicBezTo>
                  <a:pt x="7088" y="4134"/>
                  <a:pt x="7088" y="4134"/>
                  <a:pt x="7088" y="4134"/>
                </a:cubicBezTo>
                <a:cubicBezTo>
                  <a:pt x="7088" y="4134"/>
                  <a:pt x="7088" y="4134"/>
                  <a:pt x="7088" y="4134"/>
                </a:cubicBezTo>
                <a:cubicBezTo>
                  <a:pt x="7088" y="4134"/>
                  <a:pt x="7088" y="4134"/>
                  <a:pt x="7172" y="4134"/>
                </a:cubicBezTo>
                <a:cubicBezTo>
                  <a:pt x="7172" y="4134"/>
                  <a:pt x="7172" y="4134"/>
                  <a:pt x="7172" y="4134"/>
                </a:cubicBezTo>
                <a:cubicBezTo>
                  <a:pt x="7172" y="4134"/>
                  <a:pt x="7172" y="4134"/>
                  <a:pt x="7172" y="4134"/>
                </a:cubicBezTo>
                <a:cubicBezTo>
                  <a:pt x="7172" y="4134"/>
                  <a:pt x="7256" y="4134"/>
                  <a:pt x="7256" y="4050"/>
                </a:cubicBezTo>
                <a:cubicBezTo>
                  <a:pt x="7256" y="4050"/>
                  <a:pt x="7256" y="4050"/>
                  <a:pt x="7256" y="4050"/>
                </a:cubicBezTo>
                <a:cubicBezTo>
                  <a:pt x="7256" y="4050"/>
                  <a:pt x="7341" y="4050"/>
                  <a:pt x="7341" y="3966"/>
                </a:cubicBezTo>
                <a:cubicBezTo>
                  <a:pt x="7341" y="3966"/>
                  <a:pt x="7341" y="3966"/>
                  <a:pt x="7341" y="3966"/>
                </a:cubicBezTo>
                <a:cubicBezTo>
                  <a:pt x="7341" y="3966"/>
                  <a:pt x="7341" y="3966"/>
                  <a:pt x="7341" y="4050"/>
                </a:cubicBezTo>
                <a:cubicBezTo>
                  <a:pt x="7341" y="4050"/>
                  <a:pt x="7425" y="3966"/>
                  <a:pt x="7425" y="3966"/>
                </a:cubicBezTo>
                <a:cubicBezTo>
                  <a:pt x="7425" y="3966"/>
                  <a:pt x="7509" y="3966"/>
                  <a:pt x="7509" y="3966"/>
                </a:cubicBezTo>
                <a:cubicBezTo>
                  <a:pt x="7509" y="3966"/>
                  <a:pt x="7509" y="3966"/>
                  <a:pt x="7594" y="3966"/>
                </a:cubicBezTo>
                <a:cubicBezTo>
                  <a:pt x="7594" y="3966"/>
                  <a:pt x="7594" y="3966"/>
                  <a:pt x="7594" y="3966"/>
                </a:cubicBezTo>
                <a:cubicBezTo>
                  <a:pt x="7594" y="3966"/>
                  <a:pt x="7594" y="3966"/>
                  <a:pt x="7594" y="3881"/>
                </a:cubicBezTo>
                <a:cubicBezTo>
                  <a:pt x="7678" y="3966"/>
                  <a:pt x="7678" y="3966"/>
                  <a:pt x="7678" y="3966"/>
                </a:cubicBezTo>
                <a:cubicBezTo>
                  <a:pt x="7678" y="3966"/>
                  <a:pt x="7594" y="3966"/>
                  <a:pt x="7594" y="3966"/>
                </a:cubicBezTo>
                <a:cubicBezTo>
                  <a:pt x="7594" y="3966"/>
                  <a:pt x="7594" y="3966"/>
                  <a:pt x="7594" y="3966"/>
                </a:cubicBezTo>
                <a:cubicBezTo>
                  <a:pt x="7594" y="3966"/>
                  <a:pt x="7594" y="3966"/>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09" y="4050"/>
                  <a:pt x="7509" y="4050"/>
                </a:cubicBezTo>
                <a:cubicBezTo>
                  <a:pt x="7509" y="4134"/>
                  <a:pt x="7509" y="4134"/>
                  <a:pt x="7594" y="4134"/>
                </a:cubicBezTo>
                <a:cubicBezTo>
                  <a:pt x="7594" y="4134"/>
                  <a:pt x="7594" y="4134"/>
                  <a:pt x="7594" y="4134"/>
                </a:cubicBezTo>
                <a:cubicBezTo>
                  <a:pt x="7509" y="4134"/>
                  <a:pt x="7509" y="4134"/>
                  <a:pt x="7509" y="4134"/>
                </a:cubicBezTo>
                <a:cubicBezTo>
                  <a:pt x="7509" y="4134"/>
                  <a:pt x="7509" y="4134"/>
                  <a:pt x="7509" y="4134"/>
                </a:cubicBezTo>
                <a:cubicBezTo>
                  <a:pt x="7509" y="4134"/>
                  <a:pt x="7509" y="4134"/>
                  <a:pt x="7509" y="4134"/>
                </a:cubicBezTo>
                <a:cubicBezTo>
                  <a:pt x="7509" y="4134"/>
                  <a:pt x="7509" y="4219"/>
                  <a:pt x="7509" y="4219"/>
                </a:cubicBezTo>
                <a:cubicBezTo>
                  <a:pt x="7509" y="4219"/>
                  <a:pt x="7509" y="4219"/>
                  <a:pt x="7425" y="4219"/>
                </a:cubicBezTo>
                <a:cubicBezTo>
                  <a:pt x="7509" y="4219"/>
                  <a:pt x="7509" y="4219"/>
                  <a:pt x="7509" y="4219"/>
                </a:cubicBezTo>
                <a:cubicBezTo>
                  <a:pt x="7509" y="4219"/>
                  <a:pt x="7509" y="4219"/>
                  <a:pt x="7509" y="4219"/>
                </a:cubicBezTo>
                <a:cubicBezTo>
                  <a:pt x="7509" y="4219"/>
                  <a:pt x="7509" y="4303"/>
                  <a:pt x="7509" y="4303"/>
                </a:cubicBezTo>
                <a:cubicBezTo>
                  <a:pt x="7425" y="4303"/>
                  <a:pt x="7425" y="4303"/>
                  <a:pt x="7425" y="4303"/>
                </a:cubicBezTo>
                <a:cubicBezTo>
                  <a:pt x="7425" y="4303"/>
                  <a:pt x="7425" y="4303"/>
                  <a:pt x="7425" y="4303"/>
                </a:cubicBezTo>
                <a:cubicBezTo>
                  <a:pt x="7425" y="4303"/>
                  <a:pt x="7425" y="4303"/>
                  <a:pt x="7425" y="4303"/>
                </a:cubicBezTo>
                <a:cubicBezTo>
                  <a:pt x="7425" y="4303"/>
                  <a:pt x="7425" y="4303"/>
                  <a:pt x="7425" y="4303"/>
                </a:cubicBezTo>
                <a:cubicBezTo>
                  <a:pt x="7425" y="4303"/>
                  <a:pt x="7425" y="4303"/>
                  <a:pt x="7425" y="4303"/>
                </a:cubicBezTo>
                <a:cubicBezTo>
                  <a:pt x="7425" y="4303"/>
                  <a:pt x="7341" y="4387"/>
                  <a:pt x="7341" y="4387"/>
                </a:cubicBezTo>
                <a:cubicBezTo>
                  <a:pt x="7341" y="4387"/>
                  <a:pt x="7341" y="4387"/>
                  <a:pt x="7341" y="4387"/>
                </a:cubicBezTo>
                <a:cubicBezTo>
                  <a:pt x="7341" y="4387"/>
                  <a:pt x="7341" y="4387"/>
                  <a:pt x="7341" y="4387"/>
                </a:cubicBezTo>
                <a:cubicBezTo>
                  <a:pt x="7256" y="4387"/>
                  <a:pt x="7256" y="4387"/>
                  <a:pt x="7256" y="4387"/>
                </a:cubicBezTo>
                <a:cubicBezTo>
                  <a:pt x="7256" y="4472"/>
                  <a:pt x="7256" y="4472"/>
                  <a:pt x="7172" y="4472"/>
                </a:cubicBezTo>
                <a:cubicBezTo>
                  <a:pt x="7172" y="4472"/>
                  <a:pt x="7172" y="4472"/>
                  <a:pt x="7172" y="4472"/>
                </a:cubicBezTo>
                <a:cubicBezTo>
                  <a:pt x="7172" y="4472"/>
                  <a:pt x="7172" y="4472"/>
                  <a:pt x="7172" y="4472"/>
                </a:cubicBezTo>
                <a:cubicBezTo>
                  <a:pt x="7172" y="4472"/>
                  <a:pt x="7088" y="4472"/>
                  <a:pt x="7088" y="4472"/>
                </a:cubicBezTo>
                <a:cubicBezTo>
                  <a:pt x="7088" y="4472"/>
                  <a:pt x="7172" y="4472"/>
                  <a:pt x="7172" y="4472"/>
                </a:cubicBezTo>
                <a:cubicBezTo>
                  <a:pt x="7172" y="4556"/>
                  <a:pt x="7088" y="4556"/>
                  <a:pt x="7088" y="4556"/>
                </a:cubicBezTo>
                <a:cubicBezTo>
                  <a:pt x="7088" y="4472"/>
                  <a:pt x="7088" y="4556"/>
                  <a:pt x="7088" y="4472"/>
                </a:cubicBezTo>
                <a:cubicBezTo>
                  <a:pt x="7088" y="4556"/>
                  <a:pt x="7088" y="4556"/>
                  <a:pt x="7088" y="4556"/>
                </a:cubicBezTo>
                <a:cubicBezTo>
                  <a:pt x="7088" y="4556"/>
                  <a:pt x="7088" y="4556"/>
                  <a:pt x="7003" y="4556"/>
                </a:cubicBezTo>
                <a:cubicBezTo>
                  <a:pt x="7003" y="4556"/>
                  <a:pt x="7003" y="4556"/>
                  <a:pt x="7003" y="4556"/>
                </a:cubicBezTo>
                <a:cubicBezTo>
                  <a:pt x="7003" y="4556"/>
                  <a:pt x="7003" y="4556"/>
                  <a:pt x="6919" y="4556"/>
                </a:cubicBezTo>
                <a:cubicBezTo>
                  <a:pt x="6919" y="4556"/>
                  <a:pt x="6919" y="4556"/>
                  <a:pt x="6834" y="4472"/>
                </a:cubicBezTo>
                <a:cubicBezTo>
                  <a:pt x="6834" y="4472"/>
                  <a:pt x="6834" y="4472"/>
                  <a:pt x="6834" y="4472"/>
                </a:cubicBezTo>
                <a:cubicBezTo>
                  <a:pt x="6834" y="4556"/>
                  <a:pt x="6834" y="4556"/>
                  <a:pt x="6834" y="4556"/>
                </a:cubicBezTo>
                <a:cubicBezTo>
                  <a:pt x="6834" y="4556"/>
                  <a:pt x="6919" y="4556"/>
                  <a:pt x="6919" y="4556"/>
                </a:cubicBezTo>
                <a:cubicBezTo>
                  <a:pt x="6919" y="4556"/>
                  <a:pt x="6919" y="4556"/>
                  <a:pt x="6919" y="4556"/>
                </a:cubicBezTo>
                <a:cubicBezTo>
                  <a:pt x="6919" y="4556"/>
                  <a:pt x="6919" y="4556"/>
                  <a:pt x="6919" y="4556"/>
                </a:cubicBezTo>
                <a:cubicBezTo>
                  <a:pt x="6919" y="4556"/>
                  <a:pt x="6919" y="4556"/>
                  <a:pt x="6919" y="4556"/>
                </a:cubicBezTo>
                <a:cubicBezTo>
                  <a:pt x="7003" y="4556"/>
                  <a:pt x="6919" y="4641"/>
                  <a:pt x="6919" y="4641"/>
                </a:cubicBezTo>
                <a:cubicBezTo>
                  <a:pt x="6919" y="4641"/>
                  <a:pt x="6919" y="4641"/>
                  <a:pt x="6919" y="4641"/>
                </a:cubicBezTo>
                <a:cubicBezTo>
                  <a:pt x="6919" y="4641"/>
                  <a:pt x="6919" y="4641"/>
                  <a:pt x="6834" y="4641"/>
                </a:cubicBezTo>
                <a:cubicBezTo>
                  <a:pt x="6834" y="4725"/>
                  <a:pt x="6919" y="4725"/>
                  <a:pt x="6834" y="4725"/>
                </a:cubicBezTo>
                <a:cubicBezTo>
                  <a:pt x="6834" y="4725"/>
                  <a:pt x="6834" y="4725"/>
                  <a:pt x="6834" y="4725"/>
                </a:cubicBezTo>
                <a:cubicBezTo>
                  <a:pt x="6834" y="4725"/>
                  <a:pt x="6834" y="4809"/>
                  <a:pt x="6834" y="4809"/>
                </a:cubicBezTo>
                <a:cubicBezTo>
                  <a:pt x="6834" y="4809"/>
                  <a:pt x="6834" y="4809"/>
                  <a:pt x="6834" y="4809"/>
                </a:cubicBezTo>
                <a:cubicBezTo>
                  <a:pt x="6834" y="4809"/>
                  <a:pt x="6834" y="4809"/>
                  <a:pt x="6834" y="4809"/>
                </a:cubicBezTo>
                <a:cubicBezTo>
                  <a:pt x="6834" y="4809"/>
                  <a:pt x="6834" y="4809"/>
                  <a:pt x="6834" y="4809"/>
                </a:cubicBezTo>
                <a:cubicBezTo>
                  <a:pt x="6834" y="4809"/>
                  <a:pt x="6834" y="4809"/>
                  <a:pt x="6834" y="4894"/>
                </a:cubicBezTo>
                <a:cubicBezTo>
                  <a:pt x="6834" y="4894"/>
                  <a:pt x="6834" y="4894"/>
                  <a:pt x="6834" y="4894"/>
                </a:cubicBezTo>
                <a:cubicBezTo>
                  <a:pt x="6834" y="4894"/>
                  <a:pt x="6834" y="4894"/>
                  <a:pt x="6834" y="4978"/>
                </a:cubicBezTo>
                <a:cubicBezTo>
                  <a:pt x="6834" y="4978"/>
                  <a:pt x="6834" y="4978"/>
                  <a:pt x="6750" y="4978"/>
                </a:cubicBezTo>
                <a:cubicBezTo>
                  <a:pt x="6750" y="4978"/>
                  <a:pt x="6750" y="4978"/>
                  <a:pt x="6750" y="4978"/>
                </a:cubicBezTo>
                <a:cubicBezTo>
                  <a:pt x="6750" y="4978"/>
                  <a:pt x="6666" y="4978"/>
                  <a:pt x="6666" y="4978"/>
                </a:cubicBezTo>
                <a:cubicBezTo>
                  <a:pt x="6666" y="4978"/>
                  <a:pt x="6750" y="4978"/>
                  <a:pt x="6750" y="4978"/>
                </a:cubicBezTo>
                <a:cubicBezTo>
                  <a:pt x="6750" y="4978"/>
                  <a:pt x="6666" y="4978"/>
                  <a:pt x="6666" y="4978"/>
                </a:cubicBezTo>
                <a:cubicBezTo>
                  <a:pt x="6666" y="5062"/>
                  <a:pt x="6666" y="5062"/>
                  <a:pt x="6666" y="5062"/>
                </a:cubicBezTo>
                <a:cubicBezTo>
                  <a:pt x="6666" y="5062"/>
                  <a:pt x="6666" y="5062"/>
                  <a:pt x="6666" y="5062"/>
                </a:cubicBezTo>
                <a:cubicBezTo>
                  <a:pt x="6666" y="5062"/>
                  <a:pt x="6666" y="5062"/>
                  <a:pt x="6666" y="5062"/>
                </a:cubicBezTo>
                <a:cubicBezTo>
                  <a:pt x="6666" y="5062"/>
                  <a:pt x="6666" y="5062"/>
                  <a:pt x="6666" y="5062"/>
                </a:cubicBezTo>
                <a:cubicBezTo>
                  <a:pt x="6666" y="5062"/>
                  <a:pt x="6581" y="5062"/>
                  <a:pt x="6581" y="5062"/>
                </a:cubicBezTo>
                <a:cubicBezTo>
                  <a:pt x="6581" y="5062"/>
                  <a:pt x="6581" y="5062"/>
                  <a:pt x="6581" y="5062"/>
                </a:cubicBezTo>
                <a:cubicBezTo>
                  <a:pt x="6581" y="5062"/>
                  <a:pt x="6581" y="5062"/>
                  <a:pt x="6581" y="5062"/>
                </a:cubicBezTo>
                <a:cubicBezTo>
                  <a:pt x="6581" y="5062"/>
                  <a:pt x="6581" y="5062"/>
                  <a:pt x="6581" y="5062"/>
                </a:cubicBezTo>
                <a:cubicBezTo>
                  <a:pt x="6581" y="5062"/>
                  <a:pt x="6581" y="5147"/>
                  <a:pt x="6497" y="5147"/>
                </a:cubicBezTo>
                <a:cubicBezTo>
                  <a:pt x="6497" y="5147"/>
                  <a:pt x="6497" y="5147"/>
                  <a:pt x="6497" y="5147"/>
                </a:cubicBezTo>
                <a:cubicBezTo>
                  <a:pt x="6497" y="5147"/>
                  <a:pt x="6497" y="5147"/>
                  <a:pt x="6497" y="5147"/>
                </a:cubicBezTo>
                <a:cubicBezTo>
                  <a:pt x="6497" y="5147"/>
                  <a:pt x="6497" y="5147"/>
                  <a:pt x="6497" y="5147"/>
                </a:cubicBezTo>
                <a:cubicBezTo>
                  <a:pt x="6497" y="5147"/>
                  <a:pt x="6497" y="5147"/>
                  <a:pt x="6497" y="5147"/>
                </a:cubicBezTo>
                <a:cubicBezTo>
                  <a:pt x="6497" y="5147"/>
                  <a:pt x="6497" y="5147"/>
                  <a:pt x="6497" y="5062"/>
                </a:cubicBezTo>
                <a:cubicBezTo>
                  <a:pt x="6497" y="5062"/>
                  <a:pt x="6497" y="5062"/>
                  <a:pt x="6497" y="5062"/>
                </a:cubicBezTo>
                <a:cubicBezTo>
                  <a:pt x="6497" y="5062"/>
                  <a:pt x="6497" y="5062"/>
                  <a:pt x="6497" y="4978"/>
                </a:cubicBezTo>
                <a:cubicBezTo>
                  <a:pt x="6497" y="5062"/>
                  <a:pt x="6497" y="5062"/>
                  <a:pt x="6497" y="4978"/>
                </a:cubicBezTo>
                <a:cubicBezTo>
                  <a:pt x="6497" y="5062"/>
                  <a:pt x="6497" y="5062"/>
                  <a:pt x="6497" y="5062"/>
                </a:cubicBezTo>
                <a:cubicBezTo>
                  <a:pt x="6497" y="5062"/>
                  <a:pt x="6497" y="5062"/>
                  <a:pt x="6497" y="5062"/>
                </a:cubicBezTo>
                <a:cubicBezTo>
                  <a:pt x="6497" y="5062"/>
                  <a:pt x="6497" y="5062"/>
                  <a:pt x="6497" y="5062"/>
                </a:cubicBezTo>
                <a:cubicBezTo>
                  <a:pt x="6497" y="5062"/>
                  <a:pt x="6413" y="5062"/>
                  <a:pt x="6413" y="5062"/>
                </a:cubicBezTo>
                <a:cubicBezTo>
                  <a:pt x="6413" y="5062"/>
                  <a:pt x="6413" y="5062"/>
                  <a:pt x="6413" y="5147"/>
                </a:cubicBezTo>
                <a:cubicBezTo>
                  <a:pt x="6413" y="5147"/>
                  <a:pt x="6497" y="5147"/>
                  <a:pt x="6413" y="5147"/>
                </a:cubicBezTo>
                <a:cubicBezTo>
                  <a:pt x="6413" y="5147"/>
                  <a:pt x="6413" y="5147"/>
                  <a:pt x="6413" y="5147"/>
                </a:cubicBezTo>
                <a:cubicBezTo>
                  <a:pt x="6413" y="5147"/>
                  <a:pt x="6413" y="5147"/>
                  <a:pt x="6413" y="5231"/>
                </a:cubicBezTo>
                <a:cubicBezTo>
                  <a:pt x="6413" y="5231"/>
                  <a:pt x="6413" y="5231"/>
                  <a:pt x="6328" y="5231"/>
                </a:cubicBezTo>
                <a:cubicBezTo>
                  <a:pt x="6328" y="5231"/>
                  <a:pt x="6328" y="5231"/>
                  <a:pt x="6328" y="5231"/>
                </a:cubicBezTo>
                <a:cubicBezTo>
                  <a:pt x="6328" y="5231"/>
                  <a:pt x="6328" y="5231"/>
                  <a:pt x="6328" y="5147"/>
                </a:cubicBezTo>
                <a:cubicBezTo>
                  <a:pt x="6328" y="5147"/>
                  <a:pt x="6328" y="5147"/>
                  <a:pt x="6328" y="5147"/>
                </a:cubicBezTo>
                <a:cubicBezTo>
                  <a:pt x="6328" y="5147"/>
                  <a:pt x="6328" y="5147"/>
                  <a:pt x="6328" y="5147"/>
                </a:cubicBezTo>
                <a:cubicBezTo>
                  <a:pt x="6328" y="5147"/>
                  <a:pt x="6328" y="5231"/>
                  <a:pt x="6328" y="5231"/>
                </a:cubicBezTo>
                <a:cubicBezTo>
                  <a:pt x="6328" y="5231"/>
                  <a:pt x="6328" y="5231"/>
                  <a:pt x="6328" y="5231"/>
                </a:cubicBezTo>
                <a:cubicBezTo>
                  <a:pt x="6328" y="5231"/>
                  <a:pt x="6328" y="5231"/>
                  <a:pt x="6328" y="5231"/>
                </a:cubicBezTo>
                <a:cubicBezTo>
                  <a:pt x="6328" y="5231"/>
                  <a:pt x="6328" y="5231"/>
                  <a:pt x="6328" y="5231"/>
                </a:cubicBezTo>
                <a:cubicBezTo>
                  <a:pt x="6328" y="5231"/>
                  <a:pt x="6328" y="5231"/>
                  <a:pt x="6328" y="5231"/>
                </a:cubicBezTo>
                <a:cubicBezTo>
                  <a:pt x="6328" y="5231"/>
                  <a:pt x="6328" y="5231"/>
                  <a:pt x="6328" y="5231"/>
                </a:cubicBezTo>
                <a:cubicBezTo>
                  <a:pt x="6244" y="5231"/>
                  <a:pt x="6328" y="5231"/>
                  <a:pt x="6244" y="5231"/>
                </a:cubicBezTo>
                <a:cubicBezTo>
                  <a:pt x="6244" y="5231"/>
                  <a:pt x="6244" y="5231"/>
                  <a:pt x="6244" y="5231"/>
                </a:cubicBezTo>
                <a:cubicBezTo>
                  <a:pt x="6244" y="5231"/>
                  <a:pt x="6244" y="5231"/>
                  <a:pt x="6244" y="5231"/>
                </a:cubicBezTo>
                <a:cubicBezTo>
                  <a:pt x="6244" y="5231"/>
                  <a:pt x="6244" y="5231"/>
                  <a:pt x="6328" y="5231"/>
                </a:cubicBezTo>
                <a:cubicBezTo>
                  <a:pt x="6328" y="5231"/>
                  <a:pt x="6328" y="5316"/>
                  <a:pt x="6328" y="5316"/>
                </a:cubicBezTo>
                <a:cubicBezTo>
                  <a:pt x="6244" y="5316"/>
                  <a:pt x="6244" y="5316"/>
                  <a:pt x="6244" y="5316"/>
                </a:cubicBezTo>
                <a:cubicBezTo>
                  <a:pt x="6244" y="5316"/>
                  <a:pt x="6244" y="5316"/>
                  <a:pt x="6159" y="5316"/>
                </a:cubicBezTo>
                <a:cubicBezTo>
                  <a:pt x="6159" y="5316"/>
                  <a:pt x="6159" y="5316"/>
                  <a:pt x="6159" y="5316"/>
                </a:cubicBezTo>
                <a:cubicBezTo>
                  <a:pt x="6159" y="5400"/>
                  <a:pt x="6244" y="5316"/>
                  <a:pt x="6244" y="5400"/>
                </a:cubicBezTo>
                <a:cubicBezTo>
                  <a:pt x="6244" y="5400"/>
                  <a:pt x="6244" y="5400"/>
                  <a:pt x="6244" y="5400"/>
                </a:cubicBezTo>
                <a:cubicBezTo>
                  <a:pt x="6244" y="5400"/>
                  <a:pt x="6244" y="5400"/>
                  <a:pt x="6244" y="5400"/>
                </a:cubicBezTo>
                <a:cubicBezTo>
                  <a:pt x="6244" y="5400"/>
                  <a:pt x="6244" y="5400"/>
                  <a:pt x="6244" y="5400"/>
                </a:cubicBezTo>
                <a:cubicBezTo>
                  <a:pt x="6244" y="5400"/>
                  <a:pt x="6244" y="5400"/>
                  <a:pt x="6244" y="5400"/>
                </a:cubicBezTo>
                <a:cubicBezTo>
                  <a:pt x="6244" y="5400"/>
                  <a:pt x="6244" y="5400"/>
                  <a:pt x="6244" y="5484"/>
                </a:cubicBezTo>
                <a:cubicBezTo>
                  <a:pt x="6244" y="5484"/>
                  <a:pt x="6244" y="5484"/>
                  <a:pt x="6244" y="5484"/>
                </a:cubicBezTo>
                <a:cubicBezTo>
                  <a:pt x="6244" y="5484"/>
                  <a:pt x="6244" y="5484"/>
                  <a:pt x="6159" y="5484"/>
                </a:cubicBezTo>
                <a:cubicBezTo>
                  <a:pt x="6159" y="5484"/>
                  <a:pt x="6159" y="5484"/>
                  <a:pt x="6159" y="5484"/>
                </a:cubicBezTo>
                <a:cubicBezTo>
                  <a:pt x="6159" y="5484"/>
                  <a:pt x="6159" y="5484"/>
                  <a:pt x="6244" y="5484"/>
                </a:cubicBezTo>
                <a:cubicBezTo>
                  <a:pt x="6244" y="5484"/>
                  <a:pt x="6244" y="5484"/>
                  <a:pt x="6244" y="5484"/>
                </a:cubicBezTo>
                <a:cubicBezTo>
                  <a:pt x="6244" y="5484"/>
                  <a:pt x="6244" y="5484"/>
                  <a:pt x="6244" y="5484"/>
                </a:cubicBezTo>
                <a:cubicBezTo>
                  <a:pt x="6244" y="5484"/>
                  <a:pt x="6244" y="5569"/>
                  <a:pt x="6244" y="5569"/>
                </a:cubicBezTo>
                <a:cubicBezTo>
                  <a:pt x="6244" y="5569"/>
                  <a:pt x="6328" y="5569"/>
                  <a:pt x="6328" y="5569"/>
                </a:cubicBezTo>
                <a:cubicBezTo>
                  <a:pt x="6244" y="5569"/>
                  <a:pt x="6244" y="5569"/>
                  <a:pt x="6244" y="5569"/>
                </a:cubicBezTo>
                <a:cubicBezTo>
                  <a:pt x="6244" y="5569"/>
                  <a:pt x="6244" y="5569"/>
                  <a:pt x="6244" y="5569"/>
                </a:cubicBezTo>
                <a:cubicBezTo>
                  <a:pt x="6159" y="5569"/>
                  <a:pt x="6159" y="5569"/>
                  <a:pt x="6159" y="5569"/>
                </a:cubicBezTo>
                <a:cubicBezTo>
                  <a:pt x="6159" y="5569"/>
                  <a:pt x="6159" y="5569"/>
                  <a:pt x="6159" y="5569"/>
                </a:cubicBezTo>
                <a:cubicBezTo>
                  <a:pt x="6159" y="5569"/>
                  <a:pt x="6159" y="5569"/>
                  <a:pt x="6159" y="5569"/>
                </a:cubicBezTo>
                <a:cubicBezTo>
                  <a:pt x="6159" y="5569"/>
                  <a:pt x="6159" y="5569"/>
                  <a:pt x="6244" y="5569"/>
                </a:cubicBezTo>
                <a:cubicBezTo>
                  <a:pt x="6244" y="5569"/>
                  <a:pt x="6244" y="5569"/>
                  <a:pt x="6244" y="5569"/>
                </a:cubicBezTo>
                <a:cubicBezTo>
                  <a:pt x="6244" y="5569"/>
                  <a:pt x="6244" y="5569"/>
                  <a:pt x="6244" y="5569"/>
                </a:cubicBezTo>
                <a:cubicBezTo>
                  <a:pt x="6244" y="5569"/>
                  <a:pt x="6244" y="5569"/>
                  <a:pt x="6244" y="5653"/>
                </a:cubicBezTo>
                <a:cubicBezTo>
                  <a:pt x="6244" y="5653"/>
                  <a:pt x="6244" y="5653"/>
                  <a:pt x="6244" y="5653"/>
                </a:cubicBezTo>
                <a:cubicBezTo>
                  <a:pt x="6244" y="5653"/>
                  <a:pt x="6244" y="5653"/>
                  <a:pt x="6159" y="5653"/>
                </a:cubicBezTo>
                <a:cubicBezTo>
                  <a:pt x="6159" y="5653"/>
                  <a:pt x="6159" y="5653"/>
                  <a:pt x="6159" y="5653"/>
                </a:cubicBezTo>
                <a:cubicBezTo>
                  <a:pt x="6159" y="5653"/>
                  <a:pt x="6244" y="5653"/>
                  <a:pt x="6244" y="5653"/>
                </a:cubicBezTo>
                <a:cubicBezTo>
                  <a:pt x="6244" y="5653"/>
                  <a:pt x="6244" y="5653"/>
                  <a:pt x="6244" y="5653"/>
                </a:cubicBezTo>
                <a:cubicBezTo>
                  <a:pt x="6159" y="5653"/>
                  <a:pt x="6159" y="5653"/>
                  <a:pt x="6159" y="5653"/>
                </a:cubicBezTo>
                <a:cubicBezTo>
                  <a:pt x="6159" y="5653"/>
                  <a:pt x="6159" y="5653"/>
                  <a:pt x="6159" y="5653"/>
                </a:cubicBezTo>
                <a:cubicBezTo>
                  <a:pt x="6159" y="5653"/>
                  <a:pt x="6159" y="5653"/>
                  <a:pt x="6244" y="5653"/>
                </a:cubicBezTo>
                <a:cubicBezTo>
                  <a:pt x="6244" y="5653"/>
                  <a:pt x="6244" y="5653"/>
                  <a:pt x="6244" y="5653"/>
                </a:cubicBezTo>
                <a:cubicBezTo>
                  <a:pt x="6244" y="5737"/>
                  <a:pt x="6244" y="5737"/>
                  <a:pt x="6244" y="5737"/>
                </a:cubicBezTo>
                <a:cubicBezTo>
                  <a:pt x="6159" y="5737"/>
                  <a:pt x="6159" y="5653"/>
                  <a:pt x="6159" y="5653"/>
                </a:cubicBezTo>
                <a:cubicBezTo>
                  <a:pt x="6159" y="5653"/>
                  <a:pt x="6159" y="5653"/>
                  <a:pt x="6159" y="5653"/>
                </a:cubicBezTo>
                <a:cubicBezTo>
                  <a:pt x="6159" y="5737"/>
                  <a:pt x="6159" y="5737"/>
                  <a:pt x="6159" y="5737"/>
                </a:cubicBezTo>
                <a:cubicBezTo>
                  <a:pt x="6159" y="5737"/>
                  <a:pt x="6159" y="5737"/>
                  <a:pt x="6159" y="5737"/>
                </a:cubicBezTo>
                <a:cubicBezTo>
                  <a:pt x="6159" y="5737"/>
                  <a:pt x="6159" y="5737"/>
                  <a:pt x="6159" y="5737"/>
                </a:cubicBezTo>
                <a:cubicBezTo>
                  <a:pt x="6159" y="5737"/>
                  <a:pt x="6159" y="5737"/>
                  <a:pt x="6159" y="5737"/>
                </a:cubicBezTo>
                <a:cubicBezTo>
                  <a:pt x="6075" y="5737"/>
                  <a:pt x="6075" y="5822"/>
                  <a:pt x="6075" y="5822"/>
                </a:cubicBezTo>
                <a:cubicBezTo>
                  <a:pt x="6075" y="5822"/>
                  <a:pt x="6075" y="5822"/>
                  <a:pt x="6075" y="5822"/>
                </a:cubicBezTo>
                <a:cubicBezTo>
                  <a:pt x="6075" y="5822"/>
                  <a:pt x="6159" y="5822"/>
                  <a:pt x="6159" y="5822"/>
                </a:cubicBezTo>
                <a:cubicBezTo>
                  <a:pt x="6159" y="5822"/>
                  <a:pt x="6159" y="5822"/>
                  <a:pt x="6159" y="5822"/>
                </a:cubicBezTo>
                <a:cubicBezTo>
                  <a:pt x="6159" y="5822"/>
                  <a:pt x="6159" y="5822"/>
                  <a:pt x="6159" y="5822"/>
                </a:cubicBezTo>
                <a:cubicBezTo>
                  <a:pt x="6159" y="5822"/>
                  <a:pt x="6075" y="5822"/>
                  <a:pt x="6075" y="5822"/>
                </a:cubicBezTo>
                <a:cubicBezTo>
                  <a:pt x="6075" y="5822"/>
                  <a:pt x="6075" y="5822"/>
                  <a:pt x="6159" y="5906"/>
                </a:cubicBezTo>
                <a:cubicBezTo>
                  <a:pt x="6159" y="5906"/>
                  <a:pt x="6159" y="5906"/>
                  <a:pt x="6159" y="5906"/>
                </a:cubicBezTo>
                <a:cubicBezTo>
                  <a:pt x="6159" y="5906"/>
                  <a:pt x="6159" y="5991"/>
                  <a:pt x="6159" y="5991"/>
                </a:cubicBezTo>
                <a:cubicBezTo>
                  <a:pt x="6159" y="5991"/>
                  <a:pt x="6159" y="5991"/>
                  <a:pt x="6159" y="5991"/>
                </a:cubicBezTo>
                <a:cubicBezTo>
                  <a:pt x="6159" y="5991"/>
                  <a:pt x="6159" y="5991"/>
                  <a:pt x="6159" y="5991"/>
                </a:cubicBezTo>
                <a:cubicBezTo>
                  <a:pt x="6159" y="5991"/>
                  <a:pt x="6159" y="5991"/>
                  <a:pt x="6159" y="5991"/>
                </a:cubicBezTo>
                <a:cubicBezTo>
                  <a:pt x="6159" y="5991"/>
                  <a:pt x="6159" y="5991"/>
                  <a:pt x="6159" y="5991"/>
                </a:cubicBezTo>
                <a:cubicBezTo>
                  <a:pt x="6159" y="5991"/>
                  <a:pt x="6159" y="6075"/>
                  <a:pt x="6159" y="6075"/>
                </a:cubicBezTo>
                <a:cubicBezTo>
                  <a:pt x="6159" y="6075"/>
                  <a:pt x="6159" y="6075"/>
                  <a:pt x="6159" y="6075"/>
                </a:cubicBezTo>
                <a:cubicBezTo>
                  <a:pt x="6075" y="6075"/>
                  <a:pt x="6075" y="6075"/>
                  <a:pt x="6075" y="6075"/>
                </a:cubicBezTo>
                <a:cubicBezTo>
                  <a:pt x="6075" y="6075"/>
                  <a:pt x="6075" y="6075"/>
                  <a:pt x="6075" y="6075"/>
                </a:cubicBezTo>
                <a:cubicBezTo>
                  <a:pt x="6075" y="6075"/>
                  <a:pt x="6075" y="6075"/>
                  <a:pt x="6159" y="6075"/>
                </a:cubicBezTo>
                <a:cubicBezTo>
                  <a:pt x="6159" y="6075"/>
                  <a:pt x="6159" y="6075"/>
                  <a:pt x="6159" y="6075"/>
                </a:cubicBezTo>
                <a:cubicBezTo>
                  <a:pt x="6075" y="6075"/>
                  <a:pt x="6159" y="6075"/>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159" y="6159"/>
                </a:cubicBezTo>
                <a:cubicBezTo>
                  <a:pt x="6159" y="6159"/>
                  <a:pt x="6159" y="6159"/>
                  <a:pt x="6159" y="6159"/>
                </a:cubicBezTo>
                <a:cubicBezTo>
                  <a:pt x="6159" y="6159"/>
                  <a:pt x="6075" y="6244"/>
                  <a:pt x="5991" y="6244"/>
                </a:cubicBezTo>
                <a:cubicBezTo>
                  <a:pt x="5991" y="6244"/>
                  <a:pt x="6075" y="6244"/>
                  <a:pt x="6075" y="6244"/>
                </a:cubicBezTo>
                <a:cubicBezTo>
                  <a:pt x="6075" y="6244"/>
                  <a:pt x="6075" y="6244"/>
                  <a:pt x="6075" y="6244"/>
                </a:cubicBezTo>
                <a:cubicBezTo>
                  <a:pt x="6075" y="6244"/>
                  <a:pt x="6159" y="6244"/>
                  <a:pt x="6075" y="6244"/>
                </a:cubicBezTo>
                <a:cubicBezTo>
                  <a:pt x="6075" y="6244"/>
                  <a:pt x="6075" y="6244"/>
                  <a:pt x="6075" y="6244"/>
                </a:cubicBezTo>
                <a:cubicBezTo>
                  <a:pt x="6075" y="6244"/>
                  <a:pt x="6075" y="6244"/>
                  <a:pt x="6075" y="6244"/>
                </a:cubicBezTo>
                <a:cubicBezTo>
                  <a:pt x="6075" y="6244"/>
                  <a:pt x="6075" y="6244"/>
                  <a:pt x="5991" y="6244"/>
                </a:cubicBezTo>
                <a:cubicBezTo>
                  <a:pt x="5991" y="6244"/>
                  <a:pt x="5991" y="6244"/>
                  <a:pt x="5991" y="6244"/>
                </a:cubicBezTo>
                <a:cubicBezTo>
                  <a:pt x="5906" y="6244"/>
                  <a:pt x="5906" y="6328"/>
                  <a:pt x="5906" y="6328"/>
                </a:cubicBezTo>
                <a:cubicBezTo>
                  <a:pt x="5906" y="6328"/>
                  <a:pt x="5906" y="6328"/>
                  <a:pt x="5906" y="6328"/>
                </a:cubicBezTo>
                <a:cubicBezTo>
                  <a:pt x="5906" y="6328"/>
                  <a:pt x="5906" y="6328"/>
                  <a:pt x="5906" y="6328"/>
                </a:cubicBezTo>
                <a:cubicBezTo>
                  <a:pt x="5822" y="6328"/>
                  <a:pt x="5822" y="6328"/>
                  <a:pt x="5822" y="6328"/>
                </a:cubicBezTo>
                <a:cubicBezTo>
                  <a:pt x="5822" y="6328"/>
                  <a:pt x="5906" y="6244"/>
                  <a:pt x="5822" y="6244"/>
                </a:cubicBezTo>
                <a:cubicBezTo>
                  <a:pt x="5822" y="6244"/>
                  <a:pt x="5822" y="6244"/>
                  <a:pt x="5822" y="6244"/>
                </a:cubicBezTo>
                <a:cubicBezTo>
                  <a:pt x="5822" y="6244"/>
                  <a:pt x="5822" y="6244"/>
                  <a:pt x="5906" y="6244"/>
                </a:cubicBezTo>
                <a:cubicBezTo>
                  <a:pt x="5822" y="6244"/>
                  <a:pt x="5822" y="6244"/>
                  <a:pt x="5822" y="6244"/>
                </a:cubicBezTo>
                <a:cubicBezTo>
                  <a:pt x="5822" y="6244"/>
                  <a:pt x="5822" y="6244"/>
                  <a:pt x="5822" y="6244"/>
                </a:cubicBezTo>
                <a:cubicBezTo>
                  <a:pt x="5822" y="6244"/>
                  <a:pt x="5822" y="6244"/>
                  <a:pt x="5822" y="6244"/>
                </a:cubicBezTo>
                <a:cubicBezTo>
                  <a:pt x="5822" y="6244"/>
                  <a:pt x="5822" y="6244"/>
                  <a:pt x="5822" y="6244"/>
                </a:cubicBezTo>
                <a:cubicBezTo>
                  <a:pt x="5737" y="6244"/>
                  <a:pt x="5822"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159"/>
                  <a:pt x="5737" y="6159"/>
                </a:cubicBezTo>
                <a:cubicBezTo>
                  <a:pt x="5737" y="6159"/>
                  <a:pt x="5822" y="6159"/>
                  <a:pt x="5822" y="6159"/>
                </a:cubicBezTo>
                <a:cubicBezTo>
                  <a:pt x="5822" y="6159"/>
                  <a:pt x="5737" y="6159"/>
                  <a:pt x="5737" y="6159"/>
                </a:cubicBezTo>
                <a:cubicBezTo>
                  <a:pt x="5737" y="6159"/>
                  <a:pt x="5737" y="6159"/>
                  <a:pt x="5737" y="6159"/>
                </a:cubicBezTo>
                <a:cubicBezTo>
                  <a:pt x="5737" y="6159"/>
                  <a:pt x="5737" y="6159"/>
                  <a:pt x="5737" y="6159"/>
                </a:cubicBezTo>
                <a:cubicBezTo>
                  <a:pt x="5737" y="6159"/>
                  <a:pt x="5737" y="6159"/>
                  <a:pt x="5737" y="6159"/>
                </a:cubicBezTo>
                <a:cubicBezTo>
                  <a:pt x="5737" y="6159"/>
                  <a:pt x="5653" y="6159"/>
                  <a:pt x="5653" y="6159"/>
                </a:cubicBezTo>
                <a:cubicBezTo>
                  <a:pt x="5653" y="6159"/>
                  <a:pt x="5737" y="6159"/>
                  <a:pt x="5737" y="6159"/>
                </a:cubicBezTo>
                <a:cubicBezTo>
                  <a:pt x="5737" y="6159"/>
                  <a:pt x="5737" y="6159"/>
                  <a:pt x="5737" y="6159"/>
                </a:cubicBezTo>
                <a:cubicBezTo>
                  <a:pt x="5737" y="6159"/>
                  <a:pt x="5737" y="6075"/>
                  <a:pt x="5653" y="6075"/>
                </a:cubicBezTo>
                <a:cubicBezTo>
                  <a:pt x="5653" y="6075"/>
                  <a:pt x="5653" y="6159"/>
                  <a:pt x="5653" y="6159"/>
                </a:cubicBezTo>
                <a:cubicBezTo>
                  <a:pt x="5653" y="6159"/>
                  <a:pt x="5653" y="6159"/>
                  <a:pt x="5653" y="6159"/>
                </a:cubicBezTo>
                <a:cubicBezTo>
                  <a:pt x="5653" y="6159"/>
                  <a:pt x="5653"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484" y="6159"/>
                </a:cubicBezTo>
                <a:cubicBezTo>
                  <a:pt x="5484" y="6159"/>
                  <a:pt x="5484" y="6244"/>
                  <a:pt x="5484" y="6244"/>
                </a:cubicBezTo>
                <a:cubicBezTo>
                  <a:pt x="5484" y="6244"/>
                  <a:pt x="5484" y="6244"/>
                  <a:pt x="5484" y="6244"/>
                </a:cubicBezTo>
                <a:cubicBezTo>
                  <a:pt x="5484" y="6244"/>
                  <a:pt x="5484" y="6244"/>
                  <a:pt x="5484" y="6244"/>
                </a:cubicBezTo>
                <a:cubicBezTo>
                  <a:pt x="5484" y="6244"/>
                  <a:pt x="5400" y="6244"/>
                  <a:pt x="5400" y="6244"/>
                </a:cubicBezTo>
                <a:cubicBezTo>
                  <a:pt x="5400" y="6244"/>
                  <a:pt x="5484" y="6244"/>
                  <a:pt x="5484" y="6159"/>
                </a:cubicBezTo>
                <a:cubicBezTo>
                  <a:pt x="5484" y="6159"/>
                  <a:pt x="5400" y="6159"/>
                  <a:pt x="5400" y="6159"/>
                </a:cubicBezTo>
                <a:cubicBezTo>
                  <a:pt x="5400" y="6159"/>
                  <a:pt x="5400" y="6159"/>
                  <a:pt x="5400" y="6159"/>
                </a:cubicBezTo>
                <a:cubicBezTo>
                  <a:pt x="5400" y="6159"/>
                  <a:pt x="5400" y="6159"/>
                  <a:pt x="5400" y="6159"/>
                </a:cubicBezTo>
                <a:cubicBezTo>
                  <a:pt x="5400" y="6159"/>
                  <a:pt x="5400" y="6159"/>
                  <a:pt x="5400" y="6159"/>
                </a:cubicBezTo>
                <a:cubicBezTo>
                  <a:pt x="5400" y="6159"/>
                  <a:pt x="5400" y="6159"/>
                  <a:pt x="5400" y="6159"/>
                </a:cubicBezTo>
                <a:cubicBezTo>
                  <a:pt x="5400" y="6159"/>
                  <a:pt x="5316" y="6159"/>
                  <a:pt x="5316" y="6159"/>
                </a:cubicBezTo>
                <a:cubicBezTo>
                  <a:pt x="5316" y="6159"/>
                  <a:pt x="5316" y="6075"/>
                  <a:pt x="5316" y="6075"/>
                </a:cubicBezTo>
                <a:cubicBezTo>
                  <a:pt x="5316" y="6075"/>
                  <a:pt x="5316" y="6075"/>
                  <a:pt x="5316" y="6075"/>
                </a:cubicBezTo>
                <a:cubicBezTo>
                  <a:pt x="5316" y="6075"/>
                  <a:pt x="5316" y="6075"/>
                  <a:pt x="5316" y="6075"/>
                </a:cubicBezTo>
                <a:cubicBezTo>
                  <a:pt x="5316" y="6159"/>
                  <a:pt x="5316" y="6075"/>
                  <a:pt x="5316" y="6075"/>
                </a:cubicBezTo>
                <a:cubicBezTo>
                  <a:pt x="5316" y="6075"/>
                  <a:pt x="5316" y="6159"/>
                  <a:pt x="5316" y="6159"/>
                </a:cubicBezTo>
                <a:cubicBezTo>
                  <a:pt x="5231" y="6159"/>
                  <a:pt x="5231" y="6159"/>
                  <a:pt x="5231" y="6075"/>
                </a:cubicBezTo>
                <a:cubicBezTo>
                  <a:pt x="5231" y="6075"/>
                  <a:pt x="5231" y="6075"/>
                  <a:pt x="5231" y="6075"/>
                </a:cubicBezTo>
                <a:cubicBezTo>
                  <a:pt x="5231" y="6075"/>
                  <a:pt x="5231" y="6075"/>
                  <a:pt x="5231" y="6075"/>
                </a:cubicBezTo>
                <a:cubicBezTo>
                  <a:pt x="5231" y="6075"/>
                  <a:pt x="5316" y="6075"/>
                  <a:pt x="5231" y="5991"/>
                </a:cubicBezTo>
                <a:cubicBezTo>
                  <a:pt x="5231" y="6075"/>
                  <a:pt x="5231" y="6075"/>
                  <a:pt x="5147" y="6075"/>
                </a:cubicBezTo>
                <a:cubicBezTo>
                  <a:pt x="5231" y="6075"/>
                  <a:pt x="5231" y="6075"/>
                  <a:pt x="5231" y="5991"/>
                </a:cubicBezTo>
                <a:cubicBezTo>
                  <a:pt x="5231" y="5991"/>
                  <a:pt x="5231" y="5991"/>
                  <a:pt x="5231" y="5991"/>
                </a:cubicBezTo>
                <a:cubicBezTo>
                  <a:pt x="5231" y="5991"/>
                  <a:pt x="5231" y="5991"/>
                  <a:pt x="5231" y="5991"/>
                </a:cubicBezTo>
                <a:cubicBezTo>
                  <a:pt x="5231" y="5991"/>
                  <a:pt x="5231" y="5991"/>
                  <a:pt x="5231" y="6075"/>
                </a:cubicBezTo>
                <a:cubicBezTo>
                  <a:pt x="5147" y="5991"/>
                  <a:pt x="5147" y="5991"/>
                  <a:pt x="5147" y="5991"/>
                </a:cubicBezTo>
                <a:cubicBezTo>
                  <a:pt x="5147" y="5991"/>
                  <a:pt x="5147" y="5991"/>
                  <a:pt x="5147" y="5991"/>
                </a:cubicBezTo>
                <a:cubicBezTo>
                  <a:pt x="5231" y="5991"/>
                  <a:pt x="5231" y="5991"/>
                  <a:pt x="5231" y="5991"/>
                </a:cubicBezTo>
                <a:cubicBezTo>
                  <a:pt x="5231" y="5991"/>
                  <a:pt x="5231" y="5991"/>
                  <a:pt x="5231" y="5991"/>
                </a:cubicBezTo>
                <a:cubicBezTo>
                  <a:pt x="5147" y="5991"/>
                  <a:pt x="5147" y="5991"/>
                  <a:pt x="5147" y="5991"/>
                </a:cubicBezTo>
                <a:cubicBezTo>
                  <a:pt x="5147" y="5991"/>
                  <a:pt x="5147" y="5991"/>
                  <a:pt x="5062" y="5991"/>
                </a:cubicBezTo>
                <a:cubicBezTo>
                  <a:pt x="5062" y="5991"/>
                  <a:pt x="5062" y="5991"/>
                  <a:pt x="5062" y="5906"/>
                </a:cubicBezTo>
                <a:cubicBezTo>
                  <a:pt x="5062" y="5906"/>
                  <a:pt x="5062" y="5906"/>
                  <a:pt x="5147" y="5906"/>
                </a:cubicBezTo>
                <a:cubicBezTo>
                  <a:pt x="5147" y="5822"/>
                  <a:pt x="5147" y="5822"/>
                  <a:pt x="5147" y="5822"/>
                </a:cubicBezTo>
                <a:cubicBezTo>
                  <a:pt x="5147" y="5822"/>
                  <a:pt x="5147" y="5822"/>
                  <a:pt x="5147" y="5822"/>
                </a:cubicBezTo>
                <a:cubicBezTo>
                  <a:pt x="5062" y="5822"/>
                  <a:pt x="5062" y="5906"/>
                  <a:pt x="5062" y="5906"/>
                </a:cubicBezTo>
                <a:cubicBezTo>
                  <a:pt x="5062" y="5906"/>
                  <a:pt x="5062" y="5906"/>
                  <a:pt x="5062" y="5906"/>
                </a:cubicBezTo>
                <a:cubicBezTo>
                  <a:pt x="5062" y="5906"/>
                  <a:pt x="5062" y="5906"/>
                  <a:pt x="5062" y="5822"/>
                </a:cubicBezTo>
                <a:cubicBezTo>
                  <a:pt x="5062" y="5822"/>
                  <a:pt x="5062" y="5822"/>
                  <a:pt x="5062" y="5822"/>
                </a:cubicBezTo>
                <a:cubicBezTo>
                  <a:pt x="5062" y="5822"/>
                  <a:pt x="5062" y="5906"/>
                  <a:pt x="5062" y="5906"/>
                </a:cubicBezTo>
                <a:cubicBezTo>
                  <a:pt x="4978" y="5822"/>
                  <a:pt x="5062" y="5822"/>
                  <a:pt x="5062" y="5822"/>
                </a:cubicBezTo>
                <a:cubicBezTo>
                  <a:pt x="5062" y="5822"/>
                  <a:pt x="5062" y="5822"/>
                  <a:pt x="4978" y="5822"/>
                </a:cubicBezTo>
                <a:cubicBezTo>
                  <a:pt x="4978" y="5822"/>
                  <a:pt x="4978" y="5822"/>
                  <a:pt x="4978" y="5822"/>
                </a:cubicBezTo>
                <a:cubicBezTo>
                  <a:pt x="4978" y="5822"/>
                  <a:pt x="4978" y="5822"/>
                  <a:pt x="4978" y="5822"/>
                </a:cubicBezTo>
                <a:cubicBezTo>
                  <a:pt x="4978" y="5737"/>
                  <a:pt x="4978" y="5737"/>
                  <a:pt x="5062" y="5737"/>
                </a:cubicBezTo>
                <a:cubicBezTo>
                  <a:pt x="4978" y="5737"/>
                  <a:pt x="4978" y="5737"/>
                  <a:pt x="4978" y="5737"/>
                </a:cubicBezTo>
                <a:cubicBezTo>
                  <a:pt x="4978" y="5737"/>
                  <a:pt x="4978"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653"/>
                  <a:pt x="4894" y="5653"/>
                </a:cubicBezTo>
                <a:cubicBezTo>
                  <a:pt x="4894" y="5653"/>
                  <a:pt x="4894" y="5653"/>
                  <a:pt x="4978" y="5653"/>
                </a:cubicBezTo>
                <a:cubicBezTo>
                  <a:pt x="4978" y="5653"/>
                  <a:pt x="4978" y="5653"/>
                  <a:pt x="5062" y="5653"/>
                </a:cubicBezTo>
                <a:cubicBezTo>
                  <a:pt x="5062" y="5653"/>
                  <a:pt x="5062" y="5653"/>
                  <a:pt x="5062" y="5653"/>
                </a:cubicBezTo>
                <a:cubicBezTo>
                  <a:pt x="5062" y="5653"/>
                  <a:pt x="5062" y="5653"/>
                  <a:pt x="5062" y="5569"/>
                </a:cubicBezTo>
                <a:cubicBezTo>
                  <a:pt x="5062" y="5653"/>
                  <a:pt x="5062" y="5653"/>
                  <a:pt x="5062" y="5653"/>
                </a:cubicBezTo>
                <a:cubicBezTo>
                  <a:pt x="4978" y="5653"/>
                  <a:pt x="4978" y="5653"/>
                  <a:pt x="4978" y="5653"/>
                </a:cubicBezTo>
                <a:cubicBezTo>
                  <a:pt x="4894" y="5653"/>
                  <a:pt x="4894" y="5653"/>
                  <a:pt x="4894" y="5653"/>
                </a:cubicBezTo>
                <a:cubicBezTo>
                  <a:pt x="4894" y="5653"/>
                  <a:pt x="4894" y="5653"/>
                  <a:pt x="4894" y="5653"/>
                </a:cubicBezTo>
                <a:cubicBezTo>
                  <a:pt x="4894" y="5653"/>
                  <a:pt x="4978" y="5653"/>
                  <a:pt x="4978" y="5569"/>
                </a:cubicBezTo>
                <a:cubicBezTo>
                  <a:pt x="4978" y="5569"/>
                  <a:pt x="4978" y="5569"/>
                  <a:pt x="4978" y="5569"/>
                </a:cubicBezTo>
                <a:cubicBezTo>
                  <a:pt x="4978" y="5569"/>
                  <a:pt x="4978" y="5569"/>
                  <a:pt x="4978" y="5569"/>
                </a:cubicBezTo>
                <a:cubicBezTo>
                  <a:pt x="4978" y="5569"/>
                  <a:pt x="4978" y="5569"/>
                  <a:pt x="4978" y="5569"/>
                </a:cubicBezTo>
                <a:cubicBezTo>
                  <a:pt x="4978" y="5569"/>
                  <a:pt x="4978" y="5569"/>
                  <a:pt x="5062" y="5569"/>
                </a:cubicBezTo>
                <a:cubicBezTo>
                  <a:pt x="5062" y="5569"/>
                  <a:pt x="5062" y="5569"/>
                  <a:pt x="5062" y="5569"/>
                </a:cubicBezTo>
                <a:cubicBezTo>
                  <a:pt x="5062" y="5569"/>
                  <a:pt x="5147" y="5569"/>
                  <a:pt x="5147" y="5569"/>
                </a:cubicBezTo>
                <a:cubicBezTo>
                  <a:pt x="5147" y="5569"/>
                  <a:pt x="5147" y="5569"/>
                  <a:pt x="5147" y="5569"/>
                </a:cubicBezTo>
                <a:cubicBezTo>
                  <a:pt x="5147" y="5569"/>
                  <a:pt x="5147" y="5569"/>
                  <a:pt x="5147" y="5569"/>
                </a:cubicBezTo>
                <a:cubicBezTo>
                  <a:pt x="5147" y="5569"/>
                  <a:pt x="5062" y="5569"/>
                  <a:pt x="5062" y="5569"/>
                </a:cubicBezTo>
                <a:cubicBezTo>
                  <a:pt x="5062" y="5569"/>
                  <a:pt x="5062" y="5569"/>
                  <a:pt x="5062" y="5484"/>
                </a:cubicBezTo>
                <a:cubicBezTo>
                  <a:pt x="5062" y="5484"/>
                  <a:pt x="5062" y="5569"/>
                  <a:pt x="4978" y="5569"/>
                </a:cubicBezTo>
                <a:cubicBezTo>
                  <a:pt x="4978" y="5484"/>
                  <a:pt x="4978" y="5484"/>
                  <a:pt x="4978" y="5484"/>
                </a:cubicBezTo>
                <a:cubicBezTo>
                  <a:pt x="4978" y="5484"/>
                  <a:pt x="4978" y="5484"/>
                  <a:pt x="4978" y="5484"/>
                </a:cubicBezTo>
                <a:cubicBezTo>
                  <a:pt x="4978" y="5484"/>
                  <a:pt x="4978" y="5484"/>
                  <a:pt x="4978" y="5484"/>
                </a:cubicBezTo>
                <a:cubicBezTo>
                  <a:pt x="4978" y="5484"/>
                  <a:pt x="4978" y="5484"/>
                  <a:pt x="4978" y="5484"/>
                </a:cubicBezTo>
                <a:cubicBezTo>
                  <a:pt x="4978" y="5484"/>
                  <a:pt x="4978" y="5484"/>
                  <a:pt x="4978" y="5484"/>
                </a:cubicBezTo>
                <a:cubicBezTo>
                  <a:pt x="4978" y="5484"/>
                  <a:pt x="4978" y="5569"/>
                  <a:pt x="4978" y="5569"/>
                </a:cubicBezTo>
                <a:cubicBezTo>
                  <a:pt x="4978" y="5569"/>
                  <a:pt x="4978" y="5569"/>
                  <a:pt x="4978" y="5569"/>
                </a:cubicBezTo>
                <a:cubicBezTo>
                  <a:pt x="4978" y="5569"/>
                  <a:pt x="4978" y="5569"/>
                  <a:pt x="4978" y="5569"/>
                </a:cubicBezTo>
                <a:cubicBezTo>
                  <a:pt x="4978" y="5569"/>
                  <a:pt x="4978" y="5569"/>
                  <a:pt x="4894" y="5569"/>
                </a:cubicBezTo>
                <a:cubicBezTo>
                  <a:pt x="4894" y="5569"/>
                  <a:pt x="4894" y="5569"/>
                  <a:pt x="4894" y="5569"/>
                </a:cubicBezTo>
                <a:cubicBezTo>
                  <a:pt x="4894" y="5569"/>
                  <a:pt x="4894" y="5569"/>
                  <a:pt x="4894" y="5569"/>
                </a:cubicBezTo>
                <a:cubicBezTo>
                  <a:pt x="4894" y="5569"/>
                  <a:pt x="4894" y="5569"/>
                  <a:pt x="4894" y="5569"/>
                </a:cubicBezTo>
                <a:cubicBezTo>
                  <a:pt x="4894" y="5569"/>
                  <a:pt x="4894" y="5653"/>
                  <a:pt x="4894" y="5653"/>
                </a:cubicBezTo>
                <a:cubicBezTo>
                  <a:pt x="4894" y="5653"/>
                  <a:pt x="4809" y="5653"/>
                  <a:pt x="4809" y="5653"/>
                </a:cubicBezTo>
                <a:cubicBezTo>
                  <a:pt x="4809" y="5653"/>
                  <a:pt x="4809" y="5653"/>
                  <a:pt x="4809" y="5653"/>
                </a:cubicBezTo>
                <a:cubicBezTo>
                  <a:pt x="4809" y="5653"/>
                  <a:pt x="4809" y="5653"/>
                  <a:pt x="4809" y="5569"/>
                </a:cubicBezTo>
                <a:cubicBezTo>
                  <a:pt x="4809" y="5569"/>
                  <a:pt x="4809" y="5569"/>
                  <a:pt x="4894" y="5484"/>
                </a:cubicBezTo>
                <a:cubicBezTo>
                  <a:pt x="4894" y="5484"/>
                  <a:pt x="4894" y="5484"/>
                  <a:pt x="4894"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725" y="5400"/>
                </a:cubicBezTo>
                <a:cubicBezTo>
                  <a:pt x="4725" y="5400"/>
                  <a:pt x="4725" y="5400"/>
                  <a:pt x="4725" y="5400"/>
                </a:cubicBezTo>
                <a:cubicBezTo>
                  <a:pt x="4725" y="5400"/>
                  <a:pt x="4725" y="5400"/>
                  <a:pt x="4725" y="5400"/>
                </a:cubicBezTo>
                <a:cubicBezTo>
                  <a:pt x="4725" y="5400"/>
                  <a:pt x="4725" y="5316"/>
                  <a:pt x="4725" y="5316"/>
                </a:cubicBezTo>
                <a:cubicBezTo>
                  <a:pt x="4725" y="5316"/>
                  <a:pt x="4725" y="5316"/>
                  <a:pt x="4641" y="5316"/>
                </a:cubicBezTo>
                <a:cubicBezTo>
                  <a:pt x="4641" y="5316"/>
                  <a:pt x="4641" y="5316"/>
                  <a:pt x="4641" y="5316"/>
                </a:cubicBezTo>
                <a:cubicBezTo>
                  <a:pt x="4641" y="5316"/>
                  <a:pt x="4725" y="5316"/>
                  <a:pt x="4725" y="5316"/>
                </a:cubicBezTo>
                <a:cubicBezTo>
                  <a:pt x="4725" y="5316"/>
                  <a:pt x="4809" y="5231"/>
                  <a:pt x="4809" y="5231"/>
                </a:cubicBezTo>
                <a:cubicBezTo>
                  <a:pt x="4809" y="5231"/>
                  <a:pt x="4809" y="5231"/>
                  <a:pt x="4809" y="5231"/>
                </a:cubicBezTo>
                <a:cubicBezTo>
                  <a:pt x="4809" y="5231"/>
                  <a:pt x="4894" y="5231"/>
                  <a:pt x="4894" y="5231"/>
                </a:cubicBezTo>
                <a:cubicBezTo>
                  <a:pt x="4894" y="5231"/>
                  <a:pt x="4894" y="5231"/>
                  <a:pt x="4894" y="5231"/>
                </a:cubicBezTo>
                <a:cubicBezTo>
                  <a:pt x="4894" y="5147"/>
                  <a:pt x="4894" y="5147"/>
                  <a:pt x="4894" y="5147"/>
                </a:cubicBezTo>
                <a:cubicBezTo>
                  <a:pt x="4978" y="5147"/>
                  <a:pt x="4978" y="5147"/>
                  <a:pt x="5062" y="5147"/>
                </a:cubicBezTo>
                <a:cubicBezTo>
                  <a:pt x="5062" y="5147"/>
                  <a:pt x="5062" y="5147"/>
                  <a:pt x="5062" y="5147"/>
                </a:cubicBezTo>
                <a:cubicBezTo>
                  <a:pt x="5062" y="5147"/>
                  <a:pt x="5062" y="5147"/>
                  <a:pt x="5062" y="5147"/>
                </a:cubicBezTo>
                <a:cubicBezTo>
                  <a:pt x="4978" y="5147"/>
                  <a:pt x="4978" y="5147"/>
                  <a:pt x="4978" y="5147"/>
                </a:cubicBezTo>
                <a:cubicBezTo>
                  <a:pt x="4978" y="5147"/>
                  <a:pt x="4978" y="5147"/>
                  <a:pt x="4978" y="5147"/>
                </a:cubicBezTo>
                <a:cubicBezTo>
                  <a:pt x="4978" y="5147"/>
                  <a:pt x="4894" y="5147"/>
                  <a:pt x="4894" y="5147"/>
                </a:cubicBezTo>
                <a:cubicBezTo>
                  <a:pt x="4894" y="5147"/>
                  <a:pt x="4894" y="5147"/>
                  <a:pt x="4894" y="5147"/>
                </a:cubicBezTo>
                <a:cubicBezTo>
                  <a:pt x="4894" y="5147"/>
                  <a:pt x="4809" y="5231"/>
                  <a:pt x="4809" y="5231"/>
                </a:cubicBezTo>
                <a:cubicBezTo>
                  <a:pt x="4809" y="5231"/>
                  <a:pt x="4809" y="5231"/>
                  <a:pt x="4809" y="5231"/>
                </a:cubicBezTo>
                <a:cubicBezTo>
                  <a:pt x="4809" y="5231"/>
                  <a:pt x="4725" y="5231"/>
                  <a:pt x="4725" y="5316"/>
                </a:cubicBezTo>
                <a:cubicBezTo>
                  <a:pt x="4725" y="5316"/>
                  <a:pt x="4725" y="5316"/>
                  <a:pt x="4641" y="5316"/>
                </a:cubicBezTo>
                <a:cubicBezTo>
                  <a:pt x="4641" y="5316"/>
                  <a:pt x="4641" y="5316"/>
                  <a:pt x="4641" y="5316"/>
                </a:cubicBezTo>
                <a:cubicBezTo>
                  <a:pt x="4641" y="5316"/>
                  <a:pt x="4641" y="5316"/>
                  <a:pt x="4641" y="5316"/>
                </a:cubicBezTo>
                <a:cubicBezTo>
                  <a:pt x="4641" y="5316"/>
                  <a:pt x="4641" y="5316"/>
                  <a:pt x="4641" y="5231"/>
                </a:cubicBezTo>
                <a:cubicBezTo>
                  <a:pt x="4641" y="5231"/>
                  <a:pt x="4641" y="5231"/>
                  <a:pt x="4641" y="5231"/>
                </a:cubicBezTo>
                <a:cubicBezTo>
                  <a:pt x="4641" y="5231"/>
                  <a:pt x="4725" y="5231"/>
                  <a:pt x="4725" y="5231"/>
                </a:cubicBezTo>
                <a:cubicBezTo>
                  <a:pt x="4725" y="5231"/>
                  <a:pt x="4725" y="5231"/>
                  <a:pt x="4725" y="5231"/>
                </a:cubicBezTo>
                <a:cubicBezTo>
                  <a:pt x="4725" y="5231"/>
                  <a:pt x="4725" y="5231"/>
                  <a:pt x="4641" y="5231"/>
                </a:cubicBezTo>
                <a:cubicBezTo>
                  <a:pt x="4641" y="5231"/>
                  <a:pt x="4641" y="5231"/>
                  <a:pt x="4641" y="5231"/>
                </a:cubicBezTo>
                <a:cubicBezTo>
                  <a:pt x="4725" y="5147"/>
                  <a:pt x="4809" y="5231"/>
                  <a:pt x="4809" y="5147"/>
                </a:cubicBezTo>
                <a:cubicBezTo>
                  <a:pt x="4809" y="5147"/>
                  <a:pt x="4809" y="5147"/>
                  <a:pt x="4809" y="5147"/>
                </a:cubicBezTo>
                <a:cubicBezTo>
                  <a:pt x="4809" y="5147"/>
                  <a:pt x="4725" y="5147"/>
                  <a:pt x="4725" y="5147"/>
                </a:cubicBezTo>
                <a:cubicBezTo>
                  <a:pt x="4725" y="5147"/>
                  <a:pt x="4725" y="5147"/>
                  <a:pt x="4725" y="5147"/>
                </a:cubicBezTo>
                <a:cubicBezTo>
                  <a:pt x="4641" y="5147"/>
                  <a:pt x="4641" y="5147"/>
                  <a:pt x="4641" y="5147"/>
                </a:cubicBezTo>
                <a:cubicBezTo>
                  <a:pt x="4641" y="5147"/>
                  <a:pt x="4641" y="5147"/>
                  <a:pt x="4641" y="5147"/>
                </a:cubicBezTo>
                <a:cubicBezTo>
                  <a:pt x="4641" y="5147"/>
                  <a:pt x="4641" y="5147"/>
                  <a:pt x="4641" y="5147"/>
                </a:cubicBezTo>
                <a:cubicBezTo>
                  <a:pt x="4725" y="5062"/>
                  <a:pt x="4809" y="5062"/>
                  <a:pt x="4894" y="5062"/>
                </a:cubicBezTo>
                <a:cubicBezTo>
                  <a:pt x="4894" y="5062"/>
                  <a:pt x="4894" y="5062"/>
                  <a:pt x="4894" y="5062"/>
                </a:cubicBezTo>
                <a:cubicBezTo>
                  <a:pt x="4894" y="5062"/>
                  <a:pt x="4894" y="5062"/>
                  <a:pt x="4894" y="5062"/>
                </a:cubicBezTo>
                <a:cubicBezTo>
                  <a:pt x="4894" y="5062"/>
                  <a:pt x="4894" y="5062"/>
                  <a:pt x="4809" y="5062"/>
                </a:cubicBezTo>
                <a:cubicBezTo>
                  <a:pt x="4809" y="5062"/>
                  <a:pt x="4809" y="5062"/>
                  <a:pt x="4809" y="5062"/>
                </a:cubicBezTo>
                <a:cubicBezTo>
                  <a:pt x="4809" y="5062"/>
                  <a:pt x="4809" y="5062"/>
                  <a:pt x="4809" y="5062"/>
                </a:cubicBezTo>
                <a:cubicBezTo>
                  <a:pt x="4725" y="5062"/>
                  <a:pt x="4641" y="5062"/>
                  <a:pt x="4641" y="5062"/>
                </a:cubicBezTo>
                <a:cubicBezTo>
                  <a:pt x="4641" y="5062"/>
                  <a:pt x="4641" y="5062"/>
                  <a:pt x="4641" y="5062"/>
                </a:cubicBezTo>
                <a:cubicBezTo>
                  <a:pt x="4641" y="5062"/>
                  <a:pt x="4641" y="5062"/>
                  <a:pt x="4641" y="5062"/>
                </a:cubicBezTo>
                <a:cubicBezTo>
                  <a:pt x="4725" y="5062"/>
                  <a:pt x="4725" y="5062"/>
                  <a:pt x="4725" y="4978"/>
                </a:cubicBezTo>
                <a:cubicBezTo>
                  <a:pt x="4725" y="4978"/>
                  <a:pt x="4725" y="4978"/>
                  <a:pt x="4809" y="4978"/>
                </a:cubicBezTo>
                <a:cubicBezTo>
                  <a:pt x="4809" y="4978"/>
                  <a:pt x="4809" y="4978"/>
                  <a:pt x="4809" y="4978"/>
                </a:cubicBezTo>
                <a:cubicBezTo>
                  <a:pt x="4894" y="4978"/>
                  <a:pt x="4894" y="4978"/>
                  <a:pt x="4894" y="4978"/>
                </a:cubicBezTo>
                <a:cubicBezTo>
                  <a:pt x="4894" y="4978"/>
                  <a:pt x="4894" y="4978"/>
                  <a:pt x="4894" y="4978"/>
                </a:cubicBezTo>
                <a:cubicBezTo>
                  <a:pt x="4894" y="4978"/>
                  <a:pt x="4894" y="4978"/>
                  <a:pt x="4978" y="4978"/>
                </a:cubicBezTo>
                <a:cubicBezTo>
                  <a:pt x="4978" y="4978"/>
                  <a:pt x="4978" y="4978"/>
                  <a:pt x="4978" y="4978"/>
                </a:cubicBezTo>
                <a:cubicBezTo>
                  <a:pt x="4894" y="4978"/>
                  <a:pt x="4894" y="4978"/>
                  <a:pt x="4894" y="4978"/>
                </a:cubicBezTo>
                <a:cubicBezTo>
                  <a:pt x="4894" y="4978"/>
                  <a:pt x="4894" y="4978"/>
                  <a:pt x="4894" y="4978"/>
                </a:cubicBezTo>
                <a:cubicBezTo>
                  <a:pt x="4894" y="4978"/>
                  <a:pt x="4894" y="4978"/>
                  <a:pt x="4894" y="4978"/>
                </a:cubicBezTo>
                <a:cubicBezTo>
                  <a:pt x="4894" y="4978"/>
                  <a:pt x="4894" y="4978"/>
                  <a:pt x="4809" y="4978"/>
                </a:cubicBezTo>
                <a:cubicBezTo>
                  <a:pt x="4809" y="4978"/>
                  <a:pt x="4809" y="4978"/>
                  <a:pt x="4809" y="4978"/>
                </a:cubicBezTo>
                <a:cubicBezTo>
                  <a:pt x="4809" y="4978"/>
                  <a:pt x="4809" y="4978"/>
                  <a:pt x="4809" y="4978"/>
                </a:cubicBezTo>
                <a:cubicBezTo>
                  <a:pt x="4809" y="4978"/>
                  <a:pt x="4725" y="4978"/>
                  <a:pt x="4725" y="4978"/>
                </a:cubicBezTo>
                <a:cubicBezTo>
                  <a:pt x="4725" y="4978"/>
                  <a:pt x="4725" y="4978"/>
                  <a:pt x="4725" y="4978"/>
                </a:cubicBezTo>
                <a:cubicBezTo>
                  <a:pt x="4725" y="4978"/>
                  <a:pt x="4641" y="5062"/>
                  <a:pt x="4641" y="5062"/>
                </a:cubicBezTo>
                <a:cubicBezTo>
                  <a:pt x="4641" y="5062"/>
                  <a:pt x="4641" y="5062"/>
                  <a:pt x="4641" y="5062"/>
                </a:cubicBezTo>
                <a:cubicBezTo>
                  <a:pt x="4641" y="5062"/>
                  <a:pt x="4641" y="4978"/>
                  <a:pt x="4641" y="4978"/>
                </a:cubicBezTo>
                <a:cubicBezTo>
                  <a:pt x="4641" y="4978"/>
                  <a:pt x="4641" y="4978"/>
                  <a:pt x="4725" y="4978"/>
                </a:cubicBezTo>
                <a:cubicBezTo>
                  <a:pt x="4725" y="4978"/>
                  <a:pt x="4809" y="4978"/>
                  <a:pt x="4809" y="4978"/>
                </a:cubicBezTo>
                <a:cubicBezTo>
                  <a:pt x="4809" y="4978"/>
                  <a:pt x="4809" y="4978"/>
                  <a:pt x="4809" y="4978"/>
                </a:cubicBezTo>
                <a:cubicBezTo>
                  <a:pt x="4725" y="4978"/>
                  <a:pt x="4725" y="4978"/>
                  <a:pt x="4725" y="4894"/>
                </a:cubicBezTo>
                <a:cubicBezTo>
                  <a:pt x="4725" y="4894"/>
                  <a:pt x="4725" y="4894"/>
                  <a:pt x="4725" y="4894"/>
                </a:cubicBezTo>
                <a:cubicBezTo>
                  <a:pt x="4725" y="4894"/>
                  <a:pt x="4725" y="4894"/>
                  <a:pt x="4725" y="4894"/>
                </a:cubicBezTo>
                <a:cubicBezTo>
                  <a:pt x="4725" y="4894"/>
                  <a:pt x="4725" y="4894"/>
                  <a:pt x="4809" y="4894"/>
                </a:cubicBezTo>
                <a:cubicBezTo>
                  <a:pt x="4809" y="4978"/>
                  <a:pt x="4809" y="4978"/>
                  <a:pt x="4809" y="4978"/>
                </a:cubicBezTo>
                <a:cubicBezTo>
                  <a:pt x="4894" y="4978"/>
                  <a:pt x="4894" y="4978"/>
                  <a:pt x="4894" y="4894"/>
                </a:cubicBezTo>
                <a:cubicBezTo>
                  <a:pt x="4894" y="4894"/>
                  <a:pt x="4978" y="4978"/>
                  <a:pt x="4978" y="4978"/>
                </a:cubicBezTo>
                <a:cubicBezTo>
                  <a:pt x="4978" y="4978"/>
                  <a:pt x="4978" y="4978"/>
                  <a:pt x="4978" y="4978"/>
                </a:cubicBezTo>
                <a:cubicBezTo>
                  <a:pt x="4978"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09" y="4894"/>
                  <a:pt x="4809" y="4894"/>
                  <a:pt x="4809" y="4894"/>
                </a:cubicBezTo>
                <a:cubicBezTo>
                  <a:pt x="4809" y="4894"/>
                  <a:pt x="4809" y="4894"/>
                  <a:pt x="4809" y="4894"/>
                </a:cubicBezTo>
                <a:cubicBezTo>
                  <a:pt x="4725" y="4894"/>
                  <a:pt x="4725" y="4894"/>
                  <a:pt x="4725" y="4894"/>
                </a:cubicBezTo>
                <a:cubicBezTo>
                  <a:pt x="4725" y="4894"/>
                  <a:pt x="4725" y="4894"/>
                  <a:pt x="4725" y="4894"/>
                </a:cubicBezTo>
                <a:cubicBezTo>
                  <a:pt x="4725" y="4894"/>
                  <a:pt x="4725" y="4894"/>
                  <a:pt x="4809" y="4809"/>
                </a:cubicBezTo>
                <a:cubicBezTo>
                  <a:pt x="4809" y="4809"/>
                  <a:pt x="4809" y="4809"/>
                  <a:pt x="4809" y="4809"/>
                </a:cubicBezTo>
                <a:cubicBezTo>
                  <a:pt x="4894" y="4809"/>
                  <a:pt x="4894" y="4809"/>
                  <a:pt x="4894" y="4809"/>
                </a:cubicBezTo>
                <a:cubicBezTo>
                  <a:pt x="4894" y="4809"/>
                  <a:pt x="4894" y="4809"/>
                  <a:pt x="4978" y="4809"/>
                </a:cubicBezTo>
                <a:cubicBezTo>
                  <a:pt x="4978" y="4809"/>
                  <a:pt x="4978" y="4809"/>
                  <a:pt x="4978" y="4809"/>
                </a:cubicBezTo>
                <a:cubicBezTo>
                  <a:pt x="4894" y="4809"/>
                  <a:pt x="4894" y="4809"/>
                  <a:pt x="4894" y="4809"/>
                </a:cubicBezTo>
                <a:cubicBezTo>
                  <a:pt x="4894" y="4809"/>
                  <a:pt x="4894" y="4809"/>
                  <a:pt x="4894" y="4809"/>
                </a:cubicBezTo>
                <a:cubicBezTo>
                  <a:pt x="4894" y="4809"/>
                  <a:pt x="4894" y="4809"/>
                  <a:pt x="4894" y="4725"/>
                </a:cubicBezTo>
                <a:cubicBezTo>
                  <a:pt x="4894" y="4725"/>
                  <a:pt x="4894" y="4725"/>
                  <a:pt x="4894" y="4725"/>
                </a:cubicBezTo>
                <a:cubicBezTo>
                  <a:pt x="4894"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894" y="4725"/>
                </a:cubicBezTo>
                <a:cubicBezTo>
                  <a:pt x="4894" y="4725"/>
                  <a:pt x="4894" y="4725"/>
                  <a:pt x="4894" y="4725"/>
                </a:cubicBezTo>
                <a:cubicBezTo>
                  <a:pt x="4978" y="4725"/>
                  <a:pt x="4978" y="4725"/>
                  <a:pt x="4978" y="4725"/>
                </a:cubicBezTo>
                <a:cubicBezTo>
                  <a:pt x="4978" y="4725"/>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556"/>
                  <a:pt x="4978" y="4556"/>
                  <a:pt x="4978" y="4556"/>
                </a:cubicBezTo>
                <a:cubicBezTo>
                  <a:pt x="4978" y="4556"/>
                  <a:pt x="4978" y="4556"/>
                  <a:pt x="4978" y="4556"/>
                </a:cubicBezTo>
                <a:cubicBezTo>
                  <a:pt x="4978" y="4556"/>
                  <a:pt x="4978" y="4556"/>
                  <a:pt x="4978" y="4556"/>
                </a:cubicBezTo>
                <a:cubicBezTo>
                  <a:pt x="4978" y="4556"/>
                  <a:pt x="4978"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09" y="4556"/>
                  <a:pt x="4809" y="4556"/>
                  <a:pt x="4809" y="4556"/>
                </a:cubicBezTo>
                <a:cubicBezTo>
                  <a:pt x="4809" y="4556"/>
                  <a:pt x="4725" y="4556"/>
                  <a:pt x="4725" y="4556"/>
                </a:cubicBezTo>
                <a:cubicBezTo>
                  <a:pt x="4725" y="4556"/>
                  <a:pt x="4725" y="4556"/>
                  <a:pt x="4725" y="4556"/>
                </a:cubicBezTo>
                <a:cubicBezTo>
                  <a:pt x="4725" y="4556"/>
                  <a:pt x="4725" y="4556"/>
                  <a:pt x="4725" y="4556"/>
                </a:cubicBezTo>
                <a:cubicBezTo>
                  <a:pt x="4725" y="4556"/>
                  <a:pt x="4641" y="4556"/>
                  <a:pt x="4641" y="4556"/>
                </a:cubicBezTo>
                <a:cubicBezTo>
                  <a:pt x="4641" y="4556"/>
                  <a:pt x="4641" y="4556"/>
                  <a:pt x="4641" y="4556"/>
                </a:cubicBezTo>
                <a:cubicBezTo>
                  <a:pt x="4725" y="4556"/>
                  <a:pt x="4725" y="4556"/>
                  <a:pt x="4725" y="4556"/>
                </a:cubicBezTo>
                <a:cubicBezTo>
                  <a:pt x="4725" y="4556"/>
                  <a:pt x="4725" y="4556"/>
                  <a:pt x="4809" y="4641"/>
                </a:cubicBezTo>
                <a:cubicBezTo>
                  <a:pt x="4809" y="4641"/>
                  <a:pt x="4894" y="4641"/>
                  <a:pt x="4809" y="4641"/>
                </a:cubicBezTo>
                <a:cubicBezTo>
                  <a:pt x="4809" y="4641"/>
                  <a:pt x="4809" y="4725"/>
                  <a:pt x="4725" y="4725"/>
                </a:cubicBezTo>
                <a:cubicBezTo>
                  <a:pt x="4725" y="4725"/>
                  <a:pt x="4725" y="4725"/>
                  <a:pt x="4725" y="4725"/>
                </a:cubicBezTo>
                <a:cubicBezTo>
                  <a:pt x="4725" y="4725"/>
                  <a:pt x="4641" y="4725"/>
                  <a:pt x="4641" y="4725"/>
                </a:cubicBezTo>
                <a:cubicBezTo>
                  <a:pt x="4641" y="4725"/>
                  <a:pt x="4641" y="4725"/>
                  <a:pt x="4641" y="4725"/>
                </a:cubicBezTo>
                <a:cubicBezTo>
                  <a:pt x="4641" y="4725"/>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556" y="4641"/>
                  <a:pt x="4556" y="4641"/>
                  <a:pt x="4556" y="4641"/>
                </a:cubicBezTo>
                <a:cubicBezTo>
                  <a:pt x="4556" y="4641"/>
                  <a:pt x="4556" y="4641"/>
                  <a:pt x="4556" y="4641"/>
                </a:cubicBezTo>
                <a:cubicBezTo>
                  <a:pt x="4303" y="4894"/>
                  <a:pt x="4050" y="5147"/>
                  <a:pt x="3881" y="5400"/>
                </a:cubicBezTo>
                <a:cubicBezTo>
                  <a:pt x="3881" y="5400"/>
                  <a:pt x="3881" y="5400"/>
                  <a:pt x="3881" y="5400"/>
                </a:cubicBezTo>
                <a:cubicBezTo>
                  <a:pt x="3966" y="5400"/>
                  <a:pt x="3966" y="5484"/>
                  <a:pt x="3966" y="5484"/>
                </a:cubicBezTo>
                <a:cubicBezTo>
                  <a:pt x="3966" y="5484"/>
                  <a:pt x="3966" y="5484"/>
                  <a:pt x="3966" y="5484"/>
                </a:cubicBezTo>
                <a:cubicBezTo>
                  <a:pt x="3966" y="5484"/>
                  <a:pt x="3966" y="5484"/>
                  <a:pt x="3966" y="5569"/>
                </a:cubicBezTo>
                <a:cubicBezTo>
                  <a:pt x="3966" y="5569"/>
                  <a:pt x="3966" y="5569"/>
                  <a:pt x="3966" y="5569"/>
                </a:cubicBezTo>
                <a:cubicBezTo>
                  <a:pt x="3966" y="5569"/>
                  <a:pt x="4050" y="5569"/>
                  <a:pt x="4050" y="5569"/>
                </a:cubicBezTo>
                <a:cubicBezTo>
                  <a:pt x="4050" y="5569"/>
                  <a:pt x="4050" y="5569"/>
                  <a:pt x="4050" y="5569"/>
                </a:cubicBezTo>
                <a:cubicBezTo>
                  <a:pt x="4134" y="5569"/>
                  <a:pt x="4134" y="5569"/>
                  <a:pt x="4134" y="5569"/>
                </a:cubicBezTo>
                <a:cubicBezTo>
                  <a:pt x="4219" y="5569"/>
                  <a:pt x="4219" y="5653"/>
                  <a:pt x="4303" y="5653"/>
                </a:cubicBezTo>
                <a:cubicBezTo>
                  <a:pt x="4303" y="5653"/>
                  <a:pt x="4303" y="5653"/>
                  <a:pt x="4303" y="5653"/>
                </a:cubicBezTo>
                <a:cubicBezTo>
                  <a:pt x="4219" y="5653"/>
                  <a:pt x="4219" y="5653"/>
                  <a:pt x="4219" y="5653"/>
                </a:cubicBezTo>
                <a:cubicBezTo>
                  <a:pt x="4219" y="5737"/>
                  <a:pt x="4134" y="5653"/>
                  <a:pt x="4134" y="5653"/>
                </a:cubicBezTo>
                <a:cubicBezTo>
                  <a:pt x="4134" y="5653"/>
                  <a:pt x="4134" y="5653"/>
                  <a:pt x="4134" y="5653"/>
                </a:cubicBezTo>
                <a:cubicBezTo>
                  <a:pt x="4134" y="5737"/>
                  <a:pt x="4219" y="5737"/>
                  <a:pt x="4219" y="5737"/>
                </a:cubicBezTo>
                <a:cubicBezTo>
                  <a:pt x="4134" y="5737"/>
                  <a:pt x="4134" y="5737"/>
                  <a:pt x="4134" y="5822"/>
                </a:cubicBezTo>
                <a:cubicBezTo>
                  <a:pt x="4050" y="5822"/>
                  <a:pt x="4050" y="5737"/>
                  <a:pt x="4050" y="5737"/>
                </a:cubicBezTo>
                <a:cubicBezTo>
                  <a:pt x="4050" y="5737"/>
                  <a:pt x="4050" y="5737"/>
                  <a:pt x="4050" y="5737"/>
                </a:cubicBezTo>
                <a:cubicBezTo>
                  <a:pt x="4050" y="5822"/>
                  <a:pt x="4050" y="5822"/>
                  <a:pt x="4050" y="5822"/>
                </a:cubicBezTo>
                <a:cubicBezTo>
                  <a:pt x="4050" y="5822"/>
                  <a:pt x="4050" y="5906"/>
                  <a:pt x="4050" y="5906"/>
                </a:cubicBezTo>
                <a:cubicBezTo>
                  <a:pt x="4050" y="5906"/>
                  <a:pt x="4050" y="5906"/>
                  <a:pt x="4050" y="5906"/>
                </a:cubicBezTo>
                <a:cubicBezTo>
                  <a:pt x="4050" y="5906"/>
                  <a:pt x="3966" y="5906"/>
                  <a:pt x="3966" y="5906"/>
                </a:cubicBezTo>
                <a:cubicBezTo>
                  <a:pt x="3966" y="5822"/>
                  <a:pt x="3966" y="5822"/>
                  <a:pt x="3966" y="5822"/>
                </a:cubicBezTo>
                <a:cubicBezTo>
                  <a:pt x="3966" y="5822"/>
                  <a:pt x="3881" y="5822"/>
                  <a:pt x="3881" y="5822"/>
                </a:cubicBezTo>
                <a:cubicBezTo>
                  <a:pt x="3881" y="5822"/>
                  <a:pt x="3881" y="5822"/>
                  <a:pt x="3881" y="5822"/>
                </a:cubicBezTo>
                <a:cubicBezTo>
                  <a:pt x="3881" y="5737"/>
                  <a:pt x="3881" y="5737"/>
                  <a:pt x="3881" y="5737"/>
                </a:cubicBezTo>
                <a:cubicBezTo>
                  <a:pt x="3881" y="5737"/>
                  <a:pt x="3881" y="5737"/>
                  <a:pt x="3797" y="5737"/>
                </a:cubicBezTo>
                <a:cubicBezTo>
                  <a:pt x="3797" y="5737"/>
                  <a:pt x="3712" y="5653"/>
                  <a:pt x="3712" y="5653"/>
                </a:cubicBezTo>
                <a:cubicBezTo>
                  <a:pt x="3712" y="5653"/>
                  <a:pt x="3628" y="5737"/>
                  <a:pt x="3628" y="5737"/>
                </a:cubicBezTo>
                <a:cubicBezTo>
                  <a:pt x="3628" y="5737"/>
                  <a:pt x="3628" y="5737"/>
                  <a:pt x="3712" y="5737"/>
                </a:cubicBezTo>
                <a:cubicBezTo>
                  <a:pt x="3712" y="5737"/>
                  <a:pt x="3712" y="5737"/>
                  <a:pt x="3628" y="5737"/>
                </a:cubicBezTo>
                <a:cubicBezTo>
                  <a:pt x="3628" y="5737"/>
                  <a:pt x="3628" y="5737"/>
                  <a:pt x="3628" y="5737"/>
                </a:cubicBezTo>
                <a:cubicBezTo>
                  <a:pt x="3628" y="5737"/>
                  <a:pt x="3628" y="5737"/>
                  <a:pt x="3628" y="5737"/>
                </a:cubicBezTo>
                <a:cubicBezTo>
                  <a:pt x="3628" y="5737"/>
                  <a:pt x="3628" y="5737"/>
                  <a:pt x="3628" y="5822"/>
                </a:cubicBezTo>
                <a:cubicBezTo>
                  <a:pt x="3628" y="5822"/>
                  <a:pt x="3628" y="5822"/>
                  <a:pt x="3628" y="5822"/>
                </a:cubicBezTo>
                <a:cubicBezTo>
                  <a:pt x="3628" y="5822"/>
                  <a:pt x="3628" y="5822"/>
                  <a:pt x="3628" y="5822"/>
                </a:cubicBezTo>
                <a:cubicBezTo>
                  <a:pt x="3712" y="5822"/>
                  <a:pt x="3712" y="5906"/>
                  <a:pt x="3712" y="5906"/>
                </a:cubicBezTo>
                <a:cubicBezTo>
                  <a:pt x="3712" y="5906"/>
                  <a:pt x="3712" y="5906"/>
                  <a:pt x="3712" y="5906"/>
                </a:cubicBezTo>
                <a:cubicBezTo>
                  <a:pt x="3712" y="5906"/>
                  <a:pt x="3712" y="5906"/>
                  <a:pt x="3797" y="5906"/>
                </a:cubicBezTo>
                <a:cubicBezTo>
                  <a:pt x="3797" y="5906"/>
                  <a:pt x="3797" y="5991"/>
                  <a:pt x="3797" y="5991"/>
                </a:cubicBezTo>
                <a:cubicBezTo>
                  <a:pt x="3881" y="5991"/>
                  <a:pt x="3881" y="5991"/>
                  <a:pt x="3881" y="5991"/>
                </a:cubicBezTo>
                <a:cubicBezTo>
                  <a:pt x="3881" y="5991"/>
                  <a:pt x="3881" y="5991"/>
                  <a:pt x="3881" y="5991"/>
                </a:cubicBezTo>
                <a:cubicBezTo>
                  <a:pt x="3881" y="5991"/>
                  <a:pt x="3881" y="5991"/>
                  <a:pt x="3881" y="5991"/>
                </a:cubicBezTo>
                <a:cubicBezTo>
                  <a:pt x="3881" y="5991"/>
                  <a:pt x="3881" y="5991"/>
                  <a:pt x="3881" y="5991"/>
                </a:cubicBezTo>
                <a:cubicBezTo>
                  <a:pt x="3881" y="6075"/>
                  <a:pt x="3966" y="6075"/>
                  <a:pt x="3966" y="6159"/>
                </a:cubicBezTo>
                <a:cubicBezTo>
                  <a:pt x="3966" y="6159"/>
                  <a:pt x="3966" y="6159"/>
                  <a:pt x="3966" y="6159"/>
                </a:cubicBezTo>
                <a:cubicBezTo>
                  <a:pt x="3966" y="6159"/>
                  <a:pt x="3881" y="6075"/>
                  <a:pt x="3881" y="6075"/>
                </a:cubicBezTo>
                <a:cubicBezTo>
                  <a:pt x="3881" y="6159"/>
                  <a:pt x="3881" y="6159"/>
                  <a:pt x="3881" y="6244"/>
                </a:cubicBezTo>
                <a:cubicBezTo>
                  <a:pt x="3881" y="6244"/>
                  <a:pt x="3881" y="6244"/>
                  <a:pt x="3881" y="6244"/>
                </a:cubicBezTo>
                <a:cubicBezTo>
                  <a:pt x="3881" y="6244"/>
                  <a:pt x="3881" y="6244"/>
                  <a:pt x="3881" y="6244"/>
                </a:cubicBezTo>
                <a:cubicBezTo>
                  <a:pt x="3881" y="6244"/>
                  <a:pt x="3881" y="6244"/>
                  <a:pt x="3881" y="6328"/>
                </a:cubicBezTo>
                <a:cubicBezTo>
                  <a:pt x="3881" y="6244"/>
                  <a:pt x="3881" y="6244"/>
                  <a:pt x="3797" y="6244"/>
                </a:cubicBezTo>
                <a:cubicBezTo>
                  <a:pt x="3712" y="6244"/>
                  <a:pt x="3712" y="6159"/>
                  <a:pt x="3628" y="6075"/>
                </a:cubicBezTo>
                <a:cubicBezTo>
                  <a:pt x="3628" y="6075"/>
                  <a:pt x="3628" y="6159"/>
                  <a:pt x="3628" y="6159"/>
                </a:cubicBezTo>
                <a:cubicBezTo>
                  <a:pt x="3544" y="6159"/>
                  <a:pt x="3544" y="6075"/>
                  <a:pt x="3544" y="6075"/>
                </a:cubicBezTo>
                <a:cubicBezTo>
                  <a:pt x="3544" y="6159"/>
                  <a:pt x="3628" y="6244"/>
                  <a:pt x="3628" y="6244"/>
                </a:cubicBezTo>
                <a:cubicBezTo>
                  <a:pt x="3712" y="6244"/>
                  <a:pt x="3797" y="6328"/>
                  <a:pt x="3797" y="6413"/>
                </a:cubicBezTo>
                <a:cubicBezTo>
                  <a:pt x="3712" y="6413"/>
                  <a:pt x="3628" y="6328"/>
                  <a:pt x="3628" y="6328"/>
                </a:cubicBezTo>
                <a:cubicBezTo>
                  <a:pt x="3544" y="6328"/>
                  <a:pt x="3544" y="6328"/>
                  <a:pt x="3459" y="6328"/>
                </a:cubicBezTo>
                <a:cubicBezTo>
                  <a:pt x="3459" y="6328"/>
                  <a:pt x="3459" y="6244"/>
                  <a:pt x="3459" y="6244"/>
                </a:cubicBezTo>
                <a:cubicBezTo>
                  <a:pt x="3459" y="6244"/>
                  <a:pt x="3375" y="6244"/>
                  <a:pt x="3375" y="6244"/>
                </a:cubicBezTo>
                <a:cubicBezTo>
                  <a:pt x="3375" y="6244"/>
                  <a:pt x="3375" y="6244"/>
                  <a:pt x="3375" y="6244"/>
                </a:cubicBezTo>
                <a:cubicBezTo>
                  <a:pt x="3375" y="6244"/>
                  <a:pt x="3291" y="6244"/>
                  <a:pt x="3291" y="6244"/>
                </a:cubicBezTo>
                <a:cubicBezTo>
                  <a:pt x="3291" y="6244"/>
                  <a:pt x="3291" y="6244"/>
                  <a:pt x="3291" y="6244"/>
                </a:cubicBezTo>
                <a:cubicBezTo>
                  <a:pt x="3291" y="6328"/>
                  <a:pt x="3206" y="6328"/>
                  <a:pt x="3206" y="6413"/>
                </a:cubicBezTo>
                <a:cubicBezTo>
                  <a:pt x="3206" y="6413"/>
                  <a:pt x="3206" y="6413"/>
                  <a:pt x="3206" y="6413"/>
                </a:cubicBezTo>
                <a:cubicBezTo>
                  <a:pt x="3206" y="6497"/>
                  <a:pt x="3206" y="6497"/>
                  <a:pt x="3206" y="6497"/>
                </a:cubicBezTo>
                <a:cubicBezTo>
                  <a:pt x="3291" y="6497"/>
                  <a:pt x="3375" y="6497"/>
                  <a:pt x="3375" y="6581"/>
                </a:cubicBezTo>
                <a:cubicBezTo>
                  <a:pt x="3459" y="6581"/>
                  <a:pt x="3459" y="6497"/>
                  <a:pt x="3459" y="6497"/>
                </a:cubicBezTo>
                <a:cubicBezTo>
                  <a:pt x="3459" y="6497"/>
                  <a:pt x="3459" y="6581"/>
                  <a:pt x="3459" y="6581"/>
                </a:cubicBezTo>
                <a:cubicBezTo>
                  <a:pt x="3459" y="6581"/>
                  <a:pt x="3459" y="6581"/>
                  <a:pt x="3459" y="6581"/>
                </a:cubicBezTo>
                <a:cubicBezTo>
                  <a:pt x="3375" y="6581"/>
                  <a:pt x="3459" y="6750"/>
                  <a:pt x="3459" y="6834"/>
                </a:cubicBezTo>
                <a:cubicBezTo>
                  <a:pt x="3459" y="6834"/>
                  <a:pt x="3459" y="6834"/>
                  <a:pt x="3375" y="6834"/>
                </a:cubicBezTo>
                <a:cubicBezTo>
                  <a:pt x="3375" y="6834"/>
                  <a:pt x="3375" y="6834"/>
                  <a:pt x="3459" y="6919"/>
                </a:cubicBezTo>
                <a:cubicBezTo>
                  <a:pt x="3459" y="6919"/>
                  <a:pt x="3459" y="6919"/>
                  <a:pt x="3459" y="6919"/>
                </a:cubicBezTo>
                <a:cubicBezTo>
                  <a:pt x="3459" y="6834"/>
                  <a:pt x="3544" y="6834"/>
                  <a:pt x="3628" y="6919"/>
                </a:cubicBezTo>
                <a:cubicBezTo>
                  <a:pt x="3628" y="6919"/>
                  <a:pt x="3628" y="6919"/>
                  <a:pt x="3544" y="6919"/>
                </a:cubicBezTo>
                <a:cubicBezTo>
                  <a:pt x="3628" y="6919"/>
                  <a:pt x="3628" y="6919"/>
                  <a:pt x="3628" y="6919"/>
                </a:cubicBezTo>
                <a:cubicBezTo>
                  <a:pt x="3628" y="6919"/>
                  <a:pt x="3712" y="6919"/>
                  <a:pt x="3712" y="6919"/>
                </a:cubicBezTo>
                <a:cubicBezTo>
                  <a:pt x="3712" y="6919"/>
                  <a:pt x="3712" y="6834"/>
                  <a:pt x="3712" y="6834"/>
                </a:cubicBezTo>
                <a:cubicBezTo>
                  <a:pt x="3797" y="6834"/>
                  <a:pt x="3797" y="6919"/>
                  <a:pt x="3797" y="6919"/>
                </a:cubicBezTo>
                <a:cubicBezTo>
                  <a:pt x="3797" y="6919"/>
                  <a:pt x="3797" y="6919"/>
                  <a:pt x="3797" y="6919"/>
                </a:cubicBezTo>
                <a:cubicBezTo>
                  <a:pt x="3797" y="6834"/>
                  <a:pt x="3797" y="6834"/>
                  <a:pt x="3881" y="6750"/>
                </a:cubicBezTo>
                <a:cubicBezTo>
                  <a:pt x="3797" y="6666"/>
                  <a:pt x="3881" y="6750"/>
                  <a:pt x="3881" y="6666"/>
                </a:cubicBezTo>
                <a:cubicBezTo>
                  <a:pt x="3881" y="6666"/>
                  <a:pt x="3881" y="6666"/>
                  <a:pt x="3881" y="6666"/>
                </a:cubicBezTo>
                <a:cubicBezTo>
                  <a:pt x="3966" y="6666"/>
                  <a:pt x="3966" y="6666"/>
                  <a:pt x="3966" y="6666"/>
                </a:cubicBezTo>
                <a:cubicBezTo>
                  <a:pt x="3966" y="6666"/>
                  <a:pt x="4050" y="6834"/>
                  <a:pt x="4134" y="6834"/>
                </a:cubicBezTo>
                <a:cubicBezTo>
                  <a:pt x="4134" y="6919"/>
                  <a:pt x="4050" y="6919"/>
                  <a:pt x="4050" y="6919"/>
                </a:cubicBezTo>
                <a:cubicBezTo>
                  <a:pt x="4134" y="6919"/>
                  <a:pt x="4134" y="6919"/>
                  <a:pt x="4134" y="6919"/>
                </a:cubicBezTo>
                <a:cubicBezTo>
                  <a:pt x="4134" y="7003"/>
                  <a:pt x="4219" y="6919"/>
                  <a:pt x="4219" y="7003"/>
                </a:cubicBezTo>
                <a:cubicBezTo>
                  <a:pt x="4219" y="7003"/>
                  <a:pt x="4219" y="7003"/>
                  <a:pt x="4134" y="7003"/>
                </a:cubicBezTo>
                <a:cubicBezTo>
                  <a:pt x="4219" y="7088"/>
                  <a:pt x="4219" y="7088"/>
                  <a:pt x="4219" y="7088"/>
                </a:cubicBezTo>
                <a:cubicBezTo>
                  <a:pt x="4219" y="7088"/>
                  <a:pt x="4219" y="7088"/>
                  <a:pt x="4219" y="7172"/>
                </a:cubicBezTo>
                <a:cubicBezTo>
                  <a:pt x="4219" y="7172"/>
                  <a:pt x="4219" y="7088"/>
                  <a:pt x="4134" y="7172"/>
                </a:cubicBezTo>
                <a:cubicBezTo>
                  <a:pt x="4134" y="7172"/>
                  <a:pt x="4134" y="7172"/>
                  <a:pt x="4134" y="7172"/>
                </a:cubicBezTo>
                <a:cubicBezTo>
                  <a:pt x="4134" y="7172"/>
                  <a:pt x="4219" y="7172"/>
                  <a:pt x="4219" y="7256"/>
                </a:cubicBezTo>
                <a:cubicBezTo>
                  <a:pt x="4219" y="7256"/>
                  <a:pt x="4219" y="7256"/>
                  <a:pt x="4219" y="7256"/>
                </a:cubicBezTo>
                <a:cubicBezTo>
                  <a:pt x="4303" y="7256"/>
                  <a:pt x="4387" y="7256"/>
                  <a:pt x="4387" y="7341"/>
                </a:cubicBezTo>
                <a:cubicBezTo>
                  <a:pt x="4303" y="7341"/>
                  <a:pt x="4303" y="7341"/>
                  <a:pt x="4303" y="7341"/>
                </a:cubicBezTo>
                <a:cubicBezTo>
                  <a:pt x="4387" y="7341"/>
                  <a:pt x="4387" y="7341"/>
                  <a:pt x="4387" y="7341"/>
                </a:cubicBezTo>
                <a:cubicBezTo>
                  <a:pt x="4472" y="7341"/>
                  <a:pt x="4472" y="7425"/>
                  <a:pt x="4556" y="7425"/>
                </a:cubicBezTo>
                <a:cubicBezTo>
                  <a:pt x="4556" y="7425"/>
                  <a:pt x="4556" y="7425"/>
                  <a:pt x="4641" y="7425"/>
                </a:cubicBezTo>
                <a:cubicBezTo>
                  <a:pt x="4641" y="7509"/>
                  <a:pt x="4556" y="7509"/>
                  <a:pt x="4556" y="7509"/>
                </a:cubicBezTo>
                <a:cubicBezTo>
                  <a:pt x="4472" y="7509"/>
                  <a:pt x="4472" y="7509"/>
                  <a:pt x="4472" y="7509"/>
                </a:cubicBezTo>
                <a:cubicBezTo>
                  <a:pt x="4387" y="7509"/>
                  <a:pt x="4387" y="7509"/>
                  <a:pt x="4387" y="7509"/>
                </a:cubicBezTo>
                <a:cubicBezTo>
                  <a:pt x="4387" y="7594"/>
                  <a:pt x="4387" y="7594"/>
                  <a:pt x="4387" y="7594"/>
                </a:cubicBezTo>
                <a:cubicBezTo>
                  <a:pt x="4387" y="7594"/>
                  <a:pt x="4472" y="7594"/>
                  <a:pt x="4472" y="7594"/>
                </a:cubicBezTo>
                <a:cubicBezTo>
                  <a:pt x="4556" y="7509"/>
                  <a:pt x="4556" y="7425"/>
                  <a:pt x="4641" y="7509"/>
                </a:cubicBezTo>
                <a:cubicBezTo>
                  <a:pt x="4641" y="7509"/>
                  <a:pt x="4641" y="7594"/>
                  <a:pt x="4641" y="7594"/>
                </a:cubicBezTo>
                <a:cubicBezTo>
                  <a:pt x="4641" y="7594"/>
                  <a:pt x="4641" y="7594"/>
                  <a:pt x="4641" y="7594"/>
                </a:cubicBezTo>
                <a:cubicBezTo>
                  <a:pt x="4641" y="7594"/>
                  <a:pt x="4725" y="7594"/>
                  <a:pt x="4725" y="7594"/>
                </a:cubicBezTo>
                <a:cubicBezTo>
                  <a:pt x="4725" y="7594"/>
                  <a:pt x="4809" y="7594"/>
                  <a:pt x="4809" y="7594"/>
                </a:cubicBezTo>
                <a:cubicBezTo>
                  <a:pt x="4809" y="7678"/>
                  <a:pt x="4809" y="7678"/>
                  <a:pt x="4809" y="7678"/>
                </a:cubicBezTo>
                <a:cubicBezTo>
                  <a:pt x="4809" y="7763"/>
                  <a:pt x="4809" y="7763"/>
                  <a:pt x="4809" y="7763"/>
                </a:cubicBezTo>
                <a:cubicBezTo>
                  <a:pt x="4809" y="7763"/>
                  <a:pt x="4809" y="7763"/>
                  <a:pt x="4809" y="7763"/>
                </a:cubicBezTo>
                <a:cubicBezTo>
                  <a:pt x="4809" y="7763"/>
                  <a:pt x="4725" y="7847"/>
                  <a:pt x="4725" y="7847"/>
                </a:cubicBezTo>
                <a:cubicBezTo>
                  <a:pt x="4641" y="7847"/>
                  <a:pt x="4556" y="7847"/>
                  <a:pt x="4556" y="7847"/>
                </a:cubicBezTo>
                <a:cubicBezTo>
                  <a:pt x="4472" y="7931"/>
                  <a:pt x="4472" y="7931"/>
                  <a:pt x="4472" y="7931"/>
                </a:cubicBezTo>
                <a:cubicBezTo>
                  <a:pt x="4387" y="8016"/>
                  <a:pt x="4303" y="8016"/>
                  <a:pt x="4219" y="8016"/>
                </a:cubicBezTo>
                <a:cubicBezTo>
                  <a:pt x="4219" y="8016"/>
                  <a:pt x="4134" y="8016"/>
                  <a:pt x="4050" y="8016"/>
                </a:cubicBezTo>
                <a:cubicBezTo>
                  <a:pt x="4050" y="8016"/>
                  <a:pt x="3966" y="8016"/>
                  <a:pt x="3881" y="8016"/>
                </a:cubicBezTo>
                <a:cubicBezTo>
                  <a:pt x="3881" y="8016"/>
                  <a:pt x="3797" y="8016"/>
                  <a:pt x="3712" y="8016"/>
                </a:cubicBezTo>
                <a:cubicBezTo>
                  <a:pt x="3712" y="8016"/>
                  <a:pt x="3712" y="8100"/>
                  <a:pt x="3628" y="8100"/>
                </a:cubicBezTo>
                <a:cubicBezTo>
                  <a:pt x="3628" y="8100"/>
                  <a:pt x="3628" y="8100"/>
                  <a:pt x="3544" y="8184"/>
                </a:cubicBezTo>
                <a:cubicBezTo>
                  <a:pt x="3459" y="8184"/>
                  <a:pt x="3375" y="8353"/>
                  <a:pt x="3291" y="8437"/>
                </a:cubicBezTo>
                <a:cubicBezTo>
                  <a:pt x="3375" y="8437"/>
                  <a:pt x="3375" y="8353"/>
                  <a:pt x="3459" y="8269"/>
                </a:cubicBezTo>
                <a:cubicBezTo>
                  <a:pt x="3544" y="8269"/>
                  <a:pt x="3628" y="8184"/>
                  <a:pt x="3712" y="8184"/>
                </a:cubicBezTo>
                <a:cubicBezTo>
                  <a:pt x="3797" y="8100"/>
                  <a:pt x="3966" y="8100"/>
                  <a:pt x="3966" y="8184"/>
                </a:cubicBezTo>
                <a:cubicBezTo>
                  <a:pt x="3966" y="8269"/>
                  <a:pt x="3881" y="8269"/>
                  <a:pt x="3881" y="8269"/>
                </a:cubicBezTo>
                <a:cubicBezTo>
                  <a:pt x="3797" y="8269"/>
                  <a:pt x="3797" y="8269"/>
                  <a:pt x="3797" y="8269"/>
                </a:cubicBezTo>
                <a:cubicBezTo>
                  <a:pt x="3797" y="8269"/>
                  <a:pt x="3797" y="8269"/>
                  <a:pt x="3712" y="8269"/>
                </a:cubicBezTo>
                <a:cubicBezTo>
                  <a:pt x="3712" y="8269"/>
                  <a:pt x="3712" y="8269"/>
                  <a:pt x="3712" y="8269"/>
                </a:cubicBezTo>
                <a:cubicBezTo>
                  <a:pt x="3797" y="8269"/>
                  <a:pt x="3797" y="8269"/>
                  <a:pt x="3797"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437"/>
                </a:cubicBezTo>
                <a:cubicBezTo>
                  <a:pt x="3881" y="8437"/>
                  <a:pt x="3881" y="8437"/>
                  <a:pt x="3881" y="8437"/>
                </a:cubicBezTo>
                <a:cubicBezTo>
                  <a:pt x="3881" y="8437"/>
                  <a:pt x="3881" y="8437"/>
                  <a:pt x="3881" y="8437"/>
                </a:cubicBezTo>
                <a:cubicBezTo>
                  <a:pt x="3881" y="8437"/>
                  <a:pt x="3881" y="8437"/>
                  <a:pt x="3881" y="8437"/>
                </a:cubicBezTo>
                <a:cubicBezTo>
                  <a:pt x="3881" y="8522"/>
                  <a:pt x="3966" y="8522"/>
                  <a:pt x="4050" y="8522"/>
                </a:cubicBezTo>
                <a:cubicBezTo>
                  <a:pt x="4050" y="8522"/>
                  <a:pt x="4050" y="8522"/>
                  <a:pt x="3966" y="8522"/>
                </a:cubicBezTo>
                <a:cubicBezTo>
                  <a:pt x="3966" y="8522"/>
                  <a:pt x="3966" y="8522"/>
                  <a:pt x="3966" y="8522"/>
                </a:cubicBezTo>
                <a:cubicBezTo>
                  <a:pt x="3966" y="8522"/>
                  <a:pt x="3966" y="8522"/>
                  <a:pt x="3966" y="8522"/>
                </a:cubicBezTo>
                <a:cubicBezTo>
                  <a:pt x="3966" y="8522"/>
                  <a:pt x="3966" y="8522"/>
                  <a:pt x="3966" y="8522"/>
                </a:cubicBezTo>
                <a:cubicBezTo>
                  <a:pt x="3966" y="8522"/>
                  <a:pt x="3966" y="8522"/>
                  <a:pt x="3966" y="8522"/>
                </a:cubicBezTo>
                <a:cubicBezTo>
                  <a:pt x="3966" y="8522"/>
                  <a:pt x="3966" y="8522"/>
                  <a:pt x="4050" y="8522"/>
                </a:cubicBezTo>
                <a:cubicBezTo>
                  <a:pt x="4050" y="8522"/>
                  <a:pt x="4050" y="8522"/>
                  <a:pt x="4050" y="8522"/>
                </a:cubicBezTo>
                <a:cubicBezTo>
                  <a:pt x="4050" y="8522"/>
                  <a:pt x="4050" y="8606"/>
                  <a:pt x="4050" y="8606"/>
                </a:cubicBezTo>
                <a:cubicBezTo>
                  <a:pt x="4050" y="8606"/>
                  <a:pt x="4134" y="8522"/>
                  <a:pt x="4134" y="8606"/>
                </a:cubicBezTo>
                <a:cubicBezTo>
                  <a:pt x="4134" y="8606"/>
                  <a:pt x="4134" y="8606"/>
                  <a:pt x="4134" y="8606"/>
                </a:cubicBezTo>
                <a:cubicBezTo>
                  <a:pt x="4134" y="8606"/>
                  <a:pt x="4134" y="8606"/>
                  <a:pt x="4134" y="8606"/>
                </a:cubicBezTo>
                <a:cubicBezTo>
                  <a:pt x="4134" y="8606"/>
                  <a:pt x="4134" y="8606"/>
                  <a:pt x="4134" y="8606"/>
                </a:cubicBezTo>
                <a:cubicBezTo>
                  <a:pt x="4134" y="8606"/>
                  <a:pt x="4134" y="8606"/>
                  <a:pt x="4134" y="8606"/>
                </a:cubicBezTo>
                <a:cubicBezTo>
                  <a:pt x="4134" y="8606"/>
                  <a:pt x="4134" y="8522"/>
                  <a:pt x="4219" y="8522"/>
                </a:cubicBezTo>
                <a:cubicBezTo>
                  <a:pt x="4219" y="8606"/>
                  <a:pt x="4219" y="8606"/>
                  <a:pt x="4219" y="8606"/>
                </a:cubicBezTo>
                <a:cubicBezTo>
                  <a:pt x="4219" y="8606"/>
                  <a:pt x="4219" y="8606"/>
                  <a:pt x="4219" y="8606"/>
                </a:cubicBezTo>
                <a:cubicBezTo>
                  <a:pt x="4219" y="8606"/>
                  <a:pt x="4219" y="8606"/>
                  <a:pt x="4219" y="8606"/>
                </a:cubicBezTo>
                <a:cubicBezTo>
                  <a:pt x="4219" y="8606"/>
                  <a:pt x="4219" y="8606"/>
                  <a:pt x="4219" y="8606"/>
                </a:cubicBezTo>
                <a:cubicBezTo>
                  <a:pt x="4219" y="8606"/>
                  <a:pt x="4219" y="8606"/>
                  <a:pt x="4219" y="8606"/>
                </a:cubicBezTo>
                <a:cubicBezTo>
                  <a:pt x="4303" y="8606"/>
                  <a:pt x="4303" y="8606"/>
                  <a:pt x="4303" y="8606"/>
                </a:cubicBezTo>
                <a:cubicBezTo>
                  <a:pt x="4303" y="8606"/>
                  <a:pt x="4303" y="8606"/>
                  <a:pt x="4303" y="8606"/>
                </a:cubicBezTo>
                <a:cubicBezTo>
                  <a:pt x="4219" y="8606"/>
                  <a:pt x="4303" y="8606"/>
                  <a:pt x="4219" y="8606"/>
                </a:cubicBezTo>
                <a:cubicBezTo>
                  <a:pt x="4219" y="8606"/>
                  <a:pt x="4219" y="8606"/>
                  <a:pt x="4219" y="8606"/>
                </a:cubicBezTo>
                <a:cubicBezTo>
                  <a:pt x="4219" y="8606"/>
                  <a:pt x="4219" y="8606"/>
                  <a:pt x="4219" y="8691"/>
                </a:cubicBezTo>
                <a:cubicBezTo>
                  <a:pt x="4219" y="8691"/>
                  <a:pt x="4219" y="8606"/>
                  <a:pt x="4219" y="8606"/>
                </a:cubicBezTo>
                <a:cubicBezTo>
                  <a:pt x="4219" y="8691"/>
                  <a:pt x="4219" y="8691"/>
                  <a:pt x="4219" y="8691"/>
                </a:cubicBezTo>
                <a:cubicBezTo>
                  <a:pt x="4134" y="8691"/>
                  <a:pt x="4134"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775"/>
                  <a:pt x="3966" y="8775"/>
                  <a:pt x="3966" y="8775"/>
                </a:cubicBezTo>
                <a:cubicBezTo>
                  <a:pt x="3966" y="8775"/>
                  <a:pt x="3881" y="8775"/>
                  <a:pt x="3881" y="8775"/>
                </a:cubicBezTo>
                <a:cubicBezTo>
                  <a:pt x="3881" y="8775"/>
                  <a:pt x="3881" y="8775"/>
                  <a:pt x="3881" y="8775"/>
                </a:cubicBezTo>
                <a:cubicBezTo>
                  <a:pt x="3881" y="8859"/>
                  <a:pt x="3881" y="8859"/>
                  <a:pt x="3881" y="8859"/>
                </a:cubicBezTo>
                <a:cubicBezTo>
                  <a:pt x="3881" y="8859"/>
                  <a:pt x="3881" y="8859"/>
                  <a:pt x="3881" y="8859"/>
                </a:cubicBezTo>
                <a:cubicBezTo>
                  <a:pt x="3881" y="8859"/>
                  <a:pt x="3881" y="8859"/>
                  <a:pt x="3881" y="8859"/>
                </a:cubicBezTo>
                <a:cubicBezTo>
                  <a:pt x="3797" y="8859"/>
                  <a:pt x="3797" y="8859"/>
                  <a:pt x="3797" y="8859"/>
                </a:cubicBezTo>
                <a:cubicBezTo>
                  <a:pt x="3797" y="8775"/>
                  <a:pt x="3797" y="8775"/>
                  <a:pt x="3797" y="8775"/>
                </a:cubicBezTo>
                <a:cubicBezTo>
                  <a:pt x="3797" y="8859"/>
                  <a:pt x="3797" y="8859"/>
                  <a:pt x="3797" y="8859"/>
                </a:cubicBezTo>
                <a:cubicBezTo>
                  <a:pt x="3797" y="8775"/>
                  <a:pt x="3797" y="8775"/>
                  <a:pt x="3797" y="8691"/>
                </a:cubicBezTo>
                <a:cubicBezTo>
                  <a:pt x="3797" y="8691"/>
                  <a:pt x="3797" y="8691"/>
                  <a:pt x="3797" y="8691"/>
                </a:cubicBezTo>
                <a:cubicBezTo>
                  <a:pt x="3797" y="8691"/>
                  <a:pt x="3797" y="8691"/>
                  <a:pt x="3797" y="8775"/>
                </a:cubicBezTo>
                <a:cubicBezTo>
                  <a:pt x="3797" y="8775"/>
                  <a:pt x="3797" y="8775"/>
                  <a:pt x="3797" y="8775"/>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966" y="8606"/>
                  <a:pt x="3966" y="8606"/>
                </a:cubicBezTo>
                <a:cubicBezTo>
                  <a:pt x="3966" y="8606"/>
                  <a:pt x="3966" y="8606"/>
                  <a:pt x="3966" y="8691"/>
                </a:cubicBezTo>
                <a:cubicBezTo>
                  <a:pt x="3966" y="8691"/>
                  <a:pt x="3966" y="8691"/>
                  <a:pt x="3966" y="8691"/>
                </a:cubicBezTo>
                <a:cubicBezTo>
                  <a:pt x="3966" y="8606"/>
                  <a:pt x="3966" y="8606"/>
                  <a:pt x="3966" y="8606"/>
                </a:cubicBezTo>
                <a:cubicBezTo>
                  <a:pt x="3966" y="8606"/>
                  <a:pt x="4050" y="8606"/>
                  <a:pt x="4050" y="8606"/>
                </a:cubicBezTo>
                <a:cubicBezTo>
                  <a:pt x="4050" y="8606"/>
                  <a:pt x="4050" y="8606"/>
                  <a:pt x="4050" y="8606"/>
                </a:cubicBezTo>
                <a:cubicBezTo>
                  <a:pt x="3966" y="8606"/>
                  <a:pt x="3966" y="8606"/>
                  <a:pt x="3881" y="8606"/>
                </a:cubicBezTo>
                <a:cubicBezTo>
                  <a:pt x="3881" y="8606"/>
                  <a:pt x="3881" y="8606"/>
                  <a:pt x="3881" y="8606"/>
                </a:cubicBezTo>
                <a:cubicBezTo>
                  <a:pt x="3966" y="8606"/>
                  <a:pt x="3966" y="8606"/>
                  <a:pt x="3966" y="8522"/>
                </a:cubicBezTo>
                <a:cubicBezTo>
                  <a:pt x="3966" y="8522"/>
                  <a:pt x="3966" y="8522"/>
                  <a:pt x="3966" y="8522"/>
                </a:cubicBezTo>
                <a:cubicBezTo>
                  <a:pt x="3966" y="8606"/>
                  <a:pt x="3966" y="8606"/>
                  <a:pt x="3966" y="8606"/>
                </a:cubicBezTo>
                <a:cubicBezTo>
                  <a:pt x="3966" y="8522"/>
                  <a:pt x="3966" y="8522"/>
                  <a:pt x="3966" y="8522"/>
                </a:cubicBezTo>
                <a:cubicBezTo>
                  <a:pt x="3966" y="8522"/>
                  <a:pt x="3966" y="8522"/>
                  <a:pt x="3966" y="8606"/>
                </a:cubicBezTo>
                <a:cubicBezTo>
                  <a:pt x="3966" y="8606"/>
                  <a:pt x="3881" y="8606"/>
                  <a:pt x="3881" y="8606"/>
                </a:cubicBezTo>
                <a:cubicBezTo>
                  <a:pt x="3881" y="8606"/>
                  <a:pt x="3881" y="8606"/>
                  <a:pt x="3797" y="8606"/>
                </a:cubicBezTo>
                <a:cubicBezTo>
                  <a:pt x="3797" y="8606"/>
                  <a:pt x="3797" y="8606"/>
                  <a:pt x="3797" y="8606"/>
                </a:cubicBezTo>
                <a:cubicBezTo>
                  <a:pt x="3797" y="8606"/>
                  <a:pt x="3797" y="8606"/>
                  <a:pt x="3797" y="8606"/>
                </a:cubicBezTo>
                <a:cubicBezTo>
                  <a:pt x="3797" y="8606"/>
                  <a:pt x="3797" y="8691"/>
                  <a:pt x="3712" y="8691"/>
                </a:cubicBezTo>
                <a:cubicBezTo>
                  <a:pt x="3712" y="8606"/>
                  <a:pt x="3712" y="8606"/>
                  <a:pt x="3712" y="8691"/>
                </a:cubicBezTo>
                <a:cubicBezTo>
                  <a:pt x="3712" y="8691"/>
                  <a:pt x="3712" y="8606"/>
                  <a:pt x="3712" y="8606"/>
                </a:cubicBezTo>
                <a:cubicBezTo>
                  <a:pt x="3712" y="8691"/>
                  <a:pt x="3712" y="8691"/>
                  <a:pt x="3712" y="8691"/>
                </a:cubicBezTo>
                <a:cubicBezTo>
                  <a:pt x="3712" y="8691"/>
                  <a:pt x="3712" y="8691"/>
                  <a:pt x="3712" y="8691"/>
                </a:cubicBezTo>
                <a:cubicBezTo>
                  <a:pt x="3712" y="8691"/>
                  <a:pt x="3712" y="8691"/>
                  <a:pt x="3712" y="8691"/>
                </a:cubicBezTo>
                <a:cubicBezTo>
                  <a:pt x="3712" y="8691"/>
                  <a:pt x="3712" y="8691"/>
                  <a:pt x="3712" y="8691"/>
                </a:cubicBezTo>
                <a:cubicBezTo>
                  <a:pt x="3712" y="8691"/>
                  <a:pt x="3628" y="8691"/>
                  <a:pt x="3628" y="8691"/>
                </a:cubicBezTo>
                <a:cubicBezTo>
                  <a:pt x="3628" y="8691"/>
                  <a:pt x="3628" y="8691"/>
                  <a:pt x="3628" y="8691"/>
                </a:cubicBezTo>
                <a:cubicBezTo>
                  <a:pt x="3628" y="8691"/>
                  <a:pt x="3628" y="8691"/>
                  <a:pt x="3628" y="8691"/>
                </a:cubicBezTo>
                <a:cubicBezTo>
                  <a:pt x="3628" y="8691"/>
                  <a:pt x="3628" y="8775"/>
                  <a:pt x="3628" y="8775"/>
                </a:cubicBezTo>
                <a:cubicBezTo>
                  <a:pt x="3628" y="8775"/>
                  <a:pt x="3544" y="8691"/>
                  <a:pt x="3544" y="8691"/>
                </a:cubicBezTo>
                <a:cubicBezTo>
                  <a:pt x="3544" y="8691"/>
                  <a:pt x="3544" y="8775"/>
                  <a:pt x="3544" y="8775"/>
                </a:cubicBezTo>
                <a:cubicBezTo>
                  <a:pt x="3544" y="8775"/>
                  <a:pt x="3544" y="8775"/>
                  <a:pt x="3544" y="8775"/>
                </a:cubicBezTo>
                <a:cubicBezTo>
                  <a:pt x="3544" y="8775"/>
                  <a:pt x="3544" y="8775"/>
                  <a:pt x="3544" y="8775"/>
                </a:cubicBezTo>
                <a:cubicBezTo>
                  <a:pt x="3544" y="8775"/>
                  <a:pt x="3544" y="8775"/>
                  <a:pt x="3544" y="8775"/>
                </a:cubicBezTo>
                <a:cubicBezTo>
                  <a:pt x="3544" y="8775"/>
                  <a:pt x="3544" y="8691"/>
                  <a:pt x="3544" y="8691"/>
                </a:cubicBezTo>
                <a:cubicBezTo>
                  <a:pt x="3544" y="8691"/>
                  <a:pt x="3544" y="8691"/>
                  <a:pt x="3544" y="8691"/>
                </a:cubicBezTo>
                <a:cubicBezTo>
                  <a:pt x="3544" y="8691"/>
                  <a:pt x="3544" y="8691"/>
                  <a:pt x="3544" y="8691"/>
                </a:cubicBezTo>
                <a:cubicBezTo>
                  <a:pt x="3544"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375" y="8859"/>
                </a:cubicBezTo>
                <a:cubicBezTo>
                  <a:pt x="3375" y="8859"/>
                  <a:pt x="3375" y="8859"/>
                  <a:pt x="3375" y="8859"/>
                </a:cubicBezTo>
                <a:cubicBezTo>
                  <a:pt x="3375" y="8859"/>
                  <a:pt x="3375" y="8775"/>
                  <a:pt x="3375" y="8775"/>
                </a:cubicBezTo>
                <a:cubicBezTo>
                  <a:pt x="3375" y="8775"/>
                  <a:pt x="3375" y="8775"/>
                  <a:pt x="3375" y="8775"/>
                </a:cubicBezTo>
                <a:cubicBezTo>
                  <a:pt x="3375" y="8775"/>
                  <a:pt x="3375" y="8775"/>
                  <a:pt x="3375" y="8775"/>
                </a:cubicBezTo>
                <a:cubicBezTo>
                  <a:pt x="3375" y="8859"/>
                  <a:pt x="3375" y="8859"/>
                  <a:pt x="3375" y="8859"/>
                </a:cubicBezTo>
                <a:cubicBezTo>
                  <a:pt x="3375" y="8859"/>
                  <a:pt x="3291" y="8944"/>
                  <a:pt x="3291" y="8944"/>
                </a:cubicBezTo>
                <a:cubicBezTo>
                  <a:pt x="3291" y="8944"/>
                  <a:pt x="3291" y="8944"/>
                  <a:pt x="3375" y="8944"/>
                </a:cubicBezTo>
                <a:cubicBezTo>
                  <a:pt x="3375" y="8944"/>
                  <a:pt x="3375" y="8944"/>
                  <a:pt x="3375" y="8944"/>
                </a:cubicBezTo>
                <a:cubicBezTo>
                  <a:pt x="3291" y="8944"/>
                  <a:pt x="3291" y="8944"/>
                  <a:pt x="3291" y="9028"/>
                </a:cubicBezTo>
                <a:cubicBezTo>
                  <a:pt x="3291"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113"/>
                  <a:pt x="3375" y="9113"/>
                </a:cubicBezTo>
                <a:cubicBezTo>
                  <a:pt x="3375" y="9028"/>
                  <a:pt x="3375" y="9028"/>
                  <a:pt x="3291" y="9028"/>
                </a:cubicBezTo>
                <a:cubicBezTo>
                  <a:pt x="3291" y="9028"/>
                  <a:pt x="3291" y="9028"/>
                  <a:pt x="3291" y="9028"/>
                </a:cubicBezTo>
                <a:cubicBezTo>
                  <a:pt x="3291" y="9113"/>
                  <a:pt x="3291" y="9113"/>
                  <a:pt x="3291" y="9113"/>
                </a:cubicBezTo>
                <a:cubicBezTo>
                  <a:pt x="3291" y="9113"/>
                  <a:pt x="3291" y="9113"/>
                  <a:pt x="3291" y="9113"/>
                </a:cubicBezTo>
                <a:cubicBezTo>
                  <a:pt x="3291" y="9113"/>
                  <a:pt x="3291" y="9028"/>
                  <a:pt x="3291" y="9028"/>
                </a:cubicBezTo>
                <a:cubicBezTo>
                  <a:pt x="3291" y="9028"/>
                  <a:pt x="3291" y="9028"/>
                  <a:pt x="3291" y="9028"/>
                </a:cubicBezTo>
                <a:cubicBezTo>
                  <a:pt x="3291" y="9113"/>
                  <a:pt x="3291" y="9113"/>
                  <a:pt x="3291" y="9113"/>
                </a:cubicBezTo>
                <a:cubicBezTo>
                  <a:pt x="3122" y="9113"/>
                  <a:pt x="3037" y="9113"/>
                  <a:pt x="3037" y="9197"/>
                </a:cubicBezTo>
                <a:cubicBezTo>
                  <a:pt x="3037" y="9197"/>
                  <a:pt x="3037" y="9113"/>
                  <a:pt x="3037" y="9113"/>
                </a:cubicBezTo>
                <a:cubicBezTo>
                  <a:pt x="3037" y="9113"/>
                  <a:pt x="3037" y="9197"/>
                  <a:pt x="3037" y="9197"/>
                </a:cubicBezTo>
                <a:cubicBezTo>
                  <a:pt x="2953" y="9197"/>
                  <a:pt x="2953" y="9197"/>
                  <a:pt x="2953" y="9197"/>
                </a:cubicBezTo>
                <a:cubicBezTo>
                  <a:pt x="2953" y="9197"/>
                  <a:pt x="2953" y="9197"/>
                  <a:pt x="2953" y="9197"/>
                </a:cubicBezTo>
                <a:cubicBezTo>
                  <a:pt x="2953" y="9197"/>
                  <a:pt x="2953" y="9197"/>
                  <a:pt x="3037" y="9197"/>
                </a:cubicBezTo>
                <a:cubicBezTo>
                  <a:pt x="3037" y="9281"/>
                  <a:pt x="2953" y="9281"/>
                  <a:pt x="2953" y="9281"/>
                </a:cubicBezTo>
                <a:cubicBezTo>
                  <a:pt x="2953" y="9281"/>
                  <a:pt x="2953" y="9281"/>
                  <a:pt x="2953" y="9281"/>
                </a:cubicBezTo>
                <a:cubicBezTo>
                  <a:pt x="2953" y="9366"/>
                  <a:pt x="2953" y="9366"/>
                  <a:pt x="2953" y="9366"/>
                </a:cubicBezTo>
                <a:cubicBezTo>
                  <a:pt x="2953" y="9366"/>
                  <a:pt x="2869" y="9366"/>
                  <a:pt x="2869" y="9366"/>
                </a:cubicBezTo>
                <a:cubicBezTo>
                  <a:pt x="2869" y="9366"/>
                  <a:pt x="2869" y="9366"/>
                  <a:pt x="2869" y="9366"/>
                </a:cubicBezTo>
                <a:cubicBezTo>
                  <a:pt x="2953" y="9366"/>
                  <a:pt x="2953" y="9366"/>
                  <a:pt x="2953" y="9366"/>
                </a:cubicBezTo>
                <a:cubicBezTo>
                  <a:pt x="2869" y="9366"/>
                  <a:pt x="2869" y="9366"/>
                  <a:pt x="2869" y="9281"/>
                </a:cubicBezTo>
                <a:cubicBezTo>
                  <a:pt x="2869" y="9281"/>
                  <a:pt x="2869" y="9281"/>
                  <a:pt x="2869" y="9281"/>
                </a:cubicBezTo>
                <a:cubicBezTo>
                  <a:pt x="2869" y="9281"/>
                  <a:pt x="2869" y="9281"/>
                  <a:pt x="2869" y="9281"/>
                </a:cubicBezTo>
                <a:cubicBezTo>
                  <a:pt x="2869" y="9281"/>
                  <a:pt x="2869" y="9281"/>
                  <a:pt x="2869" y="9281"/>
                </a:cubicBezTo>
                <a:cubicBezTo>
                  <a:pt x="2869" y="9366"/>
                  <a:pt x="2869" y="9366"/>
                  <a:pt x="2869" y="9366"/>
                </a:cubicBezTo>
                <a:cubicBezTo>
                  <a:pt x="2869" y="9450"/>
                  <a:pt x="2869" y="9450"/>
                  <a:pt x="2869" y="9450"/>
                </a:cubicBezTo>
                <a:cubicBezTo>
                  <a:pt x="2869" y="9450"/>
                  <a:pt x="2869" y="9450"/>
                  <a:pt x="2869" y="9450"/>
                </a:cubicBezTo>
                <a:cubicBezTo>
                  <a:pt x="2869" y="9534"/>
                  <a:pt x="2869" y="9534"/>
                  <a:pt x="2869" y="9534"/>
                </a:cubicBezTo>
                <a:cubicBezTo>
                  <a:pt x="2869" y="9534"/>
                  <a:pt x="2869" y="9534"/>
                  <a:pt x="2869" y="9534"/>
                </a:cubicBezTo>
                <a:cubicBezTo>
                  <a:pt x="2869" y="9534"/>
                  <a:pt x="2784" y="9534"/>
                  <a:pt x="2784" y="9619"/>
                </a:cubicBezTo>
                <a:cubicBezTo>
                  <a:pt x="2784" y="9619"/>
                  <a:pt x="2784" y="9619"/>
                  <a:pt x="2784" y="9619"/>
                </a:cubicBezTo>
                <a:cubicBezTo>
                  <a:pt x="2784" y="9619"/>
                  <a:pt x="2784" y="9619"/>
                  <a:pt x="2784" y="9534"/>
                </a:cubicBezTo>
                <a:cubicBezTo>
                  <a:pt x="2784" y="9534"/>
                  <a:pt x="2869" y="9534"/>
                  <a:pt x="2869" y="9534"/>
                </a:cubicBezTo>
                <a:cubicBezTo>
                  <a:pt x="2869" y="9450"/>
                  <a:pt x="2869" y="9534"/>
                  <a:pt x="2784" y="9534"/>
                </a:cubicBezTo>
                <a:cubicBezTo>
                  <a:pt x="2784" y="9534"/>
                  <a:pt x="2784" y="9534"/>
                  <a:pt x="2784" y="9534"/>
                </a:cubicBezTo>
                <a:cubicBezTo>
                  <a:pt x="2784" y="9534"/>
                  <a:pt x="2784" y="9534"/>
                  <a:pt x="2784" y="9534"/>
                </a:cubicBezTo>
                <a:cubicBezTo>
                  <a:pt x="2784" y="9450"/>
                  <a:pt x="2869" y="9450"/>
                  <a:pt x="2869"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366"/>
                  <a:pt x="2784" y="9366"/>
                  <a:pt x="2784" y="9450"/>
                </a:cubicBezTo>
                <a:cubicBezTo>
                  <a:pt x="2784" y="9450"/>
                  <a:pt x="2784" y="9450"/>
                  <a:pt x="2784" y="9450"/>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281"/>
                  <a:pt x="2784" y="9281"/>
                  <a:pt x="2784" y="9281"/>
                </a:cubicBezTo>
                <a:cubicBezTo>
                  <a:pt x="2784" y="9281"/>
                  <a:pt x="2784" y="9281"/>
                  <a:pt x="2784" y="9281"/>
                </a:cubicBezTo>
                <a:cubicBezTo>
                  <a:pt x="2784" y="9366"/>
                  <a:pt x="2784" y="9366"/>
                  <a:pt x="2784" y="9366"/>
                </a:cubicBezTo>
                <a:cubicBezTo>
                  <a:pt x="2784" y="9366"/>
                  <a:pt x="2784" y="9366"/>
                  <a:pt x="2784" y="9281"/>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00" y="9450"/>
                  <a:pt x="2700" y="9450"/>
                  <a:pt x="2700" y="9450"/>
                </a:cubicBezTo>
                <a:cubicBezTo>
                  <a:pt x="2784" y="9450"/>
                  <a:pt x="2784" y="9450"/>
                  <a:pt x="2784" y="9450"/>
                </a:cubicBezTo>
                <a:cubicBezTo>
                  <a:pt x="2784" y="9450"/>
                  <a:pt x="2700" y="9450"/>
                  <a:pt x="2700" y="9450"/>
                </a:cubicBezTo>
                <a:cubicBezTo>
                  <a:pt x="2700" y="9450"/>
                  <a:pt x="2700" y="9450"/>
                  <a:pt x="2700" y="9450"/>
                </a:cubicBezTo>
                <a:cubicBezTo>
                  <a:pt x="2700" y="9450"/>
                  <a:pt x="2700" y="9450"/>
                  <a:pt x="2700" y="9450"/>
                </a:cubicBezTo>
                <a:cubicBezTo>
                  <a:pt x="2700" y="9450"/>
                  <a:pt x="2700" y="9450"/>
                  <a:pt x="2700" y="9450"/>
                </a:cubicBezTo>
                <a:cubicBezTo>
                  <a:pt x="2700" y="9450"/>
                  <a:pt x="2784" y="9450"/>
                  <a:pt x="2784" y="9534"/>
                </a:cubicBezTo>
                <a:cubicBezTo>
                  <a:pt x="2784" y="9534"/>
                  <a:pt x="2784" y="9534"/>
                  <a:pt x="2784" y="9534"/>
                </a:cubicBezTo>
                <a:cubicBezTo>
                  <a:pt x="2784" y="9534"/>
                  <a:pt x="2784" y="9534"/>
                  <a:pt x="2784" y="9534"/>
                </a:cubicBezTo>
                <a:cubicBezTo>
                  <a:pt x="2784" y="9534"/>
                  <a:pt x="2700" y="9534"/>
                  <a:pt x="2700" y="9534"/>
                </a:cubicBezTo>
                <a:cubicBezTo>
                  <a:pt x="2700"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00" y="9534"/>
                </a:cubicBezTo>
                <a:cubicBezTo>
                  <a:pt x="2784" y="9534"/>
                  <a:pt x="2784" y="9534"/>
                  <a:pt x="2784" y="9534"/>
                </a:cubicBezTo>
                <a:cubicBezTo>
                  <a:pt x="2784" y="9534"/>
                  <a:pt x="2784" y="9534"/>
                  <a:pt x="2784" y="9534"/>
                </a:cubicBezTo>
                <a:cubicBezTo>
                  <a:pt x="2784" y="9534"/>
                  <a:pt x="2784" y="9619"/>
                  <a:pt x="2784" y="9619"/>
                </a:cubicBezTo>
                <a:cubicBezTo>
                  <a:pt x="2784" y="9619"/>
                  <a:pt x="2784" y="9619"/>
                  <a:pt x="2784" y="9619"/>
                </a:cubicBezTo>
                <a:cubicBezTo>
                  <a:pt x="2784" y="9619"/>
                  <a:pt x="2784" y="9619"/>
                  <a:pt x="2784" y="9619"/>
                </a:cubicBezTo>
                <a:cubicBezTo>
                  <a:pt x="2784" y="9619"/>
                  <a:pt x="2700" y="9619"/>
                  <a:pt x="2700" y="9534"/>
                </a:cubicBezTo>
                <a:cubicBezTo>
                  <a:pt x="2700" y="9534"/>
                  <a:pt x="2700" y="9534"/>
                  <a:pt x="2700" y="9534"/>
                </a:cubicBezTo>
                <a:cubicBezTo>
                  <a:pt x="2700" y="9619"/>
                  <a:pt x="2700" y="9619"/>
                  <a:pt x="2700" y="9619"/>
                </a:cubicBezTo>
                <a:cubicBezTo>
                  <a:pt x="2700" y="9619"/>
                  <a:pt x="2784" y="9619"/>
                  <a:pt x="2784" y="9619"/>
                </a:cubicBezTo>
                <a:cubicBezTo>
                  <a:pt x="2784" y="9619"/>
                  <a:pt x="2784" y="9619"/>
                  <a:pt x="2784" y="9619"/>
                </a:cubicBezTo>
                <a:cubicBezTo>
                  <a:pt x="2784" y="9619"/>
                  <a:pt x="2784" y="9619"/>
                  <a:pt x="2784" y="9619"/>
                </a:cubicBezTo>
                <a:cubicBezTo>
                  <a:pt x="2784" y="9619"/>
                  <a:pt x="2784" y="9619"/>
                  <a:pt x="2784" y="9703"/>
                </a:cubicBezTo>
                <a:cubicBezTo>
                  <a:pt x="2784" y="9703"/>
                  <a:pt x="2784" y="9703"/>
                  <a:pt x="2784" y="9703"/>
                </a:cubicBezTo>
                <a:cubicBezTo>
                  <a:pt x="2784" y="9703"/>
                  <a:pt x="2784" y="9703"/>
                  <a:pt x="2869"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00" y="9703"/>
                  <a:pt x="2700" y="9703"/>
                </a:cubicBezTo>
                <a:cubicBezTo>
                  <a:pt x="2700" y="9703"/>
                  <a:pt x="2700" y="9703"/>
                  <a:pt x="2700" y="9703"/>
                </a:cubicBezTo>
                <a:cubicBezTo>
                  <a:pt x="2700" y="9703"/>
                  <a:pt x="2700" y="9703"/>
                  <a:pt x="2700" y="9703"/>
                </a:cubicBezTo>
                <a:cubicBezTo>
                  <a:pt x="2700" y="9703"/>
                  <a:pt x="2700" y="9703"/>
                  <a:pt x="2700" y="9703"/>
                </a:cubicBezTo>
                <a:cubicBezTo>
                  <a:pt x="2784" y="9703"/>
                  <a:pt x="2784" y="9703"/>
                  <a:pt x="2784" y="9703"/>
                </a:cubicBezTo>
                <a:cubicBezTo>
                  <a:pt x="2784" y="9703"/>
                  <a:pt x="2784" y="9703"/>
                  <a:pt x="2784" y="9703"/>
                </a:cubicBezTo>
                <a:cubicBezTo>
                  <a:pt x="2784" y="9703"/>
                  <a:pt x="2784" y="9703"/>
                  <a:pt x="2784" y="9788"/>
                </a:cubicBezTo>
                <a:cubicBezTo>
                  <a:pt x="2784" y="9788"/>
                  <a:pt x="2784" y="9788"/>
                  <a:pt x="2784" y="9788"/>
                </a:cubicBezTo>
                <a:cubicBezTo>
                  <a:pt x="2784" y="9788"/>
                  <a:pt x="2784" y="9788"/>
                  <a:pt x="2784" y="9788"/>
                </a:cubicBezTo>
                <a:cubicBezTo>
                  <a:pt x="2784" y="9788"/>
                  <a:pt x="2784" y="9788"/>
                  <a:pt x="2784" y="9788"/>
                </a:cubicBezTo>
                <a:cubicBezTo>
                  <a:pt x="2784" y="9703"/>
                  <a:pt x="2784" y="9703"/>
                  <a:pt x="2784" y="9703"/>
                </a:cubicBezTo>
                <a:cubicBezTo>
                  <a:pt x="2784" y="9703"/>
                  <a:pt x="2784" y="9703"/>
                  <a:pt x="2784" y="9703"/>
                </a:cubicBezTo>
                <a:cubicBezTo>
                  <a:pt x="2869" y="9703"/>
                  <a:pt x="2869" y="9703"/>
                  <a:pt x="2869" y="9788"/>
                </a:cubicBezTo>
                <a:cubicBezTo>
                  <a:pt x="2869" y="9788"/>
                  <a:pt x="2869" y="9788"/>
                  <a:pt x="2869" y="9788"/>
                </a:cubicBezTo>
                <a:cubicBezTo>
                  <a:pt x="2784" y="9788"/>
                  <a:pt x="2784" y="9788"/>
                  <a:pt x="2784" y="9788"/>
                </a:cubicBezTo>
                <a:cubicBezTo>
                  <a:pt x="2784" y="9788"/>
                  <a:pt x="2784" y="9788"/>
                  <a:pt x="2784" y="9788"/>
                </a:cubicBezTo>
                <a:cubicBezTo>
                  <a:pt x="2784" y="9788"/>
                  <a:pt x="2784" y="9788"/>
                  <a:pt x="2784" y="9788"/>
                </a:cubicBezTo>
                <a:cubicBezTo>
                  <a:pt x="2784" y="9788"/>
                  <a:pt x="2784" y="9788"/>
                  <a:pt x="2784" y="9788"/>
                </a:cubicBezTo>
                <a:cubicBezTo>
                  <a:pt x="2784" y="9788"/>
                  <a:pt x="2784" y="9788"/>
                  <a:pt x="2784" y="9788"/>
                </a:cubicBezTo>
                <a:cubicBezTo>
                  <a:pt x="2700" y="9788"/>
                  <a:pt x="2700" y="9788"/>
                  <a:pt x="2700" y="9788"/>
                </a:cubicBezTo>
                <a:cubicBezTo>
                  <a:pt x="2700" y="9788"/>
                  <a:pt x="2700" y="9788"/>
                  <a:pt x="2700" y="9788"/>
                </a:cubicBezTo>
                <a:cubicBezTo>
                  <a:pt x="2700" y="9788"/>
                  <a:pt x="2784" y="9788"/>
                  <a:pt x="2784" y="9788"/>
                </a:cubicBezTo>
                <a:cubicBezTo>
                  <a:pt x="2784" y="9788"/>
                  <a:pt x="2784" y="9788"/>
                  <a:pt x="2784" y="9788"/>
                </a:cubicBezTo>
                <a:cubicBezTo>
                  <a:pt x="2784" y="9788"/>
                  <a:pt x="2784" y="9788"/>
                  <a:pt x="2700" y="9872"/>
                </a:cubicBezTo>
                <a:cubicBezTo>
                  <a:pt x="2700" y="9788"/>
                  <a:pt x="2700" y="9788"/>
                  <a:pt x="2700" y="9788"/>
                </a:cubicBezTo>
                <a:cubicBezTo>
                  <a:pt x="2700" y="9788"/>
                  <a:pt x="2700" y="9788"/>
                  <a:pt x="2700" y="9872"/>
                </a:cubicBezTo>
                <a:cubicBezTo>
                  <a:pt x="2700" y="9872"/>
                  <a:pt x="2700" y="9872"/>
                  <a:pt x="2700" y="9872"/>
                </a:cubicBezTo>
                <a:cubicBezTo>
                  <a:pt x="2700" y="9872"/>
                  <a:pt x="2784" y="9788"/>
                  <a:pt x="2784" y="9788"/>
                </a:cubicBezTo>
                <a:cubicBezTo>
                  <a:pt x="2784" y="9872"/>
                  <a:pt x="2784" y="9872"/>
                  <a:pt x="2784" y="9872"/>
                </a:cubicBezTo>
                <a:cubicBezTo>
                  <a:pt x="2784" y="9872"/>
                  <a:pt x="2784" y="9872"/>
                  <a:pt x="2784" y="9872"/>
                </a:cubicBezTo>
                <a:cubicBezTo>
                  <a:pt x="2784" y="9872"/>
                  <a:pt x="2784" y="9872"/>
                  <a:pt x="2784" y="9872"/>
                </a:cubicBezTo>
                <a:cubicBezTo>
                  <a:pt x="2700" y="9872"/>
                  <a:pt x="2700" y="9872"/>
                  <a:pt x="2700" y="9872"/>
                </a:cubicBezTo>
                <a:cubicBezTo>
                  <a:pt x="2616" y="9872"/>
                  <a:pt x="2616" y="9956"/>
                  <a:pt x="2616" y="9956"/>
                </a:cubicBezTo>
                <a:cubicBezTo>
                  <a:pt x="2616" y="9956"/>
                  <a:pt x="2531" y="9956"/>
                  <a:pt x="2531" y="9956"/>
                </a:cubicBezTo>
                <a:cubicBezTo>
                  <a:pt x="2531" y="9956"/>
                  <a:pt x="2531" y="10041"/>
                  <a:pt x="2447" y="10041"/>
                </a:cubicBezTo>
                <a:cubicBezTo>
                  <a:pt x="2447" y="10125"/>
                  <a:pt x="2362" y="10125"/>
                  <a:pt x="2362" y="10125"/>
                </a:cubicBezTo>
                <a:cubicBezTo>
                  <a:pt x="2362" y="10125"/>
                  <a:pt x="2278" y="10209"/>
                  <a:pt x="2278" y="10209"/>
                </a:cubicBezTo>
                <a:cubicBezTo>
                  <a:pt x="2278" y="10209"/>
                  <a:pt x="2278" y="10294"/>
                  <a:pt x="2278" y="10294"/>
                </a:cubicBezTo>
                <a:cubicBezTo>
                  <a:pt x="2278" y="10378"/>
                  <a:pt x="2362" y="10463"/>
                  <a:pt x="2362" y="10547"/>
                </a:cubicBezTo>
                <a:cubicBezTo>
                  <a:pt x="2362" y="10547"/>
                  <a:pt x="2362" y="10631"/>
                  <a:pt x="2362" y="10631"/>
                </a:cubicBezTo>
                <a:cubicBezTo>
                  <a:pt x="2362" y="10631"/>
                  <a:pt x="2362" y="10716"/>
                  <a:pt x="2362" y="10716"/>
                </a:cubicBezTo>
                <a:cubicBezTo>
                  <a:pt x="2447" y="10800"/>
                  <a:pt x="2362" y="10884"/>
                  <a:pt x="2362" y="10884"/>
                </a:cubicBezTo>
                <a:cubicBezTo>
                  <a:pt x="2362" y="10884"/>
                  <a:pt x="2362" y="10884"/>
                  <a:pt x="2362" y="10884"/>
                </a:cubicBezTo>
                <a:cubicBezTo>
                  <a:pt x="2362" y="10884"/>
                  <a:pt x="2362" y="10884"/>
                  <a:pt x="2362" y="10884"/>
                </a:cubicBezTo>
                <a:cubicBezTo>
                  <a:pt x="2362" y="10884"/>
                  <a:pt x="2362" y="10884"/>
                  <a:pt x="2278" y="10884"/>
                </a:cubicBezTo>
                <a:cubicBezTo>
                  <a:pt x="2278" y="10884"/>
                  <a:pt x="2278" y="10800"/>
                  <a:pt x="2278" y="10800"/>
                </a:cubicBezTo>
                <a:cubicBezTo>
                  <a:pt x="2194" y="10800"/>
                  <a:pt x="2278" y="10800"/>
                  <a:pt x="2194" y="10800"/>
                </a:cubicBezTo>
                <a:cubicBezTo>
                  <a:pt x="2194" y="10800"/>
                  <a:pt x="2194" y="10716"/>
                  <a:pt x="2194" y="10716"/>
                </a:cubicBezTo>
                <a:cubicBezTo>
                  <a:pt x="2194" y="10716"/>
                  <a:pt x="2194" y="10716"/>
                  <a:pt x="2194" y="10716"/>
                </a:cubicBezTo>
                <a:cubicBezTo>
                  <a:pt x="2194" y="10716"/>
                  <a:pt x="2194" y="10716"/>
                  <a:pt x="2194" y="10716"/>
                </a:cubicBezTo>
                <a:cubicBezTo>
                  <a:pt x="2194" y="10716"/>
                  <a:pt x="2194" y="10631"/>
                  <a:pt x="2109" y="10631"/>
                </a:cubicBezTo>
                <a:cubicBezTo>
                  <a:pt x="2194" y="10631"/>
                  <a:pt x="2194" y="10631"/>
                  <a:pt x="2194" y="10631"/>
                </a:cubicBezTo>
                <a:cubicBezTo>
                  <a:pt x="2194" y="10631"/>
                  <a:pt x="2194" y="10631"/>
                  <a:pt x="2194" y="10631"/>
                </a:cubicBezTo>
                <a:cubicBezTo>
                  <a:pt x="2194" y="10631"/>
                  <a:pt x="2109" y="10631"/>
                  <a:pt x="2109" y="10631"/>
                </a:cubicBezTo>
                <a:cubicBezTo>
                  <a:pt x="2109" y="10631"/>
                  <a:pt x="2109" y="10631"/>
                  <a:pt x="2109" y="10631"/>
                </a:cubicBezTo>
                <a:cubicBezTo>
                  <a:pt x="2109" y="10547"/>
                  <a:pt x="2109" y="10547"/>
                  <a:pt x="2109" y="10463"/>
                </a:cubicBezTo>
                <a:cubicBezTo>
                  <a:pt x="2109" y="10463"/>
                  <a:pt x="2109" y="10463"/>
                  <a:pt x="2109" y="10463"/>
                </a:cubicBezTo>
                <a:cubicBezTo>
                  <a:pt x="2109" y="10463"/>
                  <a:pt x="2109" y="10378"/>
                  <a:pt x="2025" y="10378"/>
                </a:cubicBezTo>
                <a:cubicBezTo>
                  <a:pt x="2025" y="10547"/>
                  <a:pt x="2025" y="10631"/>
                  <a:pt x="2025" y="10800"/>
                </a:cubicBezTo>
                <a:cubicBezTo>
                  <a:pt x="2025" y="10884"/>
                  <a:pt x="2025" y="11053"/>
                  <a:pt x="2025" y="11138"/>
                </a:cubicBezTo>
                <a:cubicBezTo>
                  <a:pt x="2025" y="11138"/>
                  <a:pt x="2109" y="11138"/>
                  <a:pt x="2109" y="11138"/>
                </a:cubicBezTo>
                <a:cubicBezTo>
                  <a:pt x="2109" y="11138"/>
                  <a:pt x="2194" y="11138"/>
                  <a:pt x="2194" y="11138"/>
                </a:cubicBezTo>
                <a:cubicBezTo>
                  <a:pt x="2278" y="11138"/>
                  <a:pt x="2278" y="11138"/>
                  <a:pt x="2362" y="11138"/>
                </a:cubicBezTo>
                <a:cubicBezTo>
                  <a:pt x="2362" y="11138"/>
                  <a:pt x="2362" y="11138"/>
                  <a:pt x="2362" y="11138"/>
                </a:cubicBezTo>
                <a:cubicBezTo>
                  <a:pt x="2447" y="11138"/>
                  <a:pt x="2447" y="11138"/>
                  <a:pt x="2447" y="11222"/>
                </a:cubicBezTo>
                <a:cubicBezTo>
                  <a:pt x="2531" y="11222"/>
                  <a:pt x="2616" y="11222"/>
                  <a:pt x="2616" y="11222"/>
                </a:cubicBezTo>
                <a:cubicBezTo>
                  <a:pt x="2616" y="11222"/>
                  <a:pt x="2616" y="11306"/>
                  <a:pt x="2700" y="11306"/>
                </a:cubicBezTo>
                <a:cubicBezTo>
                  <a:pt x="2700" y="11306"/>
                  <a:pt x="2784" y="11306"/>
                  <a:pt x="2869" y="11306"/>
                </a:cubicBezTo>
                <a:cubicBezTo>
                  <a:pt x="2784" y="11306"/>
                  <a:pt x="2784" y="11391"/>
                  <a:pt x="2784" y="11391"/>
                </a:cubicBezTo>
                <a:cubicBezTo>
                  <a:pt x="2784" y="11391"/>
                  <a:pt x="2784" y="11391"/>
                  <a:pt x="2784" y="11391"/>
                </a:cubicBezTo>
                <a:cubicBezTo>
                  <a:pt x="2869" y="11391"/>
                  <a:pt x="2953" y="11391"/>
                  <a:pt x="2953" y="11391"/>
                </a:cubicBezTo>
                <a:cubicBezTo>
                  <a:pt x="2953" y="11391"/>
                  <a:pt x="2953" y="11391"/>
                  <a:pt x="2953" y="11391"/>
                </a:cubicBezTo>
                <a:cubicBezTo>
                  <a:pt x="2953" y="11391"/>
                  <a:pt x="2869" y="11475"/>
                  <a:pt x="2869" y="11475"/>
                </a:cubicBezTo>
                <a:cubicBezTo>
                  <a:pt x="2784" y="11475"/>
                  <a:pt x="2784" y="11475"/>
                  <a:pt x="2784" y="11391"/>
                </a:cubicBezTo>
                <a:cubicBezTo>
                  <a:pt x="2700" y="11391"/>
                  <a:pt x="2700" y="11475"/>
                  <a:pt x="2616" y="11475"/>
                </a:cubicBezTo>
                <a:cubicBezTo>
                  <a:pt x="2616" y="11475"/>
                  <a:pt x="2616" y="11475"/>
                  <a:pt x="2616" y="11475"/>
                </a:cubicBezTo>
                <a:cubicBezTo>
                  <a:pt x="2616" y="11475"/>
                  <a:pt x="2616" y="11391"/>
                  <a:pt x="2616" y="11391"/>
                </a:cubicBezTo>
                <a:cubicBezTo>
                  <a:pt x="2700" y="11391"/>
                  <a:pt x="2700" y="11391"/>
                  <a:pt x="2700" y="11391"/>
                </a:cubicBezTo>
                <a:cubicBezTo>
                  <a:pt x="2616" y="11391"/>
                  <a:pt x="2616" y="11391"/>
                  <a:pt x="2531" y="11306"/>
                </a:cubicBezTo>
                <a:cubicBezTo>
                  <a:pt x="2531" y="11306"/>
                  <a:pt x="2531" y="11306"/>
                  <a:pt x="2531" y="11306"/>
                </a:cubicBezTo>
                <a:cubicBezTo>
                  <a:pt x="2531" y="11222"/>
                  <a:pt x="2447" y="11306"/>
                  <a:pt x="2447" y="11306"/>
                </a:cubicBezTo>
                <a:cubicBezTo>
                  <a:pt x="2362" y="11222"/>
                  <a:pt x="2362" y="11222"/>
                  <a:pt x="2362" y="11222"/>
                </a:cubicBezTo>
                <a:cubicBezTo>
                  <a:pt x="2278" y="11222"/>
                  <a:pt x="2194" y="11222"/>
                  <a:pt x="2194" y="11222"/>
                </a:cubicBezTo>
                <a:cubicBezTo>
                  <a:pt x="2194" y="11222"/>
                  <a:pt x="2194" y="11222"/>
                  <a:pt x="2194" y="11138"/>
                </a:cubicBezTo>
                <a:cubicBezTo>
                  <a:pt x="2194" y="11138"/>
                  <a:pt x="2194" y="11138"/>
                  <a:pt x="2194" y="11138"/>
                </a:cubicBezTo>
                <a:cubicBezTo>
                  <a:pt x="2194" y="11138"/>
                  <a:pt x="2194" y="11138"/>
                  <a:pt x="2194" y="11138"/>
                </a:cubicBezTo>
                <a:cubicBezTo>
                  <a:pt x="2109" y="11138"/>
                  <a:pt x="2109" y="11138"/>
                  <a:pt x="2025" y="11222"/>
                </a:cubicBezTo>
                <a:cubicBezTo>
                  <a:pt x="2025" y="11222"/>
                  <a:pt x="2025" y="11222"/>
                  <a:pt x="2025" y="11222"/>
                </a:cubicBezTo>
                <a:cubicBezTo>
                  <a:pt x="2025" y="11644"/>
                  <a:pt x="2109" y="12150"/>
                  <a:pt x="2194" y="12572"/>
                </a:cubicBezTo>
                <a:cubicBezTo>
                  <a:pt x="2194" y="12572"/>
                  <a:pt x="2194" y="12572"/>
                  <a:pt x="2278" y="12572"/>
                </a:cubicBezTo>
                <a:cubicBezTo>
                  <a:pt x="2278" y="12572"/>
                  <a:pt x="2278" y="12572"/>
                  <a:pt x="2362" y="12488"/>
                </a:cubicBezTo>
                <a:cubicBezTo>
                  <a:pt x="2362" y="12488"/>
                  <a:pt x="2362" y="12488"/>
                  <a:pt x="2362" y="12488"/>
                </a:cubicBezTo>
                <a:cubicBezTo>
                  <a:pt x="2447" y="12488"/>
                  <a:pt x="2447" y="12488"/>
                  <a:pt x="2447" y="12488"/>
                </a:cubicBezTo>
                <a:cubicBezTo>
                  <a:pt x="2447" y="12488"/>
                  <a:pt x="2447" y="12488"/>
                  <a:pt x="2531" y="12488"/>
                </a:cubicBezTo>
                <a:cubicBezTo>
                  <a:pt x="2531" y="12488"/>
                  <a:pt x="2531" y="12488"/>
                  <a:pt x="2531" y="12488"/>
                </a:cubicBezTo>
                <a:cubicBezTo>
                  <a:pt x="2616" y="12488"/>
                  <a:pt x="2616" y="12572"/>
                  <a:pt x="2700" y="12656"/>
                </a:cubicBezTo>
                <a:cubicBezTo>
                  <a:pt x="2700" y="12656"/>
                  <a:pt x="2616" y="12656"/>
                  <a:pt x="2616" y="12656"/>
                </a:cubicBezTo>
                <a:cubicBezTo>
                  <a:pt x="2616" y="12656"/>
                  <a:pt x="2616" y="12656"/>
                  <a:pt x="2616" y="12656"/>
                </a:cubicBezTo>
                <a:cubicBezTo>
                  <a:pt x="2616" y="12656"/>
                  <a:pt x="2616" y="12656"/>
                  <a:pt x="2616" y="12656"/>
                </a:cubicBezTo>
                <a:cubicBezTo>
                  <a:pt x="2616" y="12656"/>
                  <a:pt x="2616" y="12656"/>
                  <a:pt x="2616" y="12741"/>
                </a:cubicBezTo>
                <a:cubicBezTo>
                  <a:pt x="2616" y="12656"/>
                  <a:pt x="2616" y="12656"/>
                  <a:pt x="2616" y="12656"/>
                </a:cubicBezTo>
                <a:cubicBezTo>
                  <a:pt x="2700" y="12656"/>
                  <a:pt x="2700" y="12572"/>
                  <a:pt x="2700" y="12656"/>
                </a:cubicBezTo>
                <a:cubicBezTo>
                  <a:pt x="2784" y="12656"/>
                  <a:pt x="2784" y="12656"/>
                  <a:pt x="2784" y="12656"/>
                </a:cubicBezTo>
                <a:cubicBezTo>
                  <a:pt x="2784" y="12656"/>
                  <a:pt x="2784" y="12656"/>
                  <a:pt x="2784" y="12656"/>
                </a:cubicBezTo>
                <a:cubicBezTo>
                  <a:pt x="2700" y="12656"/>
                  <a:pt x="2700" y="12656"/>
                  <a:pt x="2700" y="12741"/>
                </a:cubicBezTo>
                <a:cubicBezTo>
                  <a:pt x="2700" y="12741"/>
                  <a:pt x="2700" y="12741"/>
                  <a:pt x="2700" y="12825"/>
                </a:cubicBezTo>
                <a:cubicBezTo>
                  <a:pt x="2700" y="12825"/>
                  <a:pt x="2700" y="12825"/>
                  <a:pt x="2700" y="12909"/>
                </a:cubicBezTo>
                <a:cubicBezTo>
                  <a:pt x="2700" y="12909"/>
                  <a:pt x="2700" y="12909"/>
                  <a:pt x="2700" y="12994"/>
                </a:cubicBezTo>
                <a:cubicBezTo>
                  <a:pt x="2784" y="12994"/>
                  <a:pt x="2784" y="12909"/>
                  <a:pt x="2784" y="12909"/>
                </a:cubicBezTo>
                <a:cubicBezTo>
                  <a:pt x="2784" y="12909"/>
                  <a:pt x="2784" y="12825"/>
                  <a:pt x="2700" y="12825"/>
                </a:cubicBezTo>
                <a:cubicBezTo>
                  <a:pt x="2700" y="12825"/>
                  <a:pt x="2700" y="12825"/>
                  <a:pt x="2700" y="12741"/>
                </a:cubicBezTo>
                <a:cubicBezTo>
                  <a:pt x="2700" y="12741"/>
                  <a:pt x="2700" y="12741"/>
                  <a:pt x="2700" y="12741"/>
                </a:cubicBezTo>
                <a:cubicBezTo>
                  <a:pt x="2784" y="12741"/>
                  <a:pt x="2869" y="12741"/>
                  <a:pt x="2869" y="12741"/>
                </a:cubicBezTo>
                <a:cubicBezTo>
                  <a:pt x="2869" y="12741"/>
                  <a:pt x="2869" y="12656"/>
                  <a:pt x="2869" y="12656"/>
                </a:cubicBezTo>
                <a:cubicBezTo>
                  <a:pt x="2869" y="12656"/>
                  <a:pt x="2869" y="12656"/>
                  <a:pt x="2869" y="12656"/>
                </a:cubicBezTo>
                <a:cubicBezTo>
                  <a:pt x="2869" y="12656"/>
                  <a:pt x="2869" y="12656"/>
                  <a:pt x="2869" y="12656"/>
                </a:cubicBezTo>
                <a:cubicBezTo>
                  <a:pt x="2869" y="12656"/>
                  <a:pt x="2869" y="12656"/>
                  <a:pt x="2869" y="12656"/>
                </a:cubicBezTo>
                <a:cubicBezTo>
                  <a:pt x="2869" y="12656"/>
                  <a:pt x="2869" y="12656"/>
                  <a:pt x="2953" y="12741"/>
                </a:cubicBezTo>
                <a:cubicBezTo>
                  <a:pt x="2953" y="12741"/>
                  <a:pt x="3037" y="12741"/>
                  <a:pt x="3037" y="12741"/>
                </a:cubicBezTo>
                <a:cubicBezTo>
                  <a:pt x="3037" y="12825"/>
                  <a:pt x="3037" y="12825"/>
                  <a:pt x="3037" y="12825"/>
                </a:cubicBezTo>
                <a:cubicBezTo>
                  <a:pt x="3122" y="12825"/>
                  <a:pt x="3206" y="12825"/>
                  <a:pt x="3206" y="12825"/>
                </a:cubicBezTo>
                <a:cubicBezTo>
                  <a:pt x="3291" y="12825"/>
                  <a:pt x="3291" y="12909"/>
                  <a:pt x="3375" y="12825"/>
                </a:cubicBezTo>
                <a:cubicBezTo>
                  <a:pt x="3459" y="12825"/>
                  <a:pt x="3459" y="12825"/>
                  <a:pt x="3459" y="12825"/>
                </a:cubicBezTo>
                <a:cubicBezTo>
                  <a:pt x="3544" y="12825"/>
                  <a:pt x="3628" y="12825"/>
                  <a:pt x="3628" y="12825"/>
                </a:cubicBezTo>
                <a:cubicBezTo>
                  <a:pt x="3628" y="12825"/>
                  <a:pt x="3628" y="12825"/>
                  <a:pt x="3628" y="12825"/>
                </a:cubicBezTo>
                <a:cubicBezTo>
                  <a:pt x="3628" y="12825"/>
                  <a:pt x="3628" y="12825"/>
                  <a:pt x="3628" y="12825"/>
                </a:cubicBezTo>
                <a:cubicBezTo>
                  <a:pt x="3628" y="12825"/>
                  <a:pt x="3628" y="12825"/>
                  <a:pt x="3628" y="12825"/>
                </a:cubicBezTo>
                <a:cubicBezTo>
                  <a:pt x="3628" y="12825"/>
                  <a:pt x="3628" y="12825"/>
                  <a:pt x="3544" y="12825"/>
                </a:cubicBezTo>
                <a:cubicBezTo>
                  <a:pt x="3544" y="12825"/>
                  <a:pt x="3544" y="12825"/>
                  <a:pt x="3544" y="12825"/>
                </a:cubicBezTo>
                <a:cubicBezTo>
                  <a:pt x="3628" y="12825"/>
                  <a:pt x="3628" y="12825"/>
                  <a:pt x="3628" y="12909"/>
                </a:cubicBezTo>
                <a:cubicBezTo>
                  <a:pt x="3628" y="12909"/>
                  <a:pt x="3628" y="12909"/>
                  <a:pt x="3628" y="12909"/>
                </a:cubicBezTo>
                <a:cubicBezTo>
                  <a:pt x="3628" y="12909"/>
                  <a:pt x="3628" y="12909"/>
                  <a:pt x="3628" y="12825"/>
                </a:cubicBezTo>
                <a:cubicBezTo>
                  <a:pt x="3712" y="12909"/>
                  <a:pt x="3712" y="12909"/>
                  <a:pt x="3712" y="12909"/>
                </a:cubicBezTo>
                <a:cubicBezTo>
                  <a:pt x="3712" y="12909"/>
                  <a:pt x="3712" y="12909"/>
                  <a:pt x="3712" y="12909"/>
                </a:cubicBezTo>
                <a:cubicBezTo>
                  <a:pt x="3712" y="12909"/>
                  <a:pt x="3797" y="12909"/>
                  <a:pt x="3797" y="12909"/>
                </a:cubicBezTo>
                <a:cubicBezTo>
                  <a:pt x="3797" y="12909"/>
                  <a:pt x="3797" y="12909"/>
                  <a:pt x="3797" y="12909"/>
                </a:cubicBezTo>
                <a:cubicBezTo>
                  <a:pt x="3712" y="12909"/>
                  <a:pt x="3797" y="12994"/>
                  <a:pt x="3712" y="12994"/>
                </a:cubicBezTo>
                <a:cubicBezTo>
                  <a:pt x="3712" y="12994"/>
                  <a:pt x="3712" y="12994"/>
                  <a:pt x="3712" y="12994"/>
                </a:cubicBezTo>
                <a:cubicBezTo>
                  <a:pt x="3712" y="12994"/>
                  <a:pt x="3712" y="12994"/>
                  <a:pt x="3797" y="12994"/>
                </a:cubicBezTo>
                <a:cubicBezTo>
                  <a:pt x="3797" y="12994"/>
                  <a:pt x="3797" y="12994"/>
                  <a:pt x="3881" y="12994"/>
                </a:cubicBezTo>
                <a:cubicBezTo>
                  <a:pt x="3881" y="12994"/>
                  <a:pt x="3966" y="13078"/>
                  <a:pt x="3966" y="13078"/>
                </a:cubicBezTo>
                <a:cubicBezTo>
                  <a:pt x="4050" y="13163"/>
                  <a:pt x="4050" y="13163"/>
                  <a:pt x="4050" y="13247"/>
                </a:cubicBezTo>
                <a:cubicBezTo>
                  <a:pt x="4050" y="13163"/>
                  <a:pt x="4050" y="13163"/>
                  <a:pt x="4050" y="13163"/>
                </a:cubicBezTo>
                <a:cubicBezTo>
                  <a:pt x="4050" y="13163"/>
                  <a:pt x="4050" y="13163"/>
                  <a:pt x="4050" y="13163"/>
                </a:cubicBezTo>
                <a:cubicBezTo>
                  <a:pt x="4050" y="13163"/>
                  <a:pt x="4134" y="13247"/>
                  <a:pt x="4134" y="13247"/>
                </a:cubicBezTo>
                <a:cubicBezTo>
                  <a:pt x="4134" y="13247"/>
                  <a:pt x="4134" y="13247"/>
                  <a:pt x="4134" y="13247"/>
                </a:cubicBezTo>
                <a:cubicBezTo>
                  <a:pt x="4134" y="13247"/>
                  <a:pt x="4134" y="13247"/>
                  <a:pt x="4134" y="13247"/>
                </a:cubicBezTo>
                <a:cubicBezTo>
                  <a:pt x="4219" y="13247"/>
                  <a:pt x="4219" y="13247"/>
                  <a:pt x="4303" y="13247"/>
                </a:cubicBezTo>
                <a:cubicBezTo>
                  <a:pt x="4303" y="13247"/>
                  <a:pt x="4303" y="13247"/>
                  <a:pt x="4303" y="13247"/>
                </a:cubicBezTo>
                <a:cubicBezTo>
                  <a:pt x="4303" y="13247"/>
                  <a:pt x="4387" y="13247"/>
                  <a:pt x="4472" y="13247"/>
                </a:cubicBezTo>
                <a:cubicBezTo>
                  <a:pt x="4472" y="13331"/>
                  <a:pt x="4556" y="13331"/>
                  <a:pt x="4556" y="13331"/>
                </a:cubicBezTo>
                <a:cubicBezTo>
                  <a:pt x="4556" y="13331"/>
                  <a:pt x="4725" y="13416"/>
                  <a:pt x="4725" y="13416"/>
                </a:cubicBezTo>
                <a:cubicBezTo>
                  <a:pt x="4725" y="13416"/>
                  <a:pt x="4725" y="13416"/>
                  <a:pt x="4725" y="13416"/>
                </a:cubicBezTo>
                <a:cubicBezTo>
                  <a:pt x="4725" y="13416"/>
                  <a:pt x="4725" y="13500"/>
                  <a:pt x="4725" y="13500"/>
                </a:cubicBezTo>
                <a:cubicBezTo>
                  <a:pt x="4725" y="13584"/>
                  <a:pt x="4809" y="13669"/>
                  <a:pt x="4894" y="13669"/>
                </a:cubicBezTo>
                <a:cubicBezTo>
                  <a:pt x="4894" y="13669"/>
                  <a:pt x="4894" y="13753"/>
                  <a:pt x="4894" y="13753"/>
                </a:cubicBezTo>
                <a:cubicBezTo>
                  <a:pt x="4809" y="13753"/>
                  <a:pt x="4809" y="13838"/>
                  <a:pt x="4809" y="13838"/>
                </a:cubicBezTo>
                <a:cubicBezTo>
                  <a:pt x="4809" y="13838"/>
                  <a:pt x="4725" y="13838"/>
                  <a:pt x="4725" y="13922"/>
                </a:cubicBezTo>
                <a:cubicBezTo>
                  <a:pt x="4641" y="13922"/>
                  <a:pt x="4641" y="14006"/>
                  <a:pt x="4641" y="14006"/>
                </a:cubicBezTo>
                <a:cubicBezTo>
                  <a:pt x="4641" y="14006"/>
                  <a:pt x="4641" y="14006"/>
                  <a:pt x="4641" y="14006"/>
                </a:cubicBezTo>
                <a:cubicBezTo>
                  <a:pt x="4725" y="14006"/>
                  <a:pt x="4725" y="14006"/>
                  <a:pt x="4725" y="14006"/>
                </a:cubicBezTo>
                <a:cubicBezTo>
                  <a:pt x="4809" y="14006"/>
                  <a:pt x="4809" y="14006"/>
                  <a:pt x="4809" y="14006"/>
                </a:cubicBezTo>
                <a:cubicBezTo>
                  <a:pt x="4809" y="14091"/>
                  <a:pt x="4894" y="14006"/>
                  <a:pt x="4894" y="14006"/>
                </a:cubicBezTo>
                <a:cubicBezTo>
                  <a:pt x="4894" y="14091"/>
                  <a:pt x="4894" y="14091"/>
                  <a:pt x="4894" y="14091"/>
                </a:cubicBezTo>
                <a:cubicBezTo>
                  <a:pt x="4894" y="14091"/>
                  <a:pt x="4894" y="14091"/>
                  <a:pt x="4894" y="14091"/>
                </a:cubicBezTo>
                <a:cubicBezTo>
                  <a:pt x="4978" y="14006"/>
                  <a:pt x="4978" y="14006"/>
                  <a:pt x="4978" y="14006"/>
                </a:cubicBezTo>
                <a:cubicBezTo>
                  <a:pt x="5062" y="14006"/>
                  <a:pt x="5062" y="13922"/>
                  <a:pt x="5062" y="13922"/>
                </a:cubicBezTo>
                <a:cubicBezTo>
                  <a:pt x="5062" y="13922"/>
                  <a:pt x="5147" y="13922"/>
                  <a:pt x="5147" y="13922"/>
                </a:cubicBezTo>
                <a:cubicBezTo>
                  <a:pt x="5147" y="13922"/>
                  <a:pt x="5147" y="13922"/>
                  <a:pt x="5147" y="13922"/>
                </a:cubicBezTo>
                <a:cubicBezTo>
                  <a:pt x="5231" y="14006"/>
                  <a:pt x="5316" y="14006"/>
                  <a:pt x="5316" y="14006"/>
                </a:cubicBezTo>
                <a:cubicBezTo>
                  <a:pt x="5316" y="14006"/>
                  <a:pt x="5316" y="14006"/>
                  <a:pt x="5316" y="14006"/>
                </a:cubicBezTo>
                <a:cubicBezTo>
                  <a:pt x="5316" y="14006"/>
                  <a:pt x="5316" y="14006"/>
                  <a:pt x="5316" y="14006"/>
                </a:cubicBezTo>
                <a:cubicBezTo>
                  <a:pt x="5400" y="14006"/>
                  <a:pt x="5400" y="14091"/>
                  <a:pt x="5400" y="14091"/>
                </a:cubicBezTo>
                <a:cubicBezTo>
                  <a:pt x="5400" y="14091"/>
                  <a:pt x="5400" y="14091"/>
                  <a:pt x="5400" y="14175"/>
                </a:cubicBezTo>
                <a:cubicBezTo>
                  <a:pt x="5400" y="14175"/>
                  <a:pt x="5484" y="14091"/>
                  <a:pt x="5484" y="14091"/>
                </a:cubicBezTo>
                <a:cubicBezTo>
                  <a:pt x="5569" y="14091"/>
                  <a:pt x="5569" y="14091"/>
                  <a:pt x="5653" y="14175"/>
                </a:cubicBezTo>
                <a:cubicBezTo>
                  <a:pt x="5653" y="14175"/>
                  <a:pt x="5653" y="14175"/>
                  <a:pt x="5737" y="14175"/>
                </a:cubicBezTo>
                <a:cubicBezTo>
                  <a:pt x="5737" y="14175"/>
                  <a:pt x="5822" y="14091"/>
                  <a:pt x="5906" y="14175"/>
                </a:cubicBezTo>
                <a:cubicBezTo>
                  <a:pt x="5991" y="14175"/>
                  <a:pt x="5991" y="14259"/>
                  <a:pt x="6075" y="14344"/>
                </a:cubicBezTo>
                <a:cubicBezTo>
                  <a:pt x="6159" y="14344"/>
                  <a:pt x="6244" y="14344"/>
                  <a:pt x="6244" y="14344"/>
                </a:cubicBezTo>
                <a:cubicBezTo>
                  <a:pt x="6328" y="14344"/>
                  <a:pt x="6328" y="14597"/>
                  <a:pt x="6328" y="14597"/>
                </a:cubicBezTo>
                <a:cubicBezTo>
                  <a:pt x="6328" y="14766"/>
                  <a:pt x="6244" y="14850"/>
                  <a:pt x="6159" y="14934"/>
                </a:cubicBezTo>
                <a:cubicBezTo>
                  <a:pt x="6159" y="14934"/>
                  <a:pt x="6159" y="14934"/>
                  <a:pt x="6075" y="14934"/>
                </a:cubicBezTo>
                <a:cubicBezTo>
                  <a:pt x="6075" y="14934"/>
                  <a:pt x="6075" y="14934"/>
                  <a:pt x="6075" y="15019"/>
                </a:cubicBezTo>
                <a:cubicBezTo>
                  <a:pt x="6075" y="15019"/>
                  <a:pt x="6075" y="15103"/>
                  <a:pt x="5991" y="15103"/>
                </a:cubicBezTo>
                <a:cubicBezTo>
                  <a:pt x="5991" y="15103"/>
                  <a:pt x="5991" y="15103"/>
                  <a:pt x="5991" y="15103"/>
                </a:cubicBezTo>
                <a:cubicBezTo>
                  <a:pt x="5991" y="15103"/>
                  <a:pt x="5991" y="15103"/>
                  <a:pt x="5991" y="15103"/>
                </a:cubicBezTo>
                <a:cubicBezTo>
                  <a:pt x="5991" y="15103"/>
                  <a:pt x="5991" y="15103"/>
                  <a:pt x="5991" y="15103"/>
                </a:cubicBezTo>
                <a:cubicBezTo>
                  <a:pt x="5991" y="15188"/>
                  <a:pt x="5906" y="15188"/>
                  <a:pt x="5906" y="15272"/>
                </a:cubicBezTo>
                <a:cubicBezTo>
                  <a:pt x="5906" y="15356"/>
                  <a:pt x="5906" y="15356"/>
                  <a:pt x="5906" y="15441"/>
                </a:cubicBezTo>
                <a:cubicBezTo>
                  <a:pt x="5991" y="15441"/>
                  <a:pt x="5906" y="15525"/>
                  <a:pt x="5906" y="15525"/>
                </a:cubicBezTo>
                <a:cubicBezTo>
                  <a:pt x="5906" y="15609"/>
                  <a:pt x="5906" y="15609"/>
                  <a:pt x="5906" y="15609"/>
                </a:cubicBezTo>
                <a:cubicBezTo>
                  <a:pt x="5906" y="15609"/>
                  <a:pt x="5822" y="15694"/>
                  <a:pt x="5822" y="15778"/>
                </a:cubicBezTo>
                <a:cubicBezTo>
                  <a:pt x="5906" y="15778"/>
                  <a:pt x="5906" y="15778"/>
                  <a:pt x="5906" y="15778"/>
                </a:cubicBezTo>
                <a:cubicBezTo>
                  <a:pt x="5822" y="15863"/>
                  <a:pt x="5822" y="15863"/>
                  <a:pt x="5822" y="15863"/>
                </a:cubicBezTo>
                <a:cubicBezTo>
                  <a:pt x="5822" y="15863"/>
                  <a:pt x="5822" y="15863"/>
                  <a:pt x="5822" y="15947"/>
                </a:cubicBezTo>
                <a:cubicBezTo>
                  <a:pt x="5737" y="15947"/>
                  <a:pt x="5737" y="15947"/>
                  <a:pt x="5737" y="16031"/>
                </a:cubicBezTo>
                <a:cubicBezTo>
                  <a:pt x="5737" y="16031"/>
                  <a:pt x="5737" y="16031"/>
                  <a:pt x="5737" y="16031"/>
                </a:cubicBezTo>
                <a:cubicBezTo>
                  <a:pt x="5653" y="16116"/>
                  <a:pt x="5653" y="16116"/>
                  <a:pt x="5653" y="16116"/>
                </a:cubicBezTo>
                <a:cubicBezTo>
                  <a:pt x="5569" y="16200"/>
                  <a:pt x="5569" y="16200"/>
                  <a:pt x="5484" y="16200"/>
                </a:cubicBezTo>
                <a:cubicBezTo>
                  <a:pt x="5484" y="16200"/>
                  <a:pt x="5400" y="16200"/>
                  <a:pt x="5400" y="16200"/>
                </a:cubicBezTo>
                <a:cubicBezTo>
                  <a:pt x="5400" y="16200"/>
                  <a:pt x="5400" y="16200"/>
                  <a:pt x="5316" y="16200"/>
                </a:cubicBezTo>
                <a:cubicBezTo>
                  <a:pt x="5316" y="16200"/>
                  <a:pt x="5316" y="16200"/>
                  <a:pt x="5316" y="16284"/>
                </a:cubicBezTo>
                <a:cubicBezTo>
                  <a:pt x="5316" y="16284"/>
                  <a:pt x="5316" y="16200"/>
                  <a:pt x="5231" y="16200"/>
                </a:cubicBezTo>
                <a:cubicBezTo>
                  <a:pt x="5231" y="16284"/>
                  <a:pt x="5062" y="16369"/>
                  <a:pt x="5062" y="16369"/>
                </a:cubicBezTo>
                <a:cubicBezTo>
                  <a:pt x="5062" y="16369"/>
                  <a:pt x="5062" y="16453"/>
                  <a:pt x="4978" y="16453"/>
                </a:cubicBezTo>
                <a:cubicBezTo>
                  <a:pt x="4978" y="16453"/>
                  <a:pt x="4978" y="16453"/>
                  <a:pt x="4978" y="16453"/>
                </a:cubicBezTo>
                <a:cubicBezTo>
                  <a:pt x="5062" y="16453"/>
                  <a:pt x="4978" y="16538"/>
                  <a:pt x="4978" y="16538"/>
                </a:cubicBezTo>
                <a:cubicBezTo>
                  <a:pt x="4978" y="16538"/>
                  <a:pt x="4978" y="16538"/>
                  <a:pt x="4978" y="16538"/>
                </a:cubicBezTo>
                <a:cubicBezTo>
                  <a:pt x="5062" y="16791"/>
                  <a:pt x="4894" y="16791"/>
                  <a:pt x="4894" y="16875"/>
                </a:cubicBezTo>
                <a:cubicBezTo>
                  <a:pt x="4809" y="16875"/>
                  <a:pt x="4809" y="16959"/>
                  <a:pt x="4809" y="16959"/>
                </a:cubicBezTo>
                <a:cubicBezTo>
                  <a:pt x="4809" y="17044"/>
                  <a:pt x="4725" y="17044"/>
                  <a:pt x="4725" y="17128"/>
                </a:cubicBezTo>
                <a:cubicBezTo>
                  <a:pt x="4725" y="17044"/>
                  <a:pt x="4809" y="16959"/>
                  <a:pt x="4809" y="16959"/>
                </a:cubicBezTo>
                <a:cubicBezTo>
                  <a:pt x="4809" y="16959"/>
                  <a:pt x="4809" y="16959"/>
                  <a:pt x="4809" y="16959"/>
                </a:cubicBezTo>
                <a:cubicBezTo>
                  <a:pt x="4809" y="16959"/>
                  <a:pt x="4725" y="16959"/>
                  <a:pt x="4725" y="16959"/>
                </a:cubicBezTo>
                <a:cubicBezTo>
                  <a:pt x="4725" y="16959"/>
                  <a:pt x="4725" y="16959"/>
                  <a:pt x="4725" y="16959"/>
                </a:cubicBezTo>
                <a:cubicBezTo>
                  <a:pt x="4725" y="16959"/>
                  <a:pt x="4725" y="16959"/>
                  <a:pt x="4725" y="17044"/>
                </a:cubicBezTo>
                <a:cubicBezTo>
                  <a:pt x="4725" y="17044"/>
                  <a:pt x="4641" y="17044"/>
                  <a:pt x="4641" y="17044"/>
                </a:cubicBezTo>
                <a:cubicBezTo>
                  <a:pt x="6244" y="18647"/>
                  <a:pt x="8437" y="19575"/>
                  <a:pt x="10800" y="19575"/>
                </a:cubicBezTo>
                <a:cubicBezTo>
                  <a:pt x="15103" y="19575"/>
                  <a:pt x="18647" y="16453"/>
                  <a:pt x="19406" y="12403"/>
                </a:cubicBezTo>
                <a:cubicBezTo>
                  <a:pt x="19406" y="12403"/>
                  <a:pt x="19406" y="12319"/>
                  <a:pt x="19406" y="12319"/>
                </a:cubicBezTo>
                <a:cubicBezTo>
                  <a:pt x="19406" y="12319"/>
                  <a:pt x="19406" y="12319"/>
                  <a:pt x="19406" y="12319"/>
                </a:cubicBezTo>
                <a:cubicBezTo>
                  <a:pt x="19322" y="12319"/>
                  <a:pt x="19406" y="12234"/>
                  <a:pt x="19406" y="12234"/>
                </a:cubicBezTo>
                <a:cubicBezTo>
                  <a:pt x="19322" y="12234"/>
                  <a:pt x="19322" y="12234"/>
                  <a:pt x="19322" y="12234"/>
                </a:cubicBezTo>
                <a:cubicBezTo>
                  <a:pt x="19322" y="12150"/>
                  <a:pt x="19322" y="12066"/>
                  <a:pt x="19322" y="12066"/>
                </a:cubicBezTo>
                <a:cubicBezTo>
                  <a:pt x="19322" y="12066"/>
                  <a:pt x="19322" y="12066"/>
                  <a:pt x="19322" y="12066"/>
                </a:cubicBezTo>
                <a:cubicBezTo>
                  <a:pt x="19322" y="12066"/>
                  <a:pt x="19322" y="12066"/>
                  <a:pt x="19322" y="12066"/>
                </a:cubicBezTo>
                <a:cubicBezTo>
                  <a:pt x="19322" y="12066"/>
                  <a:pt x="19238" y="12066"/>
                  <a:pt x="19238" y="12066"/>
                </a:cubicBezTo>
                <a:cubicBezTo>
                  <a:pt x="19238" y="11981"/>
                  <a:pt x="19238" y="11981"/>
                  <a:pt x="19238" y="11981"/>
                </a:cubicBezTo>
                <a:cubicBezTo>
                  <a:pt x="19238" y="11981"/>
                  <a:pt x="19238" y="11981"/>
                  <a:pt x="19238" y="11981"/>
                </a:cubicBezTo>
                <a:cubicBezTo>
                  <a:pt x="19238" y="11897"/>
                  <a:pt x="19153" y="11897"/>
                  <a:pt x="19153" y="11897"/>
                </a:cubicBezTo>
                <a:cubicBezTo>
                  <a:pt x="19153" y="11897"/>
                  <a:pt x="19153" y="11897"/>
                  <a:pt x="19153" y="11897"/>
                </a:cubicBezTo>
                <a:cubicBezTo>
                  <a:pt x="19153" y="11813"/>
                  <a:pt x="19153" y="11728"/>
                  <a:pt x="19153" y="11728"/>
                </a:cubicBezTo>
                <a:cubicBezTo>
                  <a:pt x="19153" y="11728"/>
                  <a:pt x="19153" y="11728"/>
                  <a:pt x="19153" y="11644"/>
                </a:cubicBezTo>
                <a:cubicBezTo>
                  <a:pt x="19153" y="11644"/>
                  <a:pt x="19153" y="11559"/>
                  <a:pt x="19238" y="11559"/>
                </a:cubicBezTo>
                <a:cubicBezTo>
                  <a:pt x="19153" y="11559"/>
                  <a:pt x="19153" y="11559"/>
                  <a:pt x="19153" y="11559"/>
                </a:cubicBezTo>
                <a:cubicBezTo>
                  <a:pt x="19153" y="11475"/>
                  <a:pt x="19153" y="11475"/>
                  <a:pt x="19153" y="11391"/>
                </a:cubicBezTo>
                <a:cubicBezTo>
                  <a:pt x="19153" y="11306"/>
                  <a:pt x="19069" y="11306"/>
                  <a:pt x="19069" y="11222"/>
                </a:cubicBezTo>
                <a:cubicBezTo>
                  <a:pt x="19069" y="11222"/>
                  <a:pt x="19069" y="11138"/>
                  <a:pt x="19069" y="11053"/>
                </a:cubicBezTo>
                <a:cubicBezTo>
                  <a:pt x="19069" y="11053"/>
                  <a:pt x="19069" y="10969"/>
                  <a:pt x="18984" y="10969"/>
                </a:cubicBezTo>
                <a:cubicBezTo>
                  <a:pt x="18984" y="10969"/>
                  <a:pt x="18984" y="10969"/>
                  <a:pt x="18984" y="10969"/>
                </a:cubicBezTo>
                <a:cubicBezTo>
                  <a:pt x="18984" y="11053"/>
                  <a:pt x="18984" y="11053"/>
                  <a:pt x="18900" y="11053"/>
                </a:cubicBezTo>
                <a:cubicBezTo>
                  <a:pt x="18900" y="11138"/>
                  <a:pt x="18900" y="11138"/>
                  <a:pt x="18816" y="11138"/>
                </a:cubicBezTo>
                <a:cubicBezTo>
                  <a:pt x="18816" y="11138"/>
                  <a:pt x="18816" y="11138"/>
                  <a:pt x="18816" y="11138"/>
                </a:cubicBezTo>
                <a:cubicBezTo>
                  <a:pt x="18816" y="11138"/>
                  <a:pt x="18816" y="11138"/>
                  <a:pt x="18816" y="11138"/>
                </a:cubicBezTo>
                <a:cubicBezTo>
                  <a:pt x="18816" y="11138"/>
                  <a:pt x="18816" y="11138"/>
                  <a:pt x="18816" y="11138"/>
                </a:cubicBezTo>
                <a:cubicBezTo>
                  <a:pt x="18816" y="11138"/>
                  <a:pt x="18816" y="11138"/>
                  <a:pt x="18816" y="11138"/>
                </a:cubicBezTo>
                <a:cubicBezTo>
                  <a:pt x="18816" y="11138"/>
                  <a:pt x="18816" y="11053"/>
                  <a:pt x="18816" y="11053"/>
                </a:cubicBezTo>
                <a:cubicBezTo>
                  <a:pt x="18731" y="11053"/>
                  <a:pt x="18731" y="11138"/>
                  <a:pt x="18731" y="11138"/>
                </a:cubicBezTo>
                <a:cubicBezTo>
                  <a:pt x="18731" y="11138"/>
                  <a:pt x="18731" y="11138"/>
                  <a:pt x="18731" y="11138"/>
                </a:cubicBezTo>
                <a:cubicBezTo>
                  <a:pt x="18731" y="11053"/>
                  <a:pt x="18731" y="11053"/>
                  <a:pt x="18731" y="10969"/>
                </a:cubicBezTo>
                <a:cubicBezTo>
                  <a:pt x="18816" y="10884"/>
                  <a:pt x="18731" y="10800"/>
                  <a:pt x="18731" y="10800"/>
                </a:cubicBezTo>
                <a:cubicBezTo>
                  <a:pt x="18731" y="10800"/>
                  <a:pt x="18731" y="10800"/>
                  <a:pt x="18731" y="10800"/>
                </a:cubicBezTo>
                <a:cubicBezTo>
                  <a:pt x="18731" y="10800"/>
                  <a:pt x="18731" y="10800"/>
                  <a:pt x="18731" y="10800"/>
                </a:cubicBezTo>
                <a:cubicBezTo>
                  <a:pt x="18647" y="10800"/>
                  <a:pt x="18647" y="10800"/>
                  <a:pt x="18647" y="10800"/>
                </a:cubicBezTo>
                <a:cubicBezTo>
                  <a:pt x="18647" y="10800"/>
                  <a:pt x="18647" y="10800"/>
                  <a:pt x="18731" y="10800"/>
                </a:cubicBezTo>
                <a:cubicBezTo>
                  <a:pt x="18731" y="10800"/>
                  <a:pt x="18731" y="10800"/>
                  <a:pt x="18731" y="10800"/>
                </a:cubicBezTo>
                <a:cubicBezTo>
                  <a:pt x="18731" y="10716"/>
                  <a:pt x="18647" y="10716"/>
                  <a:pt x="18647" y="10716"/>
                </a:cubicBezTo>
                <a:cubicBezTo>
                  <a:pt x="18647" y="10716"/>
                  <a:pt x="18647" y="10716"/>
                  <a:pt x="18647" y="10716"/>
                </a:cubicBezTo>
                <a:cubicBezTo>
                  <a:pt x="18647" y="10631"/>
                  <a:pt x="18647" y="10631"/>
                  <a:pt x="18647" y="10631"/>
                </a:cubicBezTo>
                <a:cubicBezTo>
                  <a:pt x="18563" y="10631"/>
                  <a:pt x="18563" y="10631"/>
                  <a:pt x="18563" y="10631"/>
                </a:cubicBezTo>
                <a:cubicBezTo>
                  <a:pt x="18478" y="10631"/>
                  <a:pt x="18563" y="10463"/>
                  <a:pt x="18478" y="10378"/>
                </a:cubicBezTo>
                <a:cubicBezTo>
                  <a:pt x="18478" y="10463"/>
                  <a:pt x="18478" y="10463"/>
                  <a:pt x="18394" y="10463"/>
                </a:cubicBezTo>
                <a:cubicBezTo>
                  <a:pt x="18394" y="10378"/>
                  <a:pt x="18394" y="10378"/>
                  <a:pt x="18394" y="10378"/>
                </a:cubicBezTo>
                <a:cubicBezTo>
                  <a:pt x="18394" y="10378"/>
                  <a:pt x="18394" y="10378"/>
                  <a:pt x="18394" y="10378"/>
                </a:cubicBezTo>
                <a:cubicBezTo>
                  <a:pt x="18394" y="10378"/>
                  <a:pt x="18394" y="10378"/>
                  <a:pt x="18394" y="10463"/>
                </a:cubicBezTo>
                <a:cubicBezTo>
                  <a:pt x="18394" y="10463"/>
                  <a:pt x="18394" y="10463"/>
                  <a:pt x="18394" y="10463"/>
                </a:cubicBezTo>
                <a:cubicBezTo>
                  <a:pt x="18394" y="10463"/>
                  <a:pt x="18394" y="10463"/>
                  <a:pt x="18394" y="10547"/>
                </a:cubicBezTo>
                <a:cubicBezTo>
                  <a:pt x="18309" y="10547"/>
                  <a:pt x="18309" y="10547"/>
                  <a:pt x="18309" y="10547"/>
                </a:cubicBezTo>
                <a:cubicBezTo>
                  <a:pt x="18309" y="10547"/>
                  <a:pt x="18309" y="10463"/>
                  <a:pt x="18309" y="10463"/>
                </a:cubicBezTo>
                <a:cubicBezTo>
                  <a:pt x="18309" y="10463"/>
                  <a:pt x="18309" y="10463"/>
                  <a:pt x="18309" y="10463"/>
                </a:cubicBezTo>
                <a:cubicBezTo>
                  <a:pt x="18309" y="10463"/>
                  <a:pt x="18309" y="10547"/>
                  <a:pt x="18309" y="10547"/>
                </a:cubicBezTo>
                <a:cubicBezTo>
                  <a:pt x="18309" y="10547"/>
                  <a:pt x="18309" y="10547"/>
                  <a:pt x="18309" y="10547"/>
                </a:cubicBezTo>
                <a:cubicBezTo>
                  <a:pt x="18309" y="10547"/>
                  <a:pt x="18309" y="10547"/>
                  <a:pt x="18309" y="10463"/>
                </a:cubicBezTo>
                <a:cubicBezTo>
                  <a:pt x="18309" y="10463"/>
                  <a:pt x="18309"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141" y="10547"/>
                  <a:pt x="18141" y="10547"/>
                  <a:pt x="18141" y="10547"/>
                </a:cubicBezTo>
                <a:cubicBezTo>
                  <a:pt x="18141" y="10547"/>
                  <a:pt x="18141" y="10547"/>
                  <a:pt x="18141" y="10547"/>
                </a:cubicBezTo>
                <a:cubicBezTo>
                  <a:pt x="18141" y="10547"/>
                  <a:pt x="18141" y="10547"/>
                  <a:pt x="18141" y="10547"/>
                </a:cubicBezTo>
                <a:cubicBezTo>
                  <a:pt x="18141" y="10547"/>
                  <a:pt x="18141" y="10547"/>
                  <a:pt x="18141" y="10463"/>
                </a:cubicBezTo>
                <a:cubicBezTo>
                  <a:pt x="18141" y="10547"/>
                  <a:pt x="18141" y="10547"/>
                  <a:pt x="18141" y="10547"/>
                </a:cubicBezTo>
                <a:cubicBezTo>
                  <a:pt x="18056" y="10547"/>
                  <a:pt x="18056" y="10547"/>
                  <a:pt x="17972" y="10547"/>
                </a:cubicBezTo>
                <a:cubicBezTo>
                  <a:pt x="17972" y="10631"/>
                  <a:pt x="18056" y="10631"/>
                  <a:pt x="18056" y="10631"/>
                </a:cubicBezTo>
                <a:cubicBezTo>
                  <a:pt x="17972" y="10631"/>
                  <a:pt x="17972" y="10716"/>
                  <a:pt x="17972" y="10716"/>
                </a:cubicBezTo>
                <a:cubicBezTo>
                  <a:pt x="17888" y="10716"/>
                  <a:pt x="17888" y="10716"/>
                  <a:pt x="17888" y="10716"/>
                </a:cubicBezTo>
                <a:cubicBezTo>
                  <a:pt x="17803" y="10800"/>
                  <a:pt x="17803" y="10800"/>
                  <a:pt x="17719" y="10884"/>
                </a:cubicBezTo>
                <a:cubicBezTo>
                  <a:pt x="17719" y="10884"/>
                  <a:pt x="17719" y="10884"/>
                  <a:pt x="17719" y="10884"/>
                </a:cubicBezTo>
                <a:cubicBezTo>
                  <a:pt x="17719" y="10884"/>
                  <a:pt x="17634" y="10969"/>
                  <a:pt x="17634" y="10969"/>
                </a:cubicBezTo>
                <a:cubicBezTo>
                  <a:pt x="17634" y="10969"/>
                  <a:pt x="17634" y="10969"/>
                  <a:pt x="17550" y="10969"/>
                </a:cubicBezTo>
                <a:cubicBezTo>
                  <a:pt x="17550" y="10969"/>
                  <a:pt x="17550" y="11053"/>
                  <a:pt x="17550" y="11053"/>
                </a:cubicBezTo>
                <a:cubicBezTo>
                  <a:pt x="17550" y="11053"/>
                  <a:pt x="17466" y="11053"/>
                  <a:pt x="17466" y="11053"/>
                </a:cubicBezTo>
                <a:cubicBezTo>
                  <a:pt x="17466" y="11138"/>
                  <a:pt x="17466" y="11138"/>
                  <a:pt x="17466" y="11138"/>
                </a:cubicBezTo>
                <a:cubicBezTo>
                  <a:pt x="17381" y="11138"/>
                  <a:pt x="17381" y="11138"/>
                  <a:pt x="17381" y="11138"/>
                </a:cubicBezTo>
                <a:cubicBezTo>
                  <a:pt x="17381" y="11138"/>
                  <a:pt x="17381" y="11138"/>
                  <a:pt x="17381" y="11222"/>
                </a:cubicBezTo>
                <a:cubicBezTo>
                  <a:pt x="17297" y="11222"/>
                  <a:pt x="17381" y="11306"/>
                  <a:pt x="17381" y="11306"/>
                </a:cubicBezTo>
                <a:cubicBezTo>
                  <a:pt x="17381" y="11391"/>
                  <a:pt x="17297" y="11475"/>
                  <a:pt x="17297" y="11559"/>
                </a:cubicBezTo>
                <a:cubicBezTo>
                  <a:pt x="17297" y="11559"/>
                  <a:pt x="17297" y="11644"/>
                  <a:pt x="17297" y="11644"/>
                </a:cubicBezTo>
                <a:cubicBezTo>
                  <a:pt x="17297" y="11644"/>
                  <a:pt x="17297" y="11644"/>
                  <a:pt x="17297" y="11728"/>
                </a:cubicBezTo>
                <a:cubicBezTo>
                  <a:pt x="17213" y="11728"/>
                  <a:pt x="17213" y="11728"/>
                  <a:pt x="17213" y="11728"/>
                </a:cubicBezTo>
                <a:cubicBezTo>
                  <a:pt x="17213" y="11728"/>
                  <a:pt x="17213" y="11813"/>
                  <a:pt x="17213" y="11813"/>
                </a:cubicBezTo>
                <a:cubicBezTo>
                  <a:pt x="17213" y="11813"/>
                  <a:pt x="17213" y="11813"/>
                  <a:pt x="17213" y="11813"/>
                </a:cubicBezTo>
                <a:cubicBezTo>
                  <a:pt x="17128" y="11813"/>
                  <a:pt x="17128" y="11813"/>
                  <a:pt x="17128" y="11897"/>
                </a:cubicBezTo>
                <a:cubicBezTo>
                  <a:pt x="17128" y="11897"/>
                  <a:pt x="17128" y="11897"/>
                  <a:pt x="17044" y="11897"/>
                </a:cubicBezTo>
                <a:cubicBezTo>
                  <a:pt x="17044" y="11897"/>
                  <a:pt x="17044" y="11897"/>
                  <a:pt x="17044" y="11813"/>
                </a:cubicBezTo>
                <a:cubicBezTo>
                  <a:pt x="17044" y="11813"/>
                  <a:pt x="16959" y="11728"/>
                  <a:pt x="16959" y="11728"/>
                </a:cubicBezTo>
                <a:cubicBezTo>
                  <a:pt x="16875" y="11559"/>
                  <a:pt x="16875" y="11559"/>
                  <a:pt x="16875" y="11559"/>
                </a:cubicBezTo>
                <a:cubicBezTo>
                  <a:pt x="16875" y="11559"/>
                  <a:pt x="16875" y="11559"/>
                  <a:pt x="16875" y="11475"/>
                </a:cubicBezTo>
                <a:cubicBezTo>
                  <a:pt x="16875" y="11475"/>
                  <a:pt x="16875" y="11475"/>
                  <a:pt x="16875" y="11391"/>
                </a:cubicBezTo>
                <a:cubicBezTo>
                  <a:pt x="16791" y="11391"/>
                  <a:pt x="16791" y="11306"/>
                  <a:pt x="16791" y="11306"/>
                </a:cubicBezTo>
                <a:cubicBezTo>
                  <a:pt x="16791" y="11222"/>
                  <a:pt x="16706" y="11138"/>
                  <a:pt x="16706" y="11053"/>
                </a:cubicBezTo>
                <a:cubicBezTo>
                  <a:pt x="16706" y="10969"/>
                  <a:pt x="16706" y="10884"/>
                  <a:pt x="16622" y="10800"/>
                </a:cubicBezTo>
                <a:cubicBezTo>
                  <a:pt x="16622" y="10800"/>
                  <a:pt x="16622" y="10716"/>
                  <a:pt x="16622" y="10716"/>
                </a:cubicBezTo>
                <a:cubicBezTo>
                  <a:pt x="16622" y="10631"/>
                  <a:pt x="16622" y="10631"/>
                  <a:pt x="16622" y="10631"/>
                </a:cubicBezTo>
                <a:cubicBezTo>
                  <a:pt x="16706" y="10631"/>
                  <a:pt x="16622" y="10631"/>
                  <a:pt x="16622" y="10547"/>
                </a:cubicBezTo>
                <a:cubicBezTo>
                  <a:pt x="16622" y="10547"/>
                  <a:pt x="16622" y="10547"/>
                  <a:pt x="16622" y="10463"/>
                </a:cubicBezTo>
                <a:cubicBezTo>
                  <a:pt x="16622" y="10463"/>
                  <a:pt x="16622" y="10463"/>
                  <a:pt x="16538" y="10463"/>
                </a:cubicBezTo>
                <a:cubicBezTo>
                  <a:pt x="16538" y="10463"/>
                  <a:pt x="16538" y="10547"/>
                  <a:pt x="16538" y="10547"/>
                </a:cubicBezTo>
                <a:cubicBezTo>
                  <a:pt x="16622" y="10547"/>
                  <a:pt x="16538" y="10631"/>
                  <a:pt x="16453" y="10631"/>
                </a:cubicBezTo>
                <a:cubicBezTo>
                  <a:pt x="16453" y="10631"/>
                  <a:pt x="16453" y="10631"/>
                  <a:pt x="16453" y="10631"/>
                </a:cubicBezTo>
                <a:cubicBezTo>
                  <a:pt x="16369" y="10631"/>
                  <a:pt x="16284" y="10463"/>
                  <a:pt x="16284" y="10463"/>
                </a:cubicBezTo>
                <a:cubicBezTo>
                  <a:pt x="16284" y="10463"/>
                  <a:pt x="16284" y="10463"/>
                  <a:pt x="16284" y="10463"/>
                </a:cubicBezTo>
                <a:cubicBezTo>
                  <a:pt x="16284" y="10463"/>
                  <a:pt x="16369" y="10463"/>
                  <a:pt x="16369" y="10463"/>
                </a:cubicBezTo>
                <a:cubicBezTo>
                  <a:pt x="16369" y="10463"/>
                  <a:pt x="16369" y="10463"/>
                  <a:pt x="16369" y="10378"/>
                </a:cubicBezTo>
                <a:cubicBezTo>
                  <a:pt x="16284" y="10463"/>
                  <a:pt x="16200" y="10378"/>
                  <a:pt x="16200" y="10378"/>
                </a:cubicBezTo>
                <a:cubicBezTo>
                  <a:pt x="16200" y="10378"/>
                  <a:pt x="16200" y="10294"/>
                  <a:pt x="16200" y="10294"/>
                </a:cubicBezTo>
                <a:cubicBezTo>
                  <a:pt x="16116" y="10294"/>
                  <a:pt x="16116" y="10294"/>
                  <a:pt x="16116" y="10294"/>
                </a:cubicBezTo>
                <a:cubicBezTo>
                  <a:pt x="16116" y="10294"/>
                  <a:pt x="16116" y="10209"/>
                  <a:pt x="16031" y="10209"/>
                </a:cubicBezTo>
                <a:cubicBezTo>
                  <a:pt x="16031" y="10209"/>
                  <a:pt x="16031" y="10209"/>
                  <a:pt x="16031" y="10209"/>
                </a:cubicBezTo>
                <a:cubicBezTo>
                  <a:pt x="16031" y="10125"/>
                  <a:pt x="16031" y="10125"/>
                  <a:pt x="16031" y="10125"/>
                </a:cubicBezTo>
                <a:cubicBezTo>
                  <a:pt x="15947" y="10125"/>
                  <a:pt x="15778" y="10209"/>
                  <a:pt x="15778" y="10125"/>
                </a:cubicBezTo>
                <a:cubicBezTo>
                  <a:pt x="15778" y="10125"/>
                  <a:pt x="15694" y="10125"/>
                  <a:pt x="15694" y="10125"/>
                </a:cubicBezTo>
                <a:cubicBezTo>
                  <a:pt x="15609" y="10125"/>
                  <a:pt x="15609" y="10125"/>
                  <a:pt x="15609" y="10125"/>
                </a:cubicBezTo>
                <a:cubicBezTo>
                  <a:pt x="15609" y="10209"/>
                  <a:pt x="15525" y="10209"/>
                  <a:pt x="15525" y="10209"/>
                </a:cubicBezTo>
                <a:cubicBezTo>
                  <a:pt x="15441" y="10209"/>
                  <a:pt x="15441" y="10125"/>
                  <a:pt x="15441" y="10125"/>
                </a:cubicBezTo>
                <a:cubicBezTo>
                  <a:pt x="15356" y="10125"/>
                  <a:pt x="15356" y="10125"/>
                  <a:pt x="15272" y="10125"/>
                </a:cubicBezTo>
                <a:cubicBezTo>
                  <a:pt x="15272" y="10125"/>
                  <a:pt x="15272" y="10125"/>
                  <a:pt x="15272" y="10125"/>
                </a:cubicBezTo>
                <a:cubicBezTo>
                  <a:pt x="15188" y="10125"/>
                  <a:pt x="15188" y="10125"/>
                  <a:pt x="15188" y="10125"/>
                </a:cubicBezTo>
                <a:cubicBezTo>
                  <a:pt x="15103" y="10125"/>
                  <a:pt x="15103" y="10125"/>
                  <a:pt x="15103" y="10125"/>
                </a:cubicBezTo>
                <a:cubicBezTo>
                  <a:pt x="15103" y="10041"/>
                  <a:pt x="15103" y="10041"/>
                  <a:pt x="15103" y="10041"/>
                </a:cubicBezTo>
                <a:cubicBezTo>
                  <a:pt x="15019" y="10041"/>
                  <a:pt x="15019" y="9956"/>
                  <a:pt x="15019" y="9956"/>
                </a:cubicBezTo>
                <a:cubicBezTo>
                  <a:pt x="15019" y="9956"/>
                  <a:pt x="15019" y="9956"/>
                  <a:pt x="15019" y="9956"/>
                </a:cubicBezTo>
                <a:cubicBezTo>
                  <a:pt x="15019" y="9956"/>
                  <a:pt x="14934" y="9956"/>
                  <a:pt x="14934" y="9956"/>
                </a:cubicBezTo>
                <a:cubicBezTo>
                  <a:pt x="14934" y="9956"/>
                  <a:pt x="14850" y="10041"/>
                  <a:pt x="14850" y="10041"/>
                </a:cubicBezTo>
                <a:cubicBezTo>
                  <a:pt x="14850" y="10041"/>
                  <a:pt x="14766" y="10041"/>
                  <a:pt x="14766" y="10041"/>
                </a:cubicBezTo>
                <a:cubicBezTo>
                  <a:pt x="14766" y="9956"/>
                  <a:pt x="14681" y="9956"/>
                  <a:pt x="14681" y="9956"/>
                </a:cubicBezTo>
                <a:cubicBezTo>
                  <a:pt x="14681" y="9956"/>
                  <a:pt x="14597" y="9956"/>
                  <a:pt x="14597" y="9872"/>
                </a:cubicBezTo>
                <a:cubicBezTo>
                  <a:pt x="14597" y="9872"/>
                  <a:pt x="14513" y="9872"/>
                  <a:pt x="14513" y="9872"/>
                </a:cubicBezTo>
                <a:cubicBezTo>
                  <a:pt x="14513" y="9872"/>
                  <a:pt x="14428" y="9788"/>
                  <a:pt x="14428" y="9788"/>
                </a:cubicBezTo>
                <a:cubicBezTo>
                  <a:pt x="14428" y="9703"/>
                  <a:pt x="14428" y="9703"/>
                  <a:pt x="14428" y="9703"/>
                </a:cubicBezTo>
                <a:cubicBezTo>
                  <a:pt x="14428" y="9703"/>
                  <a:pt x="14428" y="9703"/>
                  <a:pt x="14428" y="9619"/>
                </a:cubicBezTo>
                <a:cubicBezTo>
                  <a:pt x="14344" y="9619"/>
                  <a:pt x="14344" y="9619"/>
                  <a:pt x="14344" y="9619"/>
                </a:cubicBezTo>
                <a:cubicBezTo>
                  <a:pt x="14344" y="9619"/>
                  <a:pt x="14344" y="9619"/>
                  <a:pt x="14344" y="9619"/>
                </a:cubicBezTo>
                <a:cubicBezTo>
                  <a:pt x="14259" y="9619"/>
                  <a:pt x="14259" y="9619"/>
                  <a:pt x="14259" y="9619"/>
                </a:cubicBezTo>
                <a:cubicBezTo>
                  <a:pt x="14259" y="9619"/>
                  <a:pt x="14259" y="9619"/>
                  <a:pt x="14259" y="9619"/>
                </a:cubicBezTo>
                <a:cubicBezTo>
                  <a:pt x="14259" y="9619"/>
                  <a:pt x="14175" y="9619"/>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88"/>
                  <a:pt x="14259" y="9872"/>
                  <a:pt x="14259" y="9872"/>
                </a:cubicBezTo>
                <a:cubicBezTo>
                  <a:pt x="14259" y="9872"/>
                  <a:pt x="14259" y="9872"/>
                  <a:pt x="14344" y="9956"/>
                </a:cubicBezTo>
                <a:cubicBezTo>
                  <a:pt x="14344" y="9956"/>
                  <a:pt x="14259" y="9956"/>
                  <a:pt x="14344" y="9956"/>
                </a:cubicBezTo>
                <a:cubicBezTo>
                  <a:pt x="14344" y="9956"/>
                  <a:pt x="14344" y="9956"/>
                  <a:pt x="14428" y="9956"/>
                </a:cubicBezTo>
                <a:cubicBezTo>
                  <a:pt x="14428" y="10041"/>
                  <a:pt x="14428" y="10041"/>
                  <a:pt x="14344" y="10041"/>
                </a:cubicBezTo>
                <a:cubicBezTo>
                  <a:pt x="14344" y="10041"/>
                  <a:pt x="14428" y="10041"/>
                  <a:pt x="14428" y="10041"/>
                </a:cubicBezTo>
                <a:cubicBezTo>
                  <a:pt x="14344" y="10041"/>
                  <a:pt x="14428" y="10125"/>
                  <a:pt x="14428" y="10125"/>
                </a:cubicBezTo>
                <a:cubicBezTo>
                  <a:pt x="14428" y="10125"/>
                  <a:pt x="14428" y="10125"/>
                  <a:pt x="14428" y="10125"/>
                </a:cubicBezTo>
                <a:cubicBezTo>
                  <a:pt x="14428" y="10125"/>
                  <a:pt x="14428" y="10209"/>
                  <a:pt x="14428" y="10209"/>
                </a:cubicBezTo>
                <a:cubicBezTo>
                  <a:pt x="14513" y="10209"/>
                  <a:pt x="14513" y="10209"/>
                  <a:pt x="14513" y="10209"/>
                </a:cubicBezTo>
                <a:cubicBezTo>
                  <a:pt x="14428" y="10125"/>
                  <a:pt x="14513" y="10125"/>
                  <a:pt x="14513" y="10041"/>
                </a:cubicBezTo>
                <a:cubicBezTo>
                  <a:pt x="14513" y="10041"/>
                  <a:pt x="14513" y="10041"/>
                  <a:pt x="14513" y="10041"/>
                </a:cubicBezTo>
                <a:cubicBezTo>
                  <a:pt x="14513" y="10125"/>
                  <a:pt x="14513" y="10041"/>
                  <a:pt x="14513" y="10125"/>
                </a:cubicBezTo>
                <a:cubicBezTo>
                  <a:pt x="14513" y="10125"/>
                  <a:pt x="14513" y="10209"/>
                  <a:pt x="14513" y="10209"/>
                </a:cubicBezTo>
                <a:cubicBezTo>
                  <a:pt x="14513" y="10209"/>
                  <a:pt x="14513" y="10209"/>
                  <a:pt x="14513" y="10294"/>
                </a:cubicBezTo>
                <a:cubicBezTo>
                  <a:pt x="14513" y="10294"/>
                  <a:pt x="14513" y="10294"/>
                  <a:pt x="14513" y="10294"/>
                </a:cubicBezTo>
                <a:cubicBezTo>
                  <a:pt x="14597" y="10294"/>
                  <a:pt x="14597" y="10294"/>
                  <a:pt x="14597" y="10294"/>
                </a:cubicBezTo>
                <a:cubicBezTo>
                  <a:pt x="14597" y="10294"/>
                  <a:pt x="14597" y="10294"/>
                  <a:pt x="14597" y="10294"/>
                </a:cubicBezTo>
                <a:cubicBezTo>
                  <a:pt x="14681" y="10294"/>
                  <a:pt x="14766" y="10294"/>
                  <a:pt x="14766" y="10294"/>
                </a:cubicBezTo>
                <a:cubicBezTo>
                  <a:pt x="14766" y="10294"/>
                  <a:pt x="14766" y="10294"/>
                  <a:pt x="14766" y="10294"/>
                </a:cubicBezTo>
                <a:cubicBezTo>
                  <a:pt x="14766" y="10294"/>
                  <a:pt x="14766" y="10294"/>
                  <a:pt x="14850" y="10294"/>
                </a:cubicBezTo>
                <a:cubicBezTo>
                  <a:pt x="14850" y="10294"/>
                  <a:pt x="14850" y="10294"/>
                  <a:pt x="14850" y="10209"/>
                </a:cubicBezTo>
                <a:cubicBezTo>
                  <a:pt x="14850" y="10209"/>
                  <a:pt x="14850" y="10209"/>
                  <a:pt x="14850" y="10209"/>
                </a:cubicBezTo>
                <a:cubicBezTo>
                  <a:pt x="14934" y="10125"/>
                  <a:pt x="14934" y="10125"/>
                  <a:pt x="14934" y="10125"/>
                </a:cubicBezTo>
                <a:cubicBezTo>
                  <a:pt x="15019" y="10125"/>
                  <a:pt x="15019" y="10041"/>
                  <a:pt x="15019" y="10041"/>
                </a:cubicBezTo>
                <a:cubicBezTo>
                  <a:pt x="15019" y="10041"/>
                  <a:pt x="15019" y="10041"/>
                  <a:pt x="15019" y="10041"/>
                </a:cubicBezTo>
                <a:cubicBezTo>
                  <a:pt x="15019" y="10125"/>
                  <a:pt x="15019" y="10125"/>
                  <a:pt x="15019" y="10125"/>
                </a:cubicBezTo>
                <a:cubicBezTo>
                  <a:pt x="15019" y="10125"/>
                  <a:pt x="15019" y="10125"/>
                  <a:pt x="15019" y="10125"/>
                </a:cubicBezTo>
                <a:cubicBezTo>
                  <a:pt x="15019" y="10125"/>
                  <a:pt x="15019" y="10209"/>
                  <a:pt x="15019" y="10209"/>
                </a:cubicBezTo>
                <a:cubicBezTo>
                  <a:pt x="15019" y="10209"/>
                  <a:pt x="15103" y="10294"/>
                  <a:pt x="15103" y="10294"/>
                </a:cubicBezTo>
                <a:cubicBezTo>
                  <a:pt x="15103" y="10294"/>
                  <a:pt x="15188" y="10294"/>
                  <a:pt x="15188" y="10378"/>
                </a:cubicBezTo>
                <a:cubicBezTo>
                  <a:pt x="15188" y="10378"/>
                  <a:pt x="15188" y="10294"/>
                  <a:pt x="15272" y="10378"/>
                </a:cubicBezTo>
                <a:cubicBezTo>
                  <a:pt x="15272" y="10378"/>
                  <a:pt x="15272" y="10378"/>
                  <a:pt x="15272" y="10463"/>
                </a:cubicBezTo>
                <a:cubicBezTo>
                  <a:pt x="15272" y="10463"/>
                  <a:pt x="15356" y="10463"/>
                  <a:pt x="15356" y="10463"/>
                </a:cubicBezTo>
                <a:cubicBezTo>
                  <a:pt x="15356" y="10463"/>
                  <a:pt x="15356" y="10547"/>
                  <a:pt x="15272" y="10547"/>
                </a:cubicBezTo>
                <a:cubicBezTo>
                  <a:pt x="15272" y="10547"/>
                  <a:pt x="15272" y="10547"/>
                  <a:pt x="15272" y="10547"/>
                </a:cubicBezTo>
                <a:cubicBezTo>
                  <a:pt x="15272" y="10631"/>
                  <a:pt x="15272" y="10631"/>
                  <a:pt x="15188" y="10631"/>
                </a:cubicBezTo>
                <a:cubicBezTo>
                  <a:pt x="15188" y="10631"/>
                  <a:pt x="15188" y="10631"/>
                  <a:pt x="15188" y="10631"/>
                </a:cubicBezTo>
                <a:cubicBezTo>
                  <a:pt x="15188" y="10716"/>
                  <a:pt x="15188" y="10800"/>
                  <a:pt x="15188" y="10800"/>
                </a:cubicBezTo>
                <a:cubicBezTo>
                  <a:pt x="15103" y="10800"/>
                  <a:pt x="15019" y="10800"/>
                  <a:pt x="15019" y="10884"/>
                </a:cubicBezTo>
                <a:cubicBezTo>
                  <a:pt x="15019" y="10884"/>
                  <a:pt x="15019" y="10884"/>
                  <a:pt x="15019" y="10884"/>
                </a:cubicBezTo>
                <a:cubicBezTo>
                  <a:pt x="15019" y="10884"/>
                  <a:pt x="14934" y="10884"/>
                  <a:pt x="14934" y="10884"/>
                </a:cubicBezTo>
                <a:cubicBezTo>
                  <a:pt x="14934" y="10884"/>
                  <a:pt x="14934" y="10969"/>
                  <a:pt x="14934" y="10969"/>
                </a:cubicBezTo>
                <a:cubicBezTo>
                  <a:pt x="14850" y="10969"/>
                  <a:pt x="14850" y="10969"/>
                  <a:pt x="14850" y="10969"/>
                </a:cubicBezTo>
                <a:cubicBezTo>
                  <a:pt x="14850" y="10969"/>
                  <a:pt x="14850" y="10969"/>
                  <a:pt x="14766" y="10969"/>
                </a:cubicBezTo>
                <a:cubicBezTo>
                  <a:pt x="14766" y="11053"/>
                  <a:pt x="14681" y="11053"/>
                  <a:pt x="14681" y="11053"/>
                </a:cubicBezTo>
                <a:cubicBezTo>
                  <a:pt x="14681" y="11053"/>
                  <a:pt x="14597" y="11053"/>
                  <a:pt x="14597" y="11138"/>
                </a:cubicBezTo>
                <a:cubicBezTo>
                  <a:pt x="14597" y="11138"/>
                  <a:pt x="14597" y="11138"/>
                  <a:pt x="14597" y="11138"/>
                </a:cubicBezTo>
                <a:cubicBezTo>
                  <a:pt x="14513" y="11222"/>
                  <a:pt x="14428" y="11222"/>
                  <a:pt x="14344" y="11222"/>
                </a:cubicBezTo>
                <a:cubicBezTo>
                  <a:pt x="14259" y="11222"/>
                  <a:pt x="14259" y="11306"/>
                  <a:pt x="14259" y="11306"/>
                </a:cubicBezTo>
                <a:cubicBezTo>
                  <a:pt x="14259" y="11306"/>
                  <a:pt x="14175" y="11306"/>
                  <a:pt x="14175" y="11306"/>
                </a:cubicBezTo>
                <a:cubicBezTo>
                  <a:pt x="14175" y="11306"/>
                  <a:pt x="14091" y="11306"/>
                  <a:pt x="14091" y="11391"/>
                </a:cubicBezTo>
                <a:cubicBezTo>
                  <a:pt x="14006" y="11391"/>
                  <a:pt x="14006" y="11391"/>
                  <a:pt x="14006" y="11391"/>
                </a:cubicBezTo>
                <a:cubicBezTo>
                  <a:pt x="13922" y="11391"/>
                  <a:pt x="13922" y="11391"/>
                  <a:pt x="13922" y="11391"/>
                </a:cubicBezTo>
                <a:cubicBezTo>
                  <a:pt x="13838" y="11475"/>
                  <a:pt x="13753" y="11475"/>
                  <a:pt x="13753" y="11391"/>
                </a:cubicBezTo>
                <a:cubicBezTo>
                  <a:pt x="13753" y="11306"/>
                  <a:pt x="13753" y="11306"/>
                  <a:pt x="13753" y="11306"/>
                </a:cubicBezTo>
                <a:cubicBezTo>
                  <a:pt x="13669" y="11306"/>
                  <a:pt x="13669" y="11222"/>
                  <a:pt x="13669" y="11138"/>
                </a:cubicBezTo>
                <a:cubicBezTo>
                  <a:pt x="13669" y="11138"/>
                  <a:pt x="13669" y="11138"/>
                  <a:pt x="13669" y="11138"/>
                </a:cubicBezTo>
                <a:cubicBezTo>
                  <a:pt x="13669" y="11053"/>
                  <a:pt x="13669" y="11053"/>
                  <a:pt x="13669" y="11053"/>
                </a:cubicBezTo>
                <a:cubicBezTo>
                  <a:pt x="13669" y="10969"/>
                  <a:pt x="13584" y="10969"/>
                  <a:pt x="13584" y="10884"/>
                </a:cubicBezTo>
                <a:cubicBezTo>
                  <a:pt x="13584" y="10884"/>
                  <a:pt x="13584" y="10884"/>
                  <a:pt x="13584" y="10884"/>
                </a:cubicBezTo>
                <a:cubicBezTo>
                  <a:pt x="13500" y="10800"/>
                  <a:pt x="13500" y="10800"/>
                  <a:pt x="13500" y="10716"/>
                </a:cubicBezTo>
                <a:cubicBezTo>
                  <a:pt x="13416" y="10716"/>
                  <a:pt x="13416" y="10716"/>
                  <a:pt x="13331" y="10631"/>
                </a:cubicBezTo>
                <a:cubicBezTo>
                  <a:pt x="13331" y="10631"/>
                  <a:pt x="13331" y="10631"/>
                  <a:pt x="13331" y="10547"/>
                </a:cubicBezTo>
                <a:cubicBezTo>
                  <a:pt x="13331" y="10547"/>
                  <a:pt x="13331" y="10463"/>
                  <a:pt x="13331" y="10378"/>
                </a:cubicBezTo>
                <a:cubicBezTo>
                  <a:pt x="13247" y="10378"/>
                  <a:pt x="13247" y="10378"/>
                  <a:pt x="13247" y="10294"/>
                </a:cubicBezTo>
                <a:cubicBezTo>
                  <a:pt x="13163" y="10294"/>
                  <a:pt x="13163" y="10294"/>
                  <a:pt x="13163" y="10209"/>
                </a:cubicBezTo>
                <a:cubicBezTo>
                  <a:pt x="13163" y="10125"/>
                  <a:pt x="13078" y="10125"/>
                  <a:pt x="13078" y="10041"/>
                </a:cubicBezTo>
                <a:cubicBezTo>
                  <a:pt x="12994" y="10041"/>
                  <a:pt x="12994" y="9956"/>
                  <a:pt x="12994" y="9956"/>
                </a:cubicBezTo>
                <a:cubicBezTo>
                  <a:pt x="12909" y="9872"/>
                  <a:pt x="12909" y="9872"/>
                  <a:pt x="12909" y="9872"/>
                </a:cubicBezTo>
                <a:cubicBezTo>
                  <a:pt x="12909" y="9872"/>
                  <a:pt x="12909" y="9872"/>
                  <a:pt x="12909" y="9872"/>
                </a:cubicBezTo>
                <a:cubicBezTo>
                  <a:pt x="12909" y="9788"/>
                  <a:pt x="12909" y="9788"/>
                  <a:pt x="12909" y="9703"/>
                </a:cubicBezTo>
                <a:cubicBezTo>
                  <a:pt x="12909" y="9703"/>
                  <a:pt x="12909" y="9703"/>
                  <a:pt x="12909" y="9703"/>
                </a:cubicBezTo>
                <a:cubicBezTo>
                  <a:pt x="12909" y="9619"/>
                  <a:pt x="12825" y="9619"/>
                  <a:pt x="12825" y="9534"/>
                </a:cubicBezTo>
                <a:cubicBezTo>
                  <a:pt x="12825" y="9450"/>
                  <a:pt x="12825" y="9450"/>
                  <a:pt x="12909" y="9366"/>
                </a:cubicBezTo>
                <a:cubicBezTo>
                  <a:pt x="12909" y="9366"/>
                  <a:pt x="12909" y="9366"/>
                  <a:pt x="12909" y="9366"/>
                </a:cubicBezTo>
                <a:cubicBezTo>
                  <a:pt x="12909" y="9281"/>
                  <a:pt x="12909" y="9197"/>
                  <a:pt x="12994" y="9197"/>
                </a:cubicBezTo>
                <a:cubicBezTo>
                  <a:pt x="12994" y="9113"/>
                  <a:pt x="12994" y="9113"/>
                  <a:pt x="12994" y="9028"/>
                </a:cubicBezTo>
                <a:cubicBezTo>
                  <a:pt x="12994" y="9028"/>
                  <a:pt x="12994" y="9028"/>
                  <a:pt x="12994" y="9028"/>
                </a:cubicBezTo>
                <a:cubicBezTo>
                  <a:pt x="12994" y="9028"/>
                  <a:pt x="12994" y="8944"/>
                  <a:pt x="12994" y="8944"/>
                </a:cubicBezTo>
                <a:cubicBezTo>
                  <a:pt x="12994" y="8944"/>
                  <a:pt x="12994" y="8944"/>
                  <a:pt x="12994" y="8944"/>
                </a:cubicBezTo>
                <a:cubicBezTo>
                  <a:pt x="12994" y="8944"/>
                  <a:pt x="12994" y="8944"/>
                  <a:pt x="12994" y="8944"/>
                </a:cubicBezTo>
                <a:cubicBezTo>
                  <a:pt x="12994" y="8944"/>
                  <a:pt x="12994" y="8944"/>
                  <a:pt x="12994" y="8944"/>
                </a:cubicBezTo>
                <a:cubicBezTo>
                  <a:pt x="12994" y="8944"/>
                  <a:pt x="12994" y="8944"/>
                  <a:pt x="12994" y="8944"/>
                </a:cubicBezTo>
                <a:cubicBezTo>
                  <a:pt x="12994" y="8944"/>
                  <a:pt x="12994" y="8944"/>
                  <a:pt x="12909" y="8944"/>
                </a:cubicBezTo>
                <a:cubicBezTo>
                  <a:pt x="12909" y="8944"/>
                  <a:pt x="12909" y="8944"/>
                  <a:pt x="12825" y="8944"/>
                </a:cubicBezTo>
                <a:cubicBezTo>
                  <a:pt x="12825" y="8944"/>
                  <a:pt x="12825" y="8944"/>
                  <a:pt x="12825" y="8944"/>
                </a:cubicBezTo>
                <a:cubicBezTo>
                  <a:pt x="12741" y="8944"/>
                  <a:pt x="12741" y="9028"/>
                  <a:pt x="12656" y="9028"/>
                </a:cubicBezTo>
                <a:cubicBezTo>
                  <a:pt x="12656" y="8944"/>
                  <a:pt x="12656" y="8944"/>
                  <a:pt x="12572" y="8944"/>
                </a:cubicBezTo>
                <a:cubicBezTo>
                  <a:pt x="12572" y="8944"/>
                  <a:pt x="12488" y="8859"/>
                  <a:pt x="12488" y="8944"/>
                </a:cubicBezTo>
                <a:cubicBezTo>
                  <a:pt x="12488" y="8944"/>
                  <a:pt x="12488" y="8944"/>
                  <a:pt x="12488" y="8944"/>
                </a:cubicBezTo>
                <a:cubicBezTo>
                  <a:pt x="12488" y="8944"/>
                  <a:pt x="12488" y="8944"/>
                  <a:pt x="12403" y="8944"/>
                </a:cubicBezTo>
                <a:cubicBezTo>
                  <a:pt x="12403" y="8944"/>
                  <a:pt x="12403" y="8944"/>
                  <a:pt x="12319" y="8944"/>
                </a:cubicBezTo>
                <a:cubicBezTo>
                  <a:pt x="12319" y="8944"/>
                  <a:pt x="12319" y="8944"/>
                  <a:pt x="12319" y="8944"/>
                </a:cubicBezTo>
                <a:cubicBezTo>
                  <a:pt x="12319" y="8944"/>
                  <a:pt x="12319" y="8944"/>
                  <a:pt x="12319" y="8944"/>
                </a:cubicBezTo>
                <a:cubicBezTo>
                  <a:pt x="12234" y="8944"/>
                  <a:pt x="12234" y="8944"/>
                  <a:pt x="12234" y="8944"/>
                </a:cubicBezTo>
                <a:cubicBezTo>
                  <a:pt x="12234" y="8944"/>
                  <a:pt x="12234" y="8944"/>
                  <a:pt x="12234" y="8944"/>
                </a:cubicBezTo>
                <a:cubicBezTo>
                  <a:pt x="12234" y="8944"/>
                  <a:pt x="12234" y="8944"/>
                  <a:pt x="12234" y="8944"/>
                </a:cubicBezTo>
                <a:cubicBezTo>
                  <a:pt x="12234" y="8944"/>
                  <a:pt x="12234" y="8944"/>
                  <a:pt x="12234" y="8944"/>
                </a:cubicBezTo>
                <a:cubicBezTo>
                  <a:pt x="12234" y="8859"/>
                  <a:pt x="12234" y="8859"/>
                  <a:pt x="12234" y="8859"/>
                </a:cubicBezTo>
                <a:cubicBezTo>
                  <a:pt x="12234" y="8859"/>
                  <a:pt x="12234" y="8859"/>
                  <a:pt x="12234" y="8859"/>
                </a:cubicBezTo>
                <a:cubicBezTo>
                  <a:pt x="12234" y="8859"/>
                  <a:pt x="12150" y="8859"/>
                  <a:pt x="12150" y="8859"/>
                </a:cubicBezTo>
                <a:cubicBezTo>
                  <a:pt x="12150" y="8859"/>
                  <a:pt x="12150" y="8859"/>
                  <a:pt x="12150" y="8859"/>
                </a:cubicBezTo>
                <a:cubicBezTo>
                  <a:pt x="12150" y="8859"/>
                  <a:pt x="12150" y="8859"/>
                  <a:pt x="12150" y="8859"/>
                </a:cubicBezTo>
                <a:cubicBezTo>
                  <a:pt x="12150" y="8859"/>
                  <a:pt x="12150" y="8859"/>
                  <a:pt x="12150" y="8859"/>
                </a:cubicBezTo>
                <a:cubicBezTo>
                  <a:pt x="12150" y="8859"/>
                  <a:pt x="12150" y="8859"/>
                  <a:pt x="12150" y="8859"/>
                </a:cubicBezTo>
                <a:cubicBezTo>
                  <a:pt x="12150" y="8775"/>
                  <a:pt x="12150" y="8775"/>
                  <a:pt x="12150" y="8775"/>
                </a:cubicBezTo>
                <a:cubicBezTo>
                  <a:pt x="12066" y="8775"/>
                  <a:pt x="12066" y="8775"/>
                  <a:pt x="12066" y="8775"/>
                </a:cubicBezTo>
                <a:cubicBezTo>
                  <a:pt x="12066" y="8775"/>
                  <a:pt x="12066" y="8775"/>
                  <a:pt x="12066" y="8775"/>
                </a:cubicBezTo>
                <a:cubicBezTo>
                  <a:pt x="12066" y="8691"/>
                  <a:pt x="12066" y="8691"/>
                  <a:pt x="12066" y="8691"/>
                </a:cubicBezTo>
                <a:cubicBezTo>
                  <a:pt x="12066" y="8691"/>
                  <a:pt x="12066" y="8691"/>
                  <a:pt x="12066" y="8691"/>
                </a:cubicBezTo>
                <a:cubicBezTo>
                  <a:pt x="12150" y="8691"/>
                  <a:pt x="12150" y="8691"/>
                  <a:pt x="12066" y="8691"/>
                </a:cubicBezTo>
                <a:cubicBezTo>
                  <a:pt x="12066" y="8691"/>
                  <a:pt x="12066" y="8691"/>
                  <a:pt x="12066" y="8691"/>
                </a:cubicBezTo>
                <a:cubicBezTo>
                  <a:pt x="12066" y="8691"/>
                  <a:pt x="12150" y="8691"/>
                  <a:pt x="12150" y="8691"/>
                </a:cubicBezTo>
                <a:cubicBezTo>
                  <a:pt x="12150" y="8691"/>
                  <a:pt x="12150" y="8691"/>
                  <a:pt x="12150" y="8691"/>
                </a:cubicBezTo>
                <a:cubicBezTo>
                  <a:pt x="12066" y="8691"/>
                  <a:pt x="12066" y="8691"/>
                  <a:pt x="12066" y="8691"/>
                </a:cubicBezTo>
                <a:cubicBezTo>
                  <a:pt x="12066" y="8606"/>
                  <a:pt x="12066" y="8606"/>
                  <a:pt x="12066" y="8606"/>
                </a:cubicBezTo>
                <a:cubicBezTo>
                  <a:pt x="12066" y="8606"/>
                  <a:pt x="12066" y="8606"/>
                  <a:pt x="12066" y="8606"/>
                </a:cubicBezTo>
                <a:cubicBezTo>
                  <a:pt x="12066" y="8606"/>
                  <a:pt x="12066" y="8606"/>
                  <a:pt x="12066" y="8606"/>
                </a:cubicBezTo>
                <a:cubicBezTo>
                  <a:pt x="12066" y="8606"/>
                  <a:pt x="12066" y="8606"/>
                  <a:pt x="12150" y="8606"/>
                </a:cubicBezTo>
                <a:cubicBezTo>
                  <a:pt x="12150" y="8606"/>
                  <a:pt x="12150" y="8606"/>
                  <a:pt x="12150" y="8606"/>
                </a:cubicBezTo>
                <a:cubicBezTo>
                  <a:pt x="12066" y="8606"/>
                  <a:pt x="12066" y="8606"/>
                  <a:pt x="12066" y="8606"/>
                </a:cubicBezTo>
                <a:cubicBezTo>
                  <a:pt x="12066" y="8606"/>
                  <a:pt x="12066" y="8522"/>
                  <a:pt x="12066" y="8522"/>
                </a:cubicBezTo>
                <a:cubicBezTo>
                  <a:pt x="12066" y="8522"/>
                  <a:pt x="12066" y="8522"/>
                  <a:pt x="12066" y="8522"/>
                </a:cubicBezTo>
                <a:cubicBezTo>
                  <a:pt x="12066" y="8522"/>
                  <a:pt x="12150" y="8522"/>
                  <a:pt x="12150" y="8437"/>
                </a:cubicBezTo>
                <a:cubicBezTo>
                  <a:pt x="12150" y="8522"/>
                  <a:pt x="12150" y="8522"/>
                  <a:pt x="12234" y="8522"/>
                </a:cubicBezTo>
                <a:cubicBezTo>
                  <a:pt x="12234" y="8522"/>
                  <a:pt x="12234" y="8522"/>
                  <a:pt x="12234" y="8522"/>
                </a:cubicBezTo>
                <a:cubicBezTo>
                  <a:pt x="12234" y="8522"/>
                  <a:pt x="12150" y="8522"/>
                  <a:pt x="12150" y="8522"/>
                </a:cubicBezTo>
                <a:cubicBezTo>
                  <a:pt x="12150" y="8437"/>
                  <a:pt x="12150" y="8437"/>
                  <a:pt x="12150" y="8437"/>
                </a:cubicBezTo>
                <a:cubicBezTo>
                  <a:pt x="12234" y="8437"/>
                  <a:pt x="12234" y="8437"/>
                  <a:pt x="12234" y="8437"/>
                </a:cubicBezTo>
                <a:cubicBezTo>
                  <a:pt x="12234" y="8522"/>
                  <a:pt x="12234" y="8522"/>
                  <a:pt x="12234" y="8522"/>
                </a:cubicBezTo>
                <a:cubicBezTo>
                  <a:pt x="12234" y="8522"/>
                  <a:pt x="12319" y="8522"/>
                  <a:pt x="12319" y="8522"/>
                </a:cubicBezTo>
                <a:cubicBezTo>
                  <a:pt x="12319" y="8522"/>
                  <a:pt x="12319" y="8522"/>
                  <a:pt x="12319" y="8522"/>
                </a:cubicBezTo>
                <a:cubicBezTo>
                  <a:pt x="12319" y="8522"/>
                  <a:pt x="12319" y="8522"/>
                  <a:pt x="12319" y="8522"/>
                </a:cubicBezTo>
                <a:cubicBezTo>
                  <a:pt x="12319" y="8437"/>
                  <a:pt x="12319" y="8437"/>
                  <a:pt x="12319" y="8437"/>
                </a:cubicBezTo>
                <a:cubicBezTo>
                  <a:pt x="12319" y="8437"/>
                  <a:pt x="12319" y="8437"/>
                  <a:pt x="12319" y="8437"/>
                </a:cubicBezTo>
                <a:cubicBezTo>
                  <a:pt x="12319" y="8437"/>
                  <a:pt x="12403" y="8437"/>
                  <a:pt x="12403" y="8437"/>
                </a:cubicBezTo>
                <a:cubicBezTo>
                  <a:pt x="12403" y="8437"/>
                  <a:pt x="12403" y="8437"/>
                  <a:pt x="12403" y="8437"/>
                </a:cubicBezTo>
                <a:cubicBezTo>
                  <a:pt x="12403" y="8437"/>
                  <a:pt x="12403" y="8437"/>
                  <a:pt x="12319" y="8437"/>
                </a:cubicBezTo>
                <a:cubicBezTo>
                  <a:pt x="12319" y="8437"/>
                  <a:pt x="12319" y="8437"/>
                  <a:pt x="12319" y="8437"/>
                </a:cubicBezTo>
                <a:cubicBezTo>
                  <a:pt x="12319" y="8437"/>
                  <a:pt x="12319" y="8437"/>
                  <a:pt x="12319" y="8353"/>
                </a:cubicBezTo>
                <a:cubicBezTo>
                  <a:pt x="12319" y="8353"/>
                  <a:pt x="12403" y="8437"/>
                  <a:pt x="12403" y="8437"/>
                </a:cubicBezTo>
                <a:cubicBezTo>
                  <a:pt x="12403" y="8437"/>
                  <a:pt x="12403" y="8353"/>
                  <a:pt x="12403" y="8353"/>
                </a:cubicBezTo>
                <a:cubicBezTo>
                  <a:pt x="12488" y="8437"/>
                  <a:pt x="12488" y="8437"/>
                  <a:pt x="12572" y="8437"/>
                </a:cubicBezTo>
                <a:cubicBezTo>
                  <a:pt x="12572" y="8353"/>
                  <a:pt x="12572" y="8353"/>
                  <a:pt x="12572" y="8353"/>
                </a:cubicBezTo>
                <a:cubicBezTo>
                  <a:pt x="12572" y="8353"/>
                  <a:pt x="12656" y="8353"/>
                  <a:pt x="12741" y="8269"/>
                </a:cubicBezTo>
                <a:cubicBezTo>
                  <a:pt x="12825" y="8269"/>
                  <a:pt x="12825" y="8353"/>
                  <a:pt x="12909" y="8269"/>
                </a:cubicBezTo>
                <a:cubicBezTo>
                  <a:pt x="12909" y="8269"/>
                  <a:pt x="12909" y="8353"/>
                  <a:pt x="12909" y="8353"/>
                </a:cubicBezTo>
                <a:cubicBezTo>
                  <a:pt x="12994" y="8353"/>
                  <a:pt x="12994" y="8353"/>
                  <a:pt x="12994" y="8353"/>
                </a:cubicBezTo>
                <a:cubicBezTo>
                  <a:pt x="12994" y="8353"/>
                  <a:pt x="12994" y="8353"/>
                  <a:pt x="13078" y="8353"/>
                </a:cubicBezTo>
                <a:cubicBezTo>
                  <a:pt x="13078" y="8353"/>
                  <a:pt x="13078" y="8437"/>
                  <a:pt x="13163" y="8437"/>
                </a:cubicBezTo>
                <a:cubicBezTo>
                  <a:pt x="13163" y="8437"/>
                  <a:pt x="13247" y="8437"/>
                  <a:pt x="13247" y="8437"/>
                </a:cubicBezTo>
                <a:cubicBezTo>
                  <a:pt x="13247" y="8437"/>
                  <a:pt x="13331" y="8437"/>
                  <a:pt x="13331" y="8437"/>
                </a:cubicBezTo>
                <a:cubicBezTo>
                  <a:pt x="13331" y="8437"/>
                  <a:pt x="13416" y="8437"/>
                  <a:pt x="13416" y="8437"/>
                </a:cubicBezTo>
                <a:cubicBezTo>
                  <a:pt x="13500" y="8437"/>
                  <a:pt x="13584" y="8353"/>
                  <a:pt x="13584" y="8269"/>
                </a:cubicBezTo>
                <a:cubicBezTo>
                  <a:pt x="13584" y="8269"/>
                  <a:pt x="13500" y="8269"/>
                  <a:pt x="13500" y="8184"/>
                </a:cubicBezTo>
                <a:cubicBezTo>
                  <a:pt x="13500" y="8184"/>
                  <a:pt x="13416" y="8184"/>
                  <a:pt x="13416" y="8184"/>
                </a:cubicBezTo>
                <a:cubicBezTo>
                  <a:pt x="13416" y="8100"/>
                  <a:pt x="13416" y="8100"/>
                  <a:pt x="13416" y="8100"/>
                </a:cubicBezTo>
                <a:cubicBezTo>
                  <a:pt x="13416" y="8100"/>
                  <a:pt x="13331" y="8100"/>
                  <a:pt x="13331" y="8100"/>
                </a:cubicBezTo>
                <a:cubicBezTo>
                  <a:pt x="13331" y="8016"/>
                  <a:pt x="13331" y="8016"/>
                  <a:pt x="13247" y="8016"/>
                </a:cubicBezTo>
                <a:cubicBezTo>
                  <a:pt x="13247" y="8016"/>
                  <a:pt x="13247" y="8016"/>
                  <a:pt x="13247" y="8016"/>
                </a:cubicBezTo>
                <a:cubicBezTo>
                  <a:pt x="13163" y="8016"/>
                  <a:pt x="13163" y="7931"/>
                  <a:pt x="13163" y="7931"/>
                </a:cubicBezTo>
                <a:cubicBezTo>
                  <a:pt x="13163" y="7931"/>
                  <a:pt x="13163" y="7931"/>
                  <a:pt x="13163" y="7931"/>
                </a:cubicBezTo>
                <a:cubicBezTo>
                  <a:pt x="13163" y="7931"/>
                  <a:pt x="13078" y="7931"/>
                  <a:pt x="13078" y="7931"/>
                </a:cubicBezTo>
                <a:cubicBezTo>
                  <a:pt x="13078" y="7931"/>
                  <a:pt x="13163" y="7931"/>
                  <a:pt x="13163" y="7847"/>
                </a:cubicBezTo>
                <a:cubicBezTo>
                  <a:pt x="13163" y="7847"/>
                  <a:pt x="13163" y="7847"/>
                  <a:pt x="13163" y="7847"/>
                </a:cubicBezTo>
                <a:cubicBezTo>
                  <a:pt x="13247" y="7847"/>
                  <a:pt x="13247" y="7847"/>
                  <a:pt x="13247" y="7763"/>
                </a:cubicBezTo>
                <a:cubicBezTo>
                  <a:pt x="13247" y="7763"/>
                  <a:pt x="13163" y="7763"/>
                  <a:pt x="13163" y="7763"/>
                </a:cubicBezTo>
                <a:cubicBezTo>
                  <a:pt x="13163" y="7763"/>
                  <a:pt x="13163" y="7763"/>
                  <a:pt x="13163" y="7763"/>
                </a:cubicBezTo>
                <a:cubicBezTo>
                  <a:pt x="13247" y="7763"/>
                  <a:pt x="13247" y="7678"/>
                  <a:pt x="13331" y="7678"/>
                </a:cubicBezTo>
                <a:cubicBezTo>
                  <a:pt x="13331" y="7678"/>
                  <a:pt x="13331" y="7678"/>
                  <a:pt x="13331" y="7678"/>
                </a:cubicBezTo>
                <a:cubicBezTo>
                  <a:pt x="13247" y="7678"/>
                  <a:pt x="13247" y="7678"/>
                  <a:pt x="13247" y="7678"/>
                </a:cubicBezTo>
                <a:cubicBezTo>
                  <a:pt x="13247" y="7678"/>
                  <a:pt x="13247" y="7678"/>
                  <a:pt x="13247" y="7678"/>
                </a:cubicBezTo>
                <a:cubicBezTo>
                  <a:pt x="13163" y="7678"/>
                  <a:pt x="13163" y="7678"/>
                  <a:pt x="13163" y="7678"/>
                </a:cubicBezTo>
                <a:cubicBezTo>
                  <a:pt x="13163" y="7678"/>
                  <a:pt x="13163" y="7678"/>
                  <a:pt x="13078" y="7678"/>
                </a:cubicBezTo>
                <a:cubicBezTo>
                  <a:pt x="13078" y="7763"/>
                  <a:pt x="12994" y="7763"/>
                  <a:pt x="12994" y="7763"/>
                </a:cubicBezTo>
                <a:cubicBezTo>
                  <a:pt x="12994" y="7763"/>
                  <a:pt x="12994" y="7763"/>
                  <a:pt x="12994" y="7763"/>
                </a:cubicBezTo>
                <a:cubicBezTo>
                  <a:pt x="12909" y="7763"/>
                  <a:pt x="12909" y="7763"/>
                  <a:pt x="12909" y="7763"/>
                </a:cubicBezTo>
                <a:cubicBezTo>
                  <a:pt x="12909" y="7763"/>
                  <a:pt x="12909" y="7763"/>
                  <a:pt x="12909" y="7763"/>
                </a:cubicBezTo>
                <a:cubicBezTo>
                  <a:pt x="12909" y="7763"/>
                  <a:pt x="12909" y="7763"/>
                  <a:pt x="12909" y="7763"/>
                </a:cubicBezTo>
                <a:cubicBezTo>
                  <a:pt x="12909" y="7763"/>
                  <a:pt x="12909" y="7763"/>
                  <a:pt x="12909" y="7763"/>
                </a:cubicBezTo>
                <a:cubicBezTo>
                  <a:pt x="12825" y="7763"/>
                  <a:pt x="12825" y="7763"/>
                  <a:pt x="12825" y="7763"/>
                </a:cubicBezTo>
                <a:cubicBezTo>
                  <a:pt x="12825" y="7763"/>
                  <a:pt x="12825" y="7763"/>
                  <a:pt x="12825" y="7763"/>
                </a:cubicBezTo>
                <a:cubicBezTo>
                  <a:pt x="12825" y="7847"/>
                  <a:pt x="12909" y="7847"/>
                  <a:pt x="12909" y="7931"/>
                </a:cubicBezTo>
                <a:cubicBezTo>
                  <a:pt x="12909" y="7931"/>
                  <a:pt x="12994" y="7931"/>
                  <a:pt x="12994" y="7931"/>
                </a:cubicBezTo>
                <a:cubicBezTo>
                  <a:pt x="12994" y="7931"/>
                  <a:pt x="12994" y="7931"/>
                  <a:pt x="13078" y="7931"/>
                </a:cubicBezTo>
                <a:cubicBezTo>
                  <a:pt x="13078" y="7931"/>
                  <a:pt x="12994" y="7931"/>
                  <a:pt x="12994" y="7931"/>
                </a:cubicBezTo>
                <a:cubicBezTo>
                  <a:pt x="12994" y="7931"/>
                  <a:pt x="12994" y="7931"/>
                  <a:pt x="12994" y="7931"/>
                </a:cubicBezTo>
                <a:cubicBezTo>
                  <a:pt x="12994" y="7931"/>
                  <a:pt x="12994" y="7931"/>
                  <a:pt x="12909" y="7931"/>
                </a:cubicBezTo>
                <a:cubicBezTo>
                  <a:pt x="12909" y="7931"/>
                  <a:pt x="12909" y="7931"/>
                  <a:pt x="12909" y="7931"/>
                </a:cubicBezTo>
                <a:cubicBezTo>
                  <a:pt x="12909" y="7931"/>
                  <a:pt x="12909" y="7931"/>
                  <a:pt x="12825" y="7931"/>
                </a:cubicBezTo>
                <a:cubicBezTo>
                  <a:pt x="12825" y="8016"/>
                  <a:pt x="12825" y="8016"/>
                  <a:pt x="12741" y="8016"/>
                </a:cubicBezTo>
                <a:cubicBezTo>
                  <a:pt x="12741" y="8016"/>
                  <a:pt x="12741" y="8016"/>
                  <a:pt x="12741" y="8016"/>
                </a:cubicBezTo>
                <a:cubicBezTo>
                  <a:pt x="12741" y="7931"/>
                  <a:pt x="12741" y="7931"/>
                  <a:pt x="12656" y="7931"/>
                </a:cubicBezTo>
                <a:cubicBezTo>
                  <a:pt x="12656" y="7931"/>
                  <a:pt x="12656" y="7931"/>
                  <a:pt x="12656" y="7931"/>
                </a:cubicBezTo>
                <a:cubicBezTo>
                  <a:pt x="12656" y="7847"/>
                  <a:pt x="12741" y="7847"/>
                  <a:pt x="12741" y="7847"/>
                </a:cubicBezTo>
                <a:cubicBezTo>
                  <a:pt x="12741" y="7847"/>
                  <a:pt x="12741" y="7847"/>
                  <a:pt x="12741" y="7763"/>
                </a:cubicBezTo>
                <a:cubicBezTo>
                  <a:pt x="12656" y="7763"/>
                  <a:pt x="12656" y="7847"/>
                  <a:pt x="12572" y="7763"/>
                </a:cubicBezTo>
                <a:cubicBezTo>
                  <a:pt x="12572" y="7763"/>
                  <a:pt x="12572" y="7763"/>
                  <a:pt x="12572" y="7763"/>
                </a:cubicBezTo>
                <a:cubicBezTo>
                  <a:pt x="12572" y="7763"/>
                  <a:pt x="12572" y="7763"/>
                  <a:pt x="12656" y="7763"/>
                </a:cubicBezTo>
                <a:cubicBezTo>
                  <a:pt x="12656" y="7763"/>
                  <a:pt x="12656" y="7763"/>
                  <a:pt x="12656" y="7763"/>
                </a:cubicBezTo>
                <a:cubicBezTo>
                  <a:pt x="12572" y="7763"/>
                  <a:pt x="12572" y="7763"/>
                  <a:pt x="12572" y="7678"/>
                </a:cubicBezTo>
                <a:cubicBezTo>
                  <a:pt x="12572" y="7678"/>
                  <a:pt x="12572" y="7763"/>
                  <a:pt x="12572" y="7763"/>
                </a:cubicBezTo>
                <a:cubicBezTo>
                  <a:pt x="12572" y="7763"/>
                  <a:pt x="12572" y="7763"/>
                  <a:pt x="12572" y="7763"/>
                </a:cubicBezTo>
                <a:cubicBezTo>
                  <a:pt x="12488" y="7763"/>
                  <a:pt x="12488" y="7763"/>
                  <a:pt x="12403" y="7847"/>
                </a:cubicBezTo>
                <a:cubicBezTo>
                  <a:pt x="12403" y="7847"/>
                  <a:pt x="12319" y="7847"/>
                  <a:pt x="12403" y="7847"/>
                </a:cubicBezTo>
                <a:cubicBezTo>
                  <a:pt x="12403" y="7931"/>
                  <a:pt x="12403" y="7931"/>
                  <a:pt x="12403" y="7931"/>
                </a:cubicBezTo>
                <a:cubicBezTo>
                  <a:pt x="12403" y="7931"/>
                  <a:pt x="12403" y="7931"/>
                  <a:pt x="12319" y="7931"/>
                </a:cubicBezTo>
                <a:cubicBezTo>
                  <a:pt x="12319" y="7931"/>
                  <a:pt x="12234" y="8016"/>
                  <a:pt x="12234" y="8100"/>
                </a:cubicBezTo>
                <a:cubicBezTo>
                  <a:pt x="12234" y="8100"/>
                  <a:pt x="12234" y="8100"/>
                  <a:pt x="12234" y="8100"/>
                </a:cubicBezTo>
                <a:cubicBezTo>
                  <a:pt x="12234" y="8100"/>
                  <a:pt x="12234" y="8100"/>
                  <a:pt x="12234" y="8184"/>
                </a:cubicBezTo>
                <a:cubicBezTo>
                  <a:pt x="12234" y="8184"/>
                  <a:pt x="12234" y="8184"/>
                  <a:pt x="12234" y="8184"/>
                </a:cubicBezTo>
                <a:cubicBezTo>
                  <a:pt x="12150" y="8184"/>
                  <a:pt x="12150" y="8269"/>
                  <a:pt x="12150" y="8269"/>
                </a:cubicBezTo>
                <a:cubicBezTo>
                  <a:pt x="12150" y="8269"/>
                  <a:pt x="12150" y="8269"/>
                  <a:pt x="12150" y="8269"/>
                </a:cubicBezTo>
                <a:cubicBezTo>
                  <a:pt x="12150" y="8269"/>
                  <a:pt x="12234" y="8353"/>
                  <a:pt x="12234" y="8353"/>
                </a:cubicBezTo>
                <a:cubicBezTo>
                  <a:pt x="12234" y="8353"/>
                  <a:pt x="12319" y="8353"/>
                  <a:pt x="12319" y="8353"/>
                </a:cubicBezTo>
                <a:cubicBezTo>
                  <a:pt x="12319" y="8437"/>
                  <a:pt x="12319" y="8437"/>
                  <a:pt x="12319" y="8437"/>
                </a:cubicBezTo>
                <a:cubicBezTo>
                  <a:pt x="12234" y="8437"/>
                  <a:pt x="12234" y="8437"/>
                  <a:pt x="12234" y="8437"/>
                </a:cubicBezTo>
                <a:cubicBezTo>
                  <a:pt x="12150" y="8437"/>
                  <a:pt x="12150" y="8437"/>
                  <a:pt x="12150" y="8437"/>
                </a:cubicBezTo>
                <a:cubicBezTo>
                  <a:pt x="12150" y="8437"/>
                  <a:pt x="12150" y="8437"/>
                  <a:pt x="12150" y="8437"/>
                </a:cubicBezTo>
                <a:cubicBezTo>
                  <a:pt x="12150" y="8437"/>
                  <a:pt x="12066" y="8437"/>
                  <a:pt x="12066" y="8522"/>
                </a:cubicBezTo>
                <a:cubicBezTo>
                  <a:pt x="12066" y="8522"/>
                  <a:pt x="12066" y="8522"/>
                  <a:pt x="12066" y="8522"/>
                </a:cubicBezTo>
                <a:cubicBezTo>
                  <a:pt x="12066" y="8522"/>
                  <a:pt x="12066" y="8522"/>
                  <a:pt x="12066" y="8522"/>
                </a:cubicBezTo>
                <a:cubicBezTo>
                  <a:pt x="12066" y="8522"/>
                  <a:pt x="12066" y="8522"/>
                  <a:pt x="12066" y="8437"/>
                </a:cubicBezTo>
                <a:cubicBezTo>
                  <a:pt x="12066" y="8437"/>
                  <a:pt x="12066" y="8437"/>
                  <a:pt x="12066" y="8437"/>
                </a:cubicBezTo>
                <a:cubicBezTo>
                  <a:pt x="12066" y="8437"/>
                  <a:pt x="12066" y="8437"/>
                  <a:pt x="11981" y="8437"/>
                </a:cubicBezTo>
                <a:cubicBezTo>
                  <a:pt x="11981" y="8437"/>
                  <a:pt x="11981" y="8437"/>
                  <a:pt x="11981" y="8437"/>
                </a:cubicBezTo>
                <a:cubicBezTo>
                  <a:pt x="11981" y="8437"/>
                  <a:pt x="11897" y="8437"/>
                  <a:pt x="11897" y="8437"/>
                </a:cubicBezTo>
                <a:cubicBezTo>
                  <a:pt x="11897" y="8437"/>
                  <a:pt x="11897" y="8437"/>
                  <a:pt x="11897" y="8437"/>
                </a:cubicBezTo>
                <a:cubicBezTo>
                  <a:pt x="11897" y="8437"/>
                  <a:pt x="11897" y="8437"/>
                  <a:pt x="11813" y="8437"/>
                </a:cubicBezTo>
                <a:cubicBezTo>
                  <a:pt x="11813" y="8437"/>
                  <a:pt x="11813" y="8437"/>
                  <a:pt x="11813" y="8437"/>
                </a:cubicBezTo>
                <a:cubicBezTo>
                  <a:pt x="11813" y="8437"/>
                  <a:pt x="11813" y="8437"/>
                  <a:pt x="11813" y="8437"/>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728" y="8522"/>
                  <a:pt x="11728" y="8522"/>
                </a:cubicBezTo>
                <a:cubicBezTo>
                  <a:pt x="11728" y="8522"/>
                  <a:pt x="11728" y="8522"/>
                  <a:pt x="11728" y="8522"/>
                </a:cubicBezTo>
                <a:cubicBezTo>
                  <a:pt x="11728" y="8522"/>
                  <a:pt x="11728" y="8522"/>
                  <a:pt x="11813" y="8522"/>
                </a:cubicBezTo>
                <a:cubicBezTo>
                  <a:pt x="11813" y="8522"/>
                  <a:pt x="11813" y="8522"/>
                  <a:pt x="11813" y="8522"/>
                </a:cubicBezTo>
                <a:cubicBezTo>
                  <a:pt x="11728" y="8522"/>
                  <a:pt x="11728" y="8522"/>
                  <a:pt x="11728" y="8522"/>
                </a:cubicBezTo>
                <a:cubicBezTo>
                  <a:pt x="11728" y="8522"/>
                  <a:pt x="11728" y="8522"/>
                  <a:pt x="11728" y="8522"/>
                </a:cubicBezTo>
                <a:cubicBezTo>
                  <a:pt x="11728" y="8522"/>
                  <a:pt x="11728" y="8437"/>
                  <a:pt x="11728" y="8437"/>
                </a:cubicBezTo>
                <a:cubicBezTo>
                  <a:pt x="11728" y="8437"/>
                  <a:pt x="11728" y="8437"/>
                  <a:pt x="11728" y="8437"/>
                </a:cubicBezTo>
                <a:cubicBezTo>
                  <a:pt x="11728" y="8437"/>
                  <a:pt x="11728" y="8437"/>
                  <a:pt x="11728" y="8437"/>
                </a:cubicBezTo>
                <a:cubicBezTo>
                  <a:pt x="11728" y="8437"/>
                  <a:pt x="11644" y="8437"/>
                  <a:pt x="11644" y="8522"/>
                </a:cubicBezTo>
                <a:cubicBezTo>
                  <a:pt x="11644" y="8522"/>
                  <a:pt x="11644" y="8522"/>
                  <a:pt x="11644" y="8522"/>
                </a:cubicBezTo>
                <a:cubicBezTo>
                  <a:pt x="11644" y="8522"/>
                  <a:pt x="11644" y="8522"/>
                  <a:pt x="11644" y="8522"/>
                </a:cubicBezTo>
                <a:cubicBezTo>
                  <a:pt x="11644"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91"/>
                </a:cubicBezTo>
                <a:cubicBezTo>
                  <a:pt x="11728" y="8691"/>
                  <a:pt x="11644" y="8691"/>
                  <a:pt x="11644" y="8691"/>
                </a:cubicBezTo>
                <a:cubicBezTo>
                  <a:pt x="11644" y="8691"/>
                  <a:pt x="11644" y="8691"/>
                  <a:pt x="11644" y="8691"/>
                </a:cubicBezTo>
                <a:cubicBezTo>
                  <a:pt x="11728" y="8691"/>
                  <a:pt x="11813" y="8775"/>
                  <a:pt x="11813" y="8775"/>
                </a:cubicBezTo>
                <a:cubicBezTo>
                  <a:pt x="11813" y="8775"/>
                  <a:pt x="11813" y="8775"/>
                  <a:pt x="11813" y="8775"/>
                </a:cubicBezTo>
                <a:cubicBezTo>
                  <a:pt x="11813" y="8775"/>
                  <a:pt x="11813" y="8775"/>
                  <a:pt x="11813" y="8775"/>
                </a:cubicBezTo>
                <a:cubicBezTo>
                  <a:pt x="11813" y="8775"/>
                  <a:pt x="11813" y="8775"/>
                  <a:pt x="11813" y="8775"/>
                </a:cubicBezTo>
                <a:cubicBezTo>
                  <a:pt x="11813" y="8775"/>
                  <a:pt x="11813" y="8775"/>
                  <a:pt x="11813" y="8775"/>
                </a:cubicBezTo>
                <a:cubicBezTo>
                  <a:pt x="11813" y="8775"/>
                  <a:pt x="11813" y="8775"/>
                  <a:pt x="11728" y="8775"/>
                </a:cubicBezTo>
                <a:cubicBezTo>
                  <a:pt x="11728" y="8775"/>
                  <a:pt x="11728" y="8775"/>
                  <a:pt x="11728" y="8775"/>
                </a:cubicBezTo>
                <a:cubicBezTo>
                  <a:pt x="11728" y="8775"/>
                  <a:pt x="11728" y="8775"/>
                  <a:pt x="11728" y="8775"/>
                </a:cubicBezTo>
                <a:cubicBezTo>
                  <a:pt x="11728" y="8775"/>
                  <a:pt x="11728" y="8775"/>
                  <a:pt x="11728" y="8775"/>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644" y="8859"/>
                </a:cubicBezTo>
                <a:cubicBezTo>
                  <a:pt x="11644" y="8859"/>
                  <a:pt x="11644" y="8859"/>
                  <a:pt x="11644" y="8859"/>
                </a:cubicBezTo>
                <a:cubicBezTo>
                  <a:pt x="11728" y="8859"/>
                  <a:pt x="11728" y="8859"/>
                  <a:pt x="11728" y="8944"/>
                </a:cubicBezTo>
                <a:cubicBezTo>
                  <a:pt x="11728" y="8944"/>
                  <a:pt x="11644" y="8944"/>
                  <a:pt x="11644" y="8944"/>
                </a:cubicBezTo>
                <a:cubicBezTo>
                  <a:pt x="11644" y="8944"/>
                  <a:pt x="11644" y="8944"/>
                  <a:pt x="11644" y="8944"/>
                </a:cubicBezTo>
                <a:cubicBezTo>
                  <a:pt x="11644" y="8944"/>
                  <a:pt x="11644" y="8944"/>
                  <a:pt x="11644" y="8944"/>
                </a:cubicBezTo>
                <a:cubicBezTo>
                  <a:pt x="11644" y="8944"/>
                  <a:pt x="11644" y="8859"/>
                  <a:pt x="11644" y="8859"/>
                </a:cubicBezTo>
                <a:cubicBezTo>
                  <a:pt x="11644" y="8859"/>
                  <a:pt x="11644" y="8859"/>
                  <a:pt x="11559" y="8944"/>
                </a:cubicBezTo>
                <a:cubicBezTo>
                  <a:pt x="11559" y="8859"/>
                  <a:pt x="11559" y="8859"/>
                  <a:pt x="11559" y="8859"/>
                </a:cubicBezTo>
                <a:cubicBezTo>
                  <a:pt x="11559" y="8859"/>
                  <a:pt x="11559" y="8859"/>
                  <a:pt x="11559" y="8859"/>
                </a:cubicBezTo>
                <a:cubicBezTo>
                  <a:pt x="11559" y="8859"/>
                  <a:pt x="11559" y="8775"/>
                  <a:pt x="11559" y="8775"/>
                </a:cubicBezTo>
                <a:cubicBezTo>
                  <a:pt x="11559" y="8775"/>
                  <a:pt x="11559" y="8775"/>
                  <a:pt x="11559" y="8775"/>
                </a:cubicBezTo>
                <a:cubicBezTo>
                  <a:pt x="11559" y="8775"/>
                  <a:pt x="11644" y="8775"/>
                  <a:pt x="11644" y="8775"/>
                </a:cubicBezTo>
                <a:cubicBezTo>
                  <a:pt x="11644" y="8775"/>
                  <a:pt x="11728" y="8775"/>
                  <a:pt x="11728" y="8775"/>
                </a:cubicBezTo>
                <a:cubicBezTo>
                  <a:pt x="11728" y="8775"/>
                  <a:pt x="11728" y="8775"/>
                  <a:pt x="11728" y="8775"/>
                </a:cubicBezTo>
                <a:cubicBezTo>
                  <a:pt x="11728" y="8775"/>
                  <a:pt x="11644" y="8691"/>
                  <a:pt x="11644" y="8691"/>
                </a:cubicBezTo>
                <a:cubicBezTo>
                  <a:pt x="11644" y="8691"/>
                  <a:pt x="11559" y="8691"/>
                  <a:pt x="11559" y="8691"/>
                </a:cubicBezTo>
                <a:cubicBezTo>
                  <a:pt x="11559" y="8691"/>
                  <a:pt x="11475" y="8691"/>
                  <a:pt x="11475" y="8691"/>
                </a:cubicBezTo>
                <a:cubicBezTo>
                  <a:pt x="11475" y="8691"/>
                  <a:pt x="11475" y="8691"/>
                  <a:pt x="11475" y="8691"/>
                </a:cubicBezTo>
                <a:cubicBezTo>
                  <a:pt x="11475" y="8691"/>
                  <a:pt x="11559" y="8691"/>
                  <a:pt x="11559" y="8691"/>
                </a:cubicBezTo>
                <a:cubicBezTo>
                  <a:pt x="11559" y="8691"/>
                  <a:pt x="11559" y="8691"/>
                  <a:pt x="11559" y="8691"/>
                </a:cubicBezTo>
                <a:cubicBezTo>
                  <a:pt x="11559" y="8691"/>
                  <a:pt x="11559" y="8691"/>
                  <a:pt x="11559" y="8606"/>
                </a:cubicBezTo>
                <a:cubicBezTo>
                  <a:pt x="11475" y="8691"/>
                  <a:pt x="11475" y="8606"/>
                  <a:pt x="11391" y="8606"/>
                </a:cubicBezTo>
                <a:cubicBezTo>
                  <a:pt x="11391" y="8606"/>
                  <a:pt x="11391" y="8606"/>
                  <a:pt x="11391" y="8522"/>
                </a:cubicBezTo>
                <a:cubicBezTo>
                  <a:pt x="11391" y="8522"/>
                  <a:pt x="11391" y="8522"/>
                  <a:pt x="11391" y="8522"/>
                </a:cubicBezTo>
                <a:cubicBezTo>
                  <a:pt x="11391" y="8522"/>
                  <a:pt x="11391" y="8522"/>
                  <a:pt x="11391" y="8522"/>
                </a:cubicBezTo>
                <a:cubicBezTo>
                  <a:pt x="11391" y="8522"/>
                  <a:pt x="11391" y="8522"/>
                  <a:pt x="11391" y="8437"/>
                </a:cubicBezTo>
                <a:cubicBezTo>
                  <a:pt x="11391" y="8437"/>
                  <a:pt x="11391" y="8437"/>
                  <a:pt x="11391" y="8437"/>
                </a:cubicBezTo>
                <a:cubicBezTo>
                  <a:pt x="11391" y="8437"/>
                  <a:pt x="11391" y="8353"/>
                  <a:pt x="11391" y="8353"/>
                </a:cubicBezTo>
                <a:cubicBezTo>
                  <a:pt x="11391" y="8353"/>
                  <a:pt x="11391" y="8353"/>
                  <a:pt x="11391" y="8353"/>
                </a:cubicBezTo>
                <a:cubicBezTo>
                  <a:pt x="11391" y="8353"/>
                  <a:pt x="11391" y="8353"/>
                  <a:pt x="11306" y="8353"/>
                </a:cubicBezTo>
                <a:cubicBezTo>
                  <a:pt x="11306" y="8269"/>
                  <a:pt x="11306" y="8269"/>
                  <a:pt x="11306" y="8269"/>
                </a:cubicBezTo>
                <a:cubicBezTo>
                  <a:pt x="11306" y="8269"/>
                  <a:pt x="11222" y="8269"/>
                  <a:pt x="11138" y="8184"/>
                </a:cubicBezTo>
                <a:cubicBezTo>
                  <a:pt x="11138" y="8184"/>
                  <a:pt x="11138" y="8184"/>
                  <a:pt x="11138" y="8184"/>
                </a:cubicBezTo>
                <a:cubicBezTo>
                  <a:pt x="11138" y="8184"/>
                  <a:pt x="11053" y="8100"/>
                  <a:pt x="11053" y="8100"/>
                </a:cubicBezTo>
                <a:cubicBezTo>
                  <a:pt x="11053" y="8100"/>
                  <a:pt x="11053" y="8100"/>
                  <a:pt x="11053" y="8100"/>
                </a:cubicBezTo>
                <a:cubicBezTo>
                  <a:pt x="10969" y="8100"/>
                  <a:pt x="10969" y="8100"/>
                  <a:pt x="10969" y="8016"/>
                </a:cubicBezTo>
                <a:cubicBezTo>
                  <a:pt x="10969" y="8016"/>
                  <a:pt x="10969" y="8016"/>
                  <a:pt x="10969" y="8016"/>
                </a:cubicBezTo>
                <a:cubicBezTo>
                  <a:pt x="10969" y="8016"/>
                  <a:pt x="10969" y="8016"/>
                  <a:pt x="10969" y="8016"/>
                </a:cubicBezTo>
                <a:cubicBezTo>
                  <a:pt x="10884" y="8016"/>
                  <a:pt x="10969" y="7931"/>
                  <a:pt x="10884" y="7931"/>
                </a:cubicBezTo>
                <a:cubicBezTo>
                  <a:pt x="10884" y="7931"/>
                  <a:pt x="10884" y="7931"/>
                  <a:pt x="10884" y="7931"/>
                </a:cubicBezTo>
                <a:cubicBezTo>
                  <a:pt x="10800" y="7931"/>
                  <a:pt x="10800" y="7931"/>
                  <a:pt x="10800" y="8016"/>
                </a:cubicBezTo>
                <a:cubicBezTo>
                  <a:pt x="10800" y="7931"/>
                  <a:pt x="10800" y="7931"/>
                  <a:pt x="10800" y="7931"/>
                </a:cubicBezTo>
                <a:cubicBezTo>
                  <a:pt x="10800" y="7931"/>
                  <a:pt x="10800" y="7847"/>
                  <a:pt x="10800" y="7847"/>
                </a:cubicBezTo>
                <a:cubicBezTo>
                  <a:pt x="10800" y="7847"/>
                  <a:pt x="10800" y="7847"/>
                  <a:pt x="10800" y="7847"/>
                </a:cubicBezTo>
                <a:cubicBezTo>
                  <a:pt x="10800" y="7847"/>
                  <a:pt x="10800" y="7847"/>
                  <a:pt x="10716" y="7847"/>
                </a:cubicBezTo>
                <a:cubicBezTo>
                  <a:pt x="10716" y="7847"/>
                  <a:pt x="10716" y="7847"/>
                  <a:pt x="10716" y="7847"/>
                </a:cubicBezTo>
                <a:cubicBezTo>
                  <a:pt x="10716" y="7847"/>
                  <a:pt x="10716" y="7931"/>
                  <a:pt x="10631" y="7931"/>
                </a:cubicBezTo>
                <a:cubicBezTo>
                  <a:pt x="10631" y="7931"/>
                  <a:pt x="10631" y="7931"/>
                  <a:pt x="10631" y="7931"/>
                </a:cubicBezTo>
                <a:cubicBezTo>
                  <a:pt x="10631" y="7931"/>
                  <a:pt x="10631" y="7931"/>
                  <a:pt x="10631" y="7931"/>
                </a:cubicBezTo>
                <a:cubicBezTo>
                  <a:pt x="10631" y="7931"/>
                  <a:pt x="10716" y="7931"/>
                  <a:pt x="10716" y="7931"/>
                </a:cubicBezTo>
                <a:cubicBezTo>
                  <a:pt x="10716" y="8016"/>
                  <a:pt x="10631" y="8016"/>
                  <a:pt x="10631" y="8016"/>
                </a:cubicBezTo>
                <a:cubicBezTo>
                  <a:pt x="10716" y="8016"/>
                  <a:pt x="10716" y="8100"/>
                  <a:pt x="10716" y="8100"/>
                </a:cubicBezTo>
                <a:cubicBezTo>
                  <a:pt x="10800" y="8100"/>
                  <a:pt x="10800" y="8100"/>
                  <a:pt x="10800" y="8100"/>
                </a:cubicBezTo>
                <a:cubicBezTo>
                  <a:pt x="10800" y="8184"/>
                  <a:pt x="10800" y="8184"/>
                  <a:pt x="10800" y="8184"/>
                </a:cubicBezTo>
                <a:cubicBezTo>
                  <a:pt x="10800" y="8269"/>
                  <a:pt x="10884" y="8269"/>
                  <a:pt x="10884" y="8269"/>
                </a:cubicBezTo>
                <a:cubicBezTo>
                  <a:pt x="10969" y="8353"/>
                  <a:pt x="11053" y="8269"/>
                  <a:pt x="11053" y="8353"/>
                </a:cubicBezTo>
                <a:cubicBezTo>
                  <a:pt x="11053" y="8353"/>
                  <a:pt x="11053" y="8353"/>
                  <a:pt x="11053" y="8353"/>
                </a:cubicBezTo>
                <a:cubicBezTo>
                  <a:pt x="11053" y="8353"/>
                  <a:pt x="11053" y="8353"/>
                  <a:pt x="11053" y="8353"/>
                </a:cubicBezTo>
                <a:cubicBezTo>
                  <a:pt x="11053" y="8353"/>
                  <a:pt x="11053" y="8353"/>
                  <a:pt x="11053" y="8353"/>
                </a:cubicBezTo>
                <a:cubicBezTo>
                  <a:pt x="11138" y="8437"/>
                  <a:pt x="11222" y="8437"/>
                  <a:pt x="11306" y="8522"/>
                </a:cubicBezTo>
                <a:cubicBezTo>
                  <a:pt x="11306" y="8522"/>
                  <a:pt x="11306" y="8522"/>
                  <a:pt x="11222" y="8606"/>
                </a:cubicBezTo>
                <a:cubicBezTo>
                  <a:pt x="11222" y="8522"/>
                  <a:pt x="11222" y="8522"/>
                  <a:pt x="11222" y="8522"/>
                </a:cubicBezTo>
                <a:cubicBezTo>
                  <a:pt x="11222" y="8522"/>
                  <a:pt x="11222" y="8522"/>
                  <a:pt x="11222" y="8522"/>
                </a:cubicBezTo>
                <a:cubicBezTo>
                  <a:pt x="11222" y="8522"/>
                  <a:pt x="11138" y="8522"/>
                  <a:pt x="11138" y="8522"/>
                </a:cubicBezTo>
                <a:cubicBezTo>
                  <a:pt x="11138" y="8437"/>
                  <a:pt x="11053" y="8522"/>
                  <a:pt x="11053" y="8606"/>
                </a:cubicBezTo>
                <a:cubicBezTo>
                  <a:pt x="11138" y="8606"/>
                  <a:pt x="11138" y="8606"/>
                  <a:pt x="11138" y="8606"/>
                </a:cubicBezTo>
                <a:cubicBezTo>
                  <a:pt x="11138" y="8606"/>
                  <a:pt x="11138" y="8606"/>
                  <a:pt x="11138" y="8691"/>
                </a:cubicBezTo>
                <a:cubicBezTo>
                  <a:pt x="11138" y="8691"/>
                  <a:pt x="11138" y="8691"/>
                  <a:pt x="11138" y="8691"/>
                </a:cubicBezTo>
                <a:cubicBezTo>
                  <a:pt x="11138" y="8691"/>
                  <a:pt x="11138" y="8691"/>
                  <a:pt x="11053" y="8691"/>
                </a:cubicBezTo>
                <a:cubicBezTo>
                  <a:pt x="11053" y="8691"/>
                  <a:pt x="11053" y="8691"/>
                  <a:pt x="11053" y="8691"/>
                </a:cubicBezTo>
                <a:cubicBezTo>
                  <a:pt x="11053" y="8775"/>
                  <a:pt x="11053" y="8775"/>
                  <a:pt x="11053" y="8775"/>
                </a:cubicBezTo>
                <a:cubicBezTo>
                  <a:pt x="10969" y="8775"/>
                  <a:pt x="10969" y="8775"/>
                  <a:pt x="10969" y="8775"/>
                </a:cubicBezTo>
                <a:cubicBezTo>
                  <a:pt x="10969" y="8775"/>
                  <a:pt x="10969" y="8775"/>
                  <a:pt x="10969" y="8775"/>
                </a:cubicBezTo>
                <a:cubicBezTo>
                  <a:pt x="10969" y="8775"/>
                  <a:pt x="10969" y="8775"/>
                  <a:pt x="10969" y="8775"/>
                </a:cubicBezTo>
                <a:cubicBezTo>
                  <a:pt x="11053" y="8775"/>
                  <a:pt x="11053" y="8691"/>
                  <a:pt x="11053" y="8691"/>
                </a:cubicBezTo>
                <a:cubicBezTo>
                  <a:pt x="11053" y="8691"/>
                  <a:pt x="11053" y="8691"/>
                  <a:pt x="11053" y="8691"/>
                </a:cubicBezTo>
                <a:cubicBezTo>
                  <a:pt x="11053" y="8691"/>
                  <a:pt x="11053" y="8691"/>
                  <a:pt x="11053" y="8691"/>
                </a:cubicBezTo>
                <a:cubicBezTo>
                  <a:pt x="11053" y="8691"/>
                  <a:pt x="11053" y="8691"/>
                  <a:pt x="11053" y="8691"/>
                </a:cubicBezTo>
                <a:cubicBezTo>
                  <a:pt x="11053" y="8691"/>
                  <a:pt x="10969" y="8522"/>
                  <a:pt x="10969" y="8522"/>
                </a:cubicBezTo>
                <a:cubicBezTo>
                  <a:pt x="10969" y="8522"/>
                  <a:pt x="10969" y="8522"/>
                  <a:pt x="10969" y="8522"/>
                </a:cubicBezTo>
                <a:cubicBezTo>
                  <a:pt x="10969" y="8522"/>
                  <a:pt x="10969" y="8522"/>
                  <a:pt x="10884" y="8522"/>
                </a:cubicBezTo>
                <a:cubicBezTo>
                  <a:pt x="10884" y="8522"/>
                  <a:pt x="10969" y="8522"/>
                  <a:pt x="10884" y="8522"/>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00" y="8437"/>
                </a:cubicBezTo>
                <a:cubicBezTo>
                  <a:pt x="10800" y="8353"/>
                  <a:pt x="10800" y="8437"/>
                  <a:pt x="10716" y="8353"/>
                </a:cubicBezTo>
                <a:cubicBezTo>
                  <a:pt x="10631" y="8353"/>
                  <a:pt x="10631" y="8269"/>
                  <a:pt x="10547" y="8269"/>
                </a:cubicBezTo>
                <a:cubicBezTo>
                  <a:pt x="10463" y="8184"/>
                  <a:pt x="10463" y="8100"/>
                  <a:pt x="10378" y="8016"/>
                </a:cubicBezTo>
                <a:cubicBezTo>
                  <a:pt x="10378" y="8016"/>
                  <a:pt x="10294" y="8016"/>
                  <a:pt x="10294" y="8016"/>
                </a:cubicBezTo>
                <a:cubicBezTo>
                  <a:pt x="10294" y="8016"/>
                  <a:pt x="10209" y="8100"/>
                  <a:pt x="10209" y="8100"/>
                </a:cubicBezTo>
                <a:cubicBezTo>
                  <a:pt x="10209" y="8100"/>
                  <a:pt x="10209" y="8100"/>
                  <a:pt x="10209" y="8100"/>
                </a:cubicBezTo>
                <a:cubicBezTo>
                  <a:pt x="10125" y="8100"/>
                  <a:pt x="10125" y="8184"/>
                  <a:pt x="10041" y="8184"/>
                </a:cubicBezTo>
                <a:cubicBezTo>
                  <a:pt x="9956" y="8184"/>
                  <a:pt x="9956" y="8184"/>
                  <a:pt x="9956" y="8184"/>
                </a:cubicBezTo>
                <a:cubicBezTo>
                  <a:pt x="9956" y="8100"/>
                  <a:pt x="9956" y="8184"/>
                  <a:pt x="9872" y="8184"/>
                </a:cubicBezTo>
                <a:cubicBezTo>
                  <a:pt x="9872" y="8184"/>
                  <a:pt x="9872" y="8100"/>
                  <a:pt x="9788" y="8184"/>
                </a:cubicBezTo>
                <a:cubicBezTo>
                  <a:pt x="9703" y="8184"/>
                  <a:pt x="9788" y="8269"/>
                  <a:pt x="9788" y="8353"/>
                </a:cubicBezTo>
                <a:cubicBezTo>
                  <a:pt x="9703" y="8353"/>
                  <a:pt x="9703" y="8353"/>
                  <a:pt x="9703" y="8353"/>
                </a:cubicBezTo>
                <a:cubicBezTo>
                  <a:pt x="9703" y="8353"/>
                  <a:pt x="9619" y="8353"/>
                  <a:pt x="9619" y="8353"/>
                </a:cubicBezTo>
                <a:cubicBezTo>
                  <a:pt x="9619" y="8437"/>
                  <a:pt x="9534" y="8353"/>
                  <a:pt x="9534" y="8437"/>
                </a:cubicBezTo>
                <a:cubicBezTo>
                  <a:pt x="9534" y="8437"/>
                  <a:pt x="9534" y="8437"/>
                  <a:pt x="9534" y="8437"/>
                </a:cubicBezTo>
                <a:cubicBezTo>
                  <a:pt x="9534" y="8437"/>
                  <a:pt x="9534" y="8437"/>
                  <a:pt x="9534" y="8437"/>
                </a:cubicBezTo>
                <a:cubicBezTo>
                  <a:pt x="9450" y="8437"/>
                  <a:pt x="9450" y="8522"/>
                  <a:pt x="9450" y="8606"/>
                </a:cubicBezTo>
                <a:cubicBezTo>
                  <a:pt x="9450" y="8606"/>
                  <a:pt x="9450" y="8606"/>
                  <a:pt x="9450" y="8691"/>
                </a:cubicBezTo>
                <a:cubicBezTo>
                  <a:pt x="9450" y="8691"/>
                  <a:pt x="9450" y="8691"/>
                  <a:pt x="9450" y="8691"/>
                </a:cubicBezTo>
                <a:cubicBezTo>
                  <a:pt x="9450" y="8691"/>
                  <a:pt x="9450" y="8691"/>
                  <a:pt x="9450" y="8691"/>
                </a:cubicBezTo>
                <a:cubicBezTo>
                  <a:pt x="9450" y="8691"/>
                  <a:pt x="9366" y="8775"/>
                  <a:pt x="9366" y="8775"/>
                </a:cubicBezTo>
                <a:cubicBezTo>
                  <a:pt x="9366" y="8775"/>
                  <a:pt x="9366" y="8775"/>
                  <a:pt x="9366" y="8859"/>
                </a:cubicBezTo>
                <a:cubicBezTo>
                  <a:pt x="9366" y="8859"/>
                  <a:pt x="9281" y="8859"/>
                  <a:pt x="9281" y="8859"/>
                </a:cubicBezTo>
                <a:cubicBezTo>
                  <a:pt x="9281" y="8859"/>
                  <a:pt x="9281" y="8859"/>
                  <a:pt x="9197" y="8944"/>
                </a:cubicBezTo>
                <a:cubicBezTo>
                  <a:pt x="9197" y="8944"/>
                  <a:pt x="9197" y="8944"/>
                  <a:pt x="9197" y="8944"/>
                </a:cubicBezTo>
                <a:cubicBezTo>
                  <a:pt x="9197" y="8944"/>
                  <a:pt x="9197" y="8944"/>
                  <a:pt x="9197" y="8944"/>
                </a:cubicBezTo>
                <a:cubicBezTo>
                  <a:pt x="9113" y="8944"/>
                  <a:pt x="9028" y="8944"/>
                  <a:pt x="9028" y="8944"/>
                </a:cubicBezTo>
                <a:cubicBezTo>
                  <a:pt x="9028" y="8944"/>
                  <a:pt x="9028" y="8944"/>
                  <a:pt x="8944" y="8944"/>
                </a:cubicBezTo>
                <a:cubicBezTo>
                  <a:pt x="8944" y="8944"/>
                  <a:pt x="8944" y="8944"/>
                  <a:pt x="8944" y="9028"/>
                </a:cubicBezTo>
                <a:cubicBezTo>
                  <a:pt x="8944" y="9028"/>
                  <a:pt x="8944" y="9028"/>
                  <a:pt x="8944" y="9028"/>
                </a:cubicBezTo>
                <a:cubicBezTo>
                  <a:pt x="8944" y="9028"/>
                  <a:pt x="8944" y="8944"/>
                  <a:pt x="8944" y="8944"/>
                </a:cubicBezTo>
                <a:cubicBezTo>
                  <a:pt x="8944" y="8944"/>
                  <a:pt x="8944" y="8944"/>
                  <a:pt x="8944" y="8944"/>
                </a:cubicBezTo>
                <a:cubicBezTo>
                  <a:pt x="8944" y="9028"/>
                  <a:pt x="8944" y="9028"/>
                  <a:pt x="8944" y="9028"/>
                </a:cubicBezTo>
                <a:cubicBezTo>
                  <a:pt x="8859" y="9028"/>
                  <a:pt x="8859" y="8944"/>
                  <a:pt x="8859" y="8944"/>
                </a:cubicBezTo>
                <a:cubicBezTo>
                  <a:pt x="8859" y="8944"/>
                  <a:pt x="8859" y="8944"/>
                  <a:pt x="8775" y="8944"/>
                </a:cubicBezTo>
                <a:cubicBezTo>
                  <a:pt x="8775" y="8859"/>
                  <a:pt x="8775" y="8859"/>
                  <a:pt x="8691" y="8859"/>
                </a:cubicBezTo>
                <a:cubicBezTo>
                  <a:pt x="8691" y="8859"/>
                  <a:pt x="8691" y="8859"/>
                  <a:pt x="8691" y="8859"/>
                </a:cubicBezTo>
                <a:cubicBezTo>
                  <a:pt x="8691" y="8859"/>
                  <a:pt x="8606" y="8859"/>
                  <a:pt x="8606" y="8859"/>
                </a:cubicBezTo>
                <a:cubicBezTo>
                  <a:pt x="8606" y="8859"/>
                  <a:pt x="8606" y="8859"/>
                  <a:pt x="8606" y="8859"/>
                </a:cubicBezTo>
                <a:cubicBezTo>
                  <a:pt x="8606" y="8859"/>
                  <a:pt x="8606" y="8859"/>
                  <a:pt x="8606" y="8859"/>
                </a:cubicBezTo>
                <a:cubicBezTo>
                  <a:pt x="8522" y="8859"/>
                  <a:pt x="8606" y="8859"/>
                  <a:pt x="8606" y="8859"/>
                </a:cubicBezTo>
                <a:cubicBezTo>
                  <a:pt x="8606" y="8775"/>
                  <a:pt x="8606" y="8775"/>
                  <a:pt x="8606" y="8775"/>
                </a:cubicBezTo>
                <a:cubicBezTo>
                  <a:pt x="8606" y="8775"/>
                  <a:pt x="8606" y="8775"/>
                  <a:pt x="8606" y="8775"/>
                </a:cubicBezTo>
                <a:cubicBezTo>
                  <a:pt x="8606" y="8775"/>
                  <a:pt x="8606" y="8775"/>
                  <a:pt x="8606" y="8691"/>
                </a:cubicBezTo>
                <a:cubicBezTo>
                  <a:pt x="8606" y="8691"/>
                  <a:pt x="8606" y="8691"/>
                  <a:pt x="8606" y="8691"/>
                </a:cubicBezTo>
                <a:cubicBezTo>
                  <a:pt x="8606" y="8691"/>
                  <a:pt x="8522" y="8691"/>
                  <a:pt x="8522" y="8691"/>
                </a:cubicBezTo>
                <a:cubicBezTo>
                  <a:pt x="8522" y="8691"/>
                  <a:pt x="8522" y="8691"/>
                  <a:pt x="8522" y="8691"/>
                </a:cubicBezTo>
                <a:cubicBezTo>
                  <a:pt x="8522" y="8691"/>
                  <a:pt x="8522" y="8691"/>
                  <a:pt x="8522" y="8691"/>
                </a:cubicBezTo>
                <a:cubicBezTo>
                  <a:pt x="8522" y="8691"/>
                  <a:pt x="8522" y="8691"/>
                  <a:pt x="8606" y="8691"/>
                </a:cubicBezTo>
                <a:cubicBezTo>
                  <a:pt x="8606" y="8691"/>
                  <a:pt x="8606" y="8691"/>
                  <a:pt x="8522" y="8691"/>
                </a:cubicBezTo>
                <a:cubicBezTo>
                  <a:pt x="8522" y="8691"/>
                  <a:pt x="8522" y="8691"/>
                  <a:pt x="8522" y="8691"/>
                </a:cubicBezTo>
                <a:cubicBezTo>
                  <a:pt x="8522" y="8691"/>
                  <a:pt x="8522" y="8691"/>
                  <a:pt x="8522" y="8691"/>
                </a:cubicBezTo>
                <a:cubicBezTo>
                  <a:pt x="8522" y="8691"/>
                  <a:pt x="8522" y="8691"/>
                  <a:pt x="8522" y="8691"/>
                </a:cubicBezTo>
                <a:cubicBezTo>
                  <a:pt x="8522" y="8691"/>
                  <a:pt x="8522" y="8606"/>
                  <a:pt x="8522" y="8606"/>
                </a:cubicBezTo>
                <a:cubicBezTo>
                  <a:pt x="8606" y="8606"/>
                  <a:pt x="8606" y="8437"/>
                  <a:pt x="8606" y="8353"/>
                </a:cubicBezTo>
                <a:cubicBezTo>
                  <a:pt x="8606" y="8353"/>
                  <a:pt x="8606" y="8269"/>
                  <a:pt x="8606" y="8269"/>
                </a:cubicBezTo>
                <a:cubicBezTo>
                  <a:pt x="8606" y="8269"/>
                  <a:pt x="8606" y="8184"/>
                  <a:pt x="8522" y="8184"/>
                </a:cubicBezTo>
                <a:cubicBezTo>
                  <a:pt x="8522" y="8184"/>
                  <a:pt x="8522" y="8184"/>
                  <a:pt x="8522" y="8184"/>
                </a:cubicBezTo>
                <a:cubicBezTo>
                  <a:pt x="8522" y="8184"/>
                  <a:pt x="8606" y="8184"/>
                  <a:pt x="8606" y="8184"/>
                </a:cubicBezTo>
                <a:cubicBezTo>
                  <a:pt x="8606" y="8184"/>
                  <a:pt x="8606" y="8184"/>
                  <a:pt x="8606" y="8184"/>
                </a:cubicBezTo>
                <a:cubicBezTo>
                  <a:pt x="8606" y="8100"/>
                  <a:pt x="8606" y="8100"/>
                  <a:pt x="8606" y="8100"/>
                </a:cubicBezTo>
                <a:cubicBezTo>
                  <a:pt x="8691" y="8100"/>
                  <a:pt x="8691" y="8100"/>
                  <a:pt x="8775" y="8100"/>
                </a:cubicBezTo>
                <a:cubicBezTo>
                  <a:pt x="8775" y="8100"/>
                  <a:pt x="8859" y="8100"/>
                  <a:pt x="8859" y="8100"/>
                </a:cubicBezTo>
                <a:cubicBezTo>
                  <a:pt x="8859" y="8100"/>
                  <a:pt x="8944" y="8100"/>
                  <a:pt x="8944" y="8100"/>
                </a:cubicBezTo>
                <a:cubicBezTo>
                  <a:pt x="9028" y="8100"/>
                  <a:pt x="9113" y="8184"/>
                  <a:pt x="9197" y="8100"/>
                </a:cubicBezTo>
                <a:cubicBezTo>
                  <a:pt x="9197" y="8100"/>
                  <a:pt x="9197" y="8184"/>
                  <a:pt x="9281" y="8184"/>
                </a:cubicBezTo>
                <a:cubicBezTo>
                  <a:pt x="9281" y="8100"/>
                  <a:pt x="9281" y="8016"/>
                  <a:pt x="9281" y="8016"/>
                </a:cubicBezTo>
                <a:cubicBezTo>
                  <a:pt x="9366" y="8016"/>
                  <a:pt x="9366" y="8016"/>
                  <a:pt x="9366" y="8016"/>
                </a:cubicBezTo>
                <a:cubicBezTo>
                  <a:pt x="9366" y="8016"/>
                  <a:pt x="9366" y="8016"/>
                  <a:pt x="9366" y="8016"/>
                </a:cubicBezTo>
                <a:cubicBezTo>
                  <a:pt x="9366" y="8016"/>
                  <a:pt x="9366" y="8016"/>
                  <a:pt x="9281" y="8016"/>
                </a:cubicBezTo>
                <a:cubicBezTo>
                  <a:pt x="9281" y="7931"/>
                  <a:pt x="9366" y="7931"/>
                  <a:pt x="9366" y="7847"/>
                </a:cubicBezTo>
                <a:cubicBezTo>
                  <a:pt x="9366" y="7847"/>
                  <a:pt x="9366" y="7847"/>
                  <a:pt x="9366" y="7847"/>
                </a:cubicBezTo>
                <a:cubicBezTo>
                  <a:pt x="9366" y="7931"/>
                  <a:pt x="9366" y="7931"/>
                  <a:pt x="9366" y="7931"/>
                </a:cubicBezTo>
                <a:cubicBezTo>
                  <a:pt x="9366" y="7931"/>
                  <a:pt x="9366" y="7847"/>
                  <a:pt x="9366" y="7847"/>
                </a:cubicBezTo>
                <a:cubicBezTo>
                  <a:pt x="9366" y="7847"/>
                  <a:pt x="9366" y="7847"/>
                  <a:pt x="9366" y="7847"/>
                </a:cubicBezTo>
                <a:cubicBezTo>
                  <a:pt x="9281" y="7763"/>
                  <a:pt x="9366" y="7763"/>
                  <a:pt x="9281" y="7763"/>
                </a:cubicBezTo>
                <a:cubicBezTo>
                  <a:pt x="9281" y="7763"/>
                  <a:pt x="9281" y="7763"/>
                  <a:pt x="9281" y="7678"/>
                </a:cubicBezTo>
                <a:cubicBezTo>
                  <a:pt x="9281" y="7678"/>
                  <a:pt x="9281" y="7678"/>
                  <a:pt x="9281" y="7678"/>
                </a:cubicBezTo>
                <a:cubicBezTo>
                  <a:pt x="9197" y="7678"/>
                  <a:pt x="9197" y="7678"/>
                  <a:pt x="9197" y="7678"/>
                </a:cubicBezTo>
                <a:cubicBezTo>
                  <a:pt x="9197" y="7678"/>
                  <a:pt x="9197" y="7678"/>
                  <a:pt x="9197" y="7678"/>
                </a:cubicBezTo>
                <a:cubicBezTo>
                  <a:pt x="9197" y="7594"/>
                  <a:pt x="9197" y="7594"/>
                  <a:pt x="9197" y="7594"/>
                </a:cubicBezTo>
                <a:cubicBezTo>
                  <a:pt x="9197" y="7594"/>
                  <a:pt x="9197" y="7678"/>
                  <a:pt x="9197" y="7678"/>
                </a:cubicBezTo>
                <a:cubicBezTo>
                  <a:pt x="9113" y="7594"/>
                  <a:pt x="9113" y="7594"/>
                  <a:pt x="9028" y="7594"/>
                </a:cubicBezTo>
                <a:cubicBezTo>
                  <a:pt x="9028" y="7594"/>
                  <a:pt x="9028" y="7594"/>
                  <a:pt x="9028" y="7594"/>
                </a:cubicBezTo>
                <a:cubicBezTo>
                  <a:pt x="9028" y="7594"/>
                  <a:pt x="9028" y="7594"/>
                  <a:pt x="9028" y="7594"/>
                </a:cubicBezTo>
                <a:cubicBezTo>
                  <a:pt x="9028" y="7594"/>
                  <a:pt x="9028" y="7594"/>
                  <a:pt x="9028" y="7594"/>
                </a:cubicBezTo>
                <a:cubicBezTo>
                  <a:pt x="9028" y="7594"/>
                  <a:pt x="9028" y="7594"/>
                  <a:pt x="9028" y="7594"/>
                </a:cubicBezTo>
                <a:cubicBezTo>
                  <a:pt x="9028" y="7594"/>
                  <a:pt x="9028" y="7594"/>
                  <a:pt x="9028" y="7509"/>
                </a:cubicBezTo>
                <a:cubicBezTo>
                  <a:pt x="9028" y="7509"/>
                  <a:pt x="9028" y="7509"/>
                  <a:pt x="9028" y="7509"/>
                </a:cubicBezTo>
                <a:cubicBezTo>
                  <a:pt x="9028" y="7509"/>
                  <a:pt x="9028" y="7509"/>
                  <a:pt x="9028" y="7509"/>
                </a:cubicBezTo>
                <a:cubicBezTo>
                  <a:pt x="9028" y="7509"/>
                  <a:pt x="9028" y="7509"/>
                  <a:pt x="8944" y="7509"/>
                </a:cubicBezTo>
                <a:cubicBezTo>
                  <a:pt x="8944" y="7509"/>
                  <a:pt x="8944" y="7509"/>
                  <a:pt x="8944" y="7509"/>
                </a:cubicBezTo>
                <a:cubicBezTo>
                  <a:pt x="9028" y="7509"/>
                  <a:pt x="9028" y="7509"/>
                  <a:pt x="9028" y="7509"/>
                </a:cubicBezTo>
                <a:cubicBezTo>
                  <a:pt x="9028" y="7509"/>
                  <a:pt x="9028" y="7509"/>
                  <a:pt x="9028" y="7509"/>
                </a:cubicBezTo>
                <a:cubicBezTo>
                  <a:pt x="9028" y="7509"/>
                  <a:pt x="9113" y="7509"/>
                  <a:pt x="9113" y="7509"/>
                </a:cubicBezTo>
                <a:cubicBezTo>
                  <a:pt x="9113" y="7509"/>
                  <a:pt x="9113" y="7509"/>
                  <a:pt x="9113" y="7509"/>
                </a:cubicBezTo>
                <a:cubicBezTo>
                  <a:pt x="9113" y="7509"/>
                  <a:pt x="9113" y="7425"/>
                  <a:pt x="9113" y="7425"/>
                </a:cubicBezTo>
                <a:cubicBezTo>
                  <a:pt x="9197" y="7509"/>
                  <a:pt x="9197" y="7509"/>
                  <a:pt x="9197" y="7509"/>
                </a:cubicBezTo>
                <a:cubicBezTo>
                  <a:pt x="9197" y="7509"/>
                  <a:pt x="9281" y="7509"/>
                  <a:pt x="9281" y="7509"/>
                </a:cubicBezTo>
                <a:cubicBezTo>
                  <a:pt x="9281" y="7509"/>
                  <a:pt x="9281" y="7509"/>
                  <a:pt x="9281" y="7509"/>
                </a:cubicBezTo>
                <a:cubicBezTo>
                  <a:pt x="9281" y="7509"/>
                  <a:pt x="9281" y="7509"/>
                  <a:pt x="9281" y="7509"/>
                </a:cubicBezTo>
                <a:cubicBezTo>
                  <a:pt x="9281" y="7509"/>
                  <a:pt x="9281" y="7425"/>
                  <a:pt x="9281" y="7425"/>
                </a:cubicBezTo>
                <a:cubicBezTo>
                  <a:pt x="9281" y="7425"/>
                  <a:pt x="9281" y="7425"/>
                  <a:pt x="9281" y="7341"/>
                </a:cubicBezTo>
                <a:cubicBezTo>
                  <a:pt x="9281" y="7341"/>
                  <a:pt x="9281" y="7341"/>
                  <a:pt x="9366" y="7341"/>
                </a:cubicBezTo>
                <a:cubicBezTo>
                  <a:pt x="9366" y="7341"/>
                  <a:pt x="9366" y="7425"/>
                  <a:pt x="9366" y="7425"/>
                </a:cubicBezTo>
                <a:cubicBezTo>
                  <a:pt x="9366" y="7341"/>
                  <a:pt x="9450" y="7425"/>
                  <a:pt x="9450" y="7425"/>
                </a:cubicBezTo>
                <a:cubicBezTo>
                  <a:pt x="9450" y="7425"/>
                  <a:pt x="9450" y="7425"/>
                  <a:pt x="9450" y="7425"/>
                </a:cubicBezTo>
                <a:cubicBezTo>
                  <a:pt x="9450" y="7341"/>
                  <a:pt x="9450" y="7341"/>
                  <a:pt x="9450" y="7341"/>
                </a:cubicBezTo>
                <a:cubicBezTo>
                  <a:pt x="9450" y="7341"/>
                  <a:pt x="9534" y="7341"/>
                  <a:pt x="9619" y="7341"/>
                </a:cubicBezTo>
                <a:cubicBezTo>
                  <a:pt x="9619" y="7256"/>
                  <a:pt x="9619" y="7256"/>
                  <a:pt x="9619" y="7172"/>
                </a:cubicBezTo>
                <a:cubicBezTo>
                  <a:pt x="9619" y="7172"/>
                  <a:pt x="9619" y="7172"/>
                  <a:pt x="9619" y="7172"/>
                </a:cubicBezTo>
                <a:cubicBezTo>
                  <a:pt x="9703" y="7172"/>
                  <a:pt x="9703" y="7172"/>
                  <a:pt x="9703" y="7172"/>
                </a:cubicBezTo>
                <a:cubicBezTo>
                  <a:pt x="9703" y="7172"/>
                  <a:pt x="9703" y="7172"/>
                  <a:pt x="9788" y="7172"/>
                </a:cubicBezTo>
                <a:cubicBezTo>
                  <a:pt x="9788" y="7172"/>
                  <a:pt x="9788" y="7172"/>
                  <a:pt x="9788" y="7172"/>
                </a:cubicBezTo>
                <a:cubicBezTo>
                  <a:pt x="9788" y="7088"/>
                  <a:pt x="9788" y="7088"/>
                  <a:pt x="9788" y="7088"/>
                </a:cubicBezTo>
                <a:cubicBezTo>
                  <a:pt x="9788" y="7088"/>
                  <a:pt x="9872" y="7088"/>
                  <a:pt x="9872" y="7088"/>
                </a:cubicBezTo>
                <a:cubicBezTo>
                  <a:pt x="9872" y="7003"/>
                  <a:pt x="9872" y="7003"/>
                  <a:pt x="9872" y="6919"/>
                </a:cubicBezTo>
                <a:cubicBezTo>
                  <a:pt x="9956" y="6919"/>
                  <a:pt x="9956" y="6919"/>
                  <a:pt x="9956" y="6919"/>
                </a:cubicBezTo>
                <a:cubicBezTo>
                  <a:pt x="9956" y="6919"/>
                  <a:pt x="9956" y="6919"/>
                  <a:pt x="9956" y="7003"/>
                </a:cubicBezTo>
                <a:cubicBezTo>
                  <a:pt x="9956" y="7003"/>
                  <a:pt x="9956" y="7003"/>
                  <a:pt x="9956" y="7003"/>
                </a:cubicBezTo>
                <a:cubicBezTo>
                  <a:pt x="9956" y="7003"/>
                  <a:pt x="9956" y="7003"/>
                  <a:pt x="9956" y="7003"/>
                </a:cubicBezTo>
                <a:cubicBezTo>
                  <a:pt x="9956" y="7003"/>
                  <a:pt x="9956" y="7003"/>
                  <a:pt x="9956" y="7003"/>
                </a:cubicBezTo>
                <a:cubicBezTo>
                  <a:pt x="9956" y="7003"/>
                  <a:pt x="9956" y="7003"/>
                  <a:pt x="9956" y="7003"/>
                </a:cubicBezTo>
                <a:cubicBezTo>
                  <a:pt x="10041" y="7003"/>
                  <a:pt x="10041" y="7003"/>
                  <a:pt x="10041" y="7003"/>
                </a:cubicBezTo>
                <a:cubicBezTo>
                  <a:pt x="10041" y="7003"/>
                  <a:pt x="10041" y="7003"/>
                  <a:pt x="9956" y="7003"/>
                </a:cubicBezTo>
                <a:cubicBezTo>
                  <a:pt x="9956" y="7003"/>
                  <a:pt x="10041" y="7003"/>
                  <a:pt x="10041" y="6919"/>
                </a:cubicBezTo>
                <a:cubicBezTo>
                  <a:pt x="9956" y="6919"/>
                  <a:pt x="9956" y="6919"/>
                  <a:pt x="9956" y="6919"/>
                </a:cubicBezTo>
                <a:cubicBezTo>
                  <a:pt x="9956" y="6919"/>
                  <a:pt x="9956" y="6919"/>
                  <a:pt x="9956" y="6919"/>
                </a:cubicBezTo>
                <a:cubicBezTo>
                  <a:pt x="10041" y="6919"/>
                  <a:pt x="10041" y="6834"/>
                  <a:pt x="10125" y="6919"/>
                </a:cubicBezTo>
                <a:cubicBezTo>
                  <a:pt x="10125" y="6919"/>
                  <a:pt x="10125" y="6919"/>
                  <a:pt x="10125" y="6919"/>
                </a:cubicBezTo>
                <a:cubicBezTo>
                  <a:pt x="10125" y="6919"/>
                  <a:pt x="10125" y="6919"/>
                  <a:pt x="10125" y="6919"/>
                </a:cubicBezTo>
                <a:cubicBezTo>
                  <a:pt x="10125" y="6919"/>
                  <a:pt x="10125" y="6919"/>
                  <a:pt x="10125" y="6919"/>
                </a:cubicBezTo>
                <a:cubicBezTo>
                  <a:pt x="10125" y="6919"/>
                  <a:pt x="10125" y="6919"/>
                  <a:pt x="10125" y="6834"/>
                </a:cubicBezTo>
                <a:cubicBezTo>
                  <a:pt x="10125" y="6834"/>
                  <a:pt x="10125" y="6834"/>
                  <a:pt x="10125" y="6834"/>
                </a:cubicBezTo>
                <a:cubicBezTo>
                  <a:pt x="10209" y="6834"/>
                  <a:pt x="10209" y="6834"/>
                  <a:pt x="10209" y="6834"/>
                </a:cubicBezTo>
                <a:cubicBezTo>
                  <a:pt x="10209" y="6834"/>
                  <a:pt x="10209" y="6834"/>
                  <a:pt x="10209" y="6919"/>
                </a:cubicBezTo>
                <a:cubicBezTo>
                  <a:pt x="10209" y="6919"/>
                  <a:pt x="10209" y="6919"/>
                  <a:pt x="10294" y="6919"/>
                </a:cubicBezTo>
                <a:cubicBezTo>
                  <a:pt x="10294" y="6919"/>
                  <a:pt x="10294" y="6919"/>
                  <a:pt x="10294" y="6919"/>
                </a:cubicBezTo>
                <a:cubicBezTo>
                  <a:pt x="10294" y="6919"/>
                  <a:pt x="10294" y="6919"/>
                  <a:pt x="10294" y="6834"/>
                </a:cubicBezTo>
                <a:cubicBezTo>
                  <a:pt x="10294" y="6834"/>
                  <a:pt x="10294" y="6834"/>
                  <a:pt x="10294" y="6834"/>
                </a:cubicBezTo>
                <a:cubicBezTo>
                  <a:pt x="10294" y="6834"/>
                  <a:pt x="10294" y="6834"/>
                  <a:pt x="10294" y="6834"/>
                </a:cubicBezTo>
                <a:cubicBezTo>
                  <a:pt x="10294" y="6834"/>
                  <a:pt x="10294" y="6834"/>
                  <a:pt x="10294" y="6834"/>
                </a:cubicBezTo>
                <a:cubicBezTo>
                  <a:pt x="10294" y="6834"/>
                  <a:pt x="10294" y="6834"/>
                  <a:pt x="10378" y="6834"/>
                </a:cubicBezTo>
                <a:cubicBezTo>
                  <a:pt x="10378" y="6834"/>
                  <a:pt x="10294" y="6834"/>
                  <a:pt x="10294" y="6834"/>
                </a:cubicBezTo>
                <a:cubicBezTo>
                  <a:pt x="10294" y="6834"/>
                  <a:pt x="10294" y="6834"/>
                  <a:pt x="10294" y="6834"/>
                </a:cubicBezTo>
                <a:cubicBezTo>
                  <a:pt x="10294" y="6834"/>
                  <a:pt x="10294" y="6834"/>
                  <a:pt x="10294" y="6750"/>
                </a:cubicBezTo>
                <a:cubicBezTo>
                  <a:pt x="10294" y="6750"/>
                  <a:pt x="10294" y="6750"/>
                  <a:pt x="10294" y="6750"/>
                </a:cubicBezTo>
                <a:cubicBezTo>
                  <a:pt x="10294" y="6750"/>
                  <a:pt x="10294" y="6750"/>
                  <a:pt x="10294" y="6750"/>
                </a:cubicBezTo>
                <a:cubicBezTo>
                  <a:pt x="10294" y="6750"/>
                  <a:pt x="10294" y="6750"/>
                  <a:pt x="10294" y="6750"/>
                </a:cubicBezTo>
                <a:cubicBezTo>
                  <a:pt x="10294" y="6750"/>
                  <a:pt x="10294" y="6750"/>
                  <a:pt x="10294" y="6750"/>
                </a:cubicBezTo>
                <a:cubicBezTo>
                  <a:pt x="10294" y="6750"/>
                  <a:pt x="10294" y="6666"/>
                  <a:pt x="10294" y="6666"/>
                </a:cubicBezTo>
                <a:cubicBezTo>
                  <a:pt x="10294" y="6666"/>
                  <a:pt x="10294" y="6666"/>
                  <a:pt x="10294" y="6581"/>
                </a:cubicBezTo>
                <a:cubicBezTo>
                  <a:pt x="10294" y="6581"/>
                  <a:pt x="10294" y="6581"/>
                  <a:pt x="10294" y="6581"/>
                </a:cubicBezTo>
                <a:cubicBezTo>
                  <a:pt x="10294" y="6581"/>
                  <a:pt x="10294" y="6581"/>
                  <a:pt x="10294" y="6581"/>
                </a:cubicBezTo>
                <a:cubicBezTo>
                  <a:pt x="10294" y="6581"/>
                  <a:pt x="10209" y="6581"/>
                  <a:pt x="10209" y="6581"/>
                </a:cubicBezTo>
                <a:cubicBezTo>
                  <a:pt x="10209" y="6581"/>
                  <a:pt x="10294" y="6581"/>
                  <a:pt x="10294" y="6581"/>
                </a:cubicBezTo>
                <a:cubicBezTo>
                  <a:pt x="10294" y="6497"/>
                  <a:pt x="10209" y="6497"/>
                  <a:pt x="10294" y="6497"/>
                </a:cubicBezTo>
                <a:cubicBezTo>
                  <a:pt x="10294" y="6497"/>
                  <a:pt x="10294" y="6497"/>
                  <a:pt x="10294" y="6497"/>
                </a:cubicBezTo>
                <a:cubicBezTo>
                  <a:pt x="10294" y="6497"/>
                  <a:pt x="10294" y="6413"/>
                  <a:pt x="10378" y="6413"/>
                </a:cubicBezTo>
                <a:cubicBezTo>
                  <a:pt x="10378" y="6413"/>
                  <a:pt x="10378" y="6413"/>
                  <a:pt x="10378" y="6497"/>
                </a:cubicBezTo>
                <a:cubicBezTo>
                  <a:pt x="10378" y="6413"/>
                  <a:pt x="10378" y="6413"/>
                  <a:pt x="10378" y="6413"/>
                </a:cubicBezTo>
                <a:cubicBezTo>
                  <a:pt x="10378" y="6413"/>
                  <a:pt x="10378" y="6413"/>
                  <a:pt x="10378" y="6413"/>
                </a:cubicBezTo>
                <a:cubicBezTo>
                  <a:pt x="10378" y="6413"/>
                  <a:pt x="10463" y="6413"/>
                  <a:pt x="10463" y="6413"/>
                </a:cubicBezTo>
                <a:cubicBezTo>
                  <a:pt x="10463" y="6413"/>
                  <a:pt x="10463" y="6413"/>
                  <a:pt x="10463" y="6413"/>
                </a:cubicBezTo>
                <a:cubicBezTo>
                  <a:pt x="10463" y="6413"/>
                  <a:pt x="10463" y="6497"/>
                  <a:pt x="10547" y="6497"/>
                </a:cubicBezTo>
                <a:cubicBezTo>
                  <a:pt x="10547" y="6497"/>
                  <a:pt x="10547" y="6497"/>
                  <a:pt x="10547" y="6497"/>
                </a:cubicBezTo>
                <a:cubicBezTo>
                  <a:pt x="10463" y="6497"/>
                  <a:pt x="10463" y="6497"/>
                  <a:pt x="10463" y="6497"/>
                </a:cubicBezTo>
                <a:cubicBezTo>
                  <a:pt x="10463" y="6497"/>
                  <a:pt x="10463" y="6497"/>
                  <a:pt x="10463" y="6497"/>
                </a:cubicBezTo>
                <a:cubicBezTo>
                  <a:pt x="10463" y="6497"/>
                  <a:pt x="10463" y="6497"/>
                  <a:pt x="10463" y="6497"/>
                </a:cubicBezTo>
                <a:cubicBezTo>
                  <a:pt x="10463" y="6581"/>
                  <a:pt x="10463" y="6581"/>
                  <a:pt x="10463" y="6581"/>
                </a:cubicBezTo>
                <a:cubicBezTo>
                  <a:pt x="10463" y="6581"/>
                  <a:pt x="10378" y="6581"/>
                  <a:pt x="10378" y="6581"/>
                </a:cubicBezTo>
                <a:cubicBezTo>
                  <a:pt x="10378" y="6581"/>
                  <a:pt x="10378" y="6581"/>
                  <a:pt x="10378" y="6581"/>
                </a:cubicBezTo>
                <a:cubicBezTo>
                  <a:pt x="10378" y="6581"/>
                  <a:pt x="10378" y="6666"/>
                  <a:pt x="10378" y="6666"/>
                </a:cubicBezTo>
                <a:cubicBezTo>
                  <a:pt x="10378" y="6666"/>
                  <a:pt x="10463" y="6666"/>
                  <a:pt x="10463" y="6750"/>
                </a:cubicBezTo>
                <a:cubicBezTo>
                  <a:pt x="10463" y="6750"/>
                  <a:pt x="10463" y="6750"/>
                  <a:pt x="10463" y="6750"/>
                </a:cubicBezTo>
                <a:cubicBezTo>
                  <a:pt x="10463" y="6750"/>
                  <a:pt x="10463" y="6750"/>
                  <a:pt x="10463" y="6750"/>
                </a:cubicBezTo>
                <a:cubicBezTo>
                  <a:pt x="10547" y="6750"/>
                  <a:pt x="10547" y="6750"/>
                  <a:pt x="10547" y="6750"/>
                </a:cubicBezTo>
                <a:cubicBezTo>
                  <a:pt x="10547" y="6750"/>
                  <a:pt x="10547" y="6750"/>
                  <a:pt x="10547" y="6750"/>
                </a:cubicBezTo>
                <a:cubicBezTo>
                  <a:pt x="10547" y="6750"/>
                  <a:pt x="10547" y="6750"/>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750"/>
                  <a:pt x="10716" y="6750"/>
                  <a:pt x="10716" y="6750"/>
                </a:cubicBezTo>
                <a:cubicBezTo>
                  <a:pt x="10716" y="6834"/>
                  <a:pt x="10800" y="6750"/>
                  <a:pt x="10800" y="6750"/>
                </a:cubicBezTo>
                <a:cubicBezTo>
                  <a:pt x="10800" y="6834"/>
                  <a:pt x="10800" y="6834"/>
                  <a:pt x="10800" y="6834"/>
                </a:cubicBezTo>
                <a:cubicBezTo>
                  <a:pt x="10800" y="6834"/>
                  <a:pt x="10884" y="6834"/>
                  <a:pt x="10884" y="6834"/>
                </a:cubicBezTo>
                <a:cubicBezTo>
                  <a:pt x="10884" y="6834"/>
                  <a:pt x="10884" y="6834"/>
                  <a:pt x="10884" y="6834"/>
                </a:cubicBezTo>
                <a:cubicBezTo>
                  <a:pt x="10969" y="6834"/>
                  <a:pt x="11053" y="6750"/>
                  <a:pt x="11138" y="6666"/>
                </a:cubicBezTo>
                <a:cubicBezTo>
                  <a:pt x="11222" y="6666"/>
                  <a:pt x="11222" y="6666"/>
                  <a:pt x="11222" y="6750"/>
                </a:cubicBezTo>
                <a:cubicBezTo>
                  <a:pt x="11306" y="6750"/>
                  <a:pt x="11306" y="6750"/>
                  <a:pt x="11306" y="6750"/>
                </a:cubicBezTo>
                <a:cubicBezTo>
                  <a:pt x="11306" y="6750"/>
                  <a:pt x="11391" y="6750"/>
                  <a:pt x="11391" y="6750"/>
                </a:cubicBezTo>
                <a:cubicBezTo>
                  <a:pt x="11391" y="6666"/>
                  <a:pt x="11391" y="6666"/>
                  <a:pt x="11391" y="6666"/>
                </a:cubicBezTo>
                <a:cubicBezTo>
                  <a:pt x="11475" y="6666"/>
                  <a:pt x="11475" y="6666"/>
                  <a:pt x="11559" y="6666"/>
                </a:cubicBezTo>
                <a:cubicBezTo>
                  <a:pt x="11559" y="6666"/>
                  <a:pt x="11559" y="6666"/>
                  <a:pt x="11559" y="6666"/>
                </a:cubicBezTo>
                <a:cubicBezTo>
                  <a:pt x="11559" y="6666"/>
                  <a:pt x="11559" y="6666"/>
                  <a:pt x="11559" y="6666"/>
                </a:cubicBezTo>
                <a:cubicBezTo>
                  <a:pt x="11559" y="6581"/>
                  <a:pt x="11559" y="6666"/>
                  <a:pt x="11559" y="6581"/>
                </a:cubicBezTo>
                <a:cubicBezTo>
                  <a:pt x="11559" y="6581"/>
                  <a:pt x="11475" y="6497"/>
                  <a:pt x="11559" y="6413"/>
                </a:cubicBezTo>
                <a:cubicBezTo>
                  <a:pt x="11559" y="6413"/>
                  <a:pt x="11559" y="6413"/>
                  <a:pt x="11559" y="6413"/>
                </a:cubicBezTo>
                <a:cubicBezTo>
                  <a:pt x="11559" y="6413"/>
                  <a:pt x="11559" y="6328"/>
                  <a:pt x="11559" y="6328"/>
                </a:cubicBezTo>
                <a:cubicBezTo>
                  <a:pt x="11559" y="6328"/>
                  <a:pt x="11559" y="6328"/>
                  <a:pt x="11559" y="6328"/>
                </a:cubicBezTo>
                <a:cubicBezTo>
                  <a:pt x="11644" y="6328"/>
                  <a:pt x="11644" y="6328"/>
                  <a:pt x="11644" y="6328"/>
                </a:cubicBezTo>
                <a:cubicBezTo>
                  <a:pt x="11644" y="6328"/>
                  <a:pt x="11644" y="6328"/>
                  <a:pt x="11644" y="6328"/>
                </a:cubicBezTo>
                <a:cubicBezTo>
                  <a:pt x="11728" y="6328"/>
                  <a:pt x="11728" y="6328"/>
                  <a:pt x="11728" y="6328"/>
                </a:cubicBezTo>
                <a:cubicBezTo>
                  <a:pt x="11728" y="6328"/>
                  <a:pt x="11728" y="6328"/>
                  <a:pt x="11728" y="6413"/>
                </a:cubicBezTo>
                <a:cubicBezTo>
                  <a:pt x="11813" y="6413"/>
                  <a:pt x="11813" y="6413"/>
                  <a:pt x="11813" y="6328"/>
                </a:cubicBezTo>
                <a:cubicBezTo>
                  <a:pt x="11813" y="6328"/>
                  <a:pt x="11813" y="6244"/>
                  <a:pt x="11897" y="6244"/>
                </a:cubicBezTo>
                <a:cubicBezTo>
                  <a:pt x="11897" y="6244"/>
                  <a:pt x="11813" y="6159"/>
                  <a:pt x="11813" y="6159"/>
                </a:cubicBezTo>
                <a:cubicBezTo>
                  <a:pt x="11813" y="6244"/>
                  <a:pt x="11813" y="6244"/>
                  <a:pt x="11813" y="6244"/>
                </a:cubicBezTo>
                <a:cubicBezTo>
                  <a:pt x="11813" y="6244"/>
                  <a:pt x="11813" y="6244"/>
                  <a:pt x="11813" y="6244"/>
                </a:cubicBezTo>
                <a:cubicBezTo>
                  <a:pt x="11813" y="6159"/>
                  <a:pt x="11813" y="6159"/>
                  <a:pt x="11813" y="6159"/>
                </a:cubicBezTo>
                <a:cubicBezTo>
                  <a:pt x="11813" y="6159"/>
                  <a:pt x="11813" y="6159"/>
                  <a:pt x="11728" y="6159"/>
                </a:cubicBezTo>
                <a:cubicBezTo>
                  <a:pt x="11728" y="6159"/>
                  <a:pt x="11728" y="6159"/>
                  <a:pt x="11728" y="6075"/>
                </a:cubicBezTo>
                <a:cubicBezTo>
                  <a:pt x="11728" y="6075"/>
                  <a:pt x="11728" y="6075"/>
                  <a:pt x="11728" y="6075"/>
                </a:cubicBezTo>
                <a:cubicBezTo>
                  <a:pt x="11813" y="6075"/>
                  <a:pt x="11813" y="6075"/>
                  <a:pt x="11813" y="6075"/>
                </a:cubicBezTo>
                <a:cubicBezTo>
                  <a:pt x="11897" y="6075"/>
                  <a:pt x="11897" y="6075"/>
                  <a:pt x="11897" y="6075"/>
                </a:cubicBezTo>
                <a:cubicBezTo>
                  <a:pt x="11897" y="6075"/>
                  <a:pt x="11897" y="5991"/>
                  <a:pt x="11897" y="5991"/>
                </a:cubicBezTo>
                <a:cubicBezTo>
                  <a:pt x="11897" y="5991"/>
                  <a:pt x="11897" y="6075"/>
                  <a:pt x="11981" y="6075"/>
                </a:cubicBezTo>
                <a:cubicBezTo>
                  <a:pt x="11981" y="5991"/>
                  <a:pt x="11981" y="5991"/>
                  <a:pt x="11981" y="5991"/>
                </a:cubicBezTo>
                <a:cubicBezTo>
                  <a:pt x="11981" y="5991"/>
                  <a:pt x="11981" y="5991"/>
                  <a:pt x="12066" y="5991"/>
                </a:cubicBezTo>
                <a:cubicBezTo>
                  <a:pt x="12066" y="6075"/>
                  <a:pt x="12150" y="6075"/>
                  <a:pt x="12150" y="6075"/>
                </a:cubicBezTo>
                <a:cubicBezTo>
                  <a:pt x="12234" y="6075"/>
                  <a:pt x="12234" y="5991"/>
                  <a:pt x="12234" y="5991"/>
                </a:cubicBezTo>
                <a:cubicBezTo>
                  <a:pt x="12234" y="5991"/>
                  <a:pt x="12234" y="5991"/>
                  <a:pt x="12234" y="6075"/>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319" y="5991"/>
                </a:cubicBezTo>
                <a:cubicBezTo>
                  <a:pt x="12319" y="5991"/>
                  <a:pt x="12319" y="5991"/>
                  <a:pt x="12319" y="5906"/>
                </a:cubicBezTo>
                <a:cubicBezTo>
                  <a:pt x="12319" y="5991"/>
                  <a:pt x="12403" y="5991"/>
                  <a:pt x="12403" y="5991"/>
                </a:cubicBezTo>
                <a:cubicBezTo>
                  <a:pt x="12403" y="5991"/>
                  <a:pt x="12403" y="5991"/>
                  <a:pt x="12403" y="5991"/>
                </a:cubicBezTo>
                <a:cubicBezTo>
                  <a:pt x="12403" y="5906"/>
                  <a:pt x="12319" y="5991"/>
                  <a:pt x="12234" y="5906"/>
                </a:cubicBezTo>
                <a:cubicBezTo>
                  <a:pt x="12234" y="5906"/>
                  <a:pt x="12234" y="5822"/>
                  <a:pt x="12234" y="5822"/>
                </a:cubicBezTo>
                <a:cubicBezTo>
                  <a:pt x="12234" y="5822"/>
                  <a:pt x="12234" y="5822"/>
                  <a:pt x="12234" y="5822"/>
                </a:cubicBezTo>
                <a:cubicBezTo>
                  <a:pt x="12234" y="5822"/>
                  <a:pt x="12150" y="5906"/>
                  <a:pt x="12150" y="5906"/>
                </a:cubicBezTo>
                <a:cubicBezTo>
                  <a:pt x="12150" y="5906"/>
                  <a:pt x="12150" y="5906"/>
                  <a:pt x="12150" y="5906"/>
                </a:cubicBezTo>
                <a:cubicBezTo>
                  <a:pt x="12150" y="5906"/>
                  <a:pt x="12150" y="5906"/>
                  <a:pt x="12066" y="5906"/>
                </a:cubicBezTo>
                <a:cubicBezTo>
                  <a:pt x="12066" y="5906"/>
                  <a:pt x="12066" y="5906"/>
                  <a:pt x="12066" y="5906"/>
                </a:cubicBezTo>
                <a:cubicBezTo>
                  <a:pt x="12066" y="5906"/>
                  <a:pt x="12066" y="5906"/>
                  <a:pt x="12066" y="5906"/>
                </a:cubicBezTo>
                <a:cubicBezTo>
                  <a:pt x="12066" y="5906"/>
                  <a:pt x="12066" y="5906"/>
                  <a:pt x="12066" y="5906"/>
                </a:cubicBezTo>
                <a:cubicBezTo>
                  <a:pt x="12066" y="5906"/>
                  <a:pt x="11981" y="5906"/>
                  <a:pt x="11981" y="5906"/>
                </a:cubicBezTo>
                <a:cubicBezTo>
                  <a:pt x="11981" y="5906"/>
                  <a:pt x="11981" y="5906"/>
                  <a:pt x="11981" y="5906"/>
                </a:cubicBezTo>
                <a:cubicBezTo>
                  <a:pt x="11981" y="5906"/>
                  <a:pt x="11981" y="5906"/>
                  <a:pt x="11981" y="5906"/>
                </a:cubicBezTo>
                <a:cubicBezTo>
                  <a:pt x="11981" y="5906"/>
                  <a:pt x="11897" y="5906"/>
                  <a:pt x="11897" y="5906"/>
                </a:cubicBezTo>
                <a:cubicBezTo>
                  <a:pt x="11897" y="5906"/>
                  <a:pt x="11897" y="5906"/>
                  <a:pt x="11897" y="5906"/>
                </a:cubicBezTo>
                <a:cubicBezTo>
                  <a:pt x="11897" y="5906"/>
                  <a:pt x="11897" y="5906"/>
                  <a:pt x="11897" y="5991"/>
                </a:cubicBezTo>
                <a:cubicBezTo>
                  <a:pt x="11813" y="5991"/>
                  <a:pt x="11813" y="5991"/>
                  <a:pt x="11813" y="5991"/>
                </a:cubicBezTo>
                <a:cubicBezTo>
                  <a:pt x="11813" y="5991"/>
                  <a:pt x="11813" y="5991"/>
                  <a:pt x="11813" y="5991"/>
                </a:cubicBezTo>
                <a:cubicBezTo>
                  <a:pt x="11813" y="5991"/>
                  <a:pt x="11728" y="5991"/>
                  <a:pt x="11728" y="5991"/>
                </a:cubicBezTo>
                <a:cubicBezTo>
                  <a:pt x="11728" y="5991"/>
                  <a:pt x="11728" y="5991"/>
                  <a:pt x="11728" y="5906"/>
                </a:cubicBezTo>
                <a:cubicBezTo>
                  <a:pt x="11728" y="5906"/>
                  <a:pt x="11728" y="5906"/>
                  <a:pt x="11728" y="5906"/>
                </a:cubicBezTo>
                <a:cubicBezTo>
                  <a:pt x="11728" y="5906"/>
                  <a:pt x="11644" y="5906"/>
                  <a:pt x="11644" y="5906"/>
                </a:cubicBezTo>
                <a:cubicBezTo>
                  <a:pt x="11644" y="5906"/>
                  <a:pt x="11644" y="5906"/>
                  <a:pt x="11644" y="5906"/>
                </a:cubicBezTo>
                <a:cubicBezTo>
                  <a:pt x="11644" y="5906"/>
                  <a:pt x="11644" y="5906"/>
                  <a:pt x="11644" y="5906"/>
                </a:cubicBezTo>
                <a:cubicBezTo>
                  <a:pt x="11559" y="5906"/>
                  <a:pt x="11559" y="5822"/>
                  <a:pt x="11559" y="5737"/>
                </a:cubicBezTo>
                <a:cubicBezTo>
                  <a:pt x="11559" y="5737"/>
                  <a:pt x="11559" y="5737"/>
                  <a:pt x="11559" y="5737"/>
                </a:cubicBezTo>
                <a:cubicBezTo>
                  <a:pt x="11559" y="5737"/>
                  <a:pt x="11559" y="5653"/>
                  <a:pt x="11559" y="5653"/>
                </a:cubicBezTo>
                <a:cubicBezTo>
                  <a:pt x="11559" y="5653"/>
                  <a:pt x="11559" y="5653"/>
                  <a:pt x="11559" y="5569"/>
                </a:cubicBezTo>
                <a:cubicBezTo>
                  <a:pt x="11559" y="5569"/>
                  <a:pt x="11559" y="5569"/>
                  <a:pt x="11559" y="5569"/>
                </a:cubicBezTo>
                <a:cubicBezTo>
                  <a:pt x="11559" y="5569"/>
                  <a:pt x="11559" y="5484"/>
                  <a:pt x="11559" y="5484"/>
                </a:cubicBezTo>
                <a:cubicBezTo>
                  <a:pt x="11559" y="5484"/>
                  <a:pt x="11559" y="5484"/>
                  <a:pt x="11559" y="5484"/>
                </a:cubicBezTo>
                <a:cubicBezTo>
                  <a:pt x="11559" y="5484"/>
                  <a:pt x="11644" y="5484"/>
                  <a:pt x="11644" y="5484"/>
                </a:cubicBezTo>
                <a:cubicBezTo>
                  <a:pt x="11644" y="5484"/>
                  <a:pt x="11644" y="5400"/>
                  <a:pt x="11644" y="5400"/>
                </a:cubicBezTo>
                <a:cubicBezTo>
                  <a:pt x="11644" y="5400"/>
                  <a:pt x="11644" y="5400"/>
                  <a:pt x="11644" y="5400"/>
                </a:cubicBezTo>
                <a:cubicBezTo>
                  <a:pt x="11728" y="5400"/>
                  <a:pt x="11728" y="5400"/>
                  <a:pt x="11728" y="5400"/>
                </a:cubicBezTo>
                <a:cubicBezTo>
                  <a:pt x="11728" y="5400"/>
                  <a:pt x="11728" y="5400"/>
                  <a:pt x="11728" y="5400"/>
                </a:cubicBezTo>
                <a:cubicBezTo>
                  <a:pt x="11728" y="5400"/>
                  <a:pt x="11897" y="5231"/>
                  <a:pt x="11897" y="5231"/>
                </a:cubicBezTo>
                <a:cubicBezTo>
                  <a:pt x="11897" y="5231"/>
                  <a:pt x="11897" y="5231"/>
                  <a:pt x="11981" y="5231"/>
                </a:cubicBezTo>
                <a:cubicBezTo>
                  <a:pt x="11981" y="5231"/>
                  <a:pt x="11981" y="5231"/>
                  <a:pt x="11981" y="5147"/>
                </a:cubicBezTo>
                <a:cubicBezTo>
                  <a:pt x="11981" y="5147"/>
                  <a:pt x="11897" y="5147"/>
                  <a:pt x="11897" y="5147"/>
                </a:cubicBezTo>
                <a:cubicBezTo>
                  <a:pt x="11897" y="5147"/>
                  <a:pt x="11981" y="5147"/>
                  <a:pt x="11897" y="5147"/>
                </a:cubicBezTo>
                <a:cubicBezTo>
                  <a:pt x="11897" y="5062"/>
                  <a:pt x="11897" y="5062"/>
                  <a:pt x="11897" y="5062"/>
                </a:cubicBezTo>
                <a:cubicBezTo>
                  <a:pt x="11897" y="5062"/>
                  <a:pt x="11897" y="5062"/>
                  <a:pt x="11813" y="5062"/>
                </a:cubicBezTo>
                <a:cubicBezTo>
                  <a:pt x="11813" y="5062"/>
                  <a:pt x="11728" y="5062"/>
                  <a:pt x="11728" y="5062"/>
                </a:cubicBezTo>
                <a:cubicBezTo>
                  <a:pt x="11728" y="5062"/>
                  <a:pt x="11728" y="5062"/>
                  <a:pt x="11644" y="5062"/>
                </a:cubicBezTo>
                <a:cubicBezTo>
                  <a:pt x="11644" y="5062"/>
                  <a:pt x="11644" y="5062"/>
                  <a:pt x="11644" y="5147"/>
                </a:cubicBezTo>
                <a:cubicBezTo>
                  <a:pt x="11559" y="5147"/>
                  <a:pt x="11559" y="5147"/>
                  <a:pt x="11559" y="5147"/>
                </a:cubicBezTo>
                <a:cubicBezTo>
                  <a:pt x="11559" y="5147"/>
                  <a:pt x="11559" y="5147"/>
                  <a:pt x="11559" y="5147"/>
                </a:cubicBezTo>
                <a:cubicBezTo>
                  <a:pt x="11559" y="5231"/>
                  <a:pt x="11559" y="5231"/>
                  <a:pt x="11475" y="5231"/>
                </a:cubicBezTo>
                <a:cubicBezTo>
                  <a:pt x="11475" y="5231"/>
                  <a:pt x="11475" y="5231"/>
                  <a:pt x="11559" y="5231"/>
                </a:cubicBezTo>
                <a:cubicBezTo>
                  <a:pt x="11559" y="5231"/>
                  <a:pt x="11559" y="5231"/>
                  <a:pt x="11559" y="5316"/>
                </a:cubicBezTo>
                <a:cubicBezTo>
                  <a:pt x="11559" y="5316"/>
                  <a:pt x="11559" y="5316"/>
                  <a:pt x="11559" y="5316"/>
                </a:cubicBezTo>
                <a:cubicBezTo>
                  <a:pt x="11559" y="5316"/>
                  <a:pt x="11475" y="5316"/>
                  <a:pt x="11475" y="5400"/>
                </a:cubicBezTo>
                <a:cubicBezTo>
                  <a:pt x="11475" y="5400"/>
                  <a:pt x="11391" y="5400"/>
                  <a:pt x="11391" y="5400"/>
                </a:cubicBezTo>
                <a:cubicBezTo>
                  <a:pt x="11391" y="5400"/>
                  <a:pt x="11391" y="5400"/>
                  <a:pt x="11391" y="5400"/>
                </a:cubicBezTo>
                <a:cubicBezTo>
                  <a:pt x="11306" y="5400"/>
                  <a:pt x="11306" y="5484"/>
                  <a:pt x="11306" y="5484"/>
                </a:cubicBezTo>
                <a:cubicBezTo>
                  <a:pt x="11306" y="5484"/>
                  <a:pt x="11306" y="5484"/>
                  <a:pt x="11222" y="5569"/>
                </a:cubicBezTo>
                <a:cubicBezTo>
                  <a:pt x="11222" y="5569"/>
                  <a:pt x="11222" y="5569"/>
                  <a:pt x="11222" y="5569"/>
                </a:cubicBezTo>
                <a:cubicBezTo>
                  <a:pt x="11222" y="5569"/>
                  <a:pt x="11222" y="5569"/>
                  <a:pt x="11222" y="5569"/>
                </a:cubicBezTo>
                <a:cubicBezTo>
                  <a:pt x="11222" y="5569"/>
                  <a:pt x="11222" y="5569"/>
                  <a:pt x="11222" y="5569"/>
                </a:cubicBezTo>
                <a:cubicBezTo>
                  <a:pt x="11222" y="5569"/>
                  <a:pt x="11138" y="5569"/>
                  <a:pt x="11138" y="5569"/>
                </a:cubicBezTo>
                <a:cubicBezTo>
                  <a:pt x="11138" y="5653"/>
                  <a:pt x="11222" y="5653"/>
                  <a:pt x="11138" y="5737"/>
                </a:cubicBezTo>
                <a:cubicBezTo>
                  <a:pt x="11138" y="5737"/>
                  <a:pt x="11138" y="5737"/>
                  <a:pt x="11138" y="5737"/>
                </a:cubicBezTo>
                <a:cubicBezTo>
                  <a:pt x="11138" y="5737"/>
                  <a:pt x="11138" y="5822"/>
                  <a:pt x="11138" y="5822"/>
                </a:cubicBezTo>
                <a:cubicBezTo>
                  <a:pt x="11138" y="5822"/>
                  <a:pt x="11138" y="5822"/>
                  <a:pt x="11138" y="5822"/>
                </a:cubicBezTo>
                <a:cubicBezTo>
                  <a:pt x="11138" y="5822"/>
                  <a:pt x="11222" y="5822"/>
                  <a:pt x="11222" y="5822"/>
                </a:cubicBezTo>
                <a:cubicBezTo>
                  <a:pt x="11222" y="5822"/>
                  <a:pt x="11222" y="5822"/>
                  <a:pt x="11222" y="5822"/>
                </a:cubicBezTo>
                <a:cubicBezTo>
                  <a:pt x="11222" y="5906"/>
                  <a:pt x="11222" y="5906"/>
                  <a:pt x="11306" y="5906"/>
                </a:cubicBezTo>
                <a:cubicBezTo>
                  <a:pt x="11306" y="5991"/>
                  <a:pt x="11306" y="5991"/>
                  <a:pt x="11306" y="5991"/>
                </a:cubicBezTo>
                <a:cubicBezTo>
                  <a:pt x="11306" y="5991"/>
                  <a:pt x="11306" y="5991"/>
                  <a:pt x="11306" y="5991"/>
                </a:cubicBezTo>
                <a:cubicBezTo>
                  <a:pt x="11306" y="5991"/>
                  <a:pt x="11222" y="6075"/>
                  <a:pt x="11222" y="6075"/>
                </a:cubicBezTo>
                <a:cubicBezTo>
                  <a:pt x="11222" y="5991"/>
                  <a:pt x="11053" y="5991"/>
                  <a:pt x="11053" y="5991"/>
                </a:cubicBezTo>
                <a:cubicBezTo>
                  <a:pt x="11053" y="5991"/>
                  <a:pt x="11053" y="5991"/>
                  <a:pt x="11053" y="5991"/>
                </a:cubicBezTo>
                <a:cubicBezTo>
                  <a:pt x="11053" y="5991"/>
                  <a:pt x="11053" y="5991"/>
                  <a:pt x="11053" y="5991"/>
                </a:cubicBezTo>
                <a:cubicBezTo>
                  <a:pt x="11138" y="5991"/>
                  <a:pt x="11138" y="6075"/>
                  <a:pt x="11138" y="6075"/>
                </a:cubicBezTo>
                <a:cubicBezTo>
                  <a:pt x="11222" y="6075"/>
                  <a:pt x="11222" y="5991"/>
                  <a:pt x="11306" y="6075"/>
                </a:cubicBezTo>
                <a:cubicBezTo>
                  <a:pt x="11306" y="6075"/>
                  <a:pt x="11306" y="6075"/>
                  <a:pt x="11306" y="6075"/>
                </a:cubicBezTo>
                <a:cubicBezTo>
                  <a:pt x="11306" y="6075"/>
                  <a:pt x="11306" y="6075"/>
                  <a:pt x="11306" y="6075"/>
                </a:cubicBezTo>
                <a:cubicBezTo>
                  <a:pt x="11306" y="6075"/>
                  <a:pt x="11306" y="6075"/>
                  <a:pt x="11306" y="6075"/>
                </a:cubicBezTo>
                <a:cubicBezTo>
                  <a:pt x="11306" y="6075"/>
                  <a:pt x="11306" y="6075"/>
                  <a:pt x="11306" y="6075"/>
                </a:cubicBezTo>
                <a:cubicBezTo>
                  <a:pt x="11306"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138" y="6075"/>
                  <a:pt x="11222" y="6159"/>
                  <a:pt x="11138" y="6159"/>
                </a:cubicBezTo>
                <a:cubicBezTo>
                  <a:pt x="11138" y="6159"/>
                  <a:pt x="11138" y="6159"/>
                  <a:pt x="11138" y="6159"/>
                </a:cubicBezTo>
                <a:cubicBezTo>
                  <a:pt x="11138" y="6159"/>
                  <a:pt x="11053" y="6159"/>
                  <a:pt x="11053" y="6159"/>
                </a:cubicBezTo>
                <a:cubicBezTo>
                  <a:pt x="11053" y="6159"/>
                  <a:pt x="11138" y="6244"/>
                  <a:pt x="11138" y="6244"/>
                </a:cubicBezTo>
                <a:cubicBezTo>
                  <a:pt x="11053" y="6244"/>
                  <a:pt x="11053" y="6244"/>
                  <a:pt x="11053" y="6244"/>
                </a:cubicBezTo>
                <a:cubicBezTo>
                  <a:pt x="11053" y="6244"/>
                  <a:pt x="11053" y="6244"/>
                  <a:pt x="11053" y="6244"/>
                </a:cubicBezTo>
                <a:cubicBezTo>
                  <a:pt x="11053" y="6244"/>
                  <a:pt x="11053" y="6244"/>
                  <a:pt x="11053" y="6328"/>
                </a:cubicBezTo>
                <a:cubicBezTo>
                  <a:pt x="11053" y="6328"/>
                  <a:pt x="11053" y="6328"/>
                  <a:pt x="11053" y="6328"/>
                </a:cubicBezTo>
                <a:cubicBezTo>
                  <a:pt x="11053" y="6328"/>
                  <a:pt x="11053" y="6328"/>
                  <a:pt x="11053" y="6328"/>
                </a:cubicBezTo>
                <a:cubicBezTo>
                  <a:pt x="11053" y="6413"/>
                  <a:pt x="11053" y="6413"/>
                  <a:pt x="11053" y="6413"/>
                </a:cubicBezTo>
                <a:cubicBezTo>
                  <a:pt x="11053" y="6413"/>
                  <a:pt x="11053" y="6497"/>
                  <a:pt x="10969" y="6497"/>
                </a:cubicBezTo>
                <a:cubicBezTo>
                  <a:pt x="10969" y="6497"/>
                  <a:pt x="10969" y="6497"/>
                  <a:pt x="10969" y="6497"/>
                </a:cubicBezTo>
                <a:cubicBezTo>
                  <a:pt x="10969" y="6497"/>
                  <a:pt x="10969" y="6497"/>
                  <a:pt x="10969" y="6497"/>
                </a:cubicBezTo>
                <a:cubicBezTo>
                  <a:pt x="10969" y="6497"/>
                  <a:pt x="10969" y="6497"/>
                  <a:pt x="10884" y="6497"/>
                </a:cubicBezTo>
                <a:cubicBezTo>
                  <a:pt x="10884" y="6497"/>
                  <a:pt x="10884" y="6497"/>
                  <a:pt x="10884" y="6497"/>
                </a:cubicBezTo>
                <a:cubicBezTo>
                  <a:pt x="10884" y="6497"/>
                  <a:pt x="10884" y="6497"/>
                  <a:pt x="10884" y="6497"/>
                </a:cubicBezTo>
                <a:cubicBezTo>
                  <a:pt x="10884" y="6497"/>
                  <a:pt x="10884" y="6581"/>
                  <a:pt x="10884" y="6581"/>
                </a:cubicBezTo>
                <a:cubicBezTo>
                  <a:pt x="10884" y="6581"/>
                  <a:pt x="10884" y="6581"/>
                  <a:pt x="10884" y="6581"/>
                </a:cubicBezTo>
                <a:cubicBezTo>
                  <a:pt x="10884" y="6581"/>
                  <a:pt x="10884" y="6581"/>
                  <a:pt x="10800" y="6581"/>
                </a:cubicBezTo>
                <a:cubicBezTo>
                  <a:pt x="10800" y="6581"/>
                  <a:pt x="10800" y="6581"/>
                  <a:pt x="10716" y="6581"/>
                </a:cubicBezTo>
                <a:cubicBezTo>
                  <a:pt x="10716" y="6581"/>
                  <a:pt x="10716" y="6581"/>
                  <a:pt x="10716" y="6581"/>
                </a:cubicBezTo>
                <a:cubicBezTo>
                  <a:pt x="10716" y="6581"/>
                  <a:pt x="10716" y="6497"/>
                  <a:pt x="10716" y="6497"/>
                </a:cubicBezTo>
                <a:cubicBezTo>
                  <a:pt x="10716" y="6497"/>
                  <a:pt x="10716" y="6497"/>
                  <a:pt x="10716" y="6497"/>
                </a:cubicBezTo>
                <a:cubicBezTo>
                  <a:pt x="10716" y="6497"/>
                  <a:pt x="10716" y="6497"/>
                  <a:pt x="10716" y="6497"/>
                </a:cubicBezTo>
                <a:cubicBezTo>
                  <a:pt x="10716" y="6497"/>
                  <a:pt x="10716" y="6497"/>
                  <a:pt x="10716" y="6497"/>
                </a:cubicBezTo>
                <a:cubicBezTo>
                  <a:pt x="10716" y="6497"/>
                  <a:pt x="10716" y="6413"/>
                  <a:pt x="10716" y="6413"/>
                </a:cubicBezTo>
                <a:cubicBezTo>
                  <a:pt x="10716" y="6413"/>
                  <a:pt x="10631" y="6413"/>
                  <a:pt x="10631" y="6328"/>
                </a:cubicBezTo>
                <a:cubicBezTo>
                  <a:pt x="10631" y="6328"/>
                  <a:pt x="10631" y="6328"/>
                  <a:pt x="10631" y="6328"/>
                </a:cubicBezTo>
                <a:cubicBezTo>
                  <a:pt x="10631" y="6328"/>
                  <a:pt x="10631" y="6244"/>
                  <a:pt x="10631" y="6244"/>
                </a:cubicBezTo>
                <a:cubicBezTo>
                  <a:pt x="10631" y="6244"/>
                  <a:pt x="10631" y="6244"/>
                  <a:pt x="10631" y="6244"/>
                </a:cubicBezTo>
                <a:cubicBezTo>
                  <a:pt x="10631" y="6244"/>
                  <a:pt x="10631" y="6244"/>
                  <a:pt x="10547" y="6244"/>
                </a:cubicBezTo>
                <a:cubicBezTo>
                  <a:pt x="10547" y="6244"/>
                  <a:pt x="10547" y="6159"/>
                  <a:pt x="10547" y="6159"/>
                </a:cubicBezTo>
                <a:cubicBezTo>
                  <a:pt x="10547" y="6159"/>
                  <a:pt x="10547" y="6159"/>
                  <a:pt x="10547" y="6159"/>
                </a:cubicBezTo>
                <a:cubicBezTo>
                  <a:pt x="10547" y="6159"/>
                  <a:pt x="10547" y="6159"/>
                  <a:pt x="10547" y="6075"/>
                </a:cubicBezTo>
                <a:cubicBezTo>
                  <a:pt x="10547" y="6075"/>
                  <a:pt x="10547" y="6075"/>
                  <a:pt x="10547" y="6075"/>
                </a:cubicBezTo>
                <a:cubicBezTo>
                  <a:pt x="10547" y="6075"/>
                  <a:pt x="10547" y="6075"/>
                  <a:pt x="10547" y="6075"/>
                </a:cubicBezTo>
                <a:cubicBezTo>
                  <a:pt x="10547" y="6075"/>
                  <a:pt x="10547" y="6075"/>
                  <a:pt x="10463" y="6075"/>
                </a:cubicBezTo>
                <a:cubicBezTo>
                  <a:pt x="10463" y="5991"/>
                  <a:pt x="10463" y="5991"/>
                  <a:pt x="10463" y="5991"/>
                </a:cubicBezTo>
                <a:cubicBezTo>
                  <a:pt x="10463" y="5991"/>
                  <a:pt x="10463" y="5991"/>
                  <a:pt x="10463" y="5991"/>
                </a:cubicBezTo>
                <a:cubicBezTo>
                  <a:pt x="10463" y="6075"/>
                  <a:pt x="10463" y="6075"/>
                  <a:pt x="10463" y="6075"/>
                </a:cubicBezTo>
                <a:cubicBezTo>
                  <a:pt x="10463" y="6075"/>
                  <a:pt x="10378" y="6075"/>
                  <a:pt x="10378" y="6075"/>
                </a:cubicBezTo>
                <a:cubicBezTo>
                  <a:pt x="10378" y="6075"/>
                  <a:pt x="10378" y="6159"/>
                  <a:pt x="10378" y="6159"/>
                </a:cubicBezTo>
                <a:cubicBezTo>
                  <a:pt x="10294" y="6159"/>
                  <a:pt x="10294" y="6159"/>
                  <a:pt x="10209" y="6244"/>
                </a:cubicBezTo>
                <a:cubicBezTo>
                  <a:pt x="10209" y="6244"/>
                  <a:pt x="10125" y="6244"/>
                  <a:pt x="10125" y="6244"/>
                </a:cubicBezTo>
                <a:cubicBezTo>
                  <a:pt x="10125" y="6244"/>
                  <a:pt x="10125" y="6244"/>
                  <a:pt x="10125" y="6244"/>
                </a:cubicBezTo>
                <a:cubicBezTo>
                  <a:pt x="10125" y="6244"/>
                  <a:pt x="10125" y="6244"/>
                  <a:pt x="10125" y="6244"/>
                </a:cubicBezTo>
                <a:cubicBezTo>
                  <a:pt x="10125" y="6244"/>
                  <a:pt x="10125" y="6244"/>
                  <a:pt x="10125" y="6244"/>
                </a:cubicBezTo>
                <a:cubicBezTo>
                  <a:pt x="10125" y="6244"/>
                  <a:pt x="10125" y="6244"/>
                  <a:pt x="10125" y="6244"/>
                </a:cubicBezTo>
                <a:cubicBezTo>
                  <a:pt x="10041" y="6159"/>
                  <a:pt x="10041" y="6159"/>
                  <a:pt x="10041" y="6159"/>
                </a:cubicBezTo>
                <a:cubicBezTo>
                  <a:pt x="9956" y="6159"/>
                  <a:pt x="9956" y="6159"/>
                  <a:pt x="9956" y="6159"/>
                </a:cubicBezTo>
                <a:cubicBezTo>
                  <a:pt x="9956" y="6159"/>
                  <a:pt x="9956" y="6075"/>
                  <a:pt x="9956" y="6075"/>
                </a:cubicBezTo>
                <a:cubicBezTo>
                  <a:pt x="9956" y="6075"/>
                  <a:pt x="10041" y="6075"/>
                  <a:pt x="10041" y="6075"/>
                </a:cubicBezTo>
                <a:cubicBezTo>
                  <a:pt x="10041" y="6075"/>
                  <a:pt x="10041" y="6075"/>
                  <a:pt x="10041" y="6075"/>
                </a:cubicBezTo>
                <a:cubicBezTo>
                  <a:pt x="10041" y="6075"/>
                  <a:pt x="10041" y="6075"/>
                  <a:pt x="10041" y="6075"/>
                </a:cubicBezTo>
                <a:cubicBezTo>
                  <a:pt x="10041" y="6075"/>
                  <a:pt x="10041" y="6075"/>
                  <a:pt x="10041" y="6159"/>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5991"/>
                  <a:pt x="10041" y="5991"/>
                </a:cubicBezTo>
                <a:cubicBezTo>
                  <a:pt x="10041" y="5991"/>
                  <a:pt x="10041" y="6075"/>
                  <a:pt x="10041" y="6075"/>
                </a:cubicBezTo>
                <a:cubicBezTo>
                  <a:pt x="10041" y="6075"/>
                  <a:pt x="10041" y="6075"/>
                  <a:pt x="10041" y="6075"/>
                </a:cubicBezTo>
                <a:cubicBezTo>
                  <a:pt x="10041" y="5991"/>
                  <a:pt x="10041" y="5991"/>
                  <a:pt x="10041" y="5991"/>
                </a:cubicBezTo>
                <a:cubicBezTo>
                  <a:pt x="10041" y="5991"/>
                  <a:pt x="10041" y="6075"/>
                  <a:pt x="10041" y="6075"/>
                </a:cubicBezTo>
                <a:cubicBezTo>
                  <a:pt x="10041" y="6075"/>
                  <a:pt x="9956" y="6075"/>
                  <a:pt x="9956" y="6075"/>
                </a:cubicBezTo>
                <a:cubicBezTo>
                  <a:pt x="9956" y="6075"/>
                  <a:pt x="9956" y="6075"/>
                  <a:pt x="9956" y="6075"/>
                </a:cubicBezTo>
                <a:cubicBezTo>
                  <a:pt x="9956" y="6075"/>
                  <a:pt x="9956" y="6075"/>
                  <a:pt x="9956" y="6075"/>
                </a:cubicBezTo>
                <a:cubicBezTo>
                  <a:pt x="9956" y="6075"/>
                  <a:pt x="9956" y="6075"/>
                  <a:pt x="9956" y="6075"/>
                </a:cubicBezTo>
                <a:cubicBezTo>
                  <a:pt x="9956" y="6075"/>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10041" y="5991"/>
                  <a:pt x="10041" y="5991"/>
                </a:cubicBezTo>
                <a:cubicBezTo>
                  <a:pt x="10041" y="5991"/>
                  <a:pt x="10041" y="5991"/>
                  <a:pt x="10041" y="5991"/>
                </a:cubicBezTo>
                <a:cubicBezTo>
                  <a:pt x="10041" y="5991"/>
                  <a:pt x="10041" y="5991"/>
                  <a:pt x="10041" y="5991"/>
                </a:cubicBezTo>
                <a:cubicBezTo>
                  <a:pt x="10041" y="5991"/>
                  <a:pt x="10041" y="5991"/>
                  <a:pt x="10041" y="5991"/>
                </a:cubicBezTo>
                <a:cubicBezTo>
                  <a:pt x="10041" y="5991"/>
                  <a:pt x="10041" y="5991"/>
                  <a:pt x="9956" y="5991"/>
                </a:cubicBezTo>
                <a:cubicBezTo>
                  <a:pt x="10041" y="5991"/>
                  <a:pt x="10041" y="5991"/>
                  <a:pt x="10041" y="5991"/>
                </a:cubicBezTo>
                <a:cubicBezTo>
                  <a:pt x="10041" y="5991"/>
                  <a:pt x="10041" y="5906"/>
                  <a:pt x="10041" y="5906"/>
                </a:cubicBezTo>
                <a:cubicBezTo>
                  <a:pt x="9956" y="5906"/>
                  <a:pt x="9956" y="5906"/>
                  <a:pt x="9956" y="5906"/>
                </a:cubicBezTo>
                <a:cubicBezTo>
                  <a:pt x="9956" y="5906"/>
                  <a:pt x="9956" y="5906"/>
                  <a:pt x="9956" y="5906"/>
                </a:cubicBezTo>
                <a:cubicBezTo>
                  <a:pt x="9956" y="5906"/>
                  <a:pt x="9956" y="5822"/>
                  <a:pt x="9956" y="5822"/>
                </a:cubicBezTo>
                <a:cubicBezTo>
                  <a:pt x="9956" y="5906"/>
                  <a:pt x="9956" y="5822"/>
                  <a:pt x="9956" y="5822"/>
                </a:cubicBezTo>
                <a:cubicBezTo>
                  <a:pt x="9956" y="5822"/>
                  <a:pt x="9956" y="5822"/>
                  <a:pt x="9956" y="5822"/>
                </a:cubicBezTo>
                <a:cubicBezTo>
                  <a:pt x="9956" y="5822"/>
                  <a:pt x="9956" y="5822"/>
                  <a:pt x="9956" y="5822"/>
                </a:cubicBezTo>
                <a:cubicBezTo>
                  <a:pt x="9956" y="5822"/>
                  <a:pt x="9956" y="5822"/>
                  <a:pt x="9956" y="5822"/>
                </a:cubicBezTo>
                <a:cubicBezTo>
                  <a:pt x="9956" y="5822"/>
                  <a:pt x="9956" y="5737"/>
                  <a:pt x="9956" y="5737"/>
                </a:cubicBezTo>
                <a:cubicBezTo>
                  <a:pt x="9956" y="5737"/>
                  <a:pt x="9956" y="5737"/>
                  <a:pt x="9956" y="5653"/>
                </a:cubicBezTo>
                <a:cubicBezTo>
                  <a:pt x="9956" y="5653"/>
                  <a:pt x="10041" y="5653"/>
                  <a:pt x="10041" y="5653"/>
                </a:cubicBezTo>
                <a:cubicBezTo>
                  <a:pt x="10041" y="5653"/>
                  <a:pt x="10041" y="5653"/>
                  <a:pt x="10041" y="5653"/>
                </a:cubicBezTo>
                <a:cubicBezTo>
                  <a:pt x="10041" y="5653"/>
                  <a:pt x="9956" y="5653"/>
                  <a:pt x="9956" y="5653"/>
                </a:cubicBezTo>
                <a:cubicBezTo>
                  <a:pt x="9956" y="5653"/>
                  <a:pt x="9956" y="5653"/>
                  <a:pt x="9956" y="5653"/>
                </a:cubicBezTo>
                <a:cubicBezTo>
                  <a:pt x="10041" y="5653"/>
                  <a:pt x="10041" y="5569"/>
                  <a:pt x="10041" y="5569"/>
                </a:cubicBezTo>
                <a:cubicBezTo>
                  <a:pt x="10125" y="5569"/>
                  <a:pt x="10125" y="5569"/>
                  <a:pt x="10125" y="5569"/>
                </a:cubicBezTo>
                <a:cubicBezTo>
                  <a:pt x="10125" y="5569"/>
                  <a:pt x="10209" y="5569"/>
                  <a:pt x="10209" y="5569"/>
                </a:cubicBezTo>
                <a:cubicBezTo>
                  <a:pt x="10209" y="5569"/>
                  <a:pt x="10125" y="5569"/>
                  <a:pt x="10125" y="5484"/>
                </a:cubicBezTo>
                <a:cubicBezTo>
                  <a:pt x="10125" y="5484"/>
                  <a:pt x="10125" y="5484"/>
                  <a:pt x="10125" y="5484"/>
                </a:cubicBezTo>
                <a:cubicBezTo>
                  <a:pt x="10209" y="5484"/>
                  <a:pt x="10209" y="5484"/>
                  <a:pt x="10294" y="5484"/>
                </a:cubicBezTo>
                <a:cubicBezTo>
                  <a:pt x="10294" y="5484"/>
                  <a:pt x="10294" y="5400"/>
                  <a:pt x="10378" y="5400"/>
                </a:cubicBezTo>
                <a:cubicBezTo>
                  <a:pt x="10378" y="5400"/>
                  <a:pt x="10378" y="5484"/>
                  <a:pt x="10378" y="5484"/>
                </a:cubicBezTo>
                <a:cubicBezTo>
                  <a:pt x="10378" y="5484"/>
                  <a:pt x="10378" y="5484"/>
                  <a:pt x="10378" y="5484"/>
                </a:cubicBezTo>
                <a:cubicBezTo>
                  <a:pt x="10378" y="5400"/>
                  <a:pt x="10378" y="5400"/>
                  <a:pt x="10378" y="5400"/>
                </a:cubicBezTo>
                <a:cubicBezTo>
                  <a:pt x="10378" y="5400"/>
                  <a:pt x="10463" y="5400"/>
                  <a:pt x="10463" y="5316"/>
                </a:cubicBezTo>
                <a:cubicBezTo>
                  <a:pt x="10463" y="5316"/>
                  <a:pt x="10463" y="5316"/>
                  <a:pt x="10547" y="5231"/>
                </a:cubicBezTo>
                <a:cubicBezTo>
                  <a:pt x="10547" y="5231"/>
                  <a:pt x="10547" y="5316"/>
                  <a:pt x="10547" y="5231"/>
                </a:cubicBezTo>
                <a:cubicBezTo>
                  <a:pt x="10547" y="5231"/>
                  <a:pt x="10547" y="5231"/>
                  <a:pt x="10547" y="5231"/>
                </a:cubicBezTo>
                <a:cubicBezTo>
                  <a:pt x="10547" y="5231"/>
                  <a:pt x="10547" y="5231"/>
                  <a:pt x="10547" y="5231"/>
                </a:cubicBezTo>
                <a:cubicBezTo>
                  <a:pt x="10631" y="5231"/>
                  <a:pt x="10631" y="5147"/>
                  <a:pt x="10631" y="5147"/>
                </a:cubicBezTo>
                <a:cubicBezTo>
                  <a:pt x="10631" y="5147"/>
                  <a:pt x="10631" y="5147"/>
                  <a:pt x="10716" y="5147"/>
                </a:cubicBezTo>
                <a:cubicBezTo>
                  <a:pt x="10716" y="5147"/>
                  <a:pt x="10716" y="5147"/>
                  <a:pt x="10716" y="5147"/>
                </a:cubicBezTo>
                <a:cubicBezTo>
                  <a:pt x="10716" y="5147"/>
                  <a:pt x="10631" y="5147"/>
                  <a:pt x="10631" y="5147"/>
                </a:cubicBezTo>
                <a:cubicBezTo>
                  <a:pt x="10716" y="5062"/>
                  <a:pt x="10716" y="5062"/>
                  <a:pt x="10716" y="5062"/>
                </a:cubicBezTo>
                <a:cubicBezTo>
                  <a:pt x="10716" y="5062"/>
                  <a:pt x="10716" y="4978"/>
                  <a:pt x="10716" y="4978"/>
                </a:cubicBezTo>
                <a:cubicBezTo>
                  <a:pt x="10800" y="4978"/>
                  <a:pt x="10800" y="4978"/>
                  <a:pt x="10800" y="4978"/>
                </a:cubicBezTo>
                <a:cubicBezTo>
                  <a:pt x="10800" y="4978"/>
                  <a:pt x="10800" y="4978"/>
                  <a:pt x="10800" y="4978"/>
                </a:cubicBezTo>
                <a:cubicBezTo>
                  <a:pt x="10800" y="4978"/>
                  <a:pt x="10800" y="4978"/>
                  <a:pt x="10716" y="4978"/>
                </a:cubicBezTo>
                <a:cubicBezTo>
                  <a:pt x="10716" y="4894"/>
                  <a:pt x="10800" y="4894"/>
                  <a:pt x="10800" y="4894"/>
                </a:cubicBezTo>
                <a:cubicBezTo>
                  <a:pt x="10800" y="4894"/>
                  <a:pt x="10800" y="4894"/>
                  <a:pt x="10800" y="4894"/>
                </a:cubicBezTo>
                <a:cubicBezTo>
                  <a:pt x="10800" y="4894"/>
                  <a:pt x="10800" y="4894"/>
                  <a:pt x="10800" y="4894"/>
                </a:cubicBezTo>
                <a:cubicBezTo>
                  <a:pt x="10800" y="4894"/>
                  <a:pt x="10800" y="4894"/>
                  <a:pt x="10800" y="4894"/>
                </a:cubicBezTo>
                <a:cubicBezTo>
                  <a:pt x="10800" y="4894"/>
                  <a:pt x="10800" y="4894"/>
                  <a:pt x="10800" y="4894"/>
                </a:cubicBezTo>
                <a:cubicBezTo>
                  <a:pt x="10800" y="4809"/>
                  <a:pt x="10884" y="4809"/>
                  <a:pt x="10884" y="4809"/>
                </a:cubicBezTo>
                <a:cubicBezTo>
                  <a:pt x="10884" y="4809"/>
                  <a:pt x="10884" y="4809"/>
                  <a:pt x="10884" y="4809"/>
                </a:cubicBezTo>
                <a:cubicBezTo>
                  <a:pt x="10884" y="4809"/>
                  <a:pt x="10884" y="4809"/>
                  <a:pt x="10884" y="4725"/>
                </a:cubicBezTo>
                <a:cubicBezTo>
                  <a:pt x="10969" y="4725"/>
                  <a:pt x="10969" y="4809"/>
                  <a:pt x="10969" y="4809"/>
                </a:cubicBezTo>
                <a:cubicBezTo>
                  <a:pt x="10969" y="4725"/>
                  <a:pt x="10969" y="4725"/>
                  <a:pt x="10969" y="4725"/>
                </a:cubicBezTo>
                <a:cubicBezTo>
                  <a:pt x="10969" y="4725"/>
                  <a:pt x="10969" y="4725"/>
                  <a:pt x="10969" y="4725"/>
                </a:cubicBezTo>
                <a:cubicBezTo>
                  <a:pt x="10969" y="4725"/>
                  <a:pt x="10969" y="4725"/>
                  <a:pt x="10969" y="4725"/>
                </a:cubicBezTo>
                <a:cubicBezTo>
                  <a:pt x="10969" y="4725"/>
                  <a:pt x="11053" y="4641"/>
                  <a:pt x="11053" y="4641"/>
                </a:cubicBezTo>
                <a:cubicBezTo>
                  <a:pt x="11053" y="4641"/>
                  <a:pt x="11053" y="4641"/>
                  <a:pt x="11053" y="4641"/>
                </a:cubicBezTo>
                <a:cubicBezTo>
                  <a:pt x="11053" y="4725"/>
                  <a:pt x="11053" y="4725"/>
                  <a:pt x="11053" y="4725"/>
                </a:cubicBezTo>
                <a:cubicBezTo>
                  <a:pt x="11053" y="4725"/>
                  <a:pt x="11053" y="4725"/>
                  <a:pt x="11053" y="4725"/>
                </a:cubicBezTo>
                <a:cubicBezTo>
                  <a:pt x="11053" y="4725"/>
                  <a:pt x="11053" y="4725"/>
                  <a:pt x="11053" y="4641"/>
                </a:cubicBezTo>
                <a:cubicBezTo>
                  <a:pt x="11053" y="4641"/>
                  <a:pt x="11053" y="4641"/>
                  <a:pt x="11053" y="4641"/>
                </a:cubicBezTo>
                <a:cubicBezTo>
                  <a:pt x="11138" y="4641"/>
                  <a:pt x="11138" y="4641"/>
                  <a:pt x="11138" y="4641"/>
                </a:cubicBezTo>
                <a:cubicBezTo>
                  <a:pt x="11138" y="4641"/>
                  <a:pt x="11138" y="4641"/>
                  <a:pt x="11138" y="4641"/>
                </a:cubicBezTo>
                <a:cubicBezTo>
                  <a:pt x="11138" y="4641"/>
                  <a:pt x="11138" y="4641"/>
                  <a:pt x="11138" y="4556"/>
                </a:cubicBezTo>
                <a:cubicBezTo>
                  <a:pt x="11138" y="4556"/>
                  <a:pt x="11138" y="4556"/>
                  <a:pt x="11138" y="4556"/>
                </a:cubicBezTo>
                <a:cubicBezTo>
                  <a:pt x="11138" y="4556"/>
                  <a:pt x="11138" y="4556"/>
                  <a:pt x="11222" y="4556"/>
                </a:cubicBezTo>
                <a:cubicBezTo>
                  <a:pt x="11222" y="4472"/>
                  <a:pt x="11222" y="4556"/>
                  <a:pt x="11222" y="4472"/>
                </a:cubicBezTo>
                <a:cubicBezTo>
                  <a:pt x="11222" y="4472"/>
                  <a:pt x="11306" y="4472"/>
                  <a:pt x="11306" y="4472"/>
                </a:cubicBezTo>
                <a:cubicBezTo>
                  <a:pt x="11306" y="4472"/>
                  <a:pt x="11306" y="4472"/>
                  <a:pt x="11391" y="4472"/>
                </a:cubicBezTo>
                <a:cubicBezTo>
                  <a:pt x="11391" y="4472"/>
                  <a:pt x="11391" y="4387"/>
                  <a:pt x="11475" y="4387"/>
                </a:cubicBezTo>
                <a:cubicBezTo>
                  <a:pt x="11475" y="4387"/>
                  <a:pt x="11475" y="4387"/>
                  <a:pt x="11475" y="4387"/>
                </a:cubicBezTo>
                <a:cubicBezTo>
                  <a:pt x="11475" y="4387"/>
                  <a:pt x="11475" y="4387"/>
                  <a:pt x="11475" y="4387"/>
                </a:cubicBezTo>
                <a:cubicBezTo>
                  <a:pt x="11475" y="4387"/>
                  <a:pt x="11475" y="4472"/>
                  <a:pt x="11475" y="4472"/>
                </a:cubicBezTo>
                <a:cubicBezTo>
                  <a:pt x="11475" y="4472"/>
                  <a:pt x="11475" y="4387"/>
                  <a:pt x="11475" y="4387"/>
                </a:cubicBezTo>
                <a:cubicBezTo>
                  <a:pt x="11559" y="4387"/>
                  <a:pt x="11559" y="4387"/>
                  <a:pt x="11559" y="4303"/>
                </a:cubicBezTo>
                <a:cubicBezTo>
                  <a:pt x="11559" y="4303"/>
                  <a:pt x="11559" y="4303"/>
                  <a:pt x="11559" y="4303"/>
                </a:cubicBezTo>
                <a:cubicBezTo>
                  <a:pt x="11559" y="4387"/>
                  <a:pt x="11559" y="4387"/>
                  <a:pt x="11644" y="4387"/>
                </a:cubicBezTo>
                <a:cubicBezTo>
                  <a:pt x="11644" y="4219"/>
                  <a:pt x="11644" y="4303"/>
                  <a:pt x="11728" y="4303"/>
                </a:cubicBezTo>
                <a:cubicBezTo>
                  <a:pt x="11728" y="4303"/>
                  <a:pt x="11813" y="4303"/>
                  <a:pt x="11813" y="4219"/>
                </a:cubicBezTo>
                <a:cubicBezTo>
                  <a:pt x="11813" y="4219"/>
                  <a:pt x="11813" y="4219"/>
                  <a:pt x="11813" y="4219"/>
                </a:cubicBezTo>
                <a:cubicBezTo>
                  <a:pt x="11897" y="4219"/>
                  <a:pt x="11897" y="4134"/>
                  <a:pt x="11981" y="4219"/>
                </a:cubicBezTo>
                <a:cubicBezTo>
                  <a:pt x="11981" y="4219"/>
                  <a:pt x="11897" y="4219"/>
                  <a:pt x="11897" y="4303"/>
                </a:cubicBezTo>
                <a:cubicBezTo>
                  <a:pt x="11897" y="4303"/>
                  <a:pt x="11897" y="4303"/>
                  <a:pt x="11981" y="4303"/>
                </a:cubicBezTo>
                <a:cubicBezTo>
                  <a:pt x="11981" y="4303"/>
                  <a:pt x="12066" y="4219"/>
                  <a:pt x="12066" y="4134"/>
                </a:cubicBezTo>
                <a:cubicBezTo>
                  <a:pt x="12066" y="4219"/>
                  <a:pt x="12066" y="4219"/>
                  <a:pt x="12066" y="4303"/>
                </a:cubicBezTo>
                <a:cubicBezTo>
                  <a:pt x="12150" y="4219"/>
                  <a:pt x="12150" y="4219"/>
                  <a:pt x="12150" y="4134"/>
                </a:cubicBezTo>
                <a:cubicBezTo>
                  <a:pt x="12150" y="4134"/>
                  <a:pt x="12234" y="4134"/>
                  <a:pt x="12234" y="4134"/>
                </a:cubicBezTo>
                <a:cubicBezTo>
                  <a:pt x="12234" y="4219"/>
                  <a:pt x="12234" y="4219"/>
                  <a:pt x="12234" y="4303"/>
                </a:cubicBezTo>
                <a:cubicBezTo>
                  <a:pt x="12234" y="4303"/>
                  <a:pt x="12234" y="4303"/>
                  <a:pt x="12234" y="4303"/>
                </a:cubicBezTo>
                <a:cubicBezTo>
                  <a:pt x="12234" y="4219"/>
                  <a:pt x="12234" y="4219"/>
                  <a:pt x="12319" y="4219"/>
                </a:cubicBezTo>
                <a:cubicBezTo>
                  <a:pt x="12319" y="4219"/>
                  <a:pt x="12319" y="4219"/>
                  <a:pt x="12403" y="4219"/>
                </a:cubicBezTo>
                <a:cubicBezTo>
                  <a:pt x="12403" y="4219"/>
                  <a:pt x="12403" y="4219"/>
                  <a:pt x="12488" y="4219"/>
                </a:cubicBezTo>
                <a:cubicBezTo>
                  <a:pt x="12488" y="4219"/>
                  <a:pt x="12488" y="4219"/>
                  <a:pt x="12488" y="4219"/>
                </a:cubicBezTo>
                <a:cubicBezTo>
                  <a:pt x="12488" y="4303"/>
                  <a:pt x="12488" y="4303"/>
                  <a:pt x="12488" y="4303"/>
                </a:cubicBezTo>
                <a:cubicBezTo>
                  <a:pt x="12403" y="4303"/>
                  <a:pt x="12403" y="4303"/>
                  <a:pt x="12319" y="4303"/>
                </a:cubicBezTo>
                <a:cubicBezTo>
                  <a:pt x="12319" y="4387"/>
                  <a:pt x="12319" y="4387"/>
                  <a:pt x="12403" y="4387"/>
                </a:cubicBezTo>
                <a:cubicBezTo>
                  <a:pt x="12403" y="4387"/>
                  <a:pt x="12488" y="4387"/>
                  <a:pt x="12488" y="4387"/>
                </a:cubicBezTo>
                <a:cubicBezTo>
                  <a:pt x="12488" y="4387"/>
                  <a:pt x="12572" y="4387"/>
                  <a:pt x="12572" y="4387"/>
                </a:cubicBezTo>
                <a:cubicBezTo>
                  <a:pt x="12572" y="4387"/>
                  <a:pt x="12572" y="4387"/>
                  <a:pt x="12656" y="4387"/>
                </a:cubicBezTo>
                <a:cubicBezTo>
                  <a:pt x="12656" y="4387"/>
                  <a:pt x="12656" y="4472"/>
                  <a:pt x="12741" y="4472"/>
                </a:cubicBezTo>
                <a:cubicBezTo>
                  <a:pt x="12741" y="4472"/>
                  <a:pt x="12741" y="4472"/>
                  <a:pt x="12741" y="4472"/>
                </a:cubicBezTo>
                <a:cubicBezTo>
                  <a:pt x="12741" y="4472"/>
                  <a:pt x="12741" y="4472"/>
                  <a:pt x="12741" y="4472"/>
                </a:cubicBezTo>
                <a:cubicBezTo>
                  <a:pt x="12825" y="4472"/>
                  <a:pt x="12909" y="4472"/>
                  <a:pt x="12909" y="4472"/>
                </a:cubicBezTo>
                <a:cubicBezTo>
                  <a:pt x="12994" y="4472"/>
                  <a:pt x="12994" y="4472"/>
                  <a:pt x="13078" y="4556"/>
                </a:cubicBezTo>
                <a:cubicBezTo>
                  <a:pt x="13078" y="4556"/>
                  <a:pt x="13078" y="4556"/>
                  <a:pt x="13163" y="4556"/>
                </a:cubicBezTo>
                <a:cubicBezTo>
                  <a:pt x="13163" y="4556"/>
                  <a:pt x="13247" y="4641"/>
                  <a:pt x="13247" y="4641"/>
                </a:cubicBezTo>
                <a:cubicBezTo>
                  <a:pt x="13331" y="4641"/>
                  <a:pt x="13331" y="4641"/>
                  <a:pt x="13416" y="4641"/>
                </a:cubicBezTo>
                <a:cubicBezTo>
                  <a:pt x="13416" y="4725"/>
                  <a:pt x="13500" y="4725"/>
                  <a:pt x="13500" y="4725"/>
                </a:cubicBezTo>
                <a:cubicBezTo>
                  <a:pt x="13500" y="4809"/>
                  <a:pt x="13500" y="4809"/>
                  <a:pt x="13500" y="4809"/>
                </a:cubicBezTo>
                <a:cubicBezTo>
                  <a:pt x="13500" y="4894"/>
                  <a:pt x="13500" y="4894"/>
                  <a:pt x="13416" y="4978"/>
                </a:cubicBezTo>
                <a:cubicBezTo>
                  <a:pt x="13247" y="5062"/>
                  <a:pt x="12994" y="4978"/>
                  <a:pt x="12825" y="4894"/>
                </a:cubicBezTo>
                <a:cubicBezTo>
                  <a:pt x="12825" y="4894"/>
                  <a:pt x="12741" y="4894"/>
                  <a:pt x="12741" y="4894"/>
                </a:cubicBezTo>
                <a:cubicBezTo>
                  <a:pt x="12741" y="4894"/>
                  <a:pt x="12741" y="4809"/>
                  <a:pt x="12656" y="4809"/>
                </a:cubicBezTo>
                <a:cubicBezTo>
                  <a:pt x="12656" y="4894"/>
                  <a:pt x="12741" y="4894"/>
                  <a:pt x="12741" y="4978"/>
                </a:cubicBezTo>
                <a:cubicBezTo>
                  <a:pt x="12741" y="4978"/>
                  <a:pt x="12825" y="4978"/>
                  <a:pt x="12825" y="4978"/>
                </a:cubicBezTo>
                <a:cubicBezTo>
                  <a:pt x="12909" y="5062"/>
                  <a:pt x="12909" y="5062"/>
                  <a:pt x="12825" y="5062"/>
                </a:cubicBezTo>
                <a:cubicBezTo>
                  <a:pt x="12825" y="5147"/>
                  <a:pt x="12909" y="5231"/>
                  <a:pt x="12909" y="5316"/>
                </a:cubicBezTo>
                <a:cubicBezTo>
                  <a:pt x="12909" y="5316"/>
                  <a:pt x="12994" y="5316"/>
                  <a:pt x="12994" y="5316"/>
                </a:cubicBezTo>
                <a:cubicBezTo>
                  <a:pt x="12994" y="5316"/>
                  <a:pt x="12994" y="5316"/>
                  <a:pt x="12994" y="5316"/>
                </a:cubicBezTo>
                <a:cubicBezTo>
                  <a:pt x="13078" y="5316"/>
                  <a:pt x="13078" y="5316"/>
                  <a:pt x="13078" y="5316"/>
                </a:cubicBezTo>
                <a:cubicBezTo>
                  <a:pt x="13163" y="5400"/>
                  <a:pt x="13247" y="5400"/>
                  <a:pt x="13163" y="5316"/>
                </a:cubicBezTo>
                <a:cubicBezTo>
                  <a:pt x="13163" y="5316"/>
                  <a:pt x="13163" y="5316"/>
                  <a:pt x="13163" y="5316"/>
                </a:cubicBezTo>
                <a:cubicBezTo>
                  <a:pt x="13078" y="5231"/>
                  <a:pt x="13078" y="5231"/>
                  <a:pt x="13078" y="5231"/>
                </a:cubicBezTo>
                <a:cubicBezTo>
                  <a:pt x="13078" y="5147"/>
                  <a:pt x="13078" y="5147"/>
                  <a:pt x="13078" y="5147"/>
                </a:cubicBezTo>
                <a:cubicBezTo>
                  <a:pt x="13163" y="5231"/>
                  <a:pt x="13247" y="5231"/>
                  <a:pt x="13331" y="5231"/>
                </a:cubicBezTo>
                <a:cubicBezTo>
                  <a:pt x="13331" y="5231"/>
                  <a:pt x="13331" y="5231"/>
                  <a:pt x="13416" y="5231"/>
                </a:cubicBezTo>
                <a:cubicBezTo>
                  <a:pt x="13416" y="5231"/>
                  <a:pt x="13416" y="5231"/>
                  <a:pt x="13416" y="5231"/>
                </a:cubicBezTo>
                <a:cubicBezTo>
                  <a:pt x="13500" y="5147"/>
                  <a:pt x="13416" y="5147"/>
                  <a:pt x="13416" y="5062"/>
                </a:cubicBezTo>
                <a:cubicBezTo>
                  <a:pt x="13416" y="4978"/>
                  <a:pt x="13584" y="5062"/>
                  <a:pt x="13584" y="4978"/>
                </a:cubicBezTo>
                <a:cubicBezTo>
                  <a:pt x="13669" y="4894"/>
                  <a:pt x="13753" y="4978"/>
                  <a:pt x="13753" y="4978"/>
                </a:cubicBezTo>
                <a:cubicBezTo>
                  <a:pt x="13753" y="4978"/>
                  <a:pt x="13753" y="4978"/>
                  <a:pt x="13753" y="4978"/>
                </a:cubicBezTo>
                <a:cubicBezTo>
                  <a:pt x="13753" y="4978"/>
                  <a:pt x="13838" y="4978"/>
                  <a:pt x="13838" y="4978"/>
                </a:cubicBezTo>
                <a:cubicBezTo>
                  <a:pt x="13838" y="4894"/>
                  <a:pt x="13838" y="4894"/>
                  <a:pt x="13838" y="4809"/>
                </a:cubicBezTo>
                <a:cubicBezTo>
                  <a:pt x="13753" y="4809"/>
                  <a:pt x="13753" y="4809"/>
                  <a:pt x="13753" y="4809"/>
                </a:cubicBezTo>
                <a:cubicBezTo>
                  <a:pt x="13753" y="4809"/>
                  <a:pt x="13753" y="4809"/>
                  <a:pt x="13753" y="4809"/>
                </a:cubicBezTo>
                <a:cubicBezTo>
                  <a:pt x="13753" y="4725"/>
                  <a:pt x="13838" y="4725"/>
                  <a:pt x="13838" y="4725"/>
                </a:cubicBezTo>
                <a:cubicBezTo>
                  <a:pt x="13838" y="4641"/>
                  <a:pt x="13753" y="4641"/>
                  <a:pt x="13753" y="4556"/>
                </a:cubicBezTo>
                <a:cubicBezTo>
                  <a:pt x="13838" y="4556"/>
                  <a:pt x="13838" y="4641"/>
                  <a:pt x="13838" y="4641"/>
                </a:cubicBezTo>
                <a:cubicBezTo>
                  <a:pt x="13838" y="4641"/>
                  <a:pt x="13922" y="4641"/>
                  <a:pt x="13922" y="4556"/>
                </a:cubicBezTo>
                <a:cubicBezTo>
                  <a:pt x="14006" y="4641"/>
                  <a:pt x="14006" y="4725"/>
                  <a:pt x="14006" y="4725"/>
                </a:cubicBezTo>
                <a:cubicBezTo>
                  <a:pt x="14006" y="4725"/>
                  <a:pt x="13922" y="4725"/>
                  <a:pt x="13838" y="4809"/>
                </a:cubicBezTo>
                <a:cubicBezTo>
                  <a:pt x="13922" y="4809"/>
                  <a:pt x="14006" y="4894"/>
                  <a:pt x="14091" y="4894"/>
                </a:cubicBezTo>
                <a:cubicBezTo>
                  <a:pt x="14091" y="4894"/>
                  <a:pt x="14091" y="4894"/>
                  <a:pt x="14175" y="4894"/>
                </a:cubicBezTo>
                <a:cubicBezTo>
                  <a:pt x="14175" y="4809"/>
                  <a:pt x="14175" y="4809"/>
                  <a:pt x="14175" y="4725"/>
                </a:cubicBezTo>
                <a:cubicBezTo>
                  <a:pt x="14175" y="4725"/>
                  <a:pt x="14259" y="4725"/>
                  <a:pt x="14259" y="4725"/>
                </a:cubicBezTo>
                <a:cubicBezTo>
                  <a:pt x="14344" y="4725"/>
                  <a:pt x="14428" y="4641"/>
                  <a:pt x="14428" y="4641"/>
                </a:cubicBezTo>
                <a:cubicBezTo>
                  <a:pt x="14513" y="4641"/>
                  <a:pt x="14597" y="4641"/>
                  <a:pt x="14597" y="4556"/>
                </a:cubicBezTo>
                <a:cubicBezTo>
                  <a:pt x="14597" y="4556"/>
                  <a:pt x="14597" y="4641"/>
                  <a:pt x="14597" y="4641"/>
                </a:cubicBezTo>
                <a:cubicBezTo>
                  <a:pt x="14597" y="4641"/>
                  <a:pt x="14597" y="4641"/>
                  <a:pt x="14597" y="4641"/>
                </a:cubicBezTo>
                <a:cubicBezTo>
                  <a:pt x="14681" y="4641"/>
                  <a:pt x="14597" y="4556"/>
                  <a:pt x="14766" y="4556"/>
                </a:cubicBezTo>
                <a:cubicBezTo>
                  <a:pt x="14766" y="4556"/>
                  <a:pt x="14766" y="4556"/>
                  <a:pt x="14766" y="4641"/>
                </a:cubicBezTo>
                <a:cubicBezTo>
                  <a:pt x="14766" y="4641"/>
                  <a:pt x="14766" y="4641"/>
                  <a:pt x="14681" y="4641"/>
                </a:cubicBezTo>
                <a:cubicBezTo>
                  <a:pt x="14681" y="4641"/>
                  <a:pt x="14681" y="4641"/>
                  <a:pt x="14681" y="4641"/>
                </a:cubicBezTo>
                <a:cubicBezTo>
                  <a:pt x="14766" y="4641"/>
                  <a:pt x="14766" y="4641"/>
                  <a:pt x="14850" y="4641"/>
                </a:cubicBezTo>
                <a:cubicBezTo>
                  <a:pt x="14850" y="4641"/>
                  <a:pt x="14850" y="4641"/>
                  <a:pt x="14850" y="4641"/>
                </a:cubicBezTo>
                <a:cubicBezTo>
                  <a:pt x="14850" y="4641"/>
                  <a:pt x="14850" y="4641"/>
                  <a:pt x="14934" y="4556"/>
                </a:cubicBezTo>
                <a:cubicBezTo>
                  <a:pt x="14934" y="4556"/>
                  <a:pt x="15019" y="4556"/>
                  <a:pt x="15019" y="4556"/>
                </a:cubicBezTo>
                <a:cubicBezTo>
                  <a:pt x="15019" y="4556"/>
                  <a:pt x="15103" y="4641"/>
                  <a:pt x="15103" y="4556"/>
                </a:cubicBezTo>
                <a:cubicBezTo>
                  <a:pt x="15103" y="4556"/>
                  <a:pt x="15103" y="4556"/>
                  <a:pt x="15188" y="4556"/>
                </a:cubicBezTo>
                <a:cubicBezTo>
                  <a:pt x="15188" y="4556"/>
                  <a:pt x="15272" y="4556"/>
                  <a:pt x="15272" y="4556"/>
                </a:cubicBezTo>
                <a:cubicBezTo>
                  <a:pt x="15272" y="4556"/>
                  <a:pt x="15272" y="4556"/>
                  <a:pt x="15272" y="4556"/>
                </a:cubicBezTo>
                <a:cubicBezTo>
                  <a:pt x="15272" y="4641"/>
                  <a:pt x="15272" y="4641"/>
                  <a:pt x="15356" y="4641"/>
                </a:cubicBezTo>
                <a:cubicBezTo>
                  <a:pt x="15356" y="4641"/>
                  <a:pt x="15356" y="4556"/>
                  <a:pt x="15356" y="4556"/>
                </a:cubicBezTo>
                <a:cubicBezTo>
                  <a:pt x="15441" y="4556"/>
                  <a:pt x="15441" y="4556"/>
                  <a:pt x="15441" y="4472"/>
                </a:cubicBezTo>
                <a:cubicBezTo>
                  <a:pt x="15441" y="4472"/>
                  <a:pt x="15441" y="4472"/>
                  <a:pt x="15441" y="4387"/>
                </a:cubicBezTo>
                <a:cubicBezTo>
                  <a:pt x="15441" y="4387"/>
                  <a:pt x="15441" y="4387"/>
                  <a:pt x="15441" y="4387"/>
                </a:cubicBezTo>
                <a:cubicBezTo>
                  <a:pt x="15441" y="4387"/>
                  <a:pt x="15441" y="4387"/>
                  <a:pt x="15441" y="4387"/>
                </a:cubicBezTo>
                <a:cubicBezTo>
                  <a:pt x="15525" y="4387"/>
                  <a:pt x="15609" y="4387"/>
                  <a:pt x="15694" y="4387"/>
                </a:cubicBezTo>
                <a:cubicBezTo>
                  <a:pt x="15863" y="4472"/>
                  <a:pt x="16031" y="4556"/>
                  <a:pt x="16200" y="4641"/>
                </a:cubicBezTo>
                <a:cubicBezTo>
                  <a:pt x="16200" y="4641"/>
                  <a:pt x="16200" y="4641"/>
                  <a:pt x="16200" y="4641"/>
                </a:cubicBezTo>
                <a:cubicBezTo>
                  <a:pt x="16200" y="4641"/>
                  <a:pt x="16284" y="4556"/>
                  <a:pt x="16284" y="4556"/>
                </a:cubicBezTo>
                <a:cubicBezTo>
                  <a:pt x="16200" y="4556"/>
                  <a:pt x="16200" y="4556"/>
                  <a:pt x="16200" y="4472"/>
                </a:cubicBezTo>
                <a:cubicBezTo>
                  <a:pt x="16116" y="4472"/>
                  <a:pt x="16200" y="4472"/>
                  <a:pt x="16200" y="4387"/>
                </a:cubicBezTo>
                <a:cubicBezTo>
                  <a:pt x="16116" y="4387"/>
                  <a:pt x="16031" y="4387"/>
                  <a:pt x="16031" y="4387"/>
                </a:cubicBezTo>
                <a:cubicBezTo>
                  <a:pt x="16031" y="4303"/>
                  <a:pt x="16116" y="4303"/>
                  <a:pt x="16116" y="4219"/>
                </a:cubicBezTo>
                <a:cubicBezTo>
                  <a:pt x="16031" y="4219"/>
                  <a:pt x="16031" y="4219"/>
                  <a:pt x="16031" y="4219"/>
                </a:cubicBezTo>
                <a:cubicBezTo>
                  <a:pt x="16031" y="4134"/>
                  <a:pt x="16116" y="4050"/>
                  <a:pt x="16200" y="4050"/>
                </a:cubicBezTo>
                <a:cubicBezTo>
                  <a:pt x="16200" y="3966"/>
                  <a:pt x="16200" y="3966"/>
                  <a:pt x="16200" y="3966"/>
                </a:cubicBezTo>
                <a:cubicBezTo>
                  <a:pt x="16200" y="3966"/>
                  <a:pt x="16200" y="3966"/>
                  <a:pt x="16200" y="3881"/>
                </a:cubicBezTo>
                <a:cubicBezTo>
                  <a:pt x="15947" y="3712"/>
                  <a:pt x="15694" y="3544"/>
                  <a:pt x="15441" y="3375"/>
                </a:cubicBezTo>
                <a:cubicBezTo>
                  <a:pt x="15441" y="3375"/>
                  <a:pt x="15441" y="3375"/>
                  <a:pt x="15441" y="3375"/>
                </a:cubicBezTo>
                <a:cubicBezTo>
                  <a:pt x="15441" y="3375"/>
                  <a:pt x="15441" y="3375"/>
                  <a:pt x="15441" y="3375"/>
                </a:cubicBezTo>
                <a:cubicBezTo>
                  <a:pt x="15441" y="3375"/>
                  <a:pt x="15441" y="3459"/>
                  <a:pt x="15441" y="3459"/>
                </a:cubicBezTo>
                <a:cubicBezTo>
                  <a:pt x="15356" y="3459"/>
                  <a:pt x="15356" y="3459"/>
                  <a:pt x="15356" y="3459"/>
                </a:cubicBezTo>
                <a:cubicBezTo>
                  <a:pt x="15356" y="3459"/>
                  <a:pt x="15272" y="3459"/>
                  <a:pt x="15272" y="3459"/>
                </a:cubicBezTo>
                <a:cubicBezTo>
                  <a:pt x="15272" y="3459"/>
                  <a:pt x="15272" y="3459"/>
                  <a:pt x="15272" y="3459"/>
                </a:cubicBezTo>
                <a:cubicBezTo>
                  <a:pt x="15272" y="3459"/>
                  <a:pt x="15188" y="3459"/>
                  <a:pt x="15272" y="3459"/>
                </a:cubicBezTo>
                <a:cubicBezTo>
                  <a:pt x="15272" y="3459"/>
                  <a:pt x="15272" y="3544"/>
                  <a:pt x="15272" y="3544"/>
                </a:cubicBezTo>
                <a:cubicBezTo>
                  <a:pt x="15272" y="3544"/>
                  <a:pt x="15272" y="3544"/>
                  <a:pt x="15272" y="3544"/>
                </a:cubicBezTo>
                <a:cubicBezTo>
                  <a:pt x="15272" y="3544"/>
                  <a:pt x="15188" y="3544"/>
                  <a:pt x="15188" y="3544"/>
                </a:cubicBezTo>
                <a:cubicBezTo>
                  <a:pt x="15188" y="3544"/>
                  <a:pt x="15188" y="3544"/>
                  <a:pt x="15103" y="3544"/>
                </a:cubicBezTo>
                <a:cubicBezTo>
                  <a:pt x="15103" y="3544"/>
                  <a:pt x="15103" y="3544"/>
                  <a:pt x="15103" y="3544"/>
                </a:cubicBezTo>
                <a:cubicBezTo>
                  <a:pt x="15103" y="3544"/>
                  <a:pt x="15103" y="3544"/>
                  <a:pt x="15103" y="3628"/>
                </a:cubicBezTo>
                <a:cubicBezTo>
                  <a:pt x="15103" y="3628"/>
                  <a:pt x="15103" y="3628"/>
                  <a:pt x="15188" y="3628"/>
                </a:cubicBezTo>
                <a:cubicBezTo>
                  <a:pt x="15188" y="3628"/>
                  <a:pt x="15188" y="3628"/>
                  <a:pt x="15188" y="3628"/>
                </a:cubicBezTo>
                <a:cubicBezTo>
                  <a:pt x="15103" y="3628"/>
                  <a:pt x="15103" y="3712"/>
                  <a:pt x="15103" y="3712"/>
                </a:cubicBezTo>
                <a:cubicBezTo>
                  <a:pt x="15019" y="3712"/>
                  <a:pt x="15019" y="3712"/>
                  <a:pt x="14934" y="3712"/>
                </a:cubicBezTo>
                <a:cubicBezTo>
                  <a:pt x="14850" y="3628"/>
                  <a:pt x="14850" y="3712"/>
                  <a:pt x="14766" y="3628"/>
                </a:cubicBezTo>
                <a:cubicBezTo>
                  <a:pt x="14766" y="3628"/>
                  <a:pt x="14766" y="3628"/>
                  <a:pt x="14766" y="3628"/>
                </a:cubicBezTo>
                <a:cubicBezTo>
                  <a:pt x="14850" y="3628"/>
                  <a:pt x="14850" y="3544"/>
                  <a:pt x="14934" y="3544"/>
                </a:cubicBezTo>
                <a:cubicBezTo>
                  <a:pt x="14934" y="3544"/>
                  <a:pt x="14934" y="3544"/>
                  <a:pt x="14934" y="3544"/>
                </a:cubicBezTo>
                <a:cubicBezTo>
                  <a:pt x="14934" y="3544"/>
                  <a:pt x="14934" y="3544"/>
                  <a:pt x="14934" y="3544"/>
                </a:cubicBezTo>
                <a:cubicBezTo>
                  <a:pt x="14934" y="3544"/>
                  <a:pt x="14934" y="3544"/>
                  <a:pt x="14934" y="3544"/>
                </a:cubicBezTo>
                <a:cubicBezTo>
                  <a:pt x="14934" y="3459"/>
                  <a:pt x="15019" y="3459"/>
                  <a:pt x="15019" y="3459"/>
                </a:cubicBezTo>
                <a:cubicBezTo>
                  <a:pt x="15019" y="3459"/>
                  <a:pt x="15019" y="3459"/>
                  <a:pt x="15019" y="3459"/>
                </a:cubicBezTo>
                <a:cubicBezTo>
                  <a:pt x="15019" y="3375"/>
                  <a:pt x="15019" y="3375"/>
                  <a:pt x="15019" y="3375"/>
                </a:cubicBezTo>
                <a:cubicBezTo>
                  <a:pt x="15019" y="3375"/>
                  <a:pt x="15103" y="3375"/>
                  <a:pt x="15103" y="3291"/>
                </a:cubicBezTo>
                <a:cubicBezTo>
                  <a:pt x="15103" y="3291"/>
                  <a:pt x="15103" y="3375"/>
                  <a:pt x="15103" y="3375"/>
                </a:cubicBezTo>
                <a:cubicBezTo>
                  <a:pt x="15188" y="3291"/>
                  <a:pt x="15188" y="3291"/>
                  <a:pt x="15272" y="3206"/>
                </a:cubicBezTo>
                <a:cubicBezTo>
                  <a:pt x="13922" y="2447"/>
                  <a:pt x="12403" y="2025"/>
                  <a:pt x="10800" y="2025"/>
                </a:cubicBezTo>
                <a:cubicBezTo>
                  <a:pt x="9450" y="2025"/>
                  <a:pt x="8184" y="2362"/>
                  <a:pt x="7003" y="2869"/>
                </a:cubicBezTo>
                <a:moveTo>
                  <a:pt x="7088" y="3291"/>
                </a:move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moveTo>
                  <a:pt x="14681" y="8353"/>
                </a:moveTo>
                <a:cubicBezTo>
                  <a:pt x="14681" y="8353"/>
                  <a:pt x="14681" y="8353"/>
                  <a:pt x="14597" y="8353"/>
                </a:cubicBezTo>
                <a:cubicBezTo>
                  <a:pt x="14597" y="8353"/>
                  <a:pt x="14597" y="8269"/>
                  <a:pt x="14597" y="8269"/>
                </a:cubicBezTo>
                <a:cubicBezTo>
                  <a:pt x="14681" y="8269"/>
                  <a:pt x="14681" y="8269"/>
                  <a:pt x="14681" y="8184"/>
                </a:cubicBezTo>
                <a:cubicBezTo>
                  <a:pt x="14681" y="8184"/>
                  <a:pt x="14597" y="8184"/>
                  <a:pt x="14597" y="8184"/>
                </a:cubicBezTo>
                <a:cubicBezTo>
                  <a:pt x="14597" y="8184"/>
                  <a:pt x="14597" y="8184"/>
                  <a:pt x="14513" y="8184"/>
                </a:cubicBezTo>
                <a:cubicBezTo>
                  <a:pt x="14513" y="8184"/>
                  <a:pt x="14513" y="8184"/>
                  <a:pt x="14513" y="8184"/>
                </a:cubicBezTo>
                <a:cubicBezTo>
                  <a:pt x="14513" y="8100"/>
                  <a:pt x="14513" y="8100"/>
                  <a:pt x="14513" y="8016"/>
                </a:cubicBezTo>
                <a:cubicBezTo>
                  <a:pt x="14428" y="8016"/>
                  <a:pt x="14428" y="8016"/>
                  <a:pt x="14428" y="8016"/>
                </a:cubicBezTo>
                <a:cubicBezTo>
                  <a:pt x="14428" y="8016"/>
                  <a:pt x="14428" y="8016"/>
                  <a:pt x="14428" y="8016"/>
                </a:cubicBezTo>
                <a:cubicBezTo>
                  <a:pt x="14428" y="8016"/>
                  <a:pt x="14428" y="8016"/>
                  <a:pt x="14428" y="8016"/>
                </a:cubicBezTo>
                <a:cubicBezTo>
                  <a:pt x="14428" y="8016"/>
                  <a:pt x="14513" y="8016"/>
                  <a:pt x="14513" y="8016"/>
                </a:cubicBezTo>
                <a:cubicBezTo>
                  <a:pt x="14513" y="8016"/>
                  <a:pt x="14513" y="8016"/>
                  <a:pt x="14513" y="8016"/>
                </a:cubicBezTo>
                <a:cubicBezTo>
                  <a:pt x="14513" y="8016"/>
                  <a:pt x="14513" y="7931"/>
                  <a:pt x="14513" y="7931"/>
                </a:cubicBezTo>
                <a:cubicBezTo>
                  <a:pt x="14513" y="7931"/>
                  <a:pt x="14513" y="7931"/>
                  <a:pt x="14513" y="7931"/>
                </a:cubicBezTo>
                <a:cubicBezTo>
                  <a:pt x="14513" y="7931"/>
                  <a:pt x="14513" y="7931"/>
                  <a:pt x="14513" y="7931"/>
                </a:cubicBezTo>
                <a:cubicBezTo>
                  <a:pt x="14513" y="7931"/>
                  <a:pt x="14513" y="7847"/>
                  <a:pt x="14597" y="7847"/>
                </a:cubicBezTo>
                <a:cubicBezTo>
                  <a:pt x="14597" y="7847"/>
                  <a:pt x="14681" y="7931"/>
                  <a:pt x="14681" y="7931"/>
                </a:cubicBezTo>
                <a:cubicBezTo>
                  <a:pt x="14681" y="7931"/>
                  <a:pt x="14681" y="7931"/>
                  <a:pt x="14681" y="7931"/>
                </a:cubicBezTo>
                <a:cubicBezTo>
                  <a:pt x="14681" y="7847"/>
                  <a:pt x="14681" y="7847"/>
                  <a:pt x="14681" y="7847"/>
                </a:cubicBezTo>
                <a:cubicBezTo>
                  <a:pt x="14681" y="7847"/>
                  <a:pt x="14681" y="7763"/>
                  <a:pt x="14681" y="7763"/>
                </a:cubicBezTo>
                <a:cubicBezTo>
                  <a:pt x="14681" y="7763"/>
                  <a:pt x="14681" y="7763"/>
                  <a:pt x="14681" y="7763"/>
                </a:cubicBezTo>
                <a:cubicBezTo>
                  <a:pt x="14681" y="7763"/>
                  <a:pt x="14681" y="7678"/>
                  <a:pt x="14681" y="7678"/>
                </a:cubicBezTo>
                <a:cubicBezTo>
                  <a:pt x="14681" y="7678"/>
                  <a:pt x="14681" y="7678"/>
                  <a:pt x="14597" y="7678"/>
                </a:cubicBezTo>
                <a:cubicBezTo>
                  <a:pt x="14597" y="7678"/>
                  <a:pt x="14597" y="7678"/>
                  <a:pt x="14597" y="7678"/>
                </a:cubicBezTo>
                <a:cubicBezTo>
                  <a:pt x="14597" y="7678"/>
                  <a:pt x="14513" y="7678"/>
                  <a:pt x="14513" y="7678"/>
                </a:cubicBezTo>
                <a:cubicBezTo>
                  <a:pt x="14428" y="7678"/>
                  <a:pt x="14428" y="7763"/>
                  <a:pt x="14344" y="7763"/>
                </a:cubicBezTo>
                <a:cubicBezTo>
                  <a:pt x="14344" y="7763"/>
                  <a:pt x="14344" y="7763"/>
                  <a:pt x="14344" y="7763"/>
                </a:cubicBezTo>
                <a:cubicBezTo>
                  <a:pt x="14344" y="7763"/>
                  <a:pt x="14259" y="7763"/>
                  <a:pt x="14259" y="7763"/>
                </a:cubicBezTo>
                <a:cubicBezTo>
                  <a:pt x="14259" y="7847"/>
                  <a:pt x="14259" y="7847"/>
                  <a:pt x="14259" y="7847"/>
                </a:cubicBezTo>
                <a:cubicBezTo>
                  <a:pt x="14259" y="7847"/>
                  <a:pt x="14259" y="7847"/>
                  <a:pt x="14259" y="7847"/>
                </a:cubicBezTo>
                <a:cubicBezTo>
                  <a:pt x="14259" y="7847"/>
                  <a:pt x="14175" y="7847"/>
                  <a:pt x="14175" y="7847"/>
                </a:cubicBezTo>
                <a:cubicBezTo>
                  <a:pt x="14175" y="7847"/>
                  <a:pt x="14175" y="7847"/>
                  <a:pt x="14175" y="7847"/>
                </a:cubicBezTo>
                <a:cubicBezTo>
                  <a:pt x="14175" y="7847"/>
                  <a:pt x="14091" y="7931"/>
                  <a:pt x="14091" y="7931"/>
                </a:cubicBezTo>
                <a:cubicBezTo>
                  <a:pt x="14091" y="7931"/>
                  <a:pt x="14091" y="7931"/>
                  <a:pt x="14091" y="8016"/>
                </a:cubicBezTo>
                <a:cubicBezTo>
                  <a:pt x="14091" y="8016"/>
                  <a:pt x="14091" y="8016"/>
                  <a:pt x="14091" y="8016"/>
                </a:cubicBezTo>
                <a:cubicBezTo>
                  <a:pt x="14091" y="8016"/>
                  <a:pt x="14091" y="8016"/>
                  <a:pt x="14091" y="8016"/>
                </a:cubicBezTo>
                <a:cubicBezTo>
                  <a:pt x="14091" y="8016"/>
                  <a:pt x="14175" y="8100"/>
                  <a:pt x="14175" y="8100"/>
                </a:cubicBezTo>
                <a:cubicBezTo>
                  <a:pt x="14175" y="8100"/>
                  <a:pt x="14175" y="8100"/>
                  <a:pt x="14175" y="8100"/>
                </a:cubicBezTo>
                <a:cubicBezTo>
                  <a:pt x="14175" y="8100"/>
                  <a:pt x="14175" y="8100"/>
                  <a:pt x="14175" y="8100"/>
                </a:cubicBezTo>
                <a:cubicBezTo>
                  <a:pt x="14175" y="8100"/>
                  <a:pt x="14175" y="8100"/>
                  <a:pt x="14175" y="8100"/>
                </a:cubicBezTo>
                <a:cubicBezTo>
                  <a:pt x="14175" y="8100"/>
                  <a:pt x="14175" y="8100"/>
                  <a:pt x="14175" y="8100"/>
                </a:cubicBezTo>
                <a:cubicBezTo>
                  <a:pt x="14175" y="8100"/>
                  <a:pt x="14091" y="8184"/>
                  <a:pt x="14175" y="8184"/>
                </a:cubicBezTo>
                <a:cubicBezTo>
                  <a:pt x="14175" y="8184"/>
                  <a:pt x="14175" y="8184"/>
                  <a:pt x="14175" y="8184"/>
                </a:cubicBezTo>
                <a:cubicBezTo>
                  <a:pt x="14175" y="8184"/>
                  <a:pt x="14175" y="8184"/>
                  <a:pt x="14175" y="8184"/>
                </a:cubicBezTo>
                <a:cubicBezTo>
                  <a:pt x="14175" y="8269"/>
                  <a:pt x="14175" y="8269"/>
                  <a:pt x="14259" y="8269"/>
                </a:cubicBezTo>
                <a:cubicBezTo>
                  <a:pt x="14259" y="8269"/>
                  <a:pt x="14259" y="8269"/>
                  <a:pt x="14259" y="8269"/>
                </a:cubicBezTo>
                <a:cubicBezTo>
                  <a:pt x="14259" y="8353"/>
                  <a:pt x="14259" y="8353"/>
                  <a:pt x="14259" y="8353"/>
                </a:cubicBezTo>
                <a:cubicBezTo>
                  <a:pt x="14344" y="8353"/>
                  <a:pt x="14344" y="8353"/>
                  <a:pt x="14344" y="8437"/>
                </a:cubicBezTo>
                <a:cubicBezTo>
                  <a:pt x="14344" y="8437"/>
                  <a:pt x="14344" y="8437"/>
                  <a:pt x="14344" y="8437"/>
                </a:cubicBezTo>
                <a:cubicBezTo>
                  <a:pt x="14344" y="8437"/>
                  <a:pt x="14428" y="8437"/>
                  <a:pt x="14428" y="8522"/>
                </a:cubicBezTo>
                <a:cubicBezTo>
                  <a:pt x="14428" y="8522"/>
                  <a:pt x="14428" y="8522"/>
                  <a:pt x="14428" y="8522"/>
                </a:cubicBezTo>
                <a:cubicBezTo>
                  <a:pt x="14428" y="8522"/>
                  <a:pt x="14428" y="8522"/>
                  <a:pt x="14428" y="8522"/>
                </a:cubicBezTo>
                <a:cubicBezTo>
                  <a:pt x="14344" y="8437"/>
                  <a:pt x="14344" y="8522"/>
                  <a:pt x="14344" y="8606"/>
                </a:cubicBezTo>
                <a:cubicBezTo>
                  <a:pt x="14344" y="8606"/>
                  <a:pt x="14344" y="8606"/>
                  <a:pt x="14344" y="8606"/>
                </a:cubicBezTo>
                <a:cubicBezTo>
                  <a:pt x="14344" y="8606"/>
                  <a:pt x="14344" y="8606"/>
                  <a:pt x="14344" y="8606"/>
                </a:cubicBezTo>
                <a:cubicBezTo>
                  <a:pt x="14344" y="8606"/>
                  <a:pt x="14344" y="8606"/>
                  <a:pt x="14344" y="8606"/>
                </a:cubicBezTo>
                <a:cubicBezTo>
                  <a:pt x="14344" y="8606"/>
                  <a:pt x="14344" y="8606"/>
                  <a:pt x="14259" y="8606"/>
                </a:cubicBezTo>
                <a:cubicBezTo>
                  <a:pt x="14259" y="8606"/>
                  <a:pt x="14259" y="8606"/>
                  <a:pt x="14259" y="8606"/>
                </a:cubicBezTo>
                <a:cubicBezTo>
                  <a:pt x="14259" y="8691"/>
                  <a:pt x="14259" y="8775"/>
                  <a:pt x="14259" y="8859"/>
                </a:cubicBezTo>
                <a:cubicBezTo>
                  <a:pt x="14344" y="8859"/>
                  <a:pt x="14344" y="8859"/>
                  <a:pt x="14428" y="8859"/>
                </a:cubicBezTo>
                <a:cubicBezTo>
                  <a:pt x="14428" y="8944"/>
                  <a:pt x="14597" y="8944"/>
                  <a:pt x="14681" y="8944"/>
                </a:cubicBezTo>
                <a:cubicBezTo>
                  <a:pt x="14681" y="8944"/>
                  <a:pt x="14766" y="8944"/>
                  <a:pt x="14766" y="8944"/>
                </a:cubicBezTo>
                <a:cubicBezTo>
                  <a:pt x="14766" y="8859"/>
                  <a:pt x="14766" y="8775"/>
                  <a:pt x="14766" y="8775"/>
                </a:cubicBezTo>
                <a:cubicBezTo>
                  <a:pt x="14766" y="8775"/>
                  <a:pt x="14766" y="8775"/>
                  <a:pt x="14766" y="8691"/>
                </a:cubicBezTo>
                <a:cubicBezTo>
                  <a:pt x="14766" y="8691"/>
                  <a:pt x="14766" y="8691"/>
                  <a:pt x="14766" y="8691"/>
                </a:cubicBezTo>
                <a:cubicBezTo>
                  <a:pt x="14766" y="8606"/>
                  <a:pt x="14766" y="8606"/>
                  <a:pt x="14766" y="8606"/>
                </a:cubicBezTo>
                <a:cubicBezTo>
                  <a:pt x="14766" y="8606"/>
                  <a:pt x="14681" y="8606"/>
                  <a:pt x="14681" y="8606"/>
                </a:cubicBezTo>
                <a:cubicBezTo>
                  <a:pt x="14681" y="8606"/>
                  <a:pt x="14681" y="8606"/>
                  <a:pt x="14681" y="8606"/>
                </a:cubicBezTo>
                <a:cubicBezTo>
                  <a:pt x="14681" y="8606"/>
                  <a:pt x="14681" y="8606"/>
                  <a:pt x="14681" y="8606"/>
                </a:cubicBezTo>
                <a:cubicBezTo>
                  <a:pt x="14766" y="8606"/>
                  <a:pt x="14766" y="8606"/>
                  <a:pt x="14766" y="8606"/>
                </a:cubicBezTo>
                <a:cubicBezTo>
                  <a:pt x="14766" y="8606"/>
                  <a:pt x="14766" y="8606"/>
                  <a:pt x="14766" y="8606"/>
                </a:cubicBezTo>
                <a:cubicBezTo>
                  <a:pt x="14766" y="8606"/>
                  <a:pt x="14766" y="8606"/>
                  <a:pt x="14766" y="8606"/>
                </a:cubicBezTo>
                <a:cubicBezTo>
                  <a:pt x="14766" y="8522"/>
                  <a:pt x="14766" y="8522"/>
                  <a:pt x="14766" y="8522"/>
                </a:cubicBezTo>
                <a:cubicBezTo>
                  <a:pt x="14766" y="8522"/>
                  <a:pt x="14766" y="8522"/>
                  <a:pt x="14766" y="8522"/>
                </a:cubicBezTo>
                <a:cubicBezTo>
                  <a:pt x="14681" y="8522"/>
                  <a:pt x="14681" y="8522"/>
                  <a:pt x="14681" y="8522"/>
                </a:cubicBezTo>
                <a:cubicBezTo>
                  <a:pt x="14681" y="8522"/>
                  <a:pt x="14681" y="8437"/>
                  <a:pt x="14681" y="8437"/>
                </a:cubicBezTo>
                <a:cubicBezTo>
                  <a:pt x="14681" y="8437"/>
                  <a:pt x="14681" y="8437"/>
                  <a:pt x="14681" y="8437"/>
                </a:cubicBezTo>
                <a:cubicBezTo>
                  <a:pt x="14681"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850" y="8437"/>
                  <a:pt x="14850" y="8437"/>
                  <a:pt x="14850" y="8437"/>
                </a:cubicBezTo>
                <a:cubicBezTo>
                  <a:pt x="14850" y="8437"/>
                  <a:pt x="14850" y="8437"/>
                  <a:pt x="14850" y="8437"/>
                </a:cubicBezTo>
                <a:cubicBezTo>
                  <a:pt x="14850" y="8437"/>
                  <a:pt x="14850" y="8437"/>
                  <a:pt x="14850" y="8437"/>
                </a:cubicBezTo>
                <a:cubicBezTo>
                  <a:pt x="14850" y="8437"/>
                  <a:pt x="14850" y="8437"/>
                  <a:pt x="14850" y="8437"/>
                </a:cubicBezTo>
                <a:cubicBezTo>
                  <a:pt x="14850" y="8353"/>
                  <a:pt x="14850" y="8353"/>
                  <a:pt x="14766" y="8353"/>
                </a:cubicBezTo>
                <a:cubicBezTo>
                  <a:pt x="14766" y="8353"/>
                  <a:pt x="14766" y="8269"/>
                  <a:pt x="14766" y="8269"/>
                </a:cubicBezTo>
                <a:cubicBezTo>
                  <a:pt x="14766" y="8269"/>
                  <a:pt x="14681" y="8269"/>
                  <a:pt x="14681" y="8269"/>
                </a:cubicBezTo>
                <a:cubicBezTo>
                  <a:pt x="14681" y="8353"/>
                  <a:pt x="14681" y="8353"/>
                  <a:pt x="14681" y="8437"/>
                </a:cubicBezTo>
                <a:cubicBezTo>
                  <a:pt x="14681" y="8353"/>
                  <a:pt x="14681" y="8353"/>
                  <a:pt x="14681" y="8353"/>
                </a:cubicBezTo>
                <a:cubicBezTo>
                  <a:pt x="14681" y="8353"/>
                  <a:pt x="14681" y="8353"/>
                  <a:pt x="14681" y="8353"/>
                </a:cubicBezTo>
                <a:cubicBezTo>
                  <a:pt x="14681" y="8353"/>
                  <a:pt x="14681" y="8353"/>
                  <a:pt x="14681" y="8353"/>
                </a:cubicBezTo>
                <a:moveTo>
                  <a:pt x="12066" y="8353"/>
                </a:moveTo>
                <a:cubicBezTo>
                  <a:pt x="12066" y="8353"/>
                  <a:pt x="12066" y="8353"/>
                  <a:pt x="12066" y="8353"/>
                </a:cubicBezTo>
                <a:cubicBezTo>
                  <a:pt x="12066" y="8353"/>
                  <a:pt x="12066" y="8353"/>
                  <a:pt x="12066" y="8353"/>
                </a:cubicBezTo>
                <a:cubicBezTo>
                  <a:pt x="12066" y="8353"/>
                  <a:pt x="12066" y="8353"/>
                  <a:pt x="12066" y="8353"/>
                </a:cubicBezTo>
                <a:cubicBezTo>
                  <a:pt x="12066" y="8353"/>
                  <a:pt x="12066" y="8353"/>
                  <a:pt x="12066" y="8353"/>
                </a:cubicBezTo>
                <a:cubicBezTo>
                  <a:pt x="12066" y="8353"/>
                  <a:pt x="12066" y="8353"/>
                  <a:pt x="12066" y="8353"/>
                </a:cubicBezTo>
                <a:moveTo>
                  <a:pt x="14934" y="3712"/>
                </a:moveTo>
                <a:cubicBezTo>
                  <a:pt x="15019" y="3712"/>
                  <a:pt x="15019" y="3712"/>
                  <a:pt x="15019" y="3712"/>
                </a:cubicBezTo>
                <a:cubicBezTo>
                  <a:pt x="15019" y="3881"/>
                  <a:pt x="14934" y="3797"/>
                  <a:pt x="14934" y="3966"/>
                </a:cubicBezTo>
                <a:cubicBezTo>
                  <a:pt x="14934" y="4050"/>
                  <a:pt x="14934" y="4134"/>
                  <a:pt x="15019" y="4134"/>
                </a:cubicBezTo>
                <a:cubicBezTo>
                  <a:pt x="15019" y="4134"/>
                  <a:pt x="15103" y="4134"/>
                  <a:pt x="15103" y="4219"/>
                </a:cubicBezTo>
                <a:cubicBezTo>
                  <a:pt x="15019" y="4219"/>
                  <a:pt x="15019" y="4219"/>
                  <a:pt x="14934" y="4219"/>
                </a:cubicBezTo>
                <a:cubicBezTo>
                  <a:pt x="14934" y="4219"/>
                  <a:pt x="14934" y="4219"/>
                  <a:pt x="14850" y="4219"/>
                </a:cubicBezTo>
                <a:cubicBezTo>
                  <a:pt x="14850" y="4219"/>
                  <a:pt x="14850" y="4219"/>
                  <a:pt x="14850" y="4219"/>
                </a:cubicBezTo>
                <a:cubicBezTo>
                  <a:pt x="14766" y="4219"/>
                  <a:pt x="14766" y="4219"/>
                  <a:pt x="14766" y="4219"/>
                </a:cubicBezTo>
                <a:cubicBezTo>
                  <a:pt x="14766" y="4134"/>
                  <a:pt x="14766" y="4134"/>
                  <a:pt x="14766" y="4134"/>
                </a:cubicBezTo>
                <a:cubicBezTo>
                  <a:pt x="14766" y="4134"/>
                  <a:pt x="14766" y="4134"/>
                  <a:pt x="14850" y="4134"/>
                </a:cubicBezTo>
                <a:cubicBezTo>
                  <a:pt x="14766" y="4134"/>
                  <a:pt x="14681" y="4050"/>
                  <a:pt x="14681" y="4050"/>
                </a:cubicBezTo>
                <a:cubicBezTo>
                  <a:pt x="14597" y="4050"/>
                  <a:pt x="14597" y="4050"/>
                  <a:pt x="14513" y="4050"/>
                </a:cubicBezTo>
                <a:cubicBezTo>
                  <a:pt x="14513" y="4050"/>
                  <a:pt x="14513" y="4050"/>
                  <a:pt x="14513" y="4050"/>
                </a:cubicBezTo>
                <a:cubicBezTo>
                  <a:pt x="14513" y="3966"/>
                  <a:pt x="14513" y="3966"/>
                  <a:pt x="14513" y="3966"/>
                </a:cubicBezTo>
                <a:cubicBezTo>
                  <a:pt x="14597" y="3966"/>
                  <a:pt x="14597" y="3966"/>
                  <a:pt x="14597" y="3966"/>
                </a:cubicBezTo>
                <a:cubicBezTo>
                  <a:pt x="14681" y="3966"/>
                  <a:pt x="14681" y="3881"/>
                  <a:pt x="14681" y="3881"/>
                </a:cubicBezTo>
                <a:cubicBezTo>
                  <a:pt x="14681" y="3881"/>
                  <a:pt x="14681" y="3881"/>
                  <a:pt x="14597" y="3797"/>
                </a:cubicBezTo>
                <a:cubicBezTo>
                  <a:pt x="14597" y="3797"/>
                  <a:pt x="14681" y="3797"/>
                  <a:pt x="14681" y="3797"/>
                </a:cubicBezTo>
                <a:cubicBezTo>
                  <a:pt x="14681" y="3797"/>
                  <a:pt x="14681" y="3797"/>
                  <a:pt x="14681" y="3797"/>
                </a:cubicBezTo>
                <a:cubicBezTo>
                  <a:pt x="14766" y="3712"/>
                  <a:pt x="14766" y="3712"/>
                  <a:pt x="14766" y="3712"/>
                </a:cubicBezTo>
                <a:cubicBezTo>
                  <a:pt x="14850" y="3712"/>
                  <a:pt x="14934" y="3712"/>
                  <a:pt x="14934" y="3712"/>
                </a:cubicBezTo>
                <a:moveTo>
                  <a:pt x="12066" y="2447"/>
                </a:moveTo>
                <a:cubicBezTo>
                  <a:pt x="11981" y="2447"/>
                  <a:pt x="11981" y="2447"/>
                  <a:pt x="11981" y="2531"/>
                </a:cubicBezTo>
                <a:cubicBezTo>
                  <a:pt x="11897" y="2531"/>
                  <a:pt x="11897" y="2531"/>
                  <a:pt x="11897" y="2531"/>
                </a:cubicBezTo>
                <a:cubicBezTo>
                  <a:pt x="11813" y="2531"/>
                  <a:pt x="11813" y="2531"/>
                  <a:pt x="11813" y="2531"/>
                </a:cubicBezTo>
                <a:cubicBezTo>
                  <a:pt x="11728" y="2531"/>
                  <a:pt x="11644" y="2531"/>
                  <a:pt x="11559" y="2531"/>
                </a:cubicBezTo>
                <a:cubicBezTo>
                  <a:pt x="11559" y="2531"/>
                  <a:pt x="11559" y="2531"/>
                  <a:pt x="11559" y="2531"/>
                </a:cubicBezTo>
                <a:cubicBezTo>
                  <a:pt x="11559" y="2447"/>
                  <a:pt x="11559" y="2447"/>
                  <a:pt x="11644" y="2362"/>
                </a:cubicBezTo>
                <a:cubicBezTo>
                  <a:pt x="11644" y="2362"/>
                  <a:pt x="11644" y="2362"/>
                  <a:pt x="11644" y="2362"/>
                </a:cubicBezTo>
                <a:cubicBezTo>
                  <a:pt x="11475" y="2362"/>
                  <a:pt x="11306" y="2447"/>
                  <a:pt x="11222" y="2362"/>
                </a:cubicBezTo>
                <a:cubicBezTo>
                  <a:pt x="11222" y="2362"/>
                  <a:pt x="11222" y="2362"/>
                  <a:pt x="11222" y="2362"/>
                </a:cubicBezTo>
                <a:cubicBezTo>
                  <a:pt x="11306" y="2362"/>
                  <a:pt x="11306" y="2362"/>
                  <a:pt x="11306" y="2278"/>
                </a:cubicBezTo>
                <a:cubicBezTo>
                  <a:pt x="11391" y="2278"/>
                  <a:pt x="11391" y="2278"/>
                  <a:pt x="11391" y="2194"/>
                </a:cubicBezTo>
                <a:cubicBezTo>
                  <a:pt x="11391" y="2194"/>
                  <a:pt x="11475" y="2278"/>
                  <a:pt x="11475" y="2278"/>
                </a:cubicBezTo>
                <a:cubicBezTo>
                  <a:pt x="11559" y="2362"/>
                  <a:pt x="11559" y="2278"/>
                  <a:pt x="11644" y="2362"/>
                </a:cubicBezTo>
                <a:cubicBezTo>
                  <a:pt x="11644" y="2362"/>
                  <a:pt x="11644" y="2278"/>
                  <a:pt x="11644" y="2278"/>
                </a:cubicBezTo>
                <a:cubicBezTo>
                  <a:pt x="11728" y="2278"/>
                  <a:pt x="11728" y="2278"/>
                  <a:pt x="11728" y="2194"/>
                </a:cubicBezTo>
                <a:cubicBezTo>
                  <a:pt x="11728" y="2278"/>
                  <a:pt x="11728" y="2278"/>
                  <a:pt x="11728" y="2362"/>
                </a:cubicBezTo>
                <a:cubicBezTo>
                  <a:pt x="11728" y="2362"/>
                  <a:pt x="11728" y="2362"/>
                  <a:pt x="11728" y="2362"/>
                </a:cubicBezTo>
                <a:cubicBezTo>
                  <a:pt x="11813" y="2278"/>
                  <a:pt x="11813" y="2278"/>
                  <a:pt x="11897" y="2278"/>
                </a:cubicBezTo>
                <a:cubicBezTo>
                  <a:pt x="11897" y="2278"/>
                  <a:pt x="11897" y="2278"/>
                  <a:pt x="11897" y="2278"/>
                </a:cubicBezTo>
                <a:cubicBezTo>
                  <a:pt x="11897" y="2278"/>
                  <a:pt x="11897" y="2278"/>
                  <a:pt x="11897" y="2278"/>
                </a:cubicBezTo>
                <a:cubicBezTo>
                  <a:pt x="11981" y="2278"/>
                  <a:pt x="11981" y="2278"/>
                  <a:pt x="12066" y="2278"/>
                </a:cubicBezTo>
                <a:cubicBezTo>
                  <a:pt x="12066" y="2278"/>
                  <a:pt x="12066" y="2362"/>
                  <a:pt x="12150" y="2362"/>
                </a:cubicBezTo>
                <a:cubicBezTo>
                  <a:pt x="12150" y="2362"/>
                  <a:pt x="12150" y="2362"/>
                  <a:pt x="12150" y="2362"/>
                </a:cubicBezTo>
                <a:cubicBezTo>
                  <a:pt x="12150" y="2362"/>
                  <a:pt x="12150" y="2362"/>
                  <a:pt x="12150" y="2362"/>
                </a:cubicBezTo>
                <a:lnTo>
                  <a:pt x="12066" y="2447"/>
                </a:lnTo>
                <a:close/>
                <a:moveTo>
                  <a:pt x="11306" y="2531"/>
                </a:moveTo>
                <a:cubicBezTo>
                  <a:pt x="11391" y="2531"/>
                  <a:pt x="11391" y="2531"/>
                  <a:pt x="11391" y="2531"/>
                </a:cubicBezTo>
                <a:cubicBezTo>
                  <a:pt x="11475" y="2531"/>
                  <a:pt x="11475" y="2616"/>
                  <a:pt x="11475" y="2616"/>
                </a:cubicBezTo>
                <a:cubicBezTo>
                  <a:pt x="11475" y="2616"/>
                  <a:pt x="11475" y="2616"/>
                  <a:pt x="11475" y="2616"/>
                </a:cubicBezTo>
                <a:cubicBezTo>
                  <a:pt x="11391" y="2616"/>
                  <a:pt x="11391" y="2700"/>
                  <a:pt x="11391" y="2700"/>
                </a:cubicBezTo>
                <a:cubicBezTo>
                  <a:pt x="11306" y="2700"/>
                  <a:pt x="11306" y="2784"/>
                  <a:pt x="11306" y="2784"/>
                </a:cubicBezTo>
                <a:cubicBezTo>
                  <a:pt x="11306" y="2869"/>
                  <a:pt x="11306" y="2869"/>
                  <a:pt x="11306" y="2869"/>
                </a:cubicBezTo>
                <a:cubicBezTo>
                  <a:pt x="11222" y="2869"/>
                  <a:pt x="11222" y="2869"/>
                  <a:pt x="11222" y="2869"/>
                </a:cubicBezTo>
                <a:cubicBezTo>
                  <a:pt x="11138" y="2953"/>
                  <a:pt x="11138" y="2953"/>
                  <a:pt x="11138" y="3037"/>
                </a:cubicBezTo>
                <a:cubicBezTo>
                  <a:pt x="11138" y="3037"/>
                  <a:pt x="11138" y="3037"/>
                  <a:pt x="11138" y="3037"/>
                </a:cubicBezTo>
                <a:cubicBezTo>
                  <a:pt x="11053" y="3037"/>
                  <a:pt x="10884" y="2953"/>
                  <a:pt x="10884" y="2953"/>
                </a:cubicBezTo>
                <a:cubicBezTo>
                  <a:pt x="10884" y="2953"/>
                  <a:pt x="10884" y="2953"/>
                  <a:pt x="10884" y="2953"/>
                </a:cubicBezTo>
                <a:cubicBezTo>
                  <a:pt x="10884" y="2869"/>
                  <a:pt x="10884" y="2869"/>
                  <a:pt x="10884" y="2869"/>
                </a:cubicBezTo>
                <a:cubicBezTo>
                  <a:pt x="10969" y="2869"/>
                  <a:pt x="11053" y="2869"/>
                  <a:pt x="11138" y="2869"/>
                </a:cubicBezTo>
                <a:cubicBezTo>
                  <a:pt x="11053" y="2869"/>
                  <a:pt x="11053" y="2784"/>
                  <a:pt x="11053" y="2784"/>
                </a:cubicBezTo>
                <a:cubicBezTo>
                  <a:pt x="10969" y="2784"/>
                  <a:pt x="10969" y="2869"/>
                  <a:pt x="10884" y="2869"/>
                </a:cubicBezTo>
                <a:cubicBezTo>
                  <a:pt x="10800" y="2869"/>
                  <a:pt x="10800" y="2784"/>
                  <a:pt x="10800" y="2784"/>
                </a:cubicBezTo>
                <a:cubicBezTo>
                  <a:pt x="10800" y="2784"/>
                  <a:pt x="10800" y="2784"/>
                  <a:pt x="10800" y="2784"/>
                </a:cubicBezTo>
                <a:cubicBezTo>
                  <a:pt x="10884" y="2784"/>
                  <a:pt x="11053" y="2784"/>
                  <a:pt x="11053" y="2700"/>
                </a:cubicBezTo>
                <a:cubicBezTo>
                  <a:pt x="11053" y="2700"/>
                  <a:pt x="11053" y="2700"/>
                  <a:pt x="11053" y="2700"/>
                </a:cubicBezTo>
                <a:cubicBezTo>
                  <a:pt x="11053" y="2700"/>
                  <a:pt x="10969" y="2616"/>
                  <a:pt x="10969" y="2616"/>
                </a:cubicBezTo>
                <a:cubicBezTo>
                  <a:pt x="10884" y="2616"/>
                  <a:pt x="10884" y="2700"/>
                  <a:pt x="10800" y="2700"/>
                </a:cubicBezTo>
                <a:cubicBezTo>
                  <a:pt x="10716" y="2784"/>
                  <a:pt x="10631" y="2616"/>
                  <a:pt x="10631" y="2616"/>
                </a:cubicBezTo>
                <a:cubicBezTo>
                  <a:pt x="10631" y="2616"/>
                  <a:pt x="10631" y="2616"/>
                  <a:pt x="10716" y="2531"/>
                </a:cubicBezTo>
                <a:cubicBezTo>
                  <a:pt x="10716" y="2531"/>
                  <a:pt x="10631" y="2531"/>
                  <a:pt x="10631" y="2531"/>
                </a:cubicBezTo>
                <a:cubicBezTo>
                  <a:pt x="10631" y="2531"/>
                  <a:pt x="10631" y="2531"/>
                  <a:pt x="10547" y="2531"/>
                </a:cubicBezTo>
                <a:cubicBezTo>
                  <a:pt x="10547" y="2531"/>
                  <a:pt x="10547" y="2447"/>
                  <a:pt x="10547" y="2447"/>
                </a:cubicBezTo>
                <a:cubicBezTo>
                  <a:pt x="10547" y="2447"/>
                  <a:pt x="10547" y="2447"/>
                  <a:pt x="10631" y="2447"/>
                </a:cubicBezTo>
                <a:cubicBezTo>
                  <a:pt x="10631" y="2447"/>
                  <a:pt x="10631" y="2447"/>
                  <a:pt x="10716" y="2447"/>
                </a:cubicBezTo>
                <a:cubicBezTo>
                  <a:pt x="10716" y="2447"/>
                  <a:pt x="10716" y="2362"/>
                  <a:pt x="10800" y="2362"/>
                </a:cubicBezTo>
                <a:cubicBezTo>
                  <a:pt x="10800" y="2447"/>
                  <a:pt x="10800" y="2447"/>
                  <a:pt x="10800" y="2447"/>
                </a:cubicBezTo>
                <a:cubicBezTo>
                  <a:pt x="10800" y="2447"/>
                  <a:pt x="10800" y="2531"/>
                  <a:pt x="10884" y="2531"/>
                </a:cubicBezTo>
                <a:cubicBezTo>
                  <a:pt x="10884" y="2531"/>
                  <a:pt x="10884" y="2531"/>
                  <a:pt x="10884" y="2531"/>
                </a:cubicBezTo>
                <a:cubicBezTo>
                  <a:pt x="10884" y="2447"/>
                  <a:pt x="10884" y="2447"/>
                  <a:pt x="10884" y="2447"/>
                </a:cubicBezTo>
                <a:cubicBezTo>
                  <a:pt x="10884" y="2362"/>
                  <a:pt x="10884" y="2362"/>
                  <a:pt x="10884" y="2447"/>
                </a:cubicBezTo>
                <a:cubicBezTo>
                  <a:pt x="10969" y="2447"/>
                  <a:pt x="10969" y="2531"/>
                  <a:pt x="11053" y="2531"/>
                </a:cubicBezTo>
                <a:cubicBezTo>
                  <a:pt x="11053" y="2531"/>
                  <a:pt x="11053" y="2531"/>
                  <a:pt x="11053" y="2531"/>
                </a:cubicBezTo>
                <a:cubicBezTo>
                  <a:pt x="11053" y="2531"/>
                  <a:pt x="10969" y="2447"/>
                  <a:pt x="11053" y="2362"/>
                </a:cubicBezTo>
                <a:cubicBezTo>
                  <a:pt x="11053" y="2362"/>
                  <a:pt x="11053" y="2362"/>
                  <a:pt x="11053" y="2362"/>
                </a:cubicBezTo>
                <a:cubicBezTo>
                  <a:pt x="11053" y="2362"/>
                  <a:pt x="11138" y="2362"/>
                  <a:pt x="11138" y="2362"/>
                </a:cubicBezTo>
                <a:cubicBezTo>
                  <a:pt x="11222" y="2362"/>
                  <a:pt x="11222" y="2362"/>
                  <a:pt x="11222" y="2362"/>
                </a:cubicBezTo>
                <a:cubicBezTo>
                  <a:pt x="11222" y="2362"/>
                  <a:pt x="11222" y="2362"/>
                  <a:pt x="11222" y="2362"/>
                </a:cubicBezTo>
                <a:cubicBezTo>
                  <a:pt x="11222" y="2447"/>
                  <a:pt x="11222" y="2447"/>
                  <a:pt x="11222" y="2447"/>
                </a:cubicBezTo>
                <a:cubicBezTo>
                  <a:pt x="11222" y="2531"/>
                  <a:pt x="11222" y="2531"/>
                  <a:pt x="11222" y="2531"/>
                </a:cubicBezTo>
                <a:cubicBezTo>
                  <a:pt x="11222" y="2447"/>
                  <a:pt x="11222" y="2447"/>
                  <a:pt x="11306" y="2447"/>
                </a:cubicBezTo>
                <a:cubicBezTo>
                  <a:pt x="11306" y="2447"/>
                  <a:pt x="11306" y="2531"/>
                  <a:pt x="11306" y="2531"/>
                </a:cubicBezTo>
                <a:moveTo>
                  <a:pt x="9450" y="7172"/>
                </a:moveTo>
                <a:cubicBezTo>
                  <a:pt x="9450" y="7172"/>
                  <a:pt x="9450" y="7172"/>
                  <a:pt x="9450" y="7172"/>
                </a:cubicBezTo>
                <a:cubicBezTo>
                  <a:pt x="9534" y="7172"/>
                  <a:pt x="9619" y="7172"/>
                  <a:pt x="9619" y="7172"/>
                </a:cubicBezTo>
                <a:cubicBezTo>
                  <a:pt x="9619" y="7172"/>
                  <a:pt x="9619" y="7172"/>
                  <a:pt x="9619" y="7172"/>
                </a:cubicBezTo>
                <a:cubicBezTo>
                  <a:pt x="9619" y="7172"/>
                  <a:pt x="9619" y="7172"/>
                  <a:pt x="9619" y="7172"/>
                </a:cubicBezTo>
                <a:cubicBezTo>
                  <a:pt x="9534" y="7172"/>
                  <a:pt x="9534" y="7172"/>
                  <a:pt x="9534" y="7172"/>
                </a:cubicBezTo>
                <a:cubicBezTo>
                  <a:pt x="9534" y="7172"/>
                  <a:pt x="9534" y="7256"/>
                  <a:pt x="9450" y="7256"/>
                </a:cubicBezTo>
                <a:cubicBezTo>
                  <a:pt x="9450" y="7256"/>
                  <a:pt x="9450" y="7256"/>
                  <a:pt x="9450" y="7256"/>
                </a:cubicBezTo>
                <a:cubicBezTo>
                  <a:pt x="9366" y="7256"/>
                  <a:pt x="9366" y="7256"/>
                  <a:pt x="9366" y="7256"/>
                </a:cubicBezTo>
                <a:cubicBezTo>
                  <a:pt x="9366" y="7256"/>
                  <a:pt x="9366" y="7256"/>
                  <a:pt x="9366" y="7256"/>
                </a:cubicBezTo>
                <a:cubicBezTo>
                  <a:pt x="9281" y="7256"/>
                  <a:pt x="9281" y="7256"/>
                  <a:pt x="9281" y="7256"/>
                </a:cubicBezTo>
                <a:cubicBezTo>
                  <a:pt x="9281" y="7256"/>
                  <a:pt x="9281" y="7256"/>
                  <a:pt x="9281" y="7256"/>
                </a:cubicBezTo>
                <a:cubicBezTo>
                  <a:pt x="9197" y="7256"/>
                  <a:pt x="9197" y="7256"/>
                  <a:pt x="9113" y="7256"/>
                </a:cubicBezTo>
                <a:cubicBezTo>
                  <a:pt x="9113" y="7341"/>
                  <a:pt x="9113" y="7256"/>
                  <a:pt x="9028" y="7256"/>
                </a:cubicBezTo>
                <a:cubicBezTo>
                  <a:pt x="9028" y="7256"/>
                  <a:pt x="9028" y="7256"/>
                  <a:pt x="9028" y="7256"/>
                </a:cubicBezTo>
                <a:cubicBezTo>
                  <a:pt x="8944" y="7256"/>
                  <a:pt x="8944" y="7341"/>
                  <a:pt x="8944" y="7341"/>
                </a:cubicBezTo>
                <a:cubicBezTo>
                  <a:pt x="8944" y="7341"/>
                  <a:pt x="8944" y="7341"/>
                  <a:pt x="8944" y="7341"/>
                </a:cubicBezTo>
                <a:cubicBezTo>
                  <a:pt x="8944" y="7341"/>
                  <a:pt x="8859" y="7341"/>
                  <a:pt x="8859" y="7341"/>
                </a:cubicBezTo>
                <a:cubicBezTo>
                  <a:pt x="8859" y="7341"/>
                  <a:pt x="8859" y="7341"/>
                  <a:pt x="8859" y="7256"/>
                </a:cubicBezTo>
                <a:cubicBezTo>
                  <a:pt x="8944" y="7256"/>
                  <a:pt x="9028" y="7256"/>
                  <a:pt x="9028" y="7172"/>
                </a:cubicBezTo>
                <a:cubicBezTo>
                  <a:pt x="9028" y="7172"/>
                  <a:pt x="9028" y="7172"/>
                  <a:pt x="9028" y="7172"/>
                </a:cubicBezTo>
                <a:cubicBezTo>
                  <a:pt x="9113" y="7172"/>
                  <a:pt x="9113" y="7172"/>
                  <a:pt x="9113" y="7172"/>
                </a:cubicBezTo>
                <a:cubicBezTo>
                  <a:pt x="9113" y="7172"/>
                  <a:pt x="9197" y="7088"/>
                  <a:pt x="9197" y="7088"/>
                </a:cubicBezTo>
                <a:cubicBezTo>
                  <a:pt x="9197" y="7088"/>
                  <a:pt x="9113" y="7172"/>
                  <a:pt x="9113" y="7172"/>
                </a:cubicBezTo>
                <a:cubicBezTo>
                  <a:pt x="9113" y="7172"/>
                  <a:pt x="9113" y="7172"/>
                  <a:pt x="9113" y="7172"/>
                </a:cubicBezTo>
                <a:cubicBezTo>
                  <a:pt x="9113" y="7172"/>
                  <a:pt x="9113" y="7172"/>
                  <a:pt x="9113" y="7172"/>
                </a:cubicBezTo>
                <a:cubicBezTo>
                  <a:pt x="9113" y="7088"/>
                  <a:pt x="9028" y="7088"/>
                  <a:pt x="9028" y="7088"/>
                </a:cubicBezTo>
                <a:cubicBezTo>
                  <a:pt x="9028" y="7088"/>
                  <a:pt x="9028" y="7088"/>
                  <a:pt x="8944" y="7088"/>
                </a:cubicBezTo>
                <a:cubicBezTo>
                  <a:pt x="8944" y="7088"/>
                  <a:pt x="8944" y="7088"/>
                  <a:pt x="8944" y="7088"/>
                </a:cubicBezTo>
                <a:cubicBezTo>
                  <a:pt x="8944" y="7088"/>
                  <a:pt x="8944" y="7088"/>
                  <a:pt x="8944" y="7088"/>
                </a:cubicBezTo>
                <a:cubicBezTo>
                  <a:pt x="8944" y="7088"/>
                  <a:pt x="9028" y="7088"/>
                  <a:pt x="9028" y="7003"/>
                </a:cubicBezTo>
                <a:cubicBezTo>
                  <a:pt x="9028" y="7003"/>
                  <a:pt x="9028" y="7003"/>
                  <a:pt x="9028" y="6919"/>
                </a:cubicBezTo>
                <a:cubicBezTo>
                  <a:pt x="9028" y="6919"/>
                  <a:pt x="9028" y="6919"/>
                  <a:pt x="9028" y="6919"/>
                </a:cubicBezTo>
                <a:cubicBezTo>
                  <a:pt x="9028" y="6919"/>
                  <a:pt x="9028" y="6919"/>
                  <a:pt x="9028" y="6919"/>
                </a:cubicBezTo>
                <a:cubicBezTo>
                  <a:pt x="9028" y="6919"/>
                  <a:pt x="9028" y="6919"/>
                  <a:pt x="9028" y="6919"/>
                </a:cubicBezTo>
                <a:cubicBezTo>
                  <a:pt x="9028" y="6919"/>
                  <a:pt x="9113" y="6919"/>
                  <a:pt x="9197" y="6919"/>
                </a:cubicBezTo>
                <a:cubicBezTo>
                  <a:pt x="9197" y="6919"/>
                  <a:pt x="9197" y="6919"/>
                  <a:pt x="9197" y="6919"/>
                </a:cubicBezTo>
                <a:cubicBezTo>
                  <a:pt x="9113" y="6834"/>
                  <a:pt x="9197" y="6834"/>
                  <a:pt x="9197" y="6750"/>
                </a:cubicBezTo>
                <a:cubicBezTo>
                  <a:pt x="9197" y="6750"/>
                  <a:pt x="9197" y="6750"/>
                  <a:pt x="9197" y="6750"/>
                </a:cubicBezTo>
                <a:cubicBezTo>
                  <a:pt x="9113" y="6750"/>
                  <a:pt x="9113" y="6750"/>
                  <a:pt x="9113" y="6750"/>
                </a:cubicBezTo>
                <a:cubicBezTo>
                  <a:pt x="9113" y="6750"/>
                  <a:pt x="9113" y="6750"/>
                  <a:pt x="9113" y="6750"/>
                </a:cubicBezTo>
                <a:cubicBezTo>
                  <a:pt x="9113" y="6750"/>
                  <a:pt x="9113" y="6666"/>
                  <a:pt x="9113" y="6666"/>
                </a:cubicBezTo>
                <a:cubicBezTo>
                  <a:pt x="9113" y="6666"/>
                  <a:pt x="9113" y="6666"/>
                  <a:pt x="9028" y="6666"/>
                </a:cubicBezTo>
                <a:cubicBezTo>
                  <a:pt x="9028" y="6666"/>
                  <a:pt x="9028" y="6666"/>
                  <a:pt x="9028" y="6666"/>
                </a:cubicBezTo>
                <a:cubicBezTo>
                  <a:pt x="9028" y="6666"/>
                  <a:pt x="9028" y="6666"/>
                  <a:pt x="9028" y="6666"/>
                </a:cubicBezTo>
                <a:cubicBezTo>
                  <a:pt x="8944" y="6666"/>
                  <a:pt x="8944" y="6666"/>
                  <a:pt x="8944" y="6666"/>
                </a:cubicBezTo>
                <a:cubicBezTo>
                  <a:pt x="8944" y="6666"/>
                  <a:pt x="9028" y="6581"/>
                  <a:pt x="9028" y="6581"/>
                </a:cubicBezTo>
                <a:cubicBezTo>
                  <a:pt x="8944" y="6581"/>
                  <a:pt x="8944" y="6581"/>
                  <a:pt x="8944" y="6581"/>
                </a:cubicBezTo>
                <a:cubicBezTo>
                  <a:pt x="8944" y="6581"/>
                  <a:pt x="9028" y="6581"/>
                  <a:pt x="9028" y="6497"/>
                </a:cubicBezTo>
                <a:cubicBezTo>
                  <a:pt x="9028" y="6497"/>
                  <a:pt x="9028" y="6497"/>
                  <a:pt x="9028" y="6497"/>
                </a:cubicBezTo>
                <a:cubicBezTo>
                  <a:pt x="8944" y="6497"/>
                  <a:pt x="8944" y="6497"/>
                  <a:pt x="8944" y="6497"/>
                </a:cubicBezTo>
                <a:cubicBezTo>
                  <a:pt x="8944" y="6497"/>
                  <a:pt x="8944" y="6497"/>
                  <a:pt x="8944" y="6581"/>
                </a:cubicBezTo>
                <a:cubicBezTo>
                  <a:pt x="8944" y="6581"/>
                  <a:pt x="8944" y="6581"/>
                  <a:pt x="8944" y="6581"/>
                </a:cubicBezTo>
                <a:cubicBezTo>
                  <a:pt x="8859" y="6497"/>
                  <a:pt x="8944" y="6497"/>
                  <a:pt x="8944" y="6413"/>
                </a:cubicBezTo>
                <a:cubicBezTo>
                  <a:pt x="8944" y="6413"/>
                  <a:pt x="8944" y="6413"/>
                  <a:pt x="8944" y="6413"/>
                </a:cubicBezTo>
                <a:cubicBezTo>
                  <a:pt x="8944" y="6413"/>
                  <a:pt x="8944" y="6413"/>
                  <a:pt x="8944" y="6413"/>
                </a:cubicBezTo>
                <a:cubicBezTo>
                  <a:pt x="8859" y="6413"/>
                  <a:pt x="8859" y="6413"/>
                  <a:pt x="8859" y="6497"/>
                </a:cubicBezTo>
                <a:cubicBezTo>
                  <a:pt x="8859" y="6497"/>
                  <a:pt x="8859" y="6497"/>
                  <a:pt x="8859" y="6413"/>
                </a:cubicBezTo>
                <a:cubicBezTo>
                  <a:pt x="8859" y="6413"/>
                  <a:pt x="8859" y="6413"/>
                  <a:pt x="8859" y="6413"/>
                </a:cubicBezTo>
                <a:cubicBezTo>
                  <a:pt x="8859" y="6328"/>
                  <a:pt x="8859" y="6328"/>
                  <a:pt x="8859" y="6328"/>
                </a:cubicBezTo>
                <a:cubicBezTo>
                  <a:pt x="8859" y="6328"/>
                  <a:pt x="8944" y="6328"/>
                  <a:pt x="8944" y="6328"/>
                </a:cubicBezTo>
                <a:cubicBezTo>
                  <a:pt x="8944" y="6328"/>
                  <a:pt x="8859" y="6328"/>
                  <a:pt x="8859" y="6328"/>
                </a:cubicBezTo>
                <a:cubicBezTo>
                  <a:pt x="8859" y="6244"/>
                  <a:pt x="8859" y="6244"/>
                  <a:pt x="8944" y="6244"/>
                </a:cubicBezTo>
                <a:cubicBezTo>
                  <a:pt x="8944" y="6244"/>
                  <a:pt x="8944" y="6244"/>
                  <a:pt x="8944" y="6244"/>
                </a:cubicBezTo>
                <a:cubicBezTo>
                  <a:pt x="8944" y="6244"/>
                  <a:pt x="8944" y="6244"/>
                  <a:pt x="8944" y="6244"/>
                </a:cubicBezTo>
                <a:cubicBezTo>
                  <a:pt x="8944" y="6244"/>
                  <a:pt x="8944" y="6244"/>
                  <a:pt x="8944" y="6244"/>
                </a:cubicBezTo>
                <a:cubicBezTo>
                  <a:pt x="8944" y="6159"/>
                  <a:pt x="8944" y="6159"/>
                  <a:pt x="8944" y="6159"/>
                </a:cubicBezTo>
                <a:cubicBezTo>
                  <a:pt x="8944" y="6159"/>
                  <a:pt x="8944" y="6159"/>
                  <a:pt x="8944" y="6159"/>
                </a:cubicBezTo>
                <a:cubicBezTo>
                  <a:pt x="8944" y="6159"/>
                  <a:pt x="9028" y="6159"/>
                  <a:pt x="9028" y="6159"/>
                </a:cubicBezTo>
                <a:cubicBezTo>
                  <a:pt x="9028" y="6159"/>
                  <a:pt x="9113" y="6159"/>
                  <a:pt x="9113" y="6159"/>
                </a:cubicBezTo>
                <a:cubicBezTo>
                  <a:pt x="9113" y="6159"/>
                  <a:pt x="9197" y="6159"/>
                  <a:pt x="9113" y="6159"/>
                </a:cubicBezTo>
                <a:cubicBezTo>
                  <a:pt x="9113" y="6244"/>
                  <a:pt x="9028" y="6244"/>
                  <a:pt x="9028" y="6328"/>
                </a:cubicBezTo>
                <a:cubicBezTo>
                  <a:pt x="9028" y="6328"/>
                  <a:pt x="9028" y="6328"/>
                  <a:pt x="9028" y="6328"/>
                </a:cubicBezTo>
                <a:cubicBezTo>
                  <a:pt x="9113" y="6328"/>
                  <a:pt x="9197" y="6244"/>
                  <a:pt x="9281" y="6328"/>
                </a:cubicBezTo>
                <a:cubicBezTo>
                  <a:pt x="9281" y="6328"/>
                  <a:pt x="9281" y="6328"/>
                  <a:pt x="9281" y="6328"/>
                </a:cubicBezTo>
                <a:cubicBezTo>
                  <a:pt x="9197" y="6413"/>
                  <a:pt x="9197" y="6497"/>
                  <a:pt x="9113" y="6497"/>
                </a:cubicBezTo>
                <a:cubicBezTo>
                  <a:pt x="9113" y="6497"/>
                  <a:pt x="9113" y="6497"/>
                  <a:pt x="9113" y="6497"/>
                </a:cubicBezTo>
                <a:cubicBezTo>
                  <a:pt x="9197" y="6497"/>
                  <a:pt x="9197" y="6497"/>
                  <a:pt x="9197" y="6497"/>
                </a:cubicBezTo>
                <a:cubicBezTo>
                  <a:pt x="9197" y="6497"/>
                  <a:pt x="9197" y="6497"/>
                  <a:pt x="9197" y="6497"/>
                </a:cubicBezTo>
                <a:cubicBezTo>
                  <a:pt x="9197" y="6497"/>
                  <a:pt x="9113" y="6497"/>
                  <a:pt x="9113" y="6497"/>
                </a:cubicBezTo>
                <a:cubicBezTo>
                  <a:pt x="9113" y="6497"/>
                  <a:pt x="9113" y="6497"/>
                  <a:pt x="9113" y="6497"/>
                </a:cubicBezTo>
                <a:cubicBezTo>
                  <a:pt x="9113" y="6581"/>
                  <a:pt x="9113" y="6497"/>
                  <a:pt x="9197" y="6497"/>
                </a:cubicBezTo>
                <a:cubicBezTo>
                  <a:pt x="9197" y="6497"/>
                  <a:pt x="9281" y="6581"/>
                  <a:pt x="9281" y="6581"/>
                </a:cubicBezTo>
                <a:cubicBezTo>
                  <a:pt x="9281" y="6666"/>
                  <a:pt x="9281" y="6666"/>
                  <a:pt x="9281" y="6666"/>
                </a:cubicBezTo>
                <a:cubicBezTo>
                  <a:pt x="9366" y="6750"/>
                  <a:pt x="9366" y="6666"/>
                  <a:pt x="9366" y="6750"/>
                </a:cubicBezTo>
                <a:cubicBezTo>
                  <a:pt x="9366" y="6750"/>
                  <a:pt x="9366" y="6750"/>
                  <a:pt x="9450" y="6750"/>
                </a:cubicBezTo>
                <a:cubicBezTo>
                  <a:pt x="9450" y="6834"/>
                  <a:pt x="9450" y="6834"/>
                  <a:pt x="9450" y="6834"/>
                </a:cubicBezTo>
                <a:cubicBezTo>
                  <a:pt x="9450" y="6919"/>
                  <a:pt x="9534" y="6919"/>
                  <a:pt x="9450" y="6919"/>
                </a:cubicBezTo>
                <a:cubicBezTo>
                  <a:pt x="9450" y="6919"/>
                  <a:pt x="9450" y="7003"/>
                  <a:pt x="9450" y="7003"/>
                </a:cubicBezTo>
                <a:cubicBezTo>
                  <a:pt x="9534" y="6919"/>
                  <a:pt x="9619" y="6919"/>
                  <a:pt x="9619" y="7003"/>
                </a:cubicBezTo>
                <a:cubicBezTo>
                  <a:pt x="9619" y="7003"/>
                  <a:pt x="9619" y="7003"/>
                  <a:pt x="9619" y="7003"/>
                </a:cubicBezTo>
                <a:cubicBezTo>
                  <a:pt x="9619" y="7088"/>
                  <a:pt x="9534" y="7088"/>
                  <a:pt x="9450" y="7172"/>
                </a:cubicBezTo>
                <a:moveTo>
                  <a:pt x="8944" y="6581"/>
                </a:moveTo>
                <a:cubicBezTo>
                  <a:pt x="8944" y="6581"/>
                  <a:pt x="8944" y="6581"/>
                  <a:pt x="8944" y="6581"/>
                </a:cubicBezTo>
                <a:cubicBezTo>
                  <a:pt x="8944" y="6581"/>
                  <a:pt x="8944" y="6581"/>
                  <a:pt x="8859" y="6581"/>
                </a:cubicBezTo>
                <a:cubicBezTo>
                  <a:pt x="8859" y="6581"/>
                  <a:pt x="8859" y="6581"/>
                  <a:pt x="8859" y="6581"/>
                </a:cubicBezTo>
                <a:cubicBezTo>
                  <a:pt x="8859" y="6581"/>
                  <a:pt x="8859" y="6581"/>
                  <a:pt x="8859" y="6581"/>
                </a:cubicBezTo>
                <a:cubicBezTo>
                  <a:pt x="8859" y="6581"/>
                  <a:pt x="8859" y="6581"/>
                  <a:pt x="8944" y="6581"/>
                </a:cubicBezTo>
                <a:moveTo>
                  <a:pt x="8859" y="6750"/>
                </a:moveTo>
                <a:cubicBezTo>
                  <a:pt x="8859" y="6750"/>
                  <a:pt x="8859" y="6834"/>
                  <a:pt x="8775" y="6834"/>
                </a:cubicBezTo>
                <a:cubicBezTo>
                  <a:pt x="8859" y="6834"/>
                  <a:pt x="8859" y="6919"/>
                  <a:pt x="8859" y="6919"/>
                </a:cubicBezTo>
                <a:cubicBezTo>
                  <a:pt x="8859" y="7003"/>
                  <a:pt x="8859" y="7003"/>
                  <a:pt x="8859" y="7003"/>
                </a:cubicBezTo>
                <a:cubicBezTo>
                  <a:pt x="8775" y="7003"/>
                  <a:pt x="8775" y="7003"/>
                  <a:pt x="8775" y="7003"/>
                </a:cubicBezTo>
                <a:cubicBezTo>
                  <a:pt x="8775" y="7003"/>
                  <a:pt x="8775" y="7003"/>
                  <a:pt x="8775" y="7088"/>
                </a:cubicBezTo>
                <a:cubicBezTo>
                  <a:pt x="8775" y="7088"/>
                  <a:pt x="8691" y="7088"/>
                  <a:pt x="8691" y="7088"/>
                </a:cubicBezTo>
                <a:cubicBezTo>
                  <a:pt x="8691" y="7088"/>
                  <a:pt x="8606" y="7088"/>
                  <a:pt x="8606" y="7088"/>
                </a:cubicBezTo>
                <a:cubicBezTo>
                  <a:pt x="8606" y="7088"/>
                  <a:pt x="8606" y="7088"/>
                  <a:pt x="8606" y="7088"/>
                </a:cubicBezTo>
                <a:cubicBezTo>
                  <a:pt x="8522" y="7088"/>
                  <a:pt x="8522" y="7172"/>
                  <a:pt x="8522" y="7172"/>
                </a:cubicBezTo>
                <a:cubicBezTo>
                  <a:pt x="8522" y="7088"/>
                  <a:pt x="8522" y="7088"/>
                  <a:pt x="8522" y="7088"/>
                </a:cubicBezTo>
                <a:cubicBezTo>
                  <a:pt x="8437" y="7088"/>
                  <a:pt x="8437" y="7088"/>
                  <a:pt x="8437" y="7088"/>
                </a:cubicBezTo>
                <a:cubicBezTo>
                  <a:pt x="8437" y="7088"/>
                  <a:pt x="8437" y="7088"/>
                  <a:pt x="8437" y="7088"/>
                </a:cubicBezTo>
                <a:cubicBezTo>
                  <a:pt x="8437" y="7088"/>
                  <a:pt x="8437" y="7088"/>
                  <a:pt x="8437" y="7088"/>
                </a:cubicBezTo>
                <a:cubicBezTo>
                  <a:pt x="8437" y="7088"/>
                  <a:pt x="8437" y="7088"/>
                  <a:pt x="8437" y="7088"/>
                </a:cubicBezTo>
                <a:cubicBezTo>
                  <a:pt x="8437" y="7088"/>
                  <a:pt x="8437" y="7088"/>
                  <a:pt x="8437" y="7088"/>
                </a:cubicBezTo>
                <a:cubicBezTo>
                  <a:pt x="8437" y="7003"/>
                  <a:pt x="8437" y="7003"/>
                  <a:pt x="8437" y="7003"/>
                </a:cubicBezTo>
                <a:cubicBezTo>
                  <a:pt x="8437" y="7003"/>
                  <a:pt x="8437" y="7003"/>
                  <a:pt x="8522" y="7003"/>
                </a:cubicBezTo>
                <a:cubicBezTo>
                  <a:pt x="8522" y="7003"/>
                  <a:pt x="8522" y="7003"/>
                  <a:pt x="8522" y="7003"/>
                </a:cubicBezTo>
                <a:cubicBezTo>
                  <a:pt x="8522" y="7003"/>
                  <a:pt x="8522" y="7003"/>
                  <a:pt x="8522" y="7003"/>
                </a:cubicBezTo>
                <a:cubicBezTo>
                  <a:pt x="8522" y="7003"/>
                  <a:pt x="8522" y="7003"/>
                  <a:pt x="8522" y="7003"/>
                </a:cubicBezTo>
                <a:cubicBezTo>
                  <a:pt x="8522" y="7003"/>
                  <a:pt x="8522" y="7003"/>
                  <a:pt x="8522" y="7003"/>
                </a:cubicBezTo>
                <a:cubicBezTo>
                  <a:pt x="8522" y="7003"/>
                  <a:pt x="8522" y="6919"/>
                  <a:pt x="8522" y="6919"/>
                </a:cubicBezTo>
                <a:cubicBezTo>
                  <a:pt x="8522" y="6919"/>
                  <a:pt x="8522" y="6919"/>
                  <a:pt x="8522" y="6919"/>
                </a:cubicBezTo>
                <a:cubicBezTo>
                  <a:pt x="8522" y="6919"/>
                  <a:pt x="8522" y="6919"/>
                  <a:pt x="8606" y="6919"/>
                </a:cubicBezTo>
                <a:cubicBezTo>
                  <a:pt x="8606" y="6919"/>
                  <a:pt x="8606" y="6919"/>
                  <a:pt x="8606" y="6919"/>
                </a:cubicBezTo>
                <a:cubicBezTo>
                  <a:pt x="8522" y="6919"/>
                  <a:pt x="8437" y="6919"/>
                  <a:pt x="8437" y="6834"/>
                </a:cubicBezTo>
                <a:cubicBezTo>
                  <a:pt x="8437" y="6834"/>
                  <a:pt x="8437" y="6834"/>
                  <a:pt x="8437" y="6834"/>
                </a:cubicBezTo>
                <a:cubicBezTo>
                  <a:pt x="8437" y="6834"/>
                  <a:pt x="8437" y="6834"/>
                  <a:pt x="8437" y="6834"/>
                </a:cubicBezTo>
                <a:cubicBezTo>
                  <a:pt x="8437" y="6834"/>
                  <a:pt x="8437" y="6834"/>
                  <a:pt x="8522" y="6834"/>
                </a:cubicBezTo>
                <a:cubicBezTo>
                  <a:pt x="8437" y="6834"/>
                  <a:pt x="8522" y="6834"/>
                  <a:pt x="8522" y="6834"/>
                </a:cubicBezTo>
                <a:cubicBezTo>
                  <a:pt x="8522" y="6834"/>
                  <a:pt x="8522" y="6834"/>
                  <a:pt x="8522" y="6834"/>
                </a:cubicBezTo>
                <a:cubicBezTo>
                  <a:pt x="8437" y="6834"/>
                  <a:pt x="8437" y="6834"/>
                  <a:pt x="8437" y="6834"/>
                </a:cubicBezTo>
                <a:cubicBezTo>
                  <a:pt x="8437" y="6834"/>
                  <a:pt x="8437" y="6834"/>
                  <a:pt x="8437" y="6834"/>
                </a:cubicBezTo>
                <a:cubicBezTo>
                  <a:pt x="8437" y="6750"/>
                  <a:pt x="8437" y="6750"/>
                  <a:pt x="8437" y="6750"/>
                </a:cubicBezTo>
                <a:cubicBezTo>
                  <a:pt x="8522" y="6750"/>
                  <a:pt x="8522" y="6750"/>
                  <a:pt x="8606" y="6750"/>
                </a:cubicBezTo>
                <a:cubicBezTo>
                  <a:pt x="8606" y="6750"/>
                  <a:pt x="8606" y="6750"/>
                  <a:pt x="8606" y="6750"/>
                </a:cubicBezTo>
                <a:cubicBezTo>
                  <a:pt x="8606" y="6750"/>
                  <a:pt x="8606" y="6750"/>
                  <a:pt x="8606" y="6666"/>
                </a:cubicBezTo>
                <a:cubicBezTo>
                  <a:pt x="8606" y="6666"/>
                  <a:pt x="8606" y="6666"/>
                  <a:pt x="8606" y="6666"/>
                </a:cubicBezTo>
                <a:cubicBezTo>
                  <a:pt x="8606" y="6666"/>
                  <a:pt x="8606" y="6666"/>
                  <a:pt x="8606" y="6666"/>
                </a:cubicBezTo>
                <a:cubicBezTo>
                  <a:pt x="8606" y="6666"/>
                  <a:pt x="8606" y="6666"/>
                  <a:pt x="8606" y="6666"/>
                </a:cubicBezTo>
                <a:cubicBezTo>
                  <a:pt x="8606" y="6666"/>
                  <a:pt x="8606" y="6666"/>
                  <a:pt x="8691" y="6581"/>
                </a:cubicBezTo>
                <a:cubicBezTo>
                  <a:pt x="8691" y="6666"/>
                  <a:pt x="8691" y="6666"/>
                  <a:pt x="8691" y="6666"/>
                </a:cubicBezTo>
                <a:cubicBezTo>
                  <a:pt x="8775" y="6666"/>
                  <a:pt x="8859" y="6581"/>
                  <a:pt x="8859" y="6666"/>
                </a:cubicBezTo>
                <a:cubicBezTo>
                  <a:pt x="8859" y="6666"/>
                  <a:pt x="8859" y="6750"/>
                  <a:pt x="8859" y="6750"/>
                </a:cubicBezTo>
                <a:moveTo>
                  <a:pt x="8437" y="9534"/>
                </a:moveTo>
                <a:cubicBezTo>
                  <a:pt x="8522" y="9450"/>
                  <a:pt x="8522" y="9450"/>
                  <a:pt x="8522" y="9450"/>
                </a:cubicBezTo>
                <a:cubicBezTo>
                  <a:pt x="8522" y="9450"/>
                  <a:pt x="8522" y="9366"/>
                  <a:pt x="8522" y="9366"/>
                </a:cubicBezTo>
                <a:cubicBezTo>
                  <a:pt x="8522" y="9366"/>
                  <a:pt x="8606" y="9281"/>
                  <a:pt x="8606" y="9281"/>
                </a:cubicBezTo>
                <a:cubicBezTo>
                  <a:pt x="8691" y="9281"/>
                  <a:pt x="8775" y="9281"/>
                  <a:pt x="8775" y="9197"/>
                </a:cubicBezTo>
                <a:cubicBezTo>
                  <a:pt x="8775" y="9197"/>
                  <a:pt x="8859" y="9028"/>
                  <a:pt x="8859" y="9028"/>
                </a:cubicBezTo>
                <a:cubicBezTo>
                  <a:pt x="8859" y="9028"/>
                  <a:pt x="8859" y="9028"/>
                  <a:pt x="8859" y="9028"/>
                </a:cubicBezTo>
                <a:cubicBezTo>
                  <a:pt x="8944" y="9028"/>
                  <a:pt x="8944" y="9113"/>
                  <a:pt x="9028" y="9113"/>
                </a:cubicBezTo>
                <a:cubicBezTo>
                  <a:pt x="9028" y="9113"/>
                  <a:pt x="9113" y="9028"/>
                  <a:pt x="9197" y="9028"/>
                </a:cubicBezTo>
                <a:cubicBezTo>
                  <a:pt x="9197" y="9113"/>
                  <a:pt x="9197" y="9113"/>
                  <a:pt x="9281" y="9113"/>
                </a:cubicBezTo>
                <a:cubicBezTo>
                  <a:pt x="9281" y="9113"/>
                  <a:pt x="9281" y="9028"/>
                  <a:pt x="9366" y="9028"/>
                </a:cubicBezTo>
                <a:cubicBezTo>
                  <a:pt x="9366" y="9028"/>
                  <a:pt x="9366" y="9028"/>
                  <a:pt x="9450" y="9028"/>
                </a:cubicBezTo>
                <a:cubicBezTo>
                  <a:pt x="9450" y="9028"/>
                  <a:pt x="9450" y="9028"/>
                  <a:pt x="9450" y="9028"/>
                </a:cubicBezTo>
                <a:cubicBezTo>
                  <a:pt x="9450" y="9028"/>
                  <a:pt x="9450" y="8944"/>
                  <a:pt x="9534" y="8944"/>
                </a:cubicBezTo>
                <a:cubicBezTo>
                  <a:pt x="9534" y="8944"/>
                  <a:pt x="9619" y="8944"/>
                  <a:pt x="9703" y="8944"/>
                </a:cubicBezTo>
                <a:cubicBezTo>
                  <a:pt x="9703" y="8944"/>
                  <a:pt x="9703" y="8944"/>
                  <a:pt x="9703" y="8944"/>
                </a:cubicBezTo>
                <a:cubicBezTo>
                  <a:pt x="9703" y="8944"/>
                  <a:pt x="9788" y="8944"/>
                  <a:pt x="9788" y="8944"/>
                </a:cubicBezTo>
                <a:cubicBezTo>
                  <a:pt x="9788" y="8944"/>
                  <a:pt x="9788" y="8944"/>
                  <a:pt x="9788" y="8859"/>
                </a:cubicBezTo>
                <a:cubicBezTo>
                  <a:pt x="9872" y="8859"/>
                  <a:pt x="9956" y="8944"/>
                  <a:pt x="9956" y="8944"/>
                </a:cubicBezTo>
                <a:cubicBezTo>
                  <a:pt x="10041" y="8944"/>
                  <a:pt x="10041" y="8859"/>
                  <a:pt x="10041" y="8859"/>
                </a:cubicBezTo>
                <a:cubicBezTo>
                  <a:pt x="10125" y="8859"/>
                  <a:pt x="10125" y="8859"/>
                  <a:pt x="10125" y="8859"/>
                </a:cubicBezTo>
                <a:cubicBezTo>
                  <a:pt x="10125" y="8859"/>
                  <a:pt x="10125" y="8859"/>
                  <a:pt x="10209" y="8859"/>
                </a:cubicBezTo>
                <a:cubicBezTo>
                  <a:pt x="10209" y="8859"/>
                  <a:pt x="10209" y="8944"/>
                  <a:pt x="10209" y="8944"/>
                </a:cubicBezTo>
                <a:cubicBezTo>
                  <a:pt x="10294" y="8944"/>
                  <a:pt x="10378" y="8859"/>
                  <a:pt x="10378" y="8859"/>
                </a:cubicBezTo>
                <a:cubicBezTo>
                  <a:pt x="10378" y="8859"/>
                  <a:pt x="10378" y="8859"/>
                  <a:pt x="10378" y="8859"/>
                </a:cubicBezTo>
                <a:cubicBezTo>
                  <a:pt x="10378" y="8859"/>
                  <a:pt x="10463" y="8859"/>
                  <a:pt x="10463" y="8859"/>
                </a:cubicBezTo>
                <a:cubicBezTo>
                  <a:pt x="10463" y="8859"/>
                  <a:pt x="10463" y="8859"/>
                  <a:pt x="10463" y="8944"/>
                </a:cubicBezTo>
                <a:cubicBezTo>
                  <a:pt x="10463" y="8944"/>
                  <a:pt x="10463" y="8944"/>
                  <a:pt x="10463" y="8944"/>
                </a:cubicBezTo>
                <a:cubicBezTo>
                  <a:pt x="10463" y="8859"/>
                  <a:pt x="10547" y="8859"/>
                  <a:pt x="10547" y="8859"/>
                </a:cubicBezTo>
                <a:cubicBezTo>
                  <a:pt x="10547" y="8944"/>
                  <a:pt x="10378" y="8944"/>
                  <a:pt x="10547" y="9028"/>
                </a:cubicBezTo>
                <a:cubicBezTo>
                  <a:pt x="10547" y="9028"/>
                  <a:pt x="10547" y="9028"/>
                  <a:pt x="10547" y="9113"/>
                </a:cubicBezTo>
                <a:cubicBezTo>
                  <a:pt x="10547" y="9113"/>
                  <a:pt x="10463" y="9197"/>
                  <a:pt x="10463" y="9197"/>
                </a:cubicBezTo>
                <a:cubicBezTo>
                  <a:pt x="10463" y="9197"/>
                  <a:pt x="10463" y="9281"/>
                  <a:pt x="10463" y="9281"/>
                </a:cubicBezTo>
                <a:cubicBezTo>
                  <a:pt x="10547" y="9281"/>
                  <a:pt x="10547" y="9281"/>
                  <a:pt x="10547" y="9281"/>
                </a:cubicBezTo>
                <a:cubicBezTo>
                  <a:pt x="10547" y="9281"/>
                  <a:pt x="10547" y="9281"/>
                  <a:pt x="10547" y="9281"/>
                </a:cubicBezTo>
                <a:cubicBezTo>
                  <a:pt x="10631" y="9281"/>
                  <a:pt x="10631" y="9366"/>
                  <a:pt x="10716" y="9366"/>
                </a:cubicBezTo>
                <a:cubicBezTo>
                  <a:pt x="10716" y="9366"/>
                  <a:pt x="10716" y="9366"/>
                  <a:pt x="10800" y="9366"/>
                </a:cubicBezTo>
                <a:cubicBezTo>
                  <a:pt x="10800" y="9366"/>
                  <a:pt x="10800" y="9366"/>
                  <a:pt x="10884" y="9366"/>
                </a:cubicBezTo>
                <a:cubicBezTo>
                  <a:pt x="10884" y="9366"/>
                  <a:pt x="10884" y="9366"/>
                  <a:pt x="10884" y="9366"/>
                </a:cubicBezTo>
                <a:cubicBezTo>
                  <a:pt x="10884" y="9366"/>
                  <a:pt x="10884" y="9366"/>
                  <a:pt x="10884" y="9366"/>
                </a:cubicBezTo>
                <a:cubicBezTo>
                  <a:pt x="10969" y="9450"/>
                  <a:pt x="10969" y="9534"/>
                  <a:pt x="10969" y="9534"/>
                </a:cubicBezTo>
                <a:cubicBezTo>
                  <a:pt x="11053" y="9534"/>
                  <a:pt x="11138" y="9534"/>
                  <a:pt x="11222" y="9534"/>
                </a:cubicBezTo>
                <a:cubicBezTo>
                  <a:pt x="11222" y="9534"/>
                  <a:pt x="11306" y="9619"/>
                  <a:pt x="11306" y="9619"/>
                </a:cubicBezTo>
                <a:cubicBezTo>
                  <a:pt x="11306" y="9619"/>
                  <a:pt x="11391" y="9619"/>
                  <a:pt x="11391" y="9619"/>
                </a:cubicBezTo>
                <a:cubicBezTo>
                  <a:pt x="11475" y="9534"/>
                  <a:pt x="11391" y="9534"/>
                  <a:pt x="11391" y="9450"/>
                </a:cubicBezTo>
                <a:cubicBezTo>
                  <a:pt x="11475" y="9366"/>
                  <a:pt x="11559" y="9366"/>
                  <a:pt x="11728" y="9366"/>
                </a:cubicBezTo>
                <a:cubicBezTo>
                  <a:pt x="11728" y="9366"/>
                  <a:pt x="11728" y="9450"/>
                  <a:pt x="11728" y="9450"/>
                </a:cubicBezTo>
                <a:cubicBezTo>
                  <a:pt x="11728" y="9450"/>
                  <a:pt x="11813" y="9450"/>
                  <a:pt x="11813" y="9450"/>
                </a:cubicBezTo>
                <a:cubicBezTo>
                  <a:pt x="11897" y="9450"/>
                  <a:pt x="11897" y="9450"/>
                  <a:pt x="11897" y="9450"/>
                </a:cubicBezTo>
                <a:cubicBezTo>
                  <a:pt x="11897" y="9450"/>
                  <a:pt x="11897" y="9450"/>
                  <a:pt x="11897" y="9534"/>
                </a:cubicBezTo>
                <a:cubicBezTo>
                  <a:pt x="12066" y="9534"/>
                  <a:pt x="12066" y="9534"/>
                  <a:pt x="12066" y="9534"/>
                </a:cubicBezTo>
                <a:cubicBezTo>
                  <a:pt x="12066" y="9534"/>
                  <a:pt x="12150" y="9534"/>
                  <a:pt x="12150" y="9534"/>
                </a:cubicBezTo>
                <a:cubicBezTo>
                  <a:pt x="12150" y="9534"/>
                  <a:pt x="12234" y="9534"/>
                  <a:pt x="12234" y="9534"/>
                </a:cubicBezTo>
                <a:cubicBezTo>
                  <a:pt x="12234" y="9534"/>
                  <a:pt x="12234" y="9534"/>
                  <a:pt x="12234" y="9534"/>
                </a:cubicBezTo>
                <a:cubicBezTo>
                  <a:pt x="12319" y="9534"/>
                  <a:pt x="12319" y="9619"/>
                  <a:pt x="12319" y="9534"/>
                </a:cubicBezTo>
                <a:cubicBezTo>
                  <a:pt x="12319" y="9534"/>
                  <a:pt x="12319" y="9534"/>
                  <a:pt x="12403" y="9534"/>
                </a:cubicBezTo>
                <a:cubicBezTo>
                  <a:pt x="12403" y="9534"/>
                  <a:pt x="12488" y="9450"/>
                  <a:pt x="12572" y="9534"/>
                </a:cubicBezTo>
                <a:cubicBezTo>
                  <a:pt x="12572" y="9534"/>
                  <a:pt x="12572" y="9534"/>
                  <a:pt x="12572" y="9534"/>
                </a:cubicBezTo>
                <a:cubicBezTo>
                  <a:pt x="12656" y="9534"/>
                  <a:pt x="12656" y="9534"/>
                  <a:pt x="12741" y="9534"/>
                </a:cubicBezTo>
                <a:cubicBezTo>
                  <a:pt x="12741" y="9534"/>
                  <a:pt x="12741" y="9534"/>
                  <a:pt x="12825" y="9534"/>
                </a:cubicBezTo>
                <a:cubicBezTo>
                  <a:pt x="12825" y="9619"/>
                  <a:pt x="12825" y="9619"/>
                  <a:pt x="12909" y="9703"/>
                </a:cubicBezTo>
                <a:cubicBezTo>
                  <a:pt x="12825" y="9788"/>
                  <a:pt x="12825" y="9872"/>
                  <a:pt x="12825" y="9872"/>
                </a:cubicBezTo>
                <a:cubicBezTo>
                  <a:pt x="12825" y="9872"/>
                  <a:pt x="12825" y="9872"/>
                  <a:pt x="12825" y="9872"/>
                </a:cubicBezTo>
                <a:cubicBezTo>
                  <a:pt x="12741" y="9872"/>
                  <a:pt x="12656" y="9788"/>
                  <a:pt x="12656" y="9703"/>
                </a:cubicBezTo>
                <a:cubicBezTo>
                  <a:pt x="12656" y="9703"/>
                  <a:pt x="12656" y="9703"/>
                  <a:pt x="12656" y="9703"/>
                </a:cubicBezTo>
                <a:cubicBezTo>
                  <a:pt x="12656" y="9788"/>
                  <a:pt x="12741" y="9788"/>
                  <a:pt x="12741" y="9872"/>
                </a:cubicBezTo>
                <a:cubicBezTo>
                  <a:pt x="12741" y="9956"/>
                  <a:pt x="12741" y="9956"/>
                  <a:pt x="12825" y="10041"/>
                </a:cubicBezTo>
                <a:cubicBezTo>
                  <a:pt x="12825" y="10125"/>
                  <a:pt x="12909" y="10209"/>
                  <a:pt x="12909" y="10209"/>
                </a:cubicBezTo>
                <a:cubicBezTo>
                  <a:pt x="12909" y="10294"/>
                  <a:pt x="12909" y="10294"/>
                  <a:pt x="12994" y="10294"/>
                </a:cubicBezTo>
                <a:cubicBezTo>
                  <a:pt x="12994" y="10294"/>
                  <a:pt x="12994" y="10294"/>
                  <a:pt x="12909" y="10294"/>
                </a:cubicBezTo>
                <a:cubicBezTo>
                  <a:pt x="12994" y="10378"/>
                  <a:pt x="12994" y="10378"/>
                  <a:pt x="12994" y="10378"/>
                </a:cubicBezTo>
                <a:cubicBezTo>
                  <a:pt x="12994" y="10378"/>
                  <a:pt x="12994" y="10463"/>
                  <a:pt x="12994" y="10463"/>
                </a:cubicBezTo>
                <a:cubicBezTo>
                  <a:pt x="13078" y="10463"/>
                  <a:pt x="13078" y="10547"/>
                  <a:pt x="13078" y="10547"/>
                </a:cubicBezTo>
                <a:cubicBezTo>
                  <a:pt x="13163" y="10631"/>
                  <a:pt x="13078" y="10800"/>
                  <a:pt x="13163" y="10800"/>
                </a:cubicBezTo>
                <a:cubicBezTo>
                  <a:pt x="13163" y="10884"/>
                  <a:pt x="13247" y="10884"/>
                  <a:pt x="13247" y="10884"/>
                </a:cubicBezTo>
                <a:cubicBezTo>
                  <a:pt x="13331" y="10969"/>
                  <a:pt x="13331" y="11138"/>
                  <a:pt x="13416" y="11222"/>
                </a:cubicBezTo>
                <a:cubicBezTo>
                  <a:pt x="13416" y="11222"/>
                  <a:pt x="13416" y="11222"/>
                  <a:pt x="13416" y="11222"/>
                </a:cubicBezTo>
                <a:cubicBezTo>
                  <a:pt x="13416" y="11222"/>
                  <a:pt x="13416" y="11138"/>
                  <a:pt x="13416" y="11138"/>
                </a:cubicBezTo>
                <a:cubicBezTo>
                  <a:pt x="13416" y="11138"/>
                  <a:pt x="13416" y="11222"/>
                  <a:pt x="13416" y="11222"/>
                </a:cubicBezTo>
                <a:cubicBezTo>
                  <a:pt x="13416" y="11222"/>
                  <a:pt x="13500" y="11222"/>
                  <a:pt x="13500" y="11222"/>
                </a:cubicBezTo>
                <a:cubicBezTo>
                  <a:pt x="13500" y="11222"/>
                  <a:pt x="13500" y="11306"/>
                  <a:pt x="13584" y="11306"/>
                </a:cubicBezTo>
                <a:cubicBezTo>
                  <a:pt x="13584" y="11306"/>
                  <a:pt x="13584" y="11306"/>
                  <a:pt x="13584" y="11306"/>
                </a:cubicBezTo>
                <a:cubicBezTo>
                  <a:pt x="13584" y="11306"/>
                  <a:pt x="13584" y="11391"/>
                  <a:pt x="13669" y="11391"/>
                </a:cubicBezTo>
                <a:cubicBezTo>
                  <a:pt x="13669" y="11391"/>
                  <a:pt x="13753" y="11475"/>
                  <a:pt x="13753" y="11475"/>
                </a:cubicBezTo>
                <a:cubicBezTo>
                  <a:pt x="13753" y="11475"/>
                  <a:pt x="13669" y="11559"/>
                  <a:pt x="13669" y="11559"/>
                </a:cubicBezTo>
                <a:cubicBezTo>
                  <a:pt x="13669" y="11559"/>
                  <a:pt x="13669" y="11559"/>
                  <a:pt x="13669" y="11559"/>
                </a:cubicBezTo>
                <a:cubicBezTo>
                  <a:pt x="13669" y="11559"/>
                  <a:pt x="13669" y="11559"/>
                  <a:pt x="13669" y="11559"/>
                </a:cubicBezTo>
                <a:cubicBezTo>
                  <a:pt x="13669" y="11559"/>
                  <a:pt x="13669" y="11559"/>
                  <a:pt x="13753" y="11559"/>
                </a:cubicBezTo>
                <a:cubicBezTo>
                  <a:pt x="13753" y="11559"/>
                  <a:pt x="13753" y="11644"/>
                  <a:pt x="13838" y="11644"/>
                </a:cubicBezTo>
                <a:cubicBezTo>
                  <a:pt x="13838" y="11644"/>
                  <a:pt x="13838" y="11644"/>
                  <a:pt x="13838" y="11644"/>
                </a:cubicBezTo>
                <a:cubicBezTo>
                  <a:pt x="13922" y="11644"/>
                  <a:pt x="13922" y="11644"/>
                  <a:pt x="14006" y="11644"/>
                </a:cubicBezTo>
                <a:cubicBezTo>
                  <a:pt x="14006" y="11644"/>
                  <a:pt x="14006" y="11644"/>
                  <a:pt x="14006" y="11644"/>
                </a:cubicBezTo>
                <a:cubicBezTo>
                  <a:pt x="14091" y="11644"/>
                  <a:pt x="14091" y="11644"/>
                  <a:pt x="14091" y="11559"/>
                </a:cubicBezTo>
                <a:cubicBezTo>
                  <a:pt x="14091" y="11559"/>
                  <a:pt x="14091" y="11559"/>
                  <a:pt x="14091" y="11559"/>
                </a:cubicBezTo>
                <a:cubicBezTo>
                  <a:pt x="14175" y="11559"/>
                  <a:pt x="14175" y="11559"/>
                  <a:pt x="14175" y="11644"/>
                </a:cubicBezTo>
                <a:cubicBezTo>
                  <a:pt x="14175" y="11559"/>
                  <a:pt x="14259" y="11559"/>
                  <a:pt x="14259" y="11559"/>
                </a:cubicBezTo>
                <a:cubicBezTo>
                  <a:pt x="14259" y="11559"/>
                  <a:pt x="14259" y="11559"/>
                  <a:pt x="14344" y="11559"/>
                </a:cubicBezTo>
                <a:cubicBezTo>
                  <a:pt x="14344" y="11559"/>
                  <a:pt x="14428" y="11559"/>
                  <a:pt x="14428" y="11475"/>
                </a:cubicBezTo>
                <a:cubicBezTo>
                  <a:pt x="14428" y="11559"/>
                  <a:pt x="14513" y="11559"/>
                  <a:pt x="14513" y="11559"/>
                </a:cubicBezTo>
                <a:cubicBezTo>
                  <a:pt x="14513" y="11559"/>
                  <a:pt x="14513" y="11559"/>
                  <a:pt x="14513" y="11559"/>
                </a:cubicBezTo>
                <a:cubicBezTo>
                  <a:pt x="14513" y="11559"/>
                  <a:pt x="14513" y="11559"/>
                  <a:pt x="14513" y="11559"/>
                </a:cubicBezTo>
                <a:cubicBezTo>
                  <a:pt x="14513" y="11644"/>
                  <a:pt x="14513" y="11644"/>
                  <a:pt x="14513" y="11644"/>
                </a:cubicBezTo>
                <a:cubicBezTo>
                  <a:pt x="14513" y="11644"/>
                  <a:pt x="14428" y="11644"/>
                  <a:pt x="14428" y="11728"/>
                </a:cubicBezTo>
                <a:cubicBezTo>
                  <a:pt x="14428" y="11728"/>
                  <a:pt x="14428" y="11728"/>
                  <a:pt x="14428" y="11813"/>
                </a:cubicBezTo>
                <a:cubicBezTo>
                  <a:pt x="14428" y="11813"/>
                  <a:pt x="14428" y="11813"/>
                  <a:pt x="14428" y="11897"/>
                </a:cubicBezTo>
                <a:cubicBezTo>
                  <a:pt x="14344" y="11897"/>
                  <a:pt x="14344" y="11897"/>
                  <a:pt x="14344" y="11897"/>
                </a:cubicBezTo>
                <a:cubicBezTo>
                  <a:pt x="14344" y="11897"/>
                  <a:pt x="14344" y="11897"/>
                  <a:pt x="14344" y="11981"/>
                </a:cubicBezTo>
                <a:cubicBezTo>
                  <a:pt x="14344" y="11981"/>
                  <a:pt x="14344" y="11981"/>
                  <a:pt x="14259" y="12066"/>
                </a:cubicBezTo>
                <a:cubicBezTo>
                  <a:pt x="14259" y="12066"/>
                  <a:pt x="14259" y="12066"/>
                  <a:pt x="14259" y="12150"/>
                </a:cubicBezTo>
                <a:cubicBezTo>
                  <a:pt x="14259" y="12234"/>
                  <a:pt x="14175" y="12234"/>
                  <a:pt x="14091" y="12319"/>
                </a:cubicBezTo>
                <a:cubicBezTo>
                  <a:pt x="14091" y="12403"/>
                  <a:pt x="14006" y="12403"/>
                  <a:pt x="14006" y="12488"/>
                </a:cubicBezTo>
                <a:cubicBezTo>
                  <a:pt x="13922" y="12488"/>
                  <a:pt x="13838" y="12572"/>
                  <a:pt x="13753" y="12656"/>
                </a:cubicBezTo>
                <a:cubicBezTo>
                  <a:pt x="13669" y="12741"/>
                  <a:pt x="13584" y="12741"/>
                  <a:pt x="13584" y="12825"/>
                </a:cubicBezTo>
                <a:cubicBezTo>
                  <a:pt x="13584" y="12909"/>
                  <a:pt x="13584" y="12909"/>
                  <a:pt x="13584" y="12909"/>
                </a:cubicBezTo>
                <a:cubicBezTo>
                  <a:pt x="13500" y="12909"/>
                  <a:pt x="13500" y="12909"/>
                  <a:pt x="13500" y="12909"/>
                </a:cubicBezTo>
                <a:cubicBezTo>
                  <a:pt x="13500" y="12994"/>
                  <a:pt x="13416" y="12994"/>
                  <a:pt x="13416" y="12994"/>
                </a:cubicBezTo>
                <a:cubicBezTo>
                  <a:pt x="13416" y="13078"/>
                  <a:pt x="13331" y="13078"/>
                  <a:pt x="13331" y="13078"/>
                </a:cubicBezTo>
                <a:cubicBezTo>
                  <a:pt x="13331" y="13163"/>
                  <a:pt x="13331" y="13163"/>
                  <a:pt x="13331" y="13163"/>
                </a:cubicBezTo>
                <a:cubicBezTo>
                  <a:pt x="13331" y="13163"/>
                  <a:pt x="13331" y="13163"/>
                  <a:pt x="13331" y="13163"/>
                </a:cubicBezTo>
                <a:cubicBezTo>
                  <a:pt x="13331" y="13163"/>
                  <a:pt x="13247" y="13331"/>
                  <a:pt x="13247" y="13331"/>
                </a:cubicBezTo>
                <a:cubicBezTo>
                  <a:pt x="13331" y="13331"/>
                  <a:pt x="13331" y="13416"/>
                  <a:pt x="13331" y="13416"/>
                </a:cubicBezTo>
                <a:cubicBezTo>
                  <a:pt x="13331" y="13416"/>
                  <a:pt x="13331" y="13416"/>
                  <a:pt x="13331" y="13500"/>
                </a:cubicBezTo>
                <a:cubicBezTo>
                  <a:pt x="13331" y="13500"/>
                  <a:pt x="13331" y="13500"/>
                  <a:pt x="13331" y="13500"/>
                </a:cubicBezTo>
                <a:cubicBezTo>
                  <a:pt x="13331" y="13584"/>
                  <a:pt x="13331" y="13669"/>
                  <a:pt x="13331" y="13669"/>
                </a:cubicBezTo>
                <a:cubicBezTo>
                  <a:pt x="13416" y="13753"/>
                  <a:pt x="13416" y="13753"/>
                  <a:pt x="13416" y="13753"/>
                </a:cubicBezTo>
                <a:cubicBezTo>
                  <a:pt x="13416" y="13753"/>
                  <a:pt x="13416" y="13838"/>
                  <a:pt x="13416" y="13838"/>
                </a:cubicBezTo>
                <a:cubicBezTo>
                  <a:pt x="13416" y="13838"/>
                  <a:pt x="13416" y="13922"/>
                  <a:pt x="13416" y="13922"/>
                </a:cubicBezTo>
                <a:cubicBezTo>
                  <a:pt x="13416" y="14006"/>
                  <a:pt x="13416" y="14006"/>
                  <a:pt x="13416" y="14006"/>
                </a:cubicBezTo>
                <a:cubicBezTo>
                  <a:pt x="13416" y="14006"/>
                  <a:pt x="13416" y="14091"/>
                  <a:pt x="13416" y="14175"/>
                </a:cubicBezTo>
                <a:cubicBezTo>
                  <a:pt x="13500" y="14175"/>
                  <a:pt x="13500" y="14175"/>
                  <a:pt x="13500" y="14175"/>
                </a:cubicBezTo>
                <a:cubicBezTo>
                  <a:pt x="13500" y="14175"/>
                  <a:pt x="13500" y="14175"/>
                  <a:pt x="13500" y="14175"/>
                </a:cubicBezTo>
                <a:cubicBezTo>
                  <a:pt x="13500" y="14175"/>
                  <a:pt x="13500" y="14175"/>
                  <a:pt x="13416" y="14175"/>
                </a:cubicBezTo>
                <a:cubicBezTo>
                  <a:pt x="13416" y="14175"/>
                  <a:pt x="13416" y="14259"/>
                  <a:pt x="13416" y="14259"/>
                </a:cubicBezTo>
                <a:cubicBezTo>
                  <a:pt x="13416" y="14259"/>
                  <a:pt x="13416" y="14344"/>
                  <a:pt x="13331" y="14344"/>
                </a:cubicBezTo>
                <a:cubicBezTo>
                  <a:pt x="13247" y="14428"/>
                  <a:pt x="13163" y="14428"/>
                  <a:pt x="13163" y="14428"/>
                </a:cubicBezTo>
                <a:cubicBezTo>
                  <a:pt x="13078" y="14513"/>
                  <a:pt x="13078" y="14597"/>
                  <a:pt x="12994" y="14597"/>
                </a:cubicBezTo>
                <a:cubicBezTo>
                  <a:pt x="12909" y="14597"/>
                  <a:pt x="12909" y="14681"/>
                  <a:pt x="12909" y="14681"/>
                </a:cubicBezTo>
                <a:cubicBezTo>
                  <a:pt x="12909" y="14766"/>
                  <a:pt x="12909" y="14766"/>
                  <a:pt x="12909" y="14766"/>
                </a:cubicBezTo>
                <a:cubicBezTo>
                  <a:pt x="12909" y="14766"/>
                  <a:pt x="12909" y="14766"/>
                  <a:pt x="12909" y="14766"/>
                </a:cubicBezTo>
                <a:cubicBezTo>
                  <a:pt x="12909" y="14850"/>
                  <a:pt x="12909" y="14850"/>
                  <a:pt x="12909" y="14934"/>
                </a:cubicBezTo>
                <a:cubicBezTo>
                  <a:pt x="12909" y="14934"/>
                  <a:pt x="12909" y="14934"/>
                  <a:pt x="12909" y="14934"/>
                </a:cubicBezTo>
                <a:cubicBezTo>
                  <a:pt x="12909" y="14934"/>
                  <a:pt x="12994" y="15019"/>
                  <a:pt x="12909" y="15019"/>
                </a:cubicBezTo>
                <a:cubicBezTo>
                  <a:pt x="12909" y="15103"/>
                  <a:pt x="12909" y="15103"/>
                  <a:pt x="12909" y="15103"/>
                </a:cubicBezTo>
                <a:cubicBezTo>
                  <a:pt x="12909" y="15103"/>
                  <a:pt x="12909" y="15103"/>
                  <a:pt x="12909" y="15103"/>
                </a:cubicBezTo>
                <a:cubicBezTo>
                  <a:pt x="12909" y="15103"/>
                  <a:pt x="12909" y="15103"/>
                  <a:pt x="12909" y="15103"/>
                </a:cubicBezTo>
                <a:cubicBezTo>
                  <a:pt x="12909" y="15188"/>
                  <a:pt x="12825" y="15188"/>
                  <a:pt x="12741" y="15272"/>
                </a:cubicBezTo>
                <a:cubicBezTo>
                  <a:pt x="12656" y="15272"/>
                  <a:pt x="12656" y="15272"/>
                  <a:pt x="12656" y="15356"/>
                </a:cubicBezTo>
                <a:cubicBezTo>
                  <a:pt x="12656" y="15356"/>
                  <a:pt x="12656" y="15356"/>
                  <a:pt x="12656" y="15356"/>
                </a:cubicBezTo>
                <a:cubicBezTo>
                  <a:pt x="12656" y="15356"/>
                  <a:pt x="12656" y="15356"/>
                  <a:pt x="12656" y="15356"/>
                </a:cubicBezTo>
                <a:cubicBezTo>
                  <a:pt x="12741" y="15441"/>
                  <a:pt x="12656" y="15525"/>
                  <a:pt x="12656" y="15525"/>
                </a:cubicBezTo>
                <a:cubicBezTo>
                  <a:pt x="12656" y="15525"/>
                  <a:pt x="12656" y="15525"/>
                  <a:pt x="12656" y="15525"/>
                </a:cubicBezTo>
                <a:cubicBezTo>
                  <a:pt x="12656" y="15525"/>
                  <a:pt x="12656" y="15609"/>
                  <a:pt x="12656" y="15609"/>
                </a:cubicBezTo>
                <a:cubicBezTo>
                  <a:pt x="12656" y="15609"/>
                  <a:pt x="12572" y="15694"/>
                  <a:pt x="12572" y="15694"/>
                </a:cubicBezTo>
                <a:cubicBezTo>
                  <a:pt x="12403" y="15863"/>
                  <a:pt x="12319" y="15947"/>
                  <a:pt x="12150" y="16116"/>
                </a:cubicBezTo>
                <a:cubicBezTo>
                  <a:pt x="12150" y="16116"/>
                  <a:pt x="12150" y="16116"/>
                  <a:pt x="12150" y="16116"/>
                </a:cubicBezTo>
                <a:cubicBezTo>
                  <a:pt x="12066" y="16200"/>
                  <a:pt x="11981" y="16200"/>
                  <a:pt x="11981" y="16200"/>
                </a:cubicBezTo>
                <a:cubicBezTo>
                  <a:pt x="11981" y="16200"/>
                  <a:pt x="11981" y="16200"/>
                  <a:pt x="11981" y="16200"/>
                </a:cubicBezTo>
                <a:cubicBezTo>
                  <a:pt x="11981" y="16200"/>
                  <a:pt x="11897" y="16200"/>
                  <a:pt x="11897" y="16200"/>
                </a:cubicBezTo>
                <a:cubicBezTo>
                  <a:pt x="11897" y="16200"/>
                  <a:pt x="11897" y="16200"/>
                  <a:pt x="11897" y="16200"/>
                </a:cubicBezTo>
                <a:cubicBezTo>
                  <a:pt x="11813" y="16200"/>
                  <a:pt x="11813" y="16200"/>
                  <a:pt x="11728" y="16200"/>
                </a:cubicBezTo>
                <a:cubicBezTo>
                  <a:pt x="11728" y="16200"/>
                  <a:pt x="11728" y="16200"/>
                  <a:pt x="11728" y="16200"/>
                </a:cubicBezTo>
                <a:cubicBezTo>
                  <a:pt x="11728" y="16200"/>
                  <a:pt x="11644" y="16200"/>
                  <a:pt x="11644" y="16200"/>
                </a:cubicBezTo>
                <a:cubicBezTo>
                  <a:pt x="11644" y="16200"/>
                  <a:pt x="11559" y="16200"/>
                  <a:pt x="11559" y="16200"/>
                </a:cubicBezTo>
                <a:cubicBezTo>
                  <a:pt x="11559" y="16284"/>
                  <a:pt x="11475" y="16200"/>
                  <a:pt x="11475" y="16200"/>
                </a:cubicBezTo>
                <a:cubicBezTo>
                  <a:pt x="11475" y="16284"/>
                  <a:pt x="11391" y="16284"/>
                  <a:pt x="11391" y="16284"/>
                </a:cubicBezTo>
                <a:cubicBezTo>
                  <a:pt x="11391" y="16284"/>
                  <a:pt x="11391" y="16284"/>
                  <a:pt x="11391" y="16284"/>
                </a:cubicBezTo>
                <a:cubicBezTo>
                  <a:pt x="11306" y="16284"/>
                  <a:pt x="11306" y="16200"/>
                  <a:pt x="11306" y="16200"/>
                </a:cubicBezTo>
                <a:cubicBezTo>
                  <a:pt x="11306" y="16200"/>
                  <a:pt x="11306" y="16200"/>
                  <a:pt x="11306" y="16200"/>
                </a:cubicBezTo>
                <a:cubicBezTo>
                  <a:pt x="11306" y="16200"/>
                  <a:pt x="11306" y="16200"/>
                  <a:pt x="11306" y="16200"/>
                </a:cubicBezTo>
                <a:cubicBezTo>
                  <a:pt x="11306" y="16200"/>
                  <a:pt x="11306" y="16200"/>
                  <a:pt x="11306" y="16200"/>
                </a:cubicBezTo>
                <a:cubicBezTo>
                  <a:pt x="11306" y="16200"/>
                  <a:pt x="11306" y="16200"/>
                  <a:pt x="11306" y="16200"/>
                </a:cubicBezTo>
                <a:cubicBezTo>
                  <a:pt x="11306" y="16200"/>
                  <a:pt x="11222" y="16200"/>
                  <a:pt x="11222" y="16200"/>
                </a:cubicBezTo>
                <a:cubicBezTo>
                  <a:pt x="11222" y="16200"/>
                  <a:pt x="11222" y="16200"/>
                  <a:pt x="11222" y="16200"/>
                </a:cubicBezTo>
                <a:cubicBezTo>
                  <a:pt x="11222" y="16200"/>
                  <a:pt x="11222" y="16200"/>
                  <a:pt x="11306" y="16200"/>
                </a:cubicBezTo>
                <a:cubicBezTo>
                  <a:pt x="11222" y="16116"/>
                  <a:pt x="11222" y="16116"/>
                  <a:pt x="11222" y="16031"/>
                </a:cubicBezTo>
                <a:cubicBezTo>
                  <a:pt x="11222" y="16031"/>
                  <a:pt x="11222" y="16031"/>
                  <a:pt x="11222" y="16031"/>
                </a:cubicBezTo>
                <a:cubicBezTo>
                  <a:pt x="11306" y="15947"/>
                  <a:pt x="11222" y="15863"/>
                  <a:pt x="11138" y="15863"/>
                </a:cubicBezTo>
                <a:cubicBezTo>
                  <a:pt x="11138" y="15778"/>
                  <a:pt x="11138" y="15694"/>
                  <a:pt x="11053" y="15609"/>
                </a:cubicBezTo>
                <a:cubicBezTo>
                  <a:pt x="11053" y="15609"/>
                  <a:pt x="10969" y="15525"/>
                  <a:pt x="10969" y="15525"/>
                </a:cubicBezTo>
                <a:cubicBezTo>
                  <a:pt x="10969" y="15441"/>
                  <a:pt x="10969" y="15441"/>
                  <a:pt x="10969" y="15356"/>
                </a:cubicBezTo>
                <a:cubicBezTo>
                  <a:pt x="10969" y="15356"/>
                  <a:pt x="10969" y="15356"/>
                  <a:pt x="10969" y="15356"/>
                </a:cubicBezTo>
                <a:cubicBezTo>
                  <a:pt x="10969" y="15356"/>
                  <a:pt x="10884" y="15272"/>
                  <a:pt x="10884" y="15272"/>
                </a:cubicBezTo>
                <a:cubicBezTo>
                  <a:pt x="10884" y="15272"/>
                  <a:pt x="10884" y="15272"/>
                  <a:pt x="10884" y="15188"/>
                </a:cubicBezTo>
                <a:cubicBezTo>
                  <a:pt x="10884" y="15188"/>
                  <a:pt x="10884" y="15188"/>
                  <a:pt x="10884" y="15188"/>
                </a:cubicBezTo>
                <a:cubicBezTo>
                  <a:pt x="10884" y="15103"/>
                  <a:pt x="10884" y="15103"/>
                  <a:pt x="10884" y="15019"/>
                </a:cubicBezTo>
                <a:cubicBezTo>
                  <a:pt x="10884" y="14934"/>
                  <a:pt x="10800" y="14850"/>
                  <a:pt x="10800" y="14850"/>
                </a:cubicBezTo>
                <a:cubicBezTo>
                  <a:pt x="10800" y="14766"/>
                  <a:pt x="10716" y="14681"/>
                  <a:pt x="10716" y="14597"/>
                </a:cubicBezTo>
                <a:cubicBezTo>
                  <a:pt x="10631" y="14597"/>
                  <a:pt x="10631" y="14513"/>
                  <a:pt x="10631" y="14513"/>
                </a:cubicBezTo>
                <a:cubicBezTo>
                  <a:pt x="10631" y="14428"/>
                  <a:pt x="10631" y="14344"/>
                  <a:pt x="10631" y="14259"/>
                </a:cubicBezTo>
                <a:cubicBezTo>
                  <a:pt x="10631" y="14259"/>
                  <a:pt x="10631" y="14091"/>
                  <a:pt x="10716" y="14006"/>
                </a:cubicBezTo>
                <a:cubicBezTo>
                  <a:pt x="10716" y="14006"/>
                  <a:pt x="10716" y="14006"/>
                  <a:pt x="10716" y="14006"/>
                </a:cubicBezTo>
                <a:cubicBezTo>
                  <a:pt x="10716" y="14006"/>
                  <a:pt x="10716" y="14006"/>
                  <a:pt x="10716" y="14006"/>
                </a:cubicBezTo>
                <a:cubicBezTo>
                  <a:pt x="10716" y="13922"/>
                  <a:pt x="10716" y="13922"/>
                  <a:pt x="10800" y="13922"/>
                </a:cubicBezTo>
                <a:cubicBezTo>
                  <a:pt x="10800" y="13922"/>
                  <a:pt x="10800" y="13838"/>
                  <a:pt x="10800" y="13838"/>
                </a:cubicBezTo>
                <a:cubicBezTo>
                  <a:pt x="10800" y="13838"/>
                  <a:pt x="10800" y="13753"/>
                  <a:pt x="10800" y="13753"/>
                </a:cubicBezTo>
                <a:cubicBezTo>
                  <a:pt x="10800" y="13669"/>
                  <a:pt x="10716" y="13584"/>
                  <a:pt x="10800" y="13584"/>
                </a:cubicBezTo>
                <a:cubicBezTo>
                  <a:pt x="10800" y="13500"/>
                  <a:pt x="10716" y="13500"/>
                  <a:pt x="10716" y="13416"/>
                </a:cubicBezTo>
                <a:cubicBezTo>
                  <a:pt x="10716" y="13416"/>
                  <a:pt x="10716" y="13416"/>
                  <a:pt x="10716" y="13416"/>
                </a:cubicBezTo>
                <a:cubicBezTo>
                  <a:pt x="10716" y="13331"/>
                  <a:pt x="10716" y="13331"/>
                  <a:pt x="10631" y="13331"/>
                </a:cubicBezTo>
                <a:cubicBezTo>
                  <a:pt x="10631" y="13247"/>
                  <a:pt x="10631" y="13247"/>
                  <a:pt x="10631" y="13247"/>
                </a:cubicBezTo>
                <a:cubicBezTo>
                  <a:pt x="10631" y="13247"/>
                  <a:pt x="10631" y="13163"/>
                  <a:pt x="10631" y="13163"/>
                </a:cubicBezTo>
                <a:cubicBezTo>
                  <a:pt x="10547" y="13078"/>
                  <a:pt x="10547" y="13078"/>
                  <a:pt x="10463" y="13078"/>
                </a:cubicBezTo>
                <a:cubicBezTo>
                  <a:pt x="10463" y="12994"/>
                  <a:pt x="10463" y="12994"/>
                  <a:pt x="10463" y="12994"/>
                </a:cubicBezTo>
                <a:cubicBezTo>
                  <a:pt x="10463" y="12994"/>
                  <a:pt x="10463" y="12994"/>
                  <a:pt x="10463" y="12994"/>
                </a:cubicBezTo>
                <a:cubicBezTo>
                  <a:pt x="10463" y="12909"/>
                  <a:pt x="10378" y="12909"/>
                  <a:pt x="10378" y="12909"/>
                </a:cubicBezTo>
                <a:cubicBezTo>
                  <a:pt x="10378" y="12909"/>
                  <a:pt x="10378" y="12909"/>
                  <a:pt x="10378" y="12909"/>
                </a:cubicBezTo>
                <a:cubicBezTo>
                  <a:pt x="10378" y="12909"/>
                  <a:pt x="10378" y="12909"/>
                  <a:pt x="10378" y="12909"/>
                </a:cubicBezTo>
                <a:cubicBezTo>
                  <a:pt x="10378" y="12909"/>
                  <a:pt x="10378" y="12825"/>
                  <a:pt x="10378" y="12825"/>
                </a:cubicBezTo>
                <a:cubicBezTo>
                  <a:pt x="10378" y="12825"/>
                  <a:pt x="10378" y="12825"/>
                  <a:pt x="10378" y="12825"/>
                </a:cubicBezTo>
                <a:cubicBezTo>
                  <a:pt x="10294" y="12825"/>
                  <a:pt x="10294" y="12825"/>
                  <a:pt x="10294" y="12825"/>
                </a:cubicBezTo>
                <a:cubicBezTo>
                  <a:pt x="10378" y="12741"/>
                  <a:pt x="10378" y="12741"/>
                  <a:pt x="10378" y="12656"/>
                </a:cubicBezTo>
                <a:cubicBezTo>
                  <a:pt x="10378" y="12656"/>
                  <a:pt x="10378" y="12656"/>
                  <a:pt x="10378" y="12656"/>
                </a:cubicBezTo>
                <a:cubicBezTo>
                  <a:pt x="10378" y="12656"/>
                  <a:pt x="10378" y="12656"/>
                  <a:pt x="10378" y="12656"/>
                </a:cubicBezTo>
                <a:cubicBezTo>
                  <a:pt x="10378" y="12656"/>
                  <a:pt x="10378" y="12656"/>
                  <a:pt x="10378" y="12656"/>
                </a:cubicBezTo>
                <a:cubicBezTo>
                  <a:pt x="10378" y="12656"/>
                  <a:pt x="10378" y="12656"/>
                  <a:pt x="10378" y="12572"/>
                </a:cubicBezTo>
                <a:cubicBezTo>
                  <a:pt x="10378" y="12572"/>
                  <a:pt x="10378" y="12572"/>
                  <a:pt x="10378" y="12572"/>
                </a:cubicBezTo>
                <a:cubicBezTo>
                  <a:pt x="10378" y="12572"/>
                  <a:pt x="10378" y="12572"/>
                  <a:pt x="10378" y="12572"/>
                </a:cubicBezTo>
                <a:cubicBezTo>
                  <a:pt x="10378" y="12572"/>
                  <a:pt x="10378" y="12488"/>
                  <a:pt x="10463" y="12488"/>
                </a:cubicBezTo>
                <a:cubicBezTo>
                  <a:pt x="10463" y="12488"/>
                  <a:pt x="10378" y="12488"/>
                  <a:pt x="10378" y="12488"/>
                </a:cubicBezTo>
                <a:cubicBezTo>
                  <a:pt x="10378" y="12488"/>
                  <a:pt x="10463" y="12403"/>
                  <a:pt x="10463" y="12403"/>
                </a:cubicBezTo>
                <a:cubicBezTo>
                  <a:pt x="10463" y="12403"/>
                  <a:pt x="10378" y="12403"/>
                  <a:pt x="10378" y="12319"/>
                </a:cubicBezTo>
                <a:cubicBezTo>
                  <a:pt x="10378" y="12319"/>
                  <a:pt x="10378" y="12319"/>
                  <a:pt x="10378" y="12319"/>
                </a:cubicBezTo>
                <a:cubicBezTo>
                  <a:pt x="10378" y="12319"/>
                  <a:pt x="10378" y="12319"/>
                  <a:pt x="10378" y="12319"/>
                </a:cubicBezTo>
                <a:cubicBezTo>
                  <a:pt x="10378" y="12319"/>
                  <a:pt x="10378" y="12319"/>
                  <a:pt x="10378" y="12319"/>
                </a:cubicBezTo>
                <a:cubicBezTo>
                  <a:pt x="10294" y="12319"/>
                  <a:pt x="10378" y="12319"/>
                  <a:pt x="10294" y="12234"/>
                </a:cubicBezTo>
                <a:cubicBezTo>
                  <a:pt x="10294" y="12234"/>
                  <a:pt x="10294" y="12234"/>
                  <a:pt x="10294" y="12234"/>
                </a:cubicBezTo>
                <a:cubicBezTo>
                  <a:pt x="10294" y="12234"/>
                  <a:pt x="10294" y="12234"/>
                  <a:pt x="10294" y="12234"/>
                </a:cubicBezTo>
                <a:cubicBezTo>
                  <a:pt x="10209" y="12234"/>
                  <a:pt x="10209" y="12234"/>
                  <a:pt x="10125" y="12234"/>
                </a:cubicBezTo>
                <a:cubicBezTo>
                  <a:pt x="10125" y="12319"/>
                  <a:pt x="9956" y="12234"/>
                  <a:pt x="9956" y="12150"/>
                </a:cubicBezTo>
                <a:cubicBezTo>
                  <a:pt x="9956" y="12150"/>
                  <a:pt x="9956" y="12150"/>
                  <a:pt x="9956" y="12150"/>
                </a:cubicBezTo>
                <a:cubicBezTo>
                  <a:pt x="9956" y="12150"/>
                  <a:pt x="9956" y="12150"/>
                  <a:pt x="9956" y="12150"/>
                </a:cubicBezTo>
                <a:cubicBezTo>
                  <a:pt x="9956" y="12150"/>
                  <a:pt x="9956" y="12150"/>
                  <a:pt x="9956" y="12150"/>
                </a:cubicBezTo>
                <a:cubicBezTo>
                  <a:pt x="9956" y="12150"/>
                  <a:pt x="9956" y="12150"/>
                  <a:pt x="9956" y="12150"/>
                </a:cubicBezTo>
                <a:cubicBezTo>
                  <a:pt x="9956" y="12066"/>
                  <a:pt x="9872" y="12066"/>
                  <a:pt x="9788" y="12066"/>
                </a:cubicBezTo>
                <a:cubicBezTo>
                  <a:pt x="9788" y="12066"/>
                  <a:pt x="9788" y="12066"/>
                  <a:pt x="9788" y="12066"/>
                </a:cubicBezTo>
                <a:cubicBezTo>
                  <a:pt x="9703" y="12066"/>
                  <a:pt x="9619" y="12066"/>
                  <a:pt x="9619" y="12066"/>
                </a:cubicBezTo>
                <a:cubicBezTo>
                  <a:pt x="9534" y="12066"/>
                  <a:pt x="9534" y="12150"/>
                  <a:pt x="9534" y="12150"/>
                </a:cubicBezTo>
                <a:cubicBezTo>
                  <a:pt x="9534" y="12150"/>
                  <a:pt x="9450" y="12150"/>
                  <a:pt x="9450" y="12150"/>
                </a:cubicBezTo>
                <a:cubicBezTo>
                  <a:pt x="9366" y="12150"/>
                  <a:pt x="9281" y="12234"/>
                  <a:pt x="9281" y="12234"/>
                </a:cubicBezTo>
                <a:cubicBezTo>
                  <a:pt x="9197" y="12234"/>
                  <a:pt x="9197" y="12150"/>
                  <a:pt x="9113" y="12150"/>
                </a:cubicBezTo>
                <a:cubicBezTo>
                  <a:pt x="9113" y="12150"/>
                  <a:pt x="9113" y="12150"/>
                  <a:pt x="9113" y="12234"/>
                </a:cubicBezTo>
                <a:cubicBezTo>
                  <a:pt x="9113" y="12234"/>
                  <a:pt x="9113" y="12150"/>
                  <a:pt x="9028" y="12150"/>
                </a:cubicBezTo>
                <a:cubicBezTo>
                  <a:pt x="9028" y="12150"/>
                  <a:pt x="8944" y="12150"/>
                  <a:pt x="8944" y="12150"/>
                </a:cubicBezTo>
                <a:cubicBezTo>
                  <a:pt x="8859" y="12234"/>
                  <a:pt x="8859" y="12234"/>
                  <a:pt x="8859" y="12234"/>
                </a:cubicBezTo>
                <a:cubicBezTo>
                  <a:pt x="8775" y="12234"/>
                  <a:pt x="8775" y="12234"/>
                  <a:pt x="8691" y="12234"/>
                </a:cubicBezTo>
                <a:cubicBezTo>
                  <a:pt x="8691" y="12319"/>
                  <a:pt x="8606" y="12234"/>
                  <a:pt x="8606" y="12234"/>
                </a:cubicBezTo>
                <a:cubicBezTo>
                  <a:pt x="8522" y="12150"/>
                  <a:pt x="8522" y="12150"/>
                  <a:pt x="8437" y="12066"/>
                </a:cubicBezTo>
                <a:cubicBezTo>
                  <a:pt x="8437" y="12066"/>
                  <a:pt x="8353" y="12066"/>
                  <a:pt x="8353" y="12066"/>
                </a:cubicBezTo>
                <a:cubicBezTo>
                  <a:pt x="8269" y="12066"/>
                  <a:pt x="8269" y="11981"/>
                  <a:pt x="8269" y="11981"/>
                </a:cubicBezTo>
                <a:cubicBezTo>
                  <a:pt x="8269" y="11981"/>
                  <a:pt x="8269" y="11981"/>
                  <a:pt x="8269" y="11981"/>
                </a:cubicBezTo>
                <a:cubicBezTo>
                  <a:pt x="8184" y="11897"/>
                  <a:pt x="8184" y="11897"/>
                  <a:pt x="8184" y="11897"/>
                </a:cubicBezTo>
                <a:cubicBezTo>
                  <a:pt x="8184" y="11897"/>
                  <a:pt x="8184" y="11897"/>
                  <a:pt x="8184" y="11897"/>
                </a:cubicBezTo>
                <a:cubicBezTo>
                  <a:pt x="8184" y="11897"/>
                  <a:pt x="8184" y="11897"/>
                  <a:pt x="8184" y="11897"/>
                </a:cubicBezTo>
                <a:cubicBezTo>
                  <a:pt x="8184" y="11813"/>
                  <a:pt x="8184" y="11813"/>
                  <a:pt x="8184" y="11813"/>
                </a:cubicBezTo>
                <a:cubicBezTo>
                  <a:pt x="8184" y="11813"/>
                  <a:pt x="8184" y="11813"/>
                  <a:pt x="8184" y="11813"/>
                </a:cubicBezTo>
                <a:cubicBezTo>
                  <a:pt x="8184" y="11813"/>
                  <a:pt x="8184" y="11813"/>
                  <a:pt x="8184" y="11813"/>
                </a:cubicBezTo>
                <a:cubicBezTo>
                  <a:pt x="8184" y="11813"/>
                  <a:pt x="8100" y="11813"/>
                  <a:pt x="8100" y="11728"/>
                </a:cubicBezTo>
                <a:cubicBezTo>
                  <a:pt x="8100" y="11728"/>
                  <a:pt x="8100" y="11728"/>
                  <a:pt x="8100" y="11728"/>
                </a:cubicBezTo>
                <a:cubicBezTo>
                  <a:pt x="8100" y="11728"/>
                  <a:pt x="8016" y="11728"/>
                  <a:pt x="8016" y="11644"/>
                </a:cubicBezTo>
                <a:cubicBezTo>
                  <a:pt x="8016" y="11644"/>
                  <a:pt x="8016" y="11644"/>
                  <a:pt x="8016" y="11644"/>
                </a:cubicBezTo>
                <a:cubicBezTo>
                  <a:pt x="8016" y="11644"/>
                  <a:pt x="8016" y="11644"/>
                  <a:pt x="7931" y="11644"/>
                </a:cubicBezTo>
                <a:cubicBezTo>
                  <a:pt x="7931" y="11644"/>
                  <a:pt x="7931" y="11644"/>
                  <a:pt x="7931" y="11644"/>
                </a:cubicBezTo>
                <a:cubicBezTo>
                  <a:pt x="7931" y="11559"/>
                  <a:pt x="7931" y="11559"/>
                  <a:pt x="7931" y="11559"/>
                </a:cubicBezTo>
                <a:cubicBezTo>
                  <a:pt x="7931" y="11559"/>
                  <a:pt x="7931" y="11559"/>
                  <a:pt x="7931" y="11559"/>
                </a:cubicBezTo>
                <a:cubicBezTo>
                  <a:pt x="7931" y="11475"/>
                  <a:pt x="7931" y="11559"/>
                  <a:pt x="7847" y="11559"/>
                </a:cubicBezTo>
                <a:cubicBezTo>
                  <a:pt x="7847" y="11559"/>
                  <a:pt x="7847" y="11475"/>
                  <a:pt x="7847" y="11475"/>
                </a:cubicBezTo>
                <a:cubicBezTo>
                  <a:pt x="7847" y="11475"/>
                  <a:pt x="7847" y="11475"/>
                  <a:pt x="7847" y="11475"/>
                </a:cubicBezTo>
                <a:cubicBezTo>
                  <a:pt x="7847" y="11475"/>
                  <a:pt x="7847" y="11475"/>
                  <a:pt x="7763" y="11475"/>
                </a:cubicBezTo>
                <a:cubicBezTo>
                  <a:pt x="7763" y="11391"/>
                  <a:pt x="7763" y="11391"/>
                  <a:pt x="7763" y="11391"/>
                </a:cubicBezTo>
                <a:cubicBezTo>
                  <a:pt x="7847" y="11391"/>
                  <a:pt x="7847" y="11391"/>
                  <a:pt x="7847" y="11391"/>
                </a:cubicBezTo>
                <a:cubicBezTo>
                  <a:pt x="7847" y="11391"/>
                  <a:pt x="7847" y="11306"/>
                  <a:pt x="7847" y="11306"/>
                </a:cubicBezTo>
                <a:cubicBezTo>
                  <a:pt x="7763" y="11306"/>
                  <a:pt x="7763" y="11222"/>
                  <a:pt x="7763" y="11222"/>
                </a:cubicBezTo>
                <a:cubicBezTo>
                  <a:pt x="7763" y="11222"/>
                  <a:pt x="7763" y="11222"/>
                  <a:pt x="7763" y="11222"/>
                </a:cubicBezTo>
                <a:cubicBezTo>
                  <a:pt x="7763" y="11222"/>
                  <a:pt x="7847" y="11138"/>
                  <a:pt x="7847" y="11138"/>
                </a:cubicBezTo>
                <a:cubicBezTo>
                  <a:pt x="7847" y="11053"/>
                  <a:pt x="7847" y="11053"/>
                  <a:pt x="7847" y="11053"/>
                </a:cubicBezTo>
                <a:cubicBezTo>
                  <a:pt x="7847" y="10969"/>
                  <a:pt x="7931" y="10800"/>
                  <a:pt x="7847" y="10800"/>
                </a:cubicBezTo>
                <a:cubicBezTo>
                  <a:pt x="7847" y="10716"/>
                  <a:pt x="7847" y="10631"/>
                  <a:pt x="7763" y="10631"/>
                </a:cubicBezTo>
                <a:cubicBezTo>
                  <a:pt x="7763" y="10631"/>
                  <a:pt x="7763" y="10631"/>
                  <a:pt x="7763" y="10631"/>
                </a:cubicBezTo>
                <a:cubicBezTo>
                  <a:pt x="7763" y="10547"/>
                  <a:pt x="7763" y="10547"/>
                  <a:pt x="7763" y="10463"/>
                </a:cubicBezTo>
                <a:cubicBezTo>
                  <a:pt x="7847" y="10463"/>
                  <a:pt x="7847" y="10463"/>
                  <a:pt x="7847" y="10463"/>
                </a:cubicBezTo>
                <a:cubicBezTo>
                  <a:pt x="7847" y="10378"/>
                  <a:pt x="7847" y="10378"/>
                  <a:pt x="7931" y="10294"/>
                </a:cubicBezTo>
                <a:cubicBezTo>
                  <a:pt x="7931" y="10294"/>
                  <a:pt x="7931" y="10209"/>
                  <a:pt x="8016" y="10209"/>
                </a:cubicBezTo>
                <a:cubicBezTo>
                  <a:pt x="8016" y="10209"/>
                  <a:pt x="8016" y="10209"/>
                  <a:pt x="8016" y="10209"/>
                </a:cubicBezTo>
                <a:cubicBezTo>
                  <a:pt x="8016" y="10125"/>
                  <a:pt x="8016" y="10125"/>
                  <a:pt x="8016" y="10041"/>
                </a:cubicBezTo>
                <a:cubicBezTo>
                  <a:pt x="8016" y="10041"/>
                  <a:pt x="8100" y="10041"/>
                  <a:pt x="8100" y="10041"/>
                </a:cubicBezTo>
                <a:cubicBezTo>
                  <a:pt x="8100" y="9956"/>
                  <a:pt x="8100" y="9872"/>
                  <a:pt x="8184" y="9872"/>
                </a:cubicBezTo>
                <a:cubicBezTo>
                  <a:pt x="8184" y="9872"/>
                  <a:pt x="8269" y="9872"/>
                  <a:pt x="8269" y="9872"/>
                </a:cubicBezTo>
                <a:cubicBezTo>
                  <a:pt x="8353" y="9872"/>
                  <a:pt x="8437" y="9703"/>
                  <a:pt x="8437" y="9703"/>
                </a:cubicBezTo>
                <a:cubicBezTo>
                  <a:pt x="8522" y="9619"/>
                  <a:pt x="8437" y="9619"/>
                  <a:pt x="8437" y="9534"/>
                </a:cubicBezTo>
                <a:moveTo>
                  <a:pt x="8016" y="5231"/>
                </a:moveTo>
                <a:cubicBezTo>
                  <a:pt x="8016" y="5231"/>
                  <a:pt x="8016" y="5231"/>
                  <a:pt x="8016" y="5231"/>
                </a:cubicBezTo>
                <a:cubicBezTo>
                  <a:pt x="8016" y="5316"/>
                  <a:pt x="8016" y="5316"/>
                  <a:pt x="7931" y="5316"/>
                </a:cubicBezTo>
                <a:cubicBezTo>
                  <a:pt x="7931" y="5316"/>
                  <a:pt x="7847" y="5316"/>
                  <a:pt x="7847" y="5400"/>
                </a:cubicBezTo>
                <a:cubicBezTo>
                  <a:pt x="7763" y="5400"/>
                  <a:pt x="7763" y="5400"/>
                  <a:pt x="7763" y="5400"/>
                </a:cubicBezTo>
                <a:cubicBezTo>
                  <a:pt x="7678" y="5400"/>
                  <a:pt x="7678" y="5484"/>
                  <a:pt x="7594" y="5484"/>
                </a:cubicBezTo>
                <a:cubicBezTo>
                  <a:pt x="7594" y="5400"/>
                  <a:pt x="7509" y="5400"/>
                  <a:pt x="7509" y="5400"/>
                </a:cubicBezTo>
                <a:cubicBezTo>
                  <a:pt x="7509" y="5400"/>
                  <a:pt x="7425" y="5400"/>
                  <a:pt x="7425" y="5400"/>
                </a:cubicBezTo>
                <a:cubicBezTo>
                  <a:pt x="7425" y="5400"/>
                  <a:pt x="7256" y="5400"/>
                  <a:pt x="7256" y="5400"/>
                </a:cubicBezTo>
                <a:cubicBezTo>
                  <a:pt x="7256" y="5316"/>
                  <a:pt x="7341" y="5316"/>
                  <a:pt x="7341" y="5316"/>
                </a:cubicBezTo>
                <a:cubicBezTo>
                  <a:pt x="7256" y="5316"/>
                  <a:pt x="7256" y="5231"/>
                  <a:pt x="7256" y="5231"/>
                </a:cubicBezTo>
                <a:cubicBezTo>
                  <a:pt x="7256" y="5231"/>
                  <a:pt x="7172" y="5231"/>
                  <a:pt x="7172" y="5231"/>
                </a:cubicBezTo>
                <a:cubicBezTo>
                  <a:pt x="7088" y="5231"/>
                  <a:pt x="7088" y="5231"/>
                  <a:pt x="7088" y="5231"/>
                </a:cubicBezTo>
                <a:cubicBezTo>
                  <a:pt x="7088" y="5231"/>
                  <a:pt x="7088" y="5231"/>
                  <a:pt x="7088" y="5231"/>
                </a:cubicBezTo>
                <a:cubicBezTo>
                  <a:pt x="7172" y="5231"/>
                  <a:pt x="7256" y="5231"/>
                  <a:pt x="7341" y="5147"/>
                </a:cubicBezTo>
                <a:cubicBezTo>
                  <a:pt x="7341" y="5147"/>
                  <a:pt x="7341" y="5147"/>
                  <a:pt x="7341" y="5147"/>
                </a:cubicBezTo>
                <a:cubicBezTo>
                  <a:pt x="7341" y="5147"/>
                  <a:pt x="7341" y="5147"/>
                  <a:pt x="7341" y="5147"/>
                </a:cubicBezTo>
                <a:cubicBezTo>
                  <a:pt x="7256" y="5147"/>
                  <a:pt x="7256" y="5147"/>
                  <a:pt x="7256" y="5062"/>
                </a:cubicBezTo>
                <a:cubicBezTo>
                  <a:pt x="7172" y="5062"/>
                  <a:pt x="7088" y="5147"/>
                  <a:pt x="7088" y="5062"/>
                </a:cubicBezTo>
                <a:cubicBezTo>
                  <a:pt x="7088" y="5062"/>
                  <a:pt x="7088" y="5062"/>
                  <a:pt x="7088" y="5062"/>
                </a:cubicBezTo>
                <a:cubicBezTo>
                  <a:pt x="7088" y="5062"/>
                  <a:pt x="7172" y="5062"/>
                  <a:pt x="7172" y="5062"/>
                </a:cubicBezTo>
                <a:cubicBezTo>
                  <a:pt x="7172" y="5062"/>
                  <a:pt x="7172" y="5062"/>
                  <a:pt x="7172" y="5062"/>
                </a:cubicBezTo>
                <a:cubicBezTo>
                  <a:pt x="7172" y="5062"/>
                  <a:pt x="7172" y="5062"/>
                  <a:pt x="7088" y="5062"/>
                </a:cubicBezTo>
                <a:cubicBezTo>
                  <a:pt x="7172" y="4978"/>
                  <a:pt x="7172" y="5062"/>
                  <a:pt x="7256" y="4978"/>
                </a:cubicBezTo>
                <a:cubicBezTo>
                  <a:pt x="7256" y="4978"/>
                  <a:pt x="7256" y="4978"/>
                  <a:pt x="7256" y="4978"/>
                </a:cubicBezTo>
                <a:cubicBezTo>
                  <a:pt x="7256" y="4978"/>
                  <a:pt x="7256" y="4978"/>
                  <a:pt x="7172" y="4978"/>
                </a:cubicBezTo>
                <a:cubicBezTo>
                  <a:pt x="7172" y="4978"/>
                  <a:pt x="7172" y="4978"/>
                  <a:pt x="7172" y="4978"/>
                </a:cubicBezTo>
                <a:cubicBezTo>
                  <a:pt x="7172" y="4978"/>
                  <a:pt x="7256" y="4978"/>
                  <a:pt x="7256" y="4978"/>
                </a:cubicBezTo>
                <a:cubicBezTo>
                  <a:pt x="7256" y="4978"/>
                  <a:pt x="7341" y="4978"/>
                  <a:pt x="7341" y="5062"/>
                </a:cubicBezTo>
                <a:cubicBezTo>
                  <a:pt x="7341" y="5062"/>
                  <a:pt x="7341" y="5062"/>
                  <a:pt x="7341" y="5062"/>
                </a:cubicBezTo>
                <a:cubicBezTo>
                  <a:pt x="7341" y="5147"/>
                  <a:pt x="7341" y="5147"/>
                  <a:pt x="7341" y="5147"/>
                </a:cubicBezTo>
                <a:cubicBezTo>
                  <a:pt x="7425" y="5147"/>
                  <a:pt x="7425" y="5147"/>
                  <a:pt x="7425" y="5147"/>
                </a:cubicBezTo>
                <a:cubicBezTo>
                  <a:pt x="7425" y="5062"/>
                  <a:pt x="7425" y="5062"/>
                  <a:pt x="7425" y="5062"/>
                </a:cubicBezTo>
                <a:cubicBezTo>
                  <a:pt x="7425" y="5062"/>
                  <a:pt x="7425" y="5062"/>
                  <a:pt x="7425" y="4978"/>
                </a:cubicBezTo>
                <a:cubicBezTo>
                  <a:pt x="7509" y="4978"/>
                  <a:pt x="7509" y="4978"/>
                  <a:pt x="7509" y="4978"/>
                </a:cubicBezTo>
                <a:cubicBezTo>
                  <a:pt x="7509" y="4978"/>
                  <a:pt x="7509" y="4978"/>
                  <a:pt x="7509" y="4978"/>
                </a:cubicBezTo>
                <a:cubicBezTo>
                  <a:pt x="7509" y="5062"/>
                  <a:pt x="7509" y="5062"/>
                  <a:pt x="7509" y="5062"/>
                </a:cubicBezTo>
                <a:cubicBezTo>
                  <a:pt x="7594" y="5062"/>
                  <a:pt x="7594" y="5062"/>
                  <a:pt x="7594" y="5062"/>
                </a:cubicBezTo>
                <a:cubicBezTo>
                  <a:pt x="7594" y="5062"/>
                  <a:pt x="7594" y="5062"/>
                  <a:pt x="7594" y="5062"/>
                </a:cubicBezTo>
                <a:cubicBezTo>
                  <a:pt x="7594" y="5062"/>
                  <a:pt x="7594" y="5062"/>
                  <a:pt x="7594" y="5062"/>
                </a:cubicBezTo>
                <a:cubicBezTo>
                  <a:pt x="7594" y="4978"/>
                  <a:pt x="7594" y="4978"/>
                  <a:pt x="7594" y="4978"/>
                </a:cubicBezTo>
                <a:cubicBezTo>
                  <a:pt x="7594" y="5062"/>
                  <a:pt x="7678" y="5062"/>
                  <a:pt x="7678" y="5062"/>
                </a:cubicBezTo>
                <a:cubicBezTo>
                  <a:pt x="7678" y="5062"/>
                  <a:pt x="7678" y="5062"/>
                  <a:pt x="7678" y="4978"/>
                </a:cubicBezTo>
                <a:cubicBezTo>
                  <a:pt x="7763" y="4978"/>
                  <a:pt x="7763" y="5062"/>
                  <a:pt x="7847" y="4978"/>
                </a:cubicBezTo>
                <a:cubicBezTo>
                  <a:pt x="7847" y="4978"/>
                  <a:pt x="7847" y="4978"/>
                  <a:pt x="7847" y="4978"/>
                </a:cubicBezTo>
                <a:cubicBezTo>
                  <a:pt x="7847" y="4978"/>
                  <a:pt x="7847" y="4978"/>
                  <a:pt x="7931" y="4978"/>
                </a:cubicBezTo>
                <a:cubicBezTo>
                  <a:pt x="7931" y="4978"/>
                  <a:pt x="7931" y="4978"/>
                  <a:pt x="8016" y="4978"/>
                </a:cubicBezTo>
                <a:cubicBezTo>
                  <a:pt x="8016" y="4978"/>
                  <a:pt x="8016" y="5062"/>
                  <a:pt x="8016" y="5062"/>
                </a:cubicBezTo>
                <a:cubicBezTo>
                  <a:pt x="8016" y="5062"/>
                  <a:pt x="8016" y="5062"/>
                  <a:pt x="8016" y="5062"/>
                </a:cubicBezTo>
                <a:cubicBezTo>
                  <a:pt x="8016" y="5062"/>
                  <a:pt x="8016" y="5062"/>
                  <a:pt x="8016" y="5062"/>
                </a:cubicBezTo>
                <a:cubicBezTo>
                  <a:pt x="8016" y="5062"/>
                  <a:pt x="8100" y="5062"/>
                  <a:pt x="8100" y="5062"/>
                </a:cubicBezTo>
                <a:cubicBezTo>
                  <a:pt x="8100" y="5147"/>
                  <a:pt x="8100" y="5231"/>
                  <a:pt x="8100" y="5231"/>
                </a:cubicBezTo>
                <a:cubicBezTo>
                  <a:pt x="8100" y="5231"/>
                  <a:pt x="8100" y="5231"/>
                  <a:pt x="8016" y="5231"/>
                </a:cubicBezTo>
                <a:moveTo>
                  <a:pt x="10294" y="12319"/>
                </a:moveTo>
                <a:cubicBezTo>
                  <a:pt x="10294" y="12403"/>
                  <a:pt x="10294" y="12403"/>
                  <a:pt x="10294" y="12403"/>
                </a:cubicBezTo>
                <a:cubicBezTo>
                  <a:pt x="10294" y="12403"/>
                  <a:pt x="10294" y="12403"/>
                  <a:pt x="10294" y="12403"/>
                </a:cubicBezTo>
                <a:cubicBezTo>
                  <a:pt x="10294" y="12403"/>
                  <a:pt x="10294" y="12403"/>
                  <a:pt x="10294" y="12403"/>
                </a:cubicBezTo>
                <a:cubicBezTo>
                  <a:pt x="10294" y="12403"/>
                  <a:pt x="10294" y="12319"/>
                  <a:pt x="10294" y="12319"/>
                </a:cubicBezTo>
                <a:cubicBezTo>
                  <a:pt x="10294" y="12319"/>
                  <a:pt x="10294" y="12319"/>
                  <a:pt x="10294" y="12319"/>
                </a:cubicBezTo>
                <a:moveTo>
                  <a:pt x="13753" y="14850"/>
                </a:moveTo>
                <a:cubicBezTo>
                  <a:pt x="13753" y="14850"/>
                  <a:pt x="13753" y="14850"/>
                  <a:pt x="13753" y="14850"/>
                </a:cubicBezTo>
                <a:cubicBezTo>
                  <a:pt x="13753" y="14850"/>
                  <a:pt x="13838" y="14681"/>
                  <a:pt x="13838" y="14681"/>
                </a:cubicBezTo>
                <a:cubicBezTo>
                  <a:pt x="13838" y="14597"/>
                  <a:pt x="13838" y="14597"/>
                  <a:pt x="13838" y="14597"/>
                </a:cubicBezTo>
                <a:cubicBezTo>
                  <a:pt x="13838" y="14597"/>
                  <a:pt x="13838" y="14597"/>
                  <a:pt x="13838" y="14597"/>
                </a:cubicBezTo>
                <a:cubicBezTo>
                  <a:pt x="13838" y="14513"/>
                  <a:pt x="13753" y="14513"/>
                  <a:pt x="13753" y="14428"/>
                </a:cubicBezTo>
                <a:cubicBezTo>
                  <a:pt x="13838" y="14428"/>
                  <a:pt x="13838" y="14344"/>
                  <a:pt x="13838" y="14344"/>
                </a:cubicBezTo>
                <a:cubicBezTo>
                  <a:pt x="13838" y="14344"/>
                  <a:pt x="13838" y="14344"/>
                  <a:pt x="13838" y="14344"/>
                </a:cubicBezTo>
                <a:cubicBezTo>
                  <a:pt x="13922" y="14344"/>
                  <a:pt x="13922" y="14259"/>
                  <a:pt x="13922" y="14259"/>
                </a:cubicBezTo>
                <a:cubicBezTo>
                  <a:pt x="13922" y="14259"/>
                  <a:pt x="13922" y="14344"/>
                  <a:pt x="13922" y="14259"/>
                </a:cubicBezTo>
                <a:cubicBezTo>
                  <a:pt x="13922" y="14259"/>
                  <a:pt x="13922" y="14259"/>
                  <a:pt x="13922" y="14259"/>
                </a:cubicBezTo>
                <a:cubicBezTo>
                  <a:pt x="14006" y="14259"/>
                  <a:pt x="14006" y="14259"/>
                  <a:pt x="14006" y="14259"/>
                </a:cubicBezTo>
                <a:cubicBezTo>
                  <a:pt x="14006" y="14259"/>
                  <a:pt x="14006" y="14259"/>
                  <a:pt x="14006" y="14259"/>
                </a:cubicBezTo>
                <a:cubicBezTo>
                  <a:pt x="14006" y="14259"/>
                  <a:pt x="14091" y="14259"/>
                  <a:pt x="14091" y="14259"/>
                </a:cubicBezTo>
                <a:cubicBezTo>
                  <a:pt x="14091" y="14259"/>
                  <a:pt x="14091" y="14259"/>
                  <a:pt x="14091" y="14259"/>
                </a:cubicBezTo>
                <a:cubicBezTo>
                  <a:pt x="14091" y="14259"/>
                  <a:pt x="14091" y="14259"/>
                  <a:pt x="14091" y="14259"/>
                </a:cubicBezTo>
                <a:cubicBezTo>
                  <a:pt x="14091" y="14175"/>
                  <a:pt x="14091" y="14175"/>
                  <a:pt x="14091" y="14175"/>
                </a:cubicBezTo>
                <a:cubicBezTo>
                  <a:pt x="14091" y="14175"/>
                  <a:pt x="14091" y="14175"/>
                  <a:pt x="14091" y="14175"/>
                </a:cubicBezTo>
                <a:cubicBezTo>
                  <a:pt x="14091" y="14175"/>
                  <a:pt x="14091" y="14175"/>
                  <a:pt x="14091" y="14175"/>
                </a:cubicBezTo>
                <a:cubicBezTo>
                  <a:pt x="14091" y="14175"/>
                  <a:pt x="14091" y="14175"/>
                  <a:pt x="14175" y="14175"/>
                </a:cubicBezTo>
                <a:cubicBezTo>
                  <a:pt x="14175" y="14175"/>
                  <a:pt x="14175" y="14175"/>
                  <a:pt x="14175" y="14175"/>
                </a:cubicBezTo>
                <a:cubicBezTo>
                  <a:pt x="14175" y="14175"/>
                  <a:pt x="14175" y="14175"/>
                  <a:pt x="14175" y="14091"/>
                </a:cubicBezTo>
                <a:cubicBezTo>
                  <a:pt x="14175" y="14091"/>
                  <a:pt x="14175" y="14091"/>
                  <a:pt x="14175" y="14091"/>
                </a:cubicBezTo>
                <a:cubicBezTo>
                  <a:pt x="14175" y="14091"/>
                  <a:pt x="14175" y="14091"/>
                  <a:pt x="14175" y="14091"/>
                </a:cubicBezTo>
                <a:cubicBezTo>
                  <a:pt x="14175" y="14091"/>
                  <a:pt x="14175" y="14091"/>
                  <a:pt x="14175" y="14091"/>
                </a:cubicBezTo>
                <a:cubicBezTo>
                  <a:pt x="14175" y="14091"/>
                  <a:pt x="14175" y="14091"/>
                  <a:pt x="14175" y="14006"/>
                </a:cubicBezTo>
                <a:cubicBezTo>
                  <a:pt x="14175" y="14006"/>
                  <a:pt x="14175" y="14006"/>
                  <a:pt x="14175" y="14006"/>
                </a:cubicBezTo>
                <a:cubicBezTo>
                  <a:pt x="14175" y="14091"/>
                  <a:pt x="14175" y="14091"/>
                  <a:pt x="14175" y="14091"/>
                </a:cubicBezTo>
                <a:cubicBezTo>
                  <a:pt x="14259" y="14091"/>
                  <a:pt x="14259" y="14091"/>
                  <a:pt x="14259" y="14006"/>
                </a:cubicBezTo>
                <a:cubicBezTo>
                  <a:pt x="14259" y="14006"/>
                  <a:pt x="14259" y="14006"/>
                  <a:pt x="14259" y="13922"/>
                </a:cubicBezTo>
                <a:cubicBezTo>
                  <a:pt x="14259" y="13922"/>
                  <a:pt x="14259" y="13922"/>
                  <a:pt x="14344" y="13922"/>
                </a:cubicBezTo>
                <a:cubicBezTo>
                  <a:pt x="14344" y="13922"/>
                  <a:pt x="14344" y="13922"/>
                  <a:pt x="14344" y="14006"/>
                </a:cubicBezTo>
                <a:cubicBezTo>
                  <a:pt x="14428" y="14006"/>
                  <a:pt x="14344" y="14091"/>
                  <a:pt x="14428" y="14175"/>
                </a:cubicBezTo>
                <a:cubicBezTo>
                  <a:pt x="14428" y="14175"/>
                  <a:pt x="14428" y="14175"/>
                  <a:pt x="14428" y="14259"/>
                </a:cubicBezTo>
                <a:cubicBezTo>
                  <a:pt x="14428" y="14259"/>
                  <a:pt x="14428" y="14259"/>
                  <a:pt x="14428" y="14259"/>
                </a:cubicBezTo>
                <a:cubicBezTo>
                  <a:pt x="14344" y="14259"/>
                  <a:pt x="14344" y="14259"/>
                  <a:pt x="14344" y="14259"/>
                </a:cubicBezTo>
                <a:cubicBezTo>
                  <a:pt x="14344" y="14259"/>
                  <a:pt x="14344" y="14259"/>
                  <a:pt x="14344" y="14259"/>
                </a:cubicBezTo>
                <a:cubicBezTo>
                  <a:pt x="14344" y="14259"/>
                  <a:pt x="14344" y="14259"/>
                  <a:pt x="14344" y="14259"/>
                </a:cubicBezTo>
                <a:cubicBezTo>
                  <a:pt x="14344" y="14259"/>
                  <a:pt x="14344" y="14344"/>
                  <a:pt x="14344" y="14344"/>
                </a:cubicBezTo>
                <a:cubicBezTo>
                  <a:pt x="14344" y="14344"/>
                  <a:pt x="14344" y="14344"/>
                  <a:pt x="14344" y="14428"/>
                </a:cubicBezTo>
                <a:cubicBezTo>
                  <a:pt x="14344" y="14428"/>
                  <a:pt x="14344" y="14513"/>
                  <a:pt x="14344" y="14513"/>
                </a:cubicBezTo>
                <a:cubicBezTo>
                  <a:pt x="14259" y="14681"/>
                  <a:pt x="14175" y="14850"/>
                  <a:pt x="14175" y="15019"/>
                </a:cubicBezTo>
                <a:cubicBezTo>
                  <a:pt x="14175" y="15103"/>
                  <a:pt x="14091" y="15188"/>
                  <a:pt x="14091" y="15272"/>
                </a:cubicBezTo>
                <a:cubicBezTo>
                  <a:pt x="14091" y="15272"/>
                  <a:pt x="14006" y="15272"/>
                  <a:pt x="14006" y="15272"/>
                </a:cubicBezTo>
                <a:cubicBezTo>
                  <a:pt x="13922" y="15272"/>
                  <a:pt x="13922" y="15272"/>
                  <a:pt x="13922" y="15272"/>
                </a:cubicBezTo>
                <a:cubicBezTo>
                  <a:pt x="13838" y="15272"/>
                  <a:pt x="13838" y="15272"/>
                  <a:pt x="13753" y="15188"/>
                </a:cubicBezTo>
                <a:cubicBezTo>
                  <a:pt x="13753" y="15188"/>
                  <a:pt x="13753" y="15188"/>
                  <a:pt x="13753" y="15188"/>
                </a:cubicBezTo>
                <a:cubicBezTo>
                  <a:pt x="13753" y="15188"/>
                  <a:pt x="13753" y="15103"/>
                  <a:pt x="13753" y="15103"/>
                </a:cubicBezTo>
                <a:cubicBezTo>
                  <a:pt x="13753" y="15103"/>
                  <a:pt x="13753" y="15103"/>
                  <a:pt x="13753" y="15019"/>
                </a:cubicBezTo>
                <a:cubicBezTo>
                  <a:pt x="13753" y="15019"/>
                  <a:pt x="13753" y="15019"/>
                  <a:pt x="13753" y="14934"/>
                </a:cubicBezTo>
                <a:cubicBezTo>
                  <a:pt x="13669" y="14934"/>
                  <a:pt x="13753" y="14850"/>
                  <a:pt x="13753" y="14850"/>
                </a:cubicBezTo>
                <a:moveTo>
                  <a:pt x="12825" y="9113"/>
                </a:moveTo>
                <a:cubicBezTo>
                  <a:pt x="12741" y="9113"/>
                  <a:pt x="12741" y="9113"/>
                  <a:pt x="12741" y="9113"/>
                </a:cubicBezTo>
                <a:cubicBezTo>
                  <a:pt x="12741" y="9113"/>
                  <a:pt x="12741" y="9113"/>
                  <a:pt x="12656" y="9113"/>
                </a:cubicBezTo>
                <a:cubicBezTo>
                  <a:pt x="12656" y="9113"/>
                  <a:pt x="12656" y="9113"/>
                  <a:pt x="12656" y="9113"/>
                </a:cubicBezTo>
                <a:cubicBezTo>
                  <a:pt x="12656" y="9113"/>
                  <a:pt x="12656" y="9113"/>
                  <a:pt x="12656" y="9113"/>
                </a:cubicBezTo>
                <a:cubicBezTo>
                  <a:pt x="12656" y="9113"/>
                  <a:pt x="12656" y="9113"/>
                  <a:pt x="12656" y="9113"/>
                </a:cubicBezTo>
                <a:cubicBezTo>
                  <a:pt x="12656" y="9113"/>
                  <a:pt x="12656" y="9028"/>
                  <a:pt x="12656" y="9028"/>
                </a:cubicBezTo>
                <a:cubicBezTo>
                  <a:pt x="12741" y="9028"/>
                  <a:pt x="12741" y="9028"/>
                  <a:pt x="12741" y="9028"/>
                </a:cubicBezTo>
                <a:cubicBezTo>
                  <a:pt x="12741" y="9028"/>
                  <a:pt x="12825" y="9028"/>
                  <a:pt x="12825" y="9028"/>
                </a:cubicBezTo>
                <a:cubicBezTo>
                  <a:pt x="12825" y="9028"/>
                  <a:pt x="12825" y="9028"/>
                  <a:pt x="12825" y="9113"/>
                </a:cubicBezTo>
                <a:cubicBezTo>
                  <a:pt x="12825" y="9113"/>
                  <a:pt x="12825" y="9113"/>
                  <a:pt x="12825" y="9113"/>
                </a:cubicBezTo>
                <a:moveTo>
                  <a:pt x="11897" y="9113"/>
                </a:moveTo>
                <a:cubicBezTo>
                  <a:pt x="11897" y="9113"/>
                  <a:pt x="11897" y="9113"/>
                  <a:pt x="11897" y="9113"/>
                </a:cubicBezTo>
                <a:cubicBezTo>
                  <a:pt x="11813" y="9113"/>
                  <a:pt x="11813" y="9113"/>
                  <a:pt x="11728" y="9113"/>
                </a:cubicBezTo>
                <a:cubicBezTo>
                  <a:pt x="11728" y="9028"/>
                  <a:pt x="11728"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97" y="9028"/>
                  <a:pt x="11897" y="9028"/>
                  <a:pt x="11897" y="9028"/>
                </a:cubicBezTo>
                <a:cubicBezTo>
                  <a:pt x="11897" y="9113"/>
                  <a:pt x="11981" y="9113"/>
                  <a:pt x="11981" y="9113"/>
                </a:cubicBezTo>
                <a:cubicBezTo>
                  <a:pt x="11981" y="9113"/>
                  <a:pt x="11981" y="9113"/>
                  <a:pt x="11981" y="9113"/>
                </a:cubicBezTo>
                <a:cubicBezTo>
                  <a:pt x="11981" y="9113"/>
                  <a:pt x="11981" y="9113"/>
                  <a:pt x="11981" y="9113"/>
                </a:cubicBezTo>
                <a:cubicBezTo>
                  <a:pt x="11981" y="9113"/>
                  <a:pt x="11981" y="9113"/>
                  <a:pt x="11981" y="9113"/>
                </a:cubicBezTo>
                <a:cubicBezTo>
                  <a:pt x="11981" y="9113"/>
                  <a:pt x="12066" y="9113"/>
                  <a:pt x="12066" y="9113"/>
                </a:cubicBezTo>
                <a:cubicBezTo>
                  <a:pt x="12066" y="9113"/>
                  <a:pt x="12066" y="9113"/>
                  <a:pt x="12066" y="9113"/>
                </a:cubicBezTo>
                <a:cubicBezTo>
                  <a:pt x="11981" y="9113"/>
                  <a:pt x="11897" y="9113"/>
                  <a:pt x="11897" y="9113"/>
                </a:cubicBezTo>
                <a:moveTo>
                  <a:pt x="10969" y="8859"/>
                </a:moveTo>
                <a:cubicBezTo>
                  <a:pt x="10969" y="8859"/>
                  <a:pt x="10969" y="8944"/>
                  <a:pt x="10884" y="8944"/>
                </a:cubicBezTo>
                <a:cubicBezTo>
                  <a:pt x="10884" y="8859"/>
                  <a:pt x="10800" y="8859"/>
                  <a:pt x="10716" y="8859"/>
                </a:cubicBezTo>
                <a:cubicBezTo>
                  <a:pt x="10716" y="8859"/>
                  <a:pt x="10716" y="8859"/>
                  <a:pt x="10716" y="8775"/>
                </a:cubicBezTo>
                <a:cubicBezTo>
                  <a:pt x="10716" y="8775"/>
                  <a:pt x="10716" y="8775"/>
                  <a:pt x="10800" y="8775"/>
                </a:cubicBezTo>
                <a:cubicBezTo>
                  <a:pt x="10800" y="8775"/>
                  <a:pt x="10884" y="8775"/>
                  <a:pt x="10884" y="8775"/>
                </a:cubicBezTo>
                <a:cubicBezTo>
                  <a:pt x="10969" y="8775"/>
                  <a:pt x="10969" y="8775"/>
                  <a:pt x="10969" y="8775"/>
                </a:cubicBezTo>
                <a:cubicBezTo>
                  <a:pt x="10969" y="8775"/>
                  <a:pt x="10969" y="8775"/>
                  <a:pt x="10969" y="8775"/>
                </a:cubicBezTo>
                <a:cubicBezTo>
                  <a:pt x="10969" y="8775"/>
                  <a:pt x="10969" y="8859"/>
                  <a:pt x="10969" y="8859"/>
                </a:cubicBezTo>
                <a:cubicBezTo>
                  <a:pt x="10969" y="8859"/>
                  <a:pt x="10969" y="8859"/>
                  <a:pt x="10969" y="8859"/>
                </a:cubicBezTo>
                <a:moveTo>
                  <a:pt x="10378" y="8606"/>
                </a:moveTo>
                <a:cubicBezTo>
                  <a:pt x="10378" y="8606"/>
                  <a:pt x="10378" y="8606"/>
                  <a:pt x="10378" y="8606"/>
                </a:cubicBezTo>
                <a:cubicBezTo>
                  <a:pt x="10378" y="8606"/>
                  <a:pt x="10378" y="8606"/>
                  <a:pt x="10378" y="8606"/>
                </a:cubicBezTo>
                <a:cubicBezTo>
                  <a:pt x="10294" y="8606"/>
                  <a:pt x="10294" y="8691"/>
                  <a:pt x="10294" y="8691"/>
                </a:cubicBezTo>
                <a:cubicBezTo>
                  <a:pt x="10209" y="8606"/>
                  <a:pt x="10294" y="8606"/>
                  <a:pt x="10294" y="8522"/>
                </a:cubicBezTo>
                <a:cubicBezTo>
                  <a:pt x="10294" y="8522"/>
                  <a:pt x="10294" y="8437"/>
                  <a:pt x="10294" y="8437"/>
                </a:cubicBezTo>
                <a:cubicBezTo>
                  <a:pt x="10294" y="8437"/>
                  <a:pt x="10294" y="8437"/>
                  <a:pt x="10294" y="8437"/>
                </a:cubicBezTo>
                <a:cubicBezTo>
                  <a:pt x="10294" y="8437"/>
                  <a:pt x="10294" y="8437"/>
                  <a:pt x="10378" y="8437"/>
                </a:cubicBezTo>
                <a:cubicBezTo>
                  <a:pt x="10378" y="8437"/>
                  <a:pt x="10463" y="8437"/>
                  <a:pt x="10378" y="8522"/>
                </a:cubicBezTo>
                <a:cubicBezTo>
                  <a:pt x="10378" y="8522"/>
                  <a:pt x="10378" y="8522"/>
                  <a:pt x="10378" y="8522"/>
                </a:cubicBezTo>
                <a:cubicBezTo>
                  <a:pt x="10378" y="8522"/>
                  <a:pt x="10378" y="8522"/>
                  <a:pt x="10378" y="8606"/>
                </a:cubicBezTo>
                <a:moveTo>
                  <a:pt x="10378" y="8353"/>
                </a:moveTo>
                <a:cubicBezTo>
                  <a:pt x="10378" y="8353"/>
                  <a:pt x="10378" y="8353"/>
                  <a:pt x="10378"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269"/>
                  <a:pt x="10294" y="8269"/>
                  <a:pt x="10294" y="8269"/>
                </a:cubicBezTo>
                <a:cubicBezTo>
                  <a:pt x="10294" y="8269"/>
                  <a:pt x="10294" y="8269"/>
                  <a:pt x="10294" y="8269"/>
                </a:cubicBezTo>
                <a:cubicBezTo>
                  <a:pt x="10294" y="8269"/>
                  <a:pt x="10294" y="8269"/>
                  <a:pt x="10294" y="8269"/>
                </a:cubicBezTo>
                <a:cubicBezTo>
                  <a:pt x="10294" y="8269"/>
                  <a:pt x="10294" y="8269"/>
                  <a:pt x="10294" y="8269"/>
                </a:cubicBezTo>
                <a:cubicBezTo>
                  <a:pt x="10294" y="8269"/>
                  <a:pt x="10378" y="8184"/>
                  <a:pt x="10378" y="8184"/>
                </a:cubicBezTo>
                <a:cubicBezTo>
                  <a:pt x="10378" y="8184"/>
                  <a:pt x="10378" y="8184"/>
                  <a:pt x="10378" y="8184"/>
                </a:cubicBezTo>
                <a:cubicBezTo>
                  <a:pt x="10378" y="8184"/>
                  <a:pt x="10378" y="8184"/>
                  <a:pt x="10378" y="8184"/>
                </a:cubicBezTo>
                <a:cubicBezTo>
                  <a:pt x="10378" y="8184"/>
                  <a:pt x="10378" y="8184"/>
                  <a:pt x="10378" y="8184"/>
                </a:cubicBezTo>
                <a:cubicBezTo>
                  <a:pt x="10378" y="8269"/>
                  <a:pt x="10378" y="8353"/>
                  <a:pt x="10378" y="8353"/>
                </a:cubicBezTo>
                <a:cubicBezTo>
                  <a:pt x="10378" y="8353"/>
                  <a:pt x="10378" y="8353"/>
                  <a:pt x="10378" y="8353"/>
                </a:cubicBezTo>
                <a:moveTo>
                  <a:pt x="7341" y="3628"/>
                </a:moveTo>
                <a:cubicBezTo>
                  <a:pt x="7341" y="3628"/>
                  <a:pt x="7341" y="3628"/>
                  <a:pt x="7341" y="3628"/>
                </a:cubicBezTo>
                <a:cubicBezTo>
                  <a:pt x="7341" y="3628"/>
                  <a:pt x="7341" y="3628"/>
                  <a:pt x="7341" y="3628"/>
                </a:cubicBezTo>
                <a:cubicBezTo>
                  <a:pt x="7341" y="3628"/>
                  <a:pt x="7256" y="3628"/>
                  <a:pt x="7256" y="3628"/>
                </a:cubicBezTo>
                <a:cubicBezTo>
                  <a:pt x="7256" y="3628"/>
                  <a:pt x="7172" y="3628"/>
                  <a:pt x="7088" y="3628"/>
                </a:cubicBezTo>
                <a:cubicBezTo>
                  <a:pt x="7088" y="3628"/>
                  <a:pt x="7088" y="3628"/>
                  <a:pt x="7088" y="3544"/>
                </a:cubicBezTo>
                <a:cubicBezTo>
                  <a:pt x="7088" y="3544"/>
                  <a:pt x="7172" y="3544"/>
                  <a:pt x="7172" y="3544"/>
                </a:cubicBezTo>
                <a:cubicBezTo>
                  <a:pt x="7256" y="3544"/>
                  <a:pt x="7256" y="3544"/>
                  <a:pt x="7341" y="3544"/>
                </a:cubicBezTo>
                <a:cubicBezTo>
                  <a:pt x="7341" y="3544"/>
                  <a:pt x="7341" y="3544"/>
                  <a:pt x="7341" y="3544"/>
                </a:cubicBezTo>
                <a:cubicBezTo>
                  <a:pt x="7341" y="3544"/>
                  <a:pt x="7341" y="3544"/>
                  <a:pt x="7341" y="3544"/>
                </a:cubicBezTo>
                <a:cubicBezTo>
                  <a:pt x="7341" y="3544"/>
                  <a:pt x="7341" y="3544"/>
                  <a:pt x="7341" y="3544"/>
                </a:cubicBezTo>
                <a:cubicBezTo>
                  <a:pt x="7341" y="3544"/>
                  <a:pt x="7256" y="3544"/>
                  <a:pt x="7256" y="3628"/>
                </a:cubicBezTo>
                <a:cubicBezTo>
                  <a:pt x="7341" y="3628"/>
                  <a:pt x="7341" y="3628"/>
                  <a:pt x="7341" y="3628"/>
                </a:cubicBezTo>
                <a:cubicBezTo>
                  <a:pt x="7341" y="3628"/>
                  <a:pt x="7341" y="3628"/>
                  <a:pt x="7341" y="3628"/>
                </a:cubicBezTo>
                <a:moveTo>
                  <a:pt x="7172" y="3544"/>
                </a:moveTo>
                <a:cubicBezTo>
                  <a:pt x="7172" y="3544"/>
                  <a:pt x="7172" y="3544"/>
                  <a:pt x="7172" y="3544"/>
                </a:cubicBezTo>
                <a:cubicBezTo>
                  <a:pt x="7172" y="3544"/>
                  <a:pt x="7088" y="3544"/>
                  <a:pt x="7088" y="3544"/>
                </a:cubicBezTo>
                <a:cubicBezTo>
                  <a:pt x="7088" y="3544"/>
                  <a:pt x="7088" y="3544"/>
                  <a:pt x="7088" y="3544"/>
                </a:cubicBezTo>
                <a:cubicBezTo>
                  <a:pt x="7088" y="3544"/>
                  <a:pt x="7088" y="3544"/>
                  <a:pt x="7088" y="3544"/>
                </a:cubicBezTo>
                <a:cubicBezTo>
                  <a:pt x="7088" y="3544"/>
                  <a:pt x="7088" y="3544"/>
                  <a:pt x="7088" y="3544"/>
                </a:cubicBezTo>
                <a:cubicBezTo>
                  <a:pt x="7088" y="3544"/>
                  <a:pt x="7172" y="3544"/>
                  <a:pt x="7172" y="3544"/>
                </a:cubicBezTo>
                <a:cubicBezTo>
                  <a:pt x="7172" y="3544"/>
                  <a:pt x="7256" y="3459"/>
                  <a:pt x="7256" y="3459"/>
                </a:cubicBezTo>
                <a:cubicBezTo>
                  <a:pt x="7256" y="3459"/>
                  <a:pt x="7256" y="3459"/>
                  <a:pt x="7256" y="3459"/>
                </a:cubicBezTo>
                <a:cubicBezTo>
                  <a:pt x="7256" y="3544"/>
                  <a:pt x="7256" y="3544"/>
                  <a:pt x="7172" y="3544"/>
                </a:cubicBezTo>
                <a:moveTo>
                  <a:pt x="7003" y="3459"/>
                </a:moveTo>
                <a:cubicBezTo>
                  <a:pt x="7003" y="3459"/>
                  <a:pt x="7088" y="3459"/>
                  <a:pt x="7088" y="3459"/>
                </a:cubicBezTo>
                <a:cubicBezTo>
                  <a:pt x="7088" y="3459"/>
                  <a:pt x="7088" y="3459"/>
                  <a:pt x="7088" y="3459"/>
                </a:cubicBezTo>
                <a:cubicBezTo>
                  <a:pt x="7088" y="3459"/>
                  <a:pt x="7003" y="3544"/>
                  <a:pt x="7003" y="3544"/>
                </a:cubicBezTo>
                <a:cubicBezTo>
                  <a:pt x="7003" y="3544"/>
                  <a:pt x="7003" y="3459"/>
                  <a:pt x="7003" y="3459"/>
                </a:cubicBezTo>
                <a:moveTo>
                  <a:pt x="7172" y="3122"/>
                </a:moveTo>
                <a:cubicBezTo>
                  <a:pt x="7172" y="3122"/>
                  <a:pt x="7172" y="3037"/>
                  <a:pt x="7172" y="3037"/>
                </a:cubicBezTo>
                <a:cubicBezTo>
                  <a:pt x="7172" y="3037"/>
                  <a:pt x="7088" y="3037"/>
                  <a:pt x="7088" y="3037"/>
                </a:cubicBezTo>
                <a:cubicBezTo>
                  <a:pt x="7088" y="3037"/>
                  <a:pt x="7172" y="3037"/>
                  <a:pt x="7172" y="2953"/>
                </a:cubicBezTo>
                <a:cubicBezTo>
                  <a:pt x="7172" y="3037"/>
                  <a:pt x="7172" y="3037"/>
                  <a:pt x="7256" y="3037"/>
                </a:cubicBezTo>
                <a:cubicBezTo>
                  <a:pt x="7256" y="3037"/>
                  <a:pt x="7256" y="3037"/>
                  <a:pt x="7256" y="3037"/>
                </a:cubicBezTo>
                <a:cubicBezTo>
                  <a:pt x="7256" y="3037"/>
                  <a:pt x="7256" y="3037"/>
                  <a:pt x="7256" y="3037"/>
                </a:cubicBezTo>
                <a:cubicBezTo>
                  <a:pt x="7256" y="3037"/>
                  <a:pt x="7172" y="3122"/>
                  <a:pt x="7172" y="3122"/>
                </a:cubicBezTo>
                <a:moveTo>
                  <a:pt x="7088" y="3122"/>
                </a:moveTo>
                <a:cubicBezTo>
                  <a:pt x="7088" y="3122"/>
                  <a:pt x="7088" y="3122"/>
                  <a:pt x="7088" y="3122"/>
                </a:cubicBezTo>
                <a:cubicBezTo>
                  <a:pt x="7088" y="3122"/>
                  <a:pt x="7088" y="3122"/>
                  <a:pt x="7088" y="3122"/>
                </a:cubicBezTo>
                <a:cubicBezTo>
                  <a:pt x="7172" y="3122"/>
                  <a:pt x="7172" y="3122"/>
                  <a:pt x="7088" y="3122"/>
                </a:cubicBezTo>
                <a:moveTo>
                  <a:pt x="7088" y="3122"/>
                </a:moveTo>
                <a:cubicBezTo>
                  <a:pt x="7088" y="3122"/>
                  <a:pt x="7088" y="3122"/>
                  <a:pt x="7088" y="3122"/>
                </a:cubicBezTo>
                <a:cubicBezTo>
                  <a:pt x="7088" y="3122"/>
                  <a:pt x="7088" y="3122"/>
                  <a:pt x="7088" y="3122"/>
                </a:cubicBezTo>
                <a:cubicBezTo>
                  <a:pt x="7088" y="3122"/>
                  <a:pt x="7088" y="3122"/>
                  <a:pt x="7088" y="3122"/>
                </a:cubicBezTo>
                <a:moveTo>
                  <a:pt x="7172" y="3291"/>
                </a:moveTo>
                <a:cubicBezTo>
                  <a:pt x="7172" y="3291"/>
                  <a:pt x="7088" y="3291"/>
                  <a:pt x="7088" y="3291"/>
                </a:cubicBezTo>
                <a:cubicBezTo>
                  <a:pt x="7088" y="3291"/>
                  <a:pt x="7088" y="3206"/>
                  <a:pt x="7172" y="3206"/>
                </a:cubicBezTo>
                <a:cubicBezTo>
                  <a:pt x="7172" y="3206"/>
                  <a:pt x="7172" y="3206"/>
                  <a:pt x="7172" y="3206"/>
                </a:cubicBezTo>
                <a:cubicBezTo>
                  <a:pt x="7172" y="3291"/>
                  <a:pt x="7172" y="3291"/>
                  <a:pt x="7172" y="3291"/>
                </a:cubicBezTo>
                <a:cubicBezTo>
                  <a:pt x="7172" y="3291"/>
                  <a:pt x="7172" y="3291"/>
                  <a:pt x="7172" y="3291"/>
                </a:cubicBezTo>
                <a:moveTo>
                  <a:pt x="7256" y="3966"/>
                </a:moveTo>
                <a:cubicBezTo>
                  <a:pt x="7256" y="3966"/>
                  <a:pt x="7256" y="3966"/>
                  <a:pt x="7256" y="3966"/>
                </a:cubicBezTo>
                <a:cubicBezTo>
                  <a:pt x="7256" y="3966"/>
                  <a:pt x="7256" y="3966"/>
                  <a:pt x="7256" y="3966"/>
                </a:cubicBezTo>
                <a:cubicBezTo>
                  <a:pt x="7256" y="3966"/>
                  <a:pt x="7172" y="3966"/>
                  <a:pt x="7172" y="4050"/>
                </a:cubicBezTo>
                <a:cubicBezTo>
                  <a:pt x="7172" y="4050"/>
                  <a:pt x="7172" y="4050"/>
                  <a:pt x="7172" y="4050"/>
                </a:cubicBezTo>
                <a:cubicBezTo>
                  <a:pt x="7172" y="4050"/>
                  <a:pt x="7172" y="4050"/>
                  <a:pt x="7172" y="4050"/>
                </a:cubicBezTo>
                <a:cubicBezTo>
                  <a:pt x="7172" y="4050"/>
                  <a:pt x="7172" y="4050"/>
                  <a:pt x="7088" y="4050"/>
                </a:cubicBezTo>
                <a:cubicBezTo>
                  <a:pt x="7088" y="4050"/>
                  <a:pt x="7088" y="4050"/>
                  <a:pt x="7088" y="4050"/>
                </a:cubicBezTo>
                <a:cubicBezTo>
                  <a:pt x="7088" y="4050"/>
                  <a:pt x="7088" y="4050"/>
                  <a:pt x="7088" y="4050"/>
                </a:cubicBezTo>
                <a:cubicBezTo>
                  <a:pt x="7088" y="4050"/>
                  <a:pt x="7088" y="3966"/>
                  <a:pt x="7088" y="3966"/>
                </a:cubicBezTo>
                <a:cubicBezTo>
                  <a:pt x="7088" y="3966"/>
                  <a:pt x="7172" y="3966"/>
                  <a:pt x="7172" y="3966"/>
                </a:cubicBezTo>
                <a:cubicBezTo>
                  <a:pt x="7172" y="3966"/>
                  <a:pt x="7172" y="3881"/>
                  <a:pt x="7256" y="3881"/>
                </a:cubicBezTo>
                <a:cubicBezTo>
                  <a:pt x="7256" y="3881"/>
                  <a:pt x="7256" y="3881"/>
                  <a:pt x="7256" y="3881"/>
                </a:cubicBezTo>
                <a:cubicBezTo>
                  <a:pt x="7256" y="3881"/>
                  <a:pt x="7256" y="3966"/>
                  <a:pt x="7256" y="3966"/>
                </a:cubicBezTo>
                <a:cubicBezTo>
                  <a:pt x="7256" y="3966"/>
                  <a:pt x="7256" y="3966"/>
                  <a:pt x="7256" y="3966"/>
                </a:cubicBezTo>
                <a:moveTo>
                  <a:pt x="5569" y="6244"/>
                </a:moveTo>
                <a:cubicBezTo>
                  <a:pt x="5569" y="6244"/>
                  <a:pt x="5653" y="6159"/>
                  <a:pt x="5653" y="6159"/>
                </a:cubicBezTo>
                <a:cubicBezTo>
                  <a:pt x="5653" y="6159"/>
                  <a:pt x="5653" y="6159"/>
                  <a:pt x="5653" y="6159"/>
                </a:cubicBezTo>
                <a:cubicBezTo>
                  <a:pt x="5653" y="6159"/>
                  <a:pt x="5653" y="6159"/>
                  <a:pt x="5653" y="6159"/>
                </a:cubicBezTo>
                <a:cubicBezTo>
                  <a:pt x="5653" y="6244"/>
                  <a:pt x="5653" y="6244"/>
                  <a:pt x="5569" y="6244"/>
                </a:cubicBezTo>
                <a:cubicBezTo>
                  <a:pt x="5569" y="6244"/>
                  <a:pt x="5569" y="6244"/>
                  <a:pt x="5569" y="6244"/>
                </a:cubicBezTo>
                <a:moveTo>
                  <a:pt x="4978" y="8437"/>
                </a:moveTo>
                <a:cubicBezTo>
                  <a:pt x="4978" y="8437"/>
                  <a:pt x="4978" y="8437"/>
                  <a:pt x="4978" y="8437"/>
                </a:cubicBezTo>
                <a:cubicBezTo>
                  <a:pt x="4978" y="8437"/>
                  <a:pt x="4978" y="8437"/>
                  <a:pt x="4978" y="8437"/>
                </a:cubicBezTo>
                <a:cubicBezTo>
                  <a:pt x="4978" y="8437"/>
                  <a:pt x="4978" y="8437"/>
                  <a:pt x="4978" y="8437"/>
                </a:cubicBezTo>
                <a:cubicBezTo>
                  <a:pt x="4978" y="8437"/>
                  <a:pt x="4978" y="8437"/>
                  <a:pt x="4978" y="8437"/>
                </a:cubicBezTo>
                <a:cubicBezTo>
                  <a:pt x="4978" y="8353"/>
                  <a:pt x="4978" y="8353"/>
                  <a:pt x="4978" y="8353"/>
                </a:cubicBezTo>
                <a:cubicBezTo>
                  <a:pt x="4978" y="8353"/>
                  <a:pt x="4978" y="8353"/>
                  <a:pt x="4978" y="8353"/>
                </a:cubicBezTo>
                <a:cubicBezTo>
                  <a:pt x="4978" y="8353"/>
                  <a:pt x="4978" y="8353"/>
                  <a:pt x="4978" y="8353"/>
                </a:cubicBezTo>
                <a:cubicBezTo>
                  <a:pt x="4894" y="8353"/>
                  <a:pt x="4894" y="8353"/>
                  <a:pt x="4809" y="8437"/>
                </a:cubicBezTo>
                <a:cubicBezTo>
                  <a:pt x="4809" y="8437"/>
                  <a:pt x="4809" y="8437"/>
                  <a:pt x="4809" y="8437"/>
                </a:cubicBezTo>
                <a:cubicBezTo>
                  <a:pt x="4809" y="8437"/>
                  <a:pt x="4809" y="8437"/>
                  <a:pt x="4809" y="8437"/>
                </a:cubicBezTo>
                <a:cubicBezTo>
                  <a:pt x="4809" y="8437"/>
                  <a:pt x="4894" y="8353"/>
                  <a:pt x="4894" y="8353"/>
                </a:cubicBezTo>
                <a:cubicBezTo>
                  <a:pt x="4894" y="8353"/>
                  <a:pt x="4894" y="8353"/>
                  <a:pt x="4894" y="8353"/>
                </a:cubicBezTo>
                <a:cubicBezTo>
                  <a:pt x="4894" y="8353"/>
                  <a:pt x="4894" y="8353"/>
                  <a:pt x="4809" y="8353"/>
                </a:cubicBezTo>
                <a:cubicBezTo>
                  <a:pt x="4809" y="8353"/>
                  <a:pt x="4809" y="8353"/>
                  <a:pt x="4809" y="8353"/>
                </a:cubicBezTo>
                <a:cubicBezTo>
                  <a:pt x="4809" y="8353"/>
                  <a:pt x="4809" y="8353"/>
                  <a:pt x="4809" y="8353"/>
                </a:cubicBezTo>
                <a:cubicBezTo>
                  <a:pt x="4809" y="8353"/>
                  <a:pt x="4809" y="8353"/>
                  <a:pt x="4809" y="8353"/>
                </a:cubicBezTo>
                <a:cubicBezTo>
                  <a:pt x="4809" y="8353"/>
                  <a:pt x="4809" y="8353"/>
                  <a:pt x="4809" y="8353"/>
                </a:cubicBezTo>
                <a:cubicBezTo>
                  <a:pt x="4809" y="8353"/>
                  <a:pt x="4809" y="8353"/>
                  <a:pt x="4809" y="8353"/>
                </a:cubicBezTo>
                <a:cubicBezTo>
                  <a:pt x="4725" y="8353"/>
                  <a:pt x="4725" y="8353"/>
                  <a:pt x="4725" y="8353"/>
                </a:cubicBezTo>
                <a:cubicBezTo>
                  <a:pt x="4641" y="8353"/>
                  <a:pt x="4641" y="8353"/>
                  <a:pt x="4556" y="8353"/>
                </a:cubicBezTo>
                <a:cubicBezTo>
                  <a:pt x="4556" y="8353"/>
                  <a:pt x="4472" y="8353"/>
                  <a:pt x="4472" y="8353"/>
                </a:cubicBezTo>
                <a:cubicBezTo>
                  <a:pt x="4472" y="8353"/>
                  <a:pt x="4472" y="8353"/>
                  <a:pt x="4472" y="8269"/>
                </a:cubicBezTo>
                <a:cubicBezTo>
                  <a:pt x="4472" y="8269"/>
                  <a:pt x="4556" y="8269"/>
                  <a:pt x="4556" y="8184"/>
                </a:cubicBezTo>
                <a:cubicBezTo>
                  <a:pt x="4556" y="8184"/>
                  <a:pt x="4556" y="8184"/>
                  <a:pt x="4556" y="8184"/>
                </a:cubicBezTo>
                <a:cubicBezTo>
                  <a:pt x="4556" y="8184"/>
                  <a:pt x="4556" y="8184"/>
                  <a:pt x="4556" y="8184"/>
                </a:cubicBezTo>
                <a:cubicBezTo>
                  <a:pt x="4556" y="8184"/>
                  <a:pt x="4556" y="8184"/>
                  <a:pt x="4641" y="8184"/>
                </a:cubicBezTo>
                <a:cubicBezTo>
                  <a:pt x="4556" y="8100"/>
                  <a:pt x="4556" y="8100"/>
                  <a:pt x="4556" y="8100"/>
                </a:cubicBezTo>
                <a:cubicBezTo>
                  <a:pt x="4556" y="8016"/>
                  <a:pt x="4641" y="7931"/>
                  <a:pt x="4725" y="7847"/>
                </a:cubicBezTo>
                <a:cubicBezTo>
                  <a:pt x="4725" y="7847"/>
                  <a:pt x="4809" y="7847"/>
                  <a:pt x="4809" y="7847"/>
                </a:cubicBezTo>
                <a:cubicBezTo>
                  <a:pt x="4809" y="7847"/>
                  <a:pt x="4809" y="7847"/>
                  <a:pt x="4809" y="7847"/>
                </a:cubicBezTo>
                <a:cubicBezTo>
                  <a:pt x="4809" y="7847"/>
                  <a:pt x="4809" y="7847"/>
                  <a:pt x="4809" y="7847"/>
                </a:cubicBezTo>
                <a:cubicBezTo>
                  <a:pt x="4809" y="7847"/>
                  <a:pt x="4809" y="7847"/>
                  <a:pt x="4809" y="7847"/>
                </a:cubicBezTo>
                <a:cubicBezTo>
                  <a:pt x="4809" y="7847"/>
                  <a:pt x="4809" y="7847"/>
                  <a:pt x="4809" y="7847"/>
                </a:cubicBezTo>
                <a:cubicBezTo>
                  <a:pt x="4809" y="7931"/>
                  <a:pt x="4725" y="8016"/>
                  <a:pt x="4725" y="8100"/>
                </a:cubicBezTo>
                <a:cubicBezTo>
                  <a:pt x="4725" y="8100"/>
                  <a:pt x="4725" y="8016"/>
                  <a:pt x="4809" y="8016"/>
                </a:cubicBezTo>
                <a:cubicBezTo>
                  <a:pt x="4809" y="8016"/>
                  <a:pt x="4809" y="8016"/>
                  <a:pt x="4809" y="8016"/>
                </a:cubicBezTo>
                <a:cubicBezTo>
                  <a:pt x="4809" y="8100"/>
                  <a:pt x="4809" y="8100"/>
                  <a:pt x="4809" y="8100"/>
                </a:cubicBezTo>
                <a:cubicBezTo>
                  <a:pt x="4809" y="8100"/>
                  <a:pt x="4809" y="8100"/>
                  <a:pt x="4809" y="8100"/>
                </a:cubicBezTo>
                <a:cubicBezTo>
                  <a:pt x="4809" y="8100"/>
                  <a:pt x="4809" y="8100"/>
                  <a:pt x="4809" y="8100"/>
                </a:cubicBezTo>
                <a:cubicBezTo>
                  <a:pt x="4809" y="8100"/>
                  <a:pt x="4894" y="8184"/>
                  <a:pt x="4894" y="8100"/>
                </a:cubicBezTo>
                <a:cubicBezTo>
                  <a:pt x="4894" y="8100"/>
                  <a:pt x="4894" y="8100"/>
                  <a:pt x="4894" y="8100"/>
                </a:cubicBezTo>
                <a:cubicBezTo>
                  <a:pt x="4978" y="8100"/>
                  <a:pt x="4978" y="8100"/>
                  <a:pt x="5062" y="8100"/>
                </a:cubicBezTo>
                <a:cubicBezTo>
                  <a:pt x="4978" y="8184"/>
                  <a:pt x="4978" y="8184"/>
                  <a:pt x="4978" y="8184"/>
                </a:cubicBezTo>
                <a:cubicBezTo>
                  <a:pt x="4978" y="8184"/>
                  <a:pt x="4978" y="8184"/>
                  <a:pt x="4978" y="8184"/>
                </a:cubicBezTo>
                <a:cubicBezTo>
                  <a:pt x="4978" y="8184"/>
                  <a:pt x="4978" y="8184"/>
                  <a:pt x="4978" y="8184"/>
                </a:cubicBezTo>
                <a:cubicBezTo>
                  <a:pt x="4978" y="8184"/>
                  <a:pt x="4978" y="8184"/>
                  <a:pt x="4978" y="8269"/>
                </a:cubicBezTo>
                <a:cubicBezTo>
                  <a:pt x="4978" y="8269"/>
                  <a:pt x="5062" y="8184"/>
                  <a:pt x="5062" y="8184"/>
                </a:cubicBezTo>
                <a:cubicBezTo>
                  <a:pt x="5062" y="8184"/>
                  <a:pt x="5062" y="8184"/>
                  <a:pt x="5062" y="8184"/>
                </a:cubicBezTo>
                <a:cubicBezTo>
                  <a:pt x="5062" y="8269"/>
                  <a:pt x="5062" y="8269"/>
                  <a:pt x="5062" y="8269"/>
                </a:cubicBezTo>
                <a:cubicBezTo>
                  <a:pt x="5062" y="8269"/>
                  <a:pt x="5062" y="8269"/>
                  <a:pt x="4978" y="8269"/>
                </a:cubicBezTo>
                <a:cubicBezTo>
                  <a:pt x="4978" y="8269"/>
                  <a:pt x="4978" y="8269"/>
                  <a:pt x="4978" y="8269"/>
                </a:cubicBezTo>
                <a:cubicBezTo>
                  <a:pt x="4978" y="8269"/>
                  <a:pt x="4978" y="8353"/>
                  <a:pt x="4978" y="8353"/>
                </a:cubicBezTo>
                <a:cubicBezTo>
                  <a:pt x="4978" y="8353"/>
                  <a:pt x="4978" y="8353"/>
                  <a:pt x="4978" y="8353"/>
                </a:cubicBezTo>
                <a:cubicBezTo>
                  <a:pt x="5062" y="8353"/>
                  <a:pt x="5062" y="8353"/>
                  <a:pt x="5062" y="8269"/>
                </a:cubicBezTo>
                <a:cubicBezTo>
                  <a:pt x="5062" y="8269"/>
                  <a:pt x="5062" y="8269"/>
                  <a:pt x="5062" y="8353"/>
                </a:cubicBezTo>
                <a:cubicBezTo>
                  <a:pt x="5062" y="8353"/>
                  <a:pt x="5062" y="8353"/>
                  <a:pt x="5062" y="8353"/>
                </a:cubicBezTo>
                <a:cubicBezTo>
                  <a:pt x="5062" y="8353"/>
                  <a:pt x="5062" y="8353"/>
                  <a:pt x="5062" y="8353"/>
                </a:cubicBezTo>
                <a:cubicBezTo>
                  <a:pt x="5062" y="8353"/>
                  <a:pt x="5062" y="8437"/>
                  <a:pt x="5062" y="8437"/>
                </a:cubicBezTo>
                <a:cubicBezTo>
                  <a:pt x="5062" y="8437"/>
                  <a:pt x="5062" y="8437"/>
                  <a:pt x="4978" y="8437"/>
                </a:cubicBezTo>
                <a:moveTo>
                  <a:pt x="4978" y="14006"/>
                </a:moveTo>
                <a:cubicBezTo>
                  <a:pt x="4978" y="14006"/>
                  <a:pt x="4894" y="14006"/>
                  <a:pt x="4809" y="14006"/>
                </a:cubicBezTo>
                <a:cubicBezTo>
                  <a:pt x="4809" y="14006"/>
                  <a:pt x="4809" y="13922"/>
                  <a:pt x="4809" y="13838"/>
                </a:cubicBezTo>
                <a:cubicBezTo>
                  <a:pt x="4894" y="13838"/>
                  <a:pt x="4978" y="13838"/>
                  <a:pt x="4978" y="13922"/>
                </a:cubicBezTo>
                <a:cubicBezTo>
                  <a:pt x="4978" y="13922"/>
                  <a:pt x="4978" y="14006"/>
                  <a:pt x="4978" y="14006"/>
                </a:cubicBezTo>
                <a:moveTo>
                  <a:pt x="4894" y="4556"/>
                </a:moveTo>
                <a:cubicBezTo>
                  <a:pt x="4978" y="4641"/>
                  <a:pt x="4894" y="4641"/>
                  <a:pt x="4894" y="4641"/>
                </a:cubicBezTo>
                <a:cubicBezTo>
                  <a:pt x="4894" y="4641"/>
                  <a:pt x="4894" y="4641"/>
                  <a:pt x="4894" y="4641"/>
                </a:cubicBezTo>
                <a:cubicBezTo>
                  <a:pt x="4894" y="4641"/>
                  <a:pt x="4894" y="4641"/>
                  <a:pt x="4894" y="4556"/>
                </a:cubicBezTo>
                <a:moveTo>
                  <a:pt x="4219" y="8522"/>
                </a:moveTo>
                <a:cubicBezTo>
                  <a:pt x="4219" y="8522"/>
                  <a:pt x="4303" y="8437"/>
                  <a:pt x="4303" y="8437"/>
                </a:cubicBezTo>
                <a:cubicBezTo>
                  <a:pt x="4387" y="8437"/>
                  <a:pt x="4387" y="8437"/>
                  <a:pt x="4387" y="8437"/>
                </a:cubicBezTo>
                <a:cubicBezTo>
                  <a:pt x="4387" y="8437"/>
                  <a:pt x="4303" y="8522"/>
                  <a:pt x="4303" y="8522"/>
                </a:cubicBezTo>
                <a:cubicBezTo>
                  <a:pt x="4303" y="8522"/>
                  <a:pt x="4303" y="8522"/>
                  <a:pt x="4303" y="8522"/>
                </a:cubicBezTo>
                <a:cubicBezTo>
                  <a:pt x="4303" y="8522"/>
                  <a:pt x="4303" y="8522"/>
                  <a:pt x="4303" y="8522"/>
                </a:cubicBezTo>
                <a:cubicBezTo>
                  <a:pt x="4303" y="8522"/>
                  <a:pt x="4387" y="8437"/>
                  <a:pt x="4387" y="8522"/>
                </a:cubicBezTo>
                <a:cubicBezTo>
                  <a:pt x="4387" y="8606"/>
                  <a:pt x="4303" y="8606"/>
                  <a:pt x="4219" y="8522"/>
                </a:cubicBezTo>
                <a:moveTo>
                  <a:pt x="3712" y="11644"/>
                </a:moveTo>
                <a:cubicBezTo>
                  <a:pt x="3712" y="11644"/>
                  <a:pt x="3712" y="11644"/>
                  <a:pt x="3628" y="11644"/>
                </a:cubicBezTo>
                <a:cubicBezTo>
                  <a:pt x="3628" y="11644"/>
                  <a:pt x="3628" y="11644"/>
                  <a:pt x="3628" y="11559"/>
                </a:cubicBezTo>
                <a:cubicBezTo>
                  <a:pt x="3628" y="11559"/>
                  <a:pt x="3628" y="11559"/>
                  <a:pt x="3628" y="11559"/>
                </a:cubicBezTo>
                <a:cubicBezTo>
                  <a:pt x="3712" y="11559"/>
                  <a:pt x="3797" y="11559"/>
                  <a:pt x="3797" y="11559"/>
                </a:cubicBezTo>
                <a:cubicBezTo>
                  <a:pt x="3797" y="11644"/>
                  <a:pt x="3797" y="11644"/>
                  <a:pt x="3712" y="11644"/>
                </a:cubicBezTo>
                <a:moveTo>
                  <a:pt x="3712" y="12825"/>
                </a:moveTo>
                <a:cubicBezTo>
                  <a:pt x="3712" y="12825"/>
                  <a:pt x="3712" y="12825"/>
                  <a:pt x="3712" y="12825"/>
                </a:cubicBezTo>
                <a:cubicBezTo>
                  <a:pt x="3712" y="12825"/>
                  <a:pt x="3712" y="12825"/>
                  <a:pt x="3712" y="12825"/>
                </a:cubicBezTo>
                <a:cubicBezTo>
                  <a:pt x="3712" y="12825"/>
                  <a:pt x="3712" y="12825"/>
                  <a:pt x="3712" y="12825"/>
                </a:cubicBezTo>
                <a:cubicBezTo>
                  <a:pt x="3712" y="12825"/>
                  <a:pt x="3712" y="12825"/>
                  <a:pt x="3712" y="12825"/>
                </a:cubicBezTo>
                <a:cubicBezTo>
                  <a:pt x="3797" y="12825"/>
                  <a:pt x="3797" y="12825"/>
                  <a:pt x="3797" y="12825"/>
                </a:cubicBezTo>
                <a:cubicBezTo>
                  <a:pt x="3797" y="12825"/>
                  <a:pt x="3797" y="12825"/>
                  <a:pt x="3797" y="12825"/>
                </a:cubicBezTo>
                <a:cubicBezTo>
                  <a:pt x="3712" y="12825"/>
                  <a:pt x="3797" y="12825"/>
                  <a:pt x="3712" y="12825"/>
                </a:cubicBezTo>
                <a:cubicBezTo>
                  <a:pt x="3712" y="12825"/>
                  <a:pt x="3712" y="12825"/>
                  <a:pt x="3628" y="12825"/>
                </a:cubicBezTo>
                <a:cubicBezTo>
                  <a:pt x="3628" y="12825"/>
                  <a:pt x="3628" y="12825"/>
                  <a:pt x="3628" y="12825"/>
                </a:cubicBezTo>
                <a:cubicBezTo>
                  <a:pt x="3628" y="12825"/>
                  <a:pt x="3712" y="12825"/>
                  <a:pt x="3712" y="12825"/>
                </a:cubicBezTo>
                <a:cubicBezTo>
                  <a:pt x="3712" y="12825"/>
                  <a:pt x="3712" y="12825"/>
                  <a:pt x="3712" y="12825"/>
                </a:cubicBezTo>
                <a:moveTo>
                  <a:pt x="3459" y="11559"/>
                </a:moveTo>
                <a:cubicBezTo>
                  <a:pt x="3459" y="11559"/>
                  <a:pt x="3375" y="11559"/>
                  <a:pt x="3375" y="11559"/>
                </a:cubicBezTo>
                <a:cubicBezTo>
                  <a:pt x="3375" y="11559"/>
                  <a:pt x="3375" y="11644"/>
                  <a:pt x="3375" y="11644"/>
                </a:cubicBezTo>
                <a:cubicBezTo>
                  <a:pt x="3291" y="11559"/>
                  <a:pt x="3291" y="11559"/>
                  <a:pt x="3291" y="11559"/>
                </a:cubicBezTo>
                <a:cubicBezTo>
                  <a:pt x="3291" y="11644"/>
                  <a:pt x="3291" y="11644"/>
                  <a:pt x="3206" y="11644"/>
                </a:cubicBezTo>
                <a:cubicBezTo>
                  <a:pt x="3206" y="11644"/>
                  <a:pt x="3206" y="11644"/>
                  <a:pt x="3206" y="11644"/>
                </a:cubicBezTo>
                <a:cubicBezTo>
                  <a:pt x="3122" y="11644"/>
                  <a:pt x="3122" y="11644"/>
                  <a:pt x="3122" y="11644"/>
                </a:cubicBezTo>
                <a:cubicBezTo>
                  <a:pt x="3037" y="11644"/>
                  <a:pt x="3037" y="11644"/>
                  <a:pt x="3037" y="11644"/>
                </a:cubicBezTo>
                <a:cubicBezTo>
                  <a:pt x="3037" y="11644"/>
                  <a:pt x="3037" y="11644"/>
                  <a:pt x="2953" y="11644"/>
                </a:cubicBezTo>
                <a:cubicBezTo>
                  <a:pt x="2953" y="11644"/>
                  <a:pt x="2953" y="11644"/>
                  <a:pt x="2953" y="11559"/>
                </a:cubicBezTo>
                <a:cubicBezTo>
                  <a:pt x="2953" y="11559"/>
                  <a:pt x="2953" y="11559"/>
                  <a:pt x="2953" y="11559"/>
                </a:cubicBezTo>
                <a:cubicBezTo>
                  <a:pt x="2953" y="11559"/>
                  <a:pt x="2953" y="11559"/>
                  <a:pt x="2953" y="11559"/>
                </a:cubicBezTo>
                <a:cubicBezTo>
                  <a:pt x="3037" y="11559"/>
                  <a:pt x="3122" y="11559"/>
                  <a:pt x="3122" y="11559"/>
                </a:cubicBezTo>
                <a:cubicBezTo>
                  <a:pt x="3122" y="11559"/>
                  <a:pt x="3122" y="11559"/>
                  <a:pt x="3122" y="11559"/>
                </a:cubicBezTo>
                <a:cubicBezTo>
                  <a:pt x="3122" y="11559"/>
                  <a:pt x="3122" y="11559"/>
                  <a:pt x="3122" y="11475"/>
                </a:cubicBezTo>
                <a:cubicBezTo>
                  <a:pt x="3122" y="11475"/>
                  <a:pt x="3037" y="11475"/>
                  <a:pt x="3037" y="11475"/>
                </a:cubicBezTo>
                <a:cubicBezTo>
                  <a:pt x="3037" y="11475"/>
                  <a:pt x="3037" y="11475"/>
                  <a:pt x="3037" y="11475"/>
                </a:cubicBezTo>
                <a:cubicBezTo>
                  <a:pt x="3037" y="11475"/>
                  <a:pt x="3037" y="11475"/>
                  <a:pt x="3037" y="11475"/>
                </a:cubicBezTo>
                <a:cubicBezTo>
                  <a:pt x="3037" y="11475"/>
                  <a:pt x="3037" y="11475"/>
                  <a:pt x="3037" y="11475"/>
                </a:cubicBezTo>
                <a:cubicBezTo>
                  <a:pt x="3122" y="11475"/>
                  <a:pt x="3122" y="11475"/>
                  <a:pt x="3206" y="11475"/>
                </a:cubicBezTo>
                <a:cubicBezTo>
                  <a:pt x="3206" y="11475"/>
                  <a:pt x="3206" y="11475"/>
                  <a:pt x="3206" y="11475"/>
                </a:cubicBezTo>
                <a:cubicBezTo>
                  <a:pt x="3206" y="11475"/>
                  <a:pt x="3291" y="11475"/>
                  <a:pt x="3291" y="11475"/>
                </a:cubicBezTo>
                <a:cubicBezTo>
                  <a:pt x="3291" y="11475"/>
                  <a:pt x="3291" y="11475"/>
                  <a:pt x="3291" y="11475"/>
                </a:cubicBezTo>
                <a:cubicBezTo>
                  <a:pt x="3291" y="11475"/>
                  <a:pt x="3375" y="11475"/>
                  <a:pt x="3375" y="11475"/>
                </a:cubicBezTo>
                <a:cubicBezTo>
                  <a:pt x="3375" y="11559"/>
                  <a:pt x="3544" y="11559"/>
                  <a:pt x="3544" y="11559"/>
                </a:cubicBezTo>
                <a:cubicBezTo>
                  <a:pt x="3544" y="11559"/>
                  <a:pt x="3544" y="11644"/>
                  <a:pt x="3544" y="11644"/>
                </a:cubicBezTo>
                <a:cubicBezTo>
                  <a:pt x="3459" y="11644"/>
                  <a:pt x="3459" y="11559"/>
                  <a:pt x="3459" y="11559"/>
                </a:cubicBezTo>
                <a:moveTo>
                  <a:pt x="2869" y="9703"/>
                </a:moveTo>
                <a:cubicBezTo>
                  <a:pt x="2869" y="9703"/>
                  <a:pt x="2869" y="9703"/>
                  <a:pt x="2869" y="9703"/>
                </a:cubicBezTo>
                <a:cubicBezTo>
                  <a:pt x="2869" y="9703"/>
                  <a:pt x="2869" y="9703"/>
                  <a:pt x="2869" y="9703"/>
                </a:cubicBezTo>
                <a:cubicBezTo>
                  <a:pt x="2869" y="9703"/>
                  <a:pt x="2869" y="9703"/>
                  <a:pt x="2869" y="9703"/>
                </a:cubicBezTo>
                <a:moveTo>
                  <a:pt x="2784" y="9703"/>
                </a:moveTo>
                <a:cubicBezTo>
                  <a:pt x="2784" y="9703"/>
                  <a:pt x="2869" y="9703"/>
                  <a:pt x="2869" y="9703"/>
                </a:cubicBezTo>
                <a:cubicBezTo>
                  <a:pt x="2869" y="9703"/>
                  <a:pt x="2869" y="9703"/>
                  <a:pt x="2869" y="9703"/>
                </a:cubicBezTo>
                <a:cubicBezTo>
                  <a:pt x="2784" y="9703"/>
                  <a:pt x="2784" y="9703"/>
                  <a:pt x="2784" y="9703"/>
                </a:cubicBezTo>
                <a:moveTo>
                  <a:pt x="2784" y="9703"/>
                </a:moveTo>
                <a:cubicBezTo>
                  <a:pt x="2784" y="9703"/>
                  <a:pt x="2784" y="9703"/>
                  <a:pt x="2784" y="9703"/>
                </a:cubicBezTo>
                <a:cubicBezTo>
                  <a:pt x="2784" y="9703"/>
                  <a:pt x="2784" y="9703"/>
                  <a:pt x="2784" y="9703"/>
                </a:cubicBezTo>
                <a:close/>
                <a:moveTo>
                  <a:pt x="2700" y="11644"/>
                </a:moveTo>
                <a:cubicBezTo>
                  <a:pt x="2700" y="11644"/>
                  <a:pt x="2700" y="11644"/>
                  <a:pt x="2700" y="11644"/>
                </a:cubicBezTo>
                <a:cubicBezTo>
                  <a:pt x="2616" y="11644"/>
                  <a:pt x="2531" y="11644"/>
                  <a:pt x="2531" y="11644"/>
                </a:cubicBezTo>
                <a:cubicBezTo>
                  <a:pt x="2531" y="11559"/>
                  <a:pt x="2616" y="11559"/>
                  <a:pt x="2616" y="11559"/>
                </a:cubicBezTo>
                <a:cubicBezTo>
                  <a:pt x="2616" y="11559"/>
                  <a:pt x="2700" y="11644"/>
                  <a:pt x="2784" y="11644"/>
                </a:cubicBezTo>
                <a:cubicBezTo>
                  <a:pt x="2784" y="11644"/>
                  <a:pt x="2784" y="11644"/>
                  <a:pt x="2784" y="11644"/>
                </a:cubicBezTo>
                <a:cubicBezTo>
                  <a:pt x="2700" y="11644"/>
                  <a:pt x="2700" y="11644"/>
                  <a:pt x="2700" y="11644"/>
                </a:cubicBezTo>
                <a:moveTo>
                  <a:pt x="17381" y="11813"/>
                </a:moveTo>
                <a:cubicBezTo>
                  <a:pt x="17381" y="11813"/>
                  <a:pt x="17381" y="11728"/>
                  <a:pt x="17381" y="11728"/>
                </a:cubicBezTo>
                <a:cubicBezTo>
                  <a:pt x="17381" y="11813"/>
                  <a:pt x="17466" y="11813"/>
                  <a:pt x="17466" y="11897"/>
                </a:cubicBezTo>
                <a:cubicBezTo>
                  <a:pt x="17466" y="11897"/>
                  <a:pt x="17466" y="11897"/>
                  <a:pt x="17466" y="11897"/>
                </a:cubicBezTo>
                <a:cubicBezTo>
                  <a:pt x="17466" y="11897"/>
                  <a:pt x="17550" y="11981"/>
                  <a:pt x="17550" y="11981"/>
                </a:cubicBezTo>
                <a:cubicBezTo>
                  <a:pt x="17550" y="12066"/>
                  <a:pt x="17466" y="12150"/>
                  <a:pt x="17381" y="12066"/>
                </a:cubicBezTo>
                <a:cubicBezTo>
                  <a:pt x="17381" y="12066"/>
                  <a:pt x="17297" y="12066"/>
                  <a:pt x="17297" y="11981"/>
                </a:cubicBezTo>
                <a:cubicBezTo>
                  <a:pt x="17297" y="11897"/>
                  <a:pt x="17297" y="11897"/>
                  <a:pt x="17297" y="11897"/>
                </a:cubicBezTo>
                <a:cubicBezTo>
                  <a:pt x="17297" y="11897"/>
                  <a:pt x="17297" y="11897"/>
                  <a:pt x="17297" y="11813"/>
                </a:cubicBezTo>
                <a:cubicBezTo>
                  <a:pt x="17297" y="11813"/>
                  <a:pt x="17297" y="11813"/>
                  <a:pt x="17297" y="11813"/>
                </a:cubicBezTo>
                <a:cubicBezTo>
                  <a:pt x="17297" y="11813"/>
                  <a:pt x="17297" y="11813"/>
                  <a:pt x="17297" y="11813"/>
                </a:cubicBezTo>
                <a:cubicBezTo>
                  <a:pt x="17297" y="11813"/>
                  <a:pt x="17297" y="11813"/>
                  <a:pt x="17381" y="11813"/>
                </a:cubicBezTo>
                <a:moveTo>
                  <a:pt x="10378" y="6328"/>
                </a:moveTo>
                <a:cubicBezTo>
                  <a:pt x="10378" y="6328"/>
                  <a:pt x="10378" y="6328"/>
                  <a:pt x="10378" y="6328"/>
                </a:cubicBezTo>
                <a:cubicBezTo>
                  <a:pt x="10463" y="6328"/>
                  <a:pt x="10463" y="6328"/>
                  <a:pt x="10463" y="6244"/>
                </a:cubicBezTo>
                <a:cubicBezTo>
                  <a:pt x="10463" y="6244"/>
                  <a:pt x="10463" y="6244"/>
                  <a:pt x="10463" y="6244"/>
                </a:cubicBezTo>
                <a:cubicBezTo>
                  <a:pt x="10463" y="6244"/>
                  <a:pt x="10463" y="6244"/>
                  <a:pt x="10463" y="6244"/>
                </a:cubicBezTo>
                <a:cubicBezTo>
                  <a:pt x="10463" y="6328"/>
                  <a:pt x="10463" y="6328"/>
                  <a:pt x="10463" y="6328"/>
                </a:cubicBezTo>
                <a:cubicBezTo>
                  <a:pt x="10463" y="6328"/>
                  <a:pt x="10463" y="6328"/>
                  <a:pt x="10463" y="6413"/>
                </a:cubicBezTo>
                <a:cubicBezTo>
                  <a:pt x="10378" y="6413"/>
                  <a:pt x="10378" y="6413"/>
                  <a:pt x="10294" y="6413"/>
                </a:cubicBezTo>
                <a:cubicBezTo>
                  <a:pt x="10294" y="6413"/>
                  <a:pt x="10294" y="6413"/>
                  <a:pt x="10294" y="6413"/>
                </a:cubicBezTo>
                <a:cubicBezTo>
                  <a:pt x="10294" y="6413"/>
                  <a:pt x="10294" y="6413"/>
                  <a:pt x="10294" y="6413"/>
                </a:cubicBezTo>
                <a:cubicBezTo>
                  <a:pt x="10294" y="6413"/>
                  <a:pt x="10294" y="6413"/>
                  <a:pt x="10294" y="6328"/>
                </a:cubicBezTo>
                <a:cubicBezTo>
                  <a:pt x="10294" y="6328"/>
                  <a:pt x="10378" y="6328"/>
                  <a:pt x="10378" y="6328"/>
                </a:cubicBezTo>
                <a:moveTo>
                  <a:pt x="10631" y="6581"/>
                </a:moveTo>
                <a:cubicBezTo>
                  <a:pt x="10631" y="6581"/>
                  <a:pt x="10631" y="6581"/>
                  <a:pt x="10631" y="6581"/>
                </a:cubicBezTo>
                <a:cubicBezTo>
                  <a:pt x="10631" y="6581"/>
                  <a:pt x="10631" y="6497"/>
                  <a:pt x="10631" y="6497"/>
                </a:cubicBezTo>
                <a:cubicBezTo>
                  <a:pt x="10631" y="6497"/>
                  <a:pt x="10631" y="6497"/>
                  <a:pt x="10716" y="6497"/>
                </a:cubicBezTo>
                <a:cubicBezTo>
                  <a:pt x="10716" y="6581"/>
                  <a:pt x="10716" y="6581"/>
                  <a:pt x="10631" y="6581"/>
                </a:cubicBezTo>
                <a:cubicBezTo>
                  <a:pt x="10631" y="6581"/>
                  <a:pt x="10631" y="6581"/>
                  <a:pt x="10631" y="6581"/>
                </a:cubicBezTo>
                <a:cubicBezTo>
                  <a:pt x="10631" y="6581"/>
                  <a:pt x="10631" y="6581"/>
                  <a:pt x="10716" y="6581"/>
                </a:cubicBezTo>
                <a:cubicBezTo>
                  <a:pt x="10716" y="6666"/>
                  <a:pt x="10716" y="6581"/>
                  <a:pt x="10631" y="6666"/>
                </a:cubicBezTo>
                <a:cubicBezTo>
                  <a:pt x="10631" y="6666"/>
                  <a:pt x="10631" y="6666"/>
                  <a:pt x="10631" y="6666"/>
                </a:cubicBezTo>
                <a:cubicBezTo>
                  <a:pt x="10631" y="6666"/>
                  <a:pt x="10631" y="6666"/>
                  <a:pt x="10631" y="6666"/>
                </a:cubicBezTo>
                <a:cubicBezTo>
                  <a:pt x="10631" y="6666"/>
                  <a:pt x="10547" y="6666"/>
                  <a:pt x="10547" y="6666"/>
                </a:cubicBezTo>
                <a:cubicBezTo>
                  <a:pt x="10547" y="6581"/>
                  <a:pt x="10547" y="6581"/>
                  <a:pt x="10631" y="6497"/>
                </a:cubicBezTo>
                <a:cubicBezTo>
                  <a:pt x="10631" y="6497"/>
                  <a:pt x="10631" y="6497"/>
                  <a:pt x="10631" y="6581"/>
                </a:cubicBezTo>
                <a:moveTo>
                  <a:pt x="3375" y="9028"/>
                </a:move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moveTo>
                  <a:pt x="3375" y="9028"/>
                </a:moveTo>
                <a:cubicBezTo>
                  <a:pt x="3375" y="9028"/>
                  <a:pt x="3375" y="9028"/>
                  <a:pt x="3375" y="9028"/>
                </a:cubicBezTo>
                <a:cubicBezTo>
                  <a:pt x="3375" y="9028"/>
                  <a:pt x="3375" y="9028"/>
                  <a:pt x="3375" y="9028"/>
                </a:cubicBezTo>
                <a:close/>
                <a:moveTo>
                  <a:pt x="2784" y="9619"/>
                </a:moveTo>
                <a:cubicBezTo>
                  <a:pt x="2784" y="9619"/>
                  <a:pt x="2784" y="9619"/>
                  <a:pt x="2784" y="9619"/>
                </a:cubicBezTo>
                <a:cubicBezTo>
                  <a:pt x="2784" y="9619"/>
                  <a:pt x="2784" y="9619"/>
                  <a:pt x="2784" y="9619"/>
                </a:cubicBezTo>
                <a:cubicBezTo>
                  <a:pt x="2784" y="9619"/>
                  <a:pt x="2784" y="9619"/>
                  <a:pt x="2784" y="9619"/>
                </a:cubicBezTo>
                <a:moveTo>
                  <a:pt x="2784" y="9703"/>
                </a:moveTo>
                <a:cubicBezTo>
                  <a:pt x="2784" y="9619"/>
                  <a:pt x="2784" y="9619"/>
                  <a:pt x="2784" y="9619"/>
                </a:cubicBezTo>
                <a:cubicBezTo>
                  <a:pt x="2784" y="9619"/>
                  <a:pt x="2784" y="9619"/>
                  <a:pt x="2784" y="9703"/>
                </a:cubicBezTo>
                <a:close/>
                <a:moveTo>
                  <a:pt x="2784" y="9619"/>
                </a:moveTo>
                <a:cubicBezTo>
                  <a:pt x="2784" y="9619"/>
                  <a:pt x="2784" y="9619"/>
                  <a:pt x="2784" y="9619"/>
                </a:cubicBezTo>
                <a:cubicBezTo>
                  <a:pt x="2784" y="9619"/>
                  <a:pt x="2784" y="9619"/>
                  <a:pt x="2784" y="9619"/>
                </a:cubicBezTo>
                <a:close/>
                <a:moveTo>
                  <a:pt x="2784" y="9619"/>
                </a:moveTo>
                <a:cubicBezTo>
                  <a:pt x="2784" y="9619"/>
                  <a:pt x="2784" y="9619"/>
                  <a:pt x="2784" y="9619"/>
                </a:cubicBezTo>
                <a:cubicBezTo>
                  <a:pt x="2784" y="9619"/>
                  <a:pt x="2784" y="9619"/>
                  <a:pt x="2784" y="9619"/>
                </a:cubicBezTo>
                <a:close/>
              </a:path>
            </a:pathLst>
          </a:custGeom>
          <a:solidFill>
            <a:srgbClr val="F19A1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grpSp>
        <p:nvGrpSpPr>
          <p:cNvPr id="1781" name="成组"/>
          <p:cNvGrpSpPr/>
          <p:nvPr/>
        </p:nvGrpSpPr>
        <p:grpSpPr>
          <a:xfrm>
            <a:off x="9917101" y="2461652"/>
            <a:ext cx="4571999" cy="2486222"/>
            <a:chOff x="0" y="0"/>
            <a:chExt cx="4571998" cy="2486220"/>
          </a:xfrm>
        </p:grpSpPr>
        <p:sp>
          <p:nvSpPr>
            <p:cNvPr id="1779" name="形状"/>
            <p:cNvSpPr/>
            <p:nvPr/>
          </p:nvSpPr>
          <p:spPr>
            <a:xfrm rot="5400000">
              <a:off x="1042888" y="-1042889"/>
              <a:ext cx="2486222" cy="45719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826" y="0"/>
                  </a:lnTo>
                  <a:lnTo>
                    <a:pt x="21600" y="10800"/>
                  </a:lnTo>
                  <a:lnTo>
                    <a:pt x="16826" y="21600"/>
                  </a:lnTo>
                  <a:lnTo>
                    <a:pt x="0" y="21600"/>
                  </a:lnTo>
                  <a:close/>
                </a:path>
              </a:pathLst>
            </a:cu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200">
                  <a:solidFill>
                    <a:srgbClr val="FFFFFF"/>
                  </a:solidFill>
                  <a:latin typeface="Helvetica"/>
                  <a:ea typeface="Helvetica"/>
                  <a:cs typeface="Helvetica"/>
                  <a:sym typeface="Helvetica"/>
                </a:defRPr>
              </a:pPr>
              <a:endParaRPr/>
            </a:p>
          </p:txBody>
        </p:sp>
        <p:sp>
          <p:nvSpPr>
            <p:cNvPr id="1780" name="Element One…"/>
            <p:cNvSpPr txBox="1"/>
            <p:nvPr/>
          </p:nvSpPr>
          <p:spPr>
            <a:xfrm>
              <a:off x="0" y="319604"/>
              <a:ext cx="4571999" cy="15722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ctr">
              <a:spAutoFit/>
            </a:bodyPr>
            <a:lstStyle/>
            <a:p>
              <a:pPr defTabSz="1828433">
                <a:lnSpc>
                  <a:spcPct val="100000"/>
                </a:lnSpc>
                <a:defRPr sz="3600">
                  <a:solidFill>
                    <a:srgbClr val="FFFFFF"/>
                  </a:solidFill>
                  <a:latin typeface="Helvetica"/>
                  <a:ea typeface="Helvetica"/>
                  <a:cs typeface="Helvetica"/>
                  <a:sym typeface="Helvetica"/>
                </a:defRPr>
              </a:pPr>
              <a:r>
                <a:t>Element One</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84" name="成组"/>
          <p:cNvGrpSpPr/>
          <p:nvPr/>
        </p:nvGrpSpPr>
        <p:grpSpPr>
          <a:xfrm>
            <a:off x="9917100" y="4499193"/>
            <a:ext cx="4571999" cy="2958378"/>
            <a:chOff x="0" y="0"/>
            <a:chExt cx="4571998" cy="2958377"/>
          </a:xfrm>
        </p:grpSpPr>
        <p:sp>
          <p:nvSpPr>
            <p:cNvPr id="1782" name="锯齿"/>
            <p:cNvSpPr/>
            <p:nvPr/>
          </p:nvSpPr>
          <p:spPr>
            <a:xfrm rot="5400000">
              <a:off x="806810" y="-806811"/>
              <a:ext cx="2958378" cy="4571999"/>
            </a:xfrm>
            <a:prstGeom prst="chevron">
              <a:avLst>
                <a:gd name="adj" fmla="val 20758"/>
              </a:avLst>
            </a:prstGeom>
            <a:solidFill>
              <a:srgbClr val="5B5B5B"/>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3" name="Element Two…"/>
            <p:cNvSpPr txBox="1"/>
            <p:nvPr/>
          </p:nvSpPr>
          <p:spPr>
            <a:xfrm>
              <a:off x="0" y="614100"/>
              <a:ext cx="4571999" cy="17246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Two</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87" name="成组"/>
          <p:cNvGrpSpPr/>
          <p:nvPr/>
        </p:nvGrpSpPr>
        <p:grpSpPr>
          <a:xfrm>
            <a:off x="9917100" y="6993010"/>
            <a:ext cx="4571999" cy="2958378"/>
            <a:chOff x="0" y="0"/>
            <a:chExt cx="4571998" cy="2958377"/>
          </a:xfrm>
        </p:grpSpPr>
        <p:sp>
          <p:nvSpPr>
            <p:cNvPr id="1785" name="锯齿"/>
            <p:cNvSpPr/>
            <p:nvPr/>
          </p:nvSpPr>
          <p:spPr>
            <a:xfrm rot="5400000">
              <a:off x="806810" y="-806811"/>
              <a:ext cx="2958378" cy="4571999"/>
            </a:xfrm>
            <a:prstGeom prst="chevron">
              <a:avLst>
                <a:gd name="adj" fmla="val 20758"/>
              </a:avLst>
            </a:prstGeom>
            <a:solidFill>
              <a:srgbClr val="F1C05A"/>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6" name="Element Three…"/>
            <p:cNvSpPr txBox="1"/>
            <p:nvPr/>
          </p:nvSpPr>
          <p:spPr>
            <a:xfrm>
              <a:off x="0" y="614100"/>
              <a:ext cx="4571999" cy="17246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Three</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90" name="成组"/>
          <p:cNvGrpSpPr/>
          <p:nvPr/>
        </p:nvGrpSpPr>
        <p:grpSpPr>
          <a:xfrm>
            <a:off x="9917100" y="9509919"/>
            <a:ext cx="4571999" cy="2958378"/>
            <a:chOff x="0" y="0"/>
            <a:chExt cx="4571998" cy="2958377"/>
          </a:xfrm>
        </p:grpSpPr>
        <p:sp>
          <p:nvSpPr>
            <p:cNvPr id="1788" name="锯齿"/>
            <p:cNvSpPr/>
            <p:nvPr/>
          </p:nvSpPr>
          <p:spPr>
            <a:xfrm rot="5400000">
              <a:off x="806810" y="-806811"/>
              <a:ext cx="2958378" cy="4571999"/>
            </a:xfrm>
            <a:prstGeom prst="chevron">
              <a:avLst>
                <a:gd name="adj" fmla="val 20758"/>
              </a:avLst>
            </a:prstGeom>
            <a:solidFill>
              <a:srgbClr val="2BB294"/>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9" name="Element Four…"/>
            <p:cNvSpPr txBox="1"/>
            <p:nvPr/>
          </p:nvSpPr>
          <p:spPr>
            <a:xfrm>
              <a:off x="0" y="614100"/>
              <a:ext cx="4571999" cy="17246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Four</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r>
                <a:rPr sz="1600"/>
                <a:t>.</a:t>
              </a:r>
            </a:p>
          </p:txBody>
        </p:sp>
      </p:grpSp>
      <p:sp>
        <p:nvSpPr>
          <p:cNvPr id="1791" name="圆形"/>
          <p:cNvSpPr/>
          <p:nvPr/>
        </p:nvSpPr>
        <p:spPr>
          <a:xfrm>
            <a:off x="11844953" y="4589724"/>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2" name="圆形"/>
          <p:cNvSpPr/>
          <p:nvPr/>
        </p:nvSpPr>
        <p:spPr>
          <a:xfrm>
            <a:off x="11844953" y="6987688"/>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3" name="圆形"/>
          <p:cNvSpPr/>
          <p:nvPr/>
        </p:nvSpPr>
        <p:spPr>
          <a:xfrm>
            <a:off x="11844953" y="9572900"/>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4" name="形状"/>
          <p:cNvSpPr/>
          <p:nvPr/>
        </p:nvSpPr>
        <p:spPr>
          <a:xfrm rot="5400000">
            <a:off x="12111050" y="4794765"/>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0D73B2"/>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5" name="形状"/>
          <p:cNvSpPr/>
          <p:nvPr/>
        </p:nvSpPr>
        <p:spPr>
          <a:xfrm rot="5400000">
            <a:off x="12111050" y="7236284"/>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33D1AD"/>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6" name="形状"/>
          <p:cNvSpPr/>
          <p:nvPr/>
        </p:nvSpPr>
        <p:spPr>
          <a:xfrm rot="5400000">
            <a:off x="12111050" y="9833306"/>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F19A1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7" name="Entrepreneurial activities differ substantially depending on the type of organization and creativity involved. Entrepreneurship ranges in scale from solo, part-time projects to large-scale undertakings that create"/>
          <p:cNvSpPr txBox="1"/>
          <p:nvPr/>
        </p:nvSpPr>
        <p:spPr>
          <a:xfrm>
            <a:off x="1547812" y="8604170"/>
            <a:ext cx="7300315" cy="2595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2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sp>
        <p:nvSpPr>
          <p:cNvPr id="1798" name="线条"/>
          <p:cNvSpPr/>
          <p:nvPr/>
        </p:nvSpPr>
        <p:spPr>
          <a:xfrm>
            <a:off x="9110423" y="8729705"/>
            <a:ext cx="1" cy="2598537"/>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99" name="Entrepreneurial activities differ substantially depending on the type of organization and creativity involved. Entrepreneurship ranges in scale from solo, part-time projects to large-scale undertakings that create"/>
          <p:cNvSpPr txBox="1"/>
          <p:nvPr/>
        </p:nvSpPr>
        <p:spPr>
          <a:xfrm>
            <a:off x="15410116" y="3136207"/>
            <a:ext cx="7448299" cy="2595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2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sp>
        <p:nvSpPr>
          <p:cNvPr id="1800" name="线条"/>
          <p:cNvSpPr/>
          <p:nvPr/>
        </p:nvSpPr>
        <p:spPr>
          <a:xfrm>
            <a:off x="15156192" y="3204393"/>
            <a:ext cx="1" cy="2598537"/>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2" name="WRITE HERE A TITLE…"/>
          <p:cNvSpPr txBox="1"/>
          <p:nvPr/>
        </p:nvSpPr>
        <p:spPr>
          <a:xfrm>
            <a:off x="6407396" y="673623"/>
            <a:ext cx="11569264"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Elements to Build an Awesome Team</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2"/>
                                        </p:tgtEl>
                                        <p:attrNameLst>
                                          <p:attrName>style.visibility</p:attrName>
                                        </p:attrNameLst>
                                      </p:cBhvr>
                                      <p:to>
                                        <p:strVal val="visible"/>
                                      </p:to>
                                    </p:set>
                                    <p:animEffect transition="in" filter="fade">
                                      <p:cBhvr>
                                        <p:cTn id="7" dur="500"/>
                                        <p:tgtEl>
                                          <p:spTgt spid="18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01"/>
                                        </p:tgtEl>
                                        <p:attrNameLst>
                                          <p:attrName>style.visibility</p:attrName>
                                        </p:attrNameLst>
                                      </p:cBhvr>
                                      <p:to>
                                        <p:strVal val="visible"/>
                                      </p:to>
                                    </p:set>
                                    <p:animEffect transition="in" filter="fade">
                                      <p:cBhvr>
                                        <p:cTn id="12" dur="500"/>
                                        <p:tgtEl>
                                          <p:spTgt spid="18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81"/>
                                        </p:tgtEl>
                                        <p:attrNameLst>
                                          <p:attrName>style.visibility</p:attrName>
                                        </p:attrNameLst>
                                      </p:cBhvr>
                                      <p:to>
                                        <p:strVal val="visible"/>
                                      </p:to>
                                    </p:set>
                                    <p:animEffect transition="in" filter="fade">
                                      <p:cBhvr>
                                        <p:cTn id="17" dur="500"/>
                                        <p:tgtEl>
                                          <p:spTgt spid="17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91"/>
                                        </p:tgtEl>
                                        <p:attrNameLst>
                                          <p:attrName>style.visibility</p:attrName>
                                        </p:attrNameLst>
                                      </p:cBhvr>
                                      <p:to>
                                        <p:strVal val="visible"/>
                                      </p:to>
                                    </p:set>
                                    <p:animEffect transition="in" filter="fade">
                                      <p:cBhvr>
                                        <p:cTn id="22" dur="500"/>
                                        <p:tgtEl>
                                          <p:spTgt spid="17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94"/>
                                        </p:tgtEl>
                                        <p:attrNameLst>
                                          <p:attrName>style.visibility</p:attrName>
                                        </p:attrNameLst>
                                      </p:cBhvr>
                                      <p:to>
                                        <p:strVal val="visible"/>
                                      </p:to>
                                    </p:set>
                                    <p:animEffect transition="in" filter="fade">
                                      <p:cBhvr>
                                        <p:cTn id="27" dur="500"/>
                                        <p:tgtEl>
                                          <p:spTgt spid="179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71"/>
                                        </p:tgtEl>
                                        <p:attrNameLst>
                                          <p:attrName>style.visibility</p:attrName>
                                        </p:attrNameLst>
                                      </p:cBhvr>
                                      <p:to>
                                        <p:strVal val="visible"/>
                                      </p:to>
                                    </p:set>
                                    <p:animEffect transition="in" filter="fade">
                                      <p:cBhvr>
                                        <p:cTn id="32" dur="500"/>
                                        <p:tgtEl>
                                          <p:spTgt spid="177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72"/>
                                        </p:tgtEl>
                                        <p:attrNameLst>
                                          <p:attrName>style.visibility</p:attrName>
                                        </p:attrNameLst>
                                      </p:cBhvr>
                                      <p:to>
                                        <p:strVal val="visible"/>
                                      </p:to>
                                    </p:set>
                                    <p:animEffect transition="in" filter="fade">
                                      <p:cBhvr>
                                        <p:cTn id="37" dur="500"/>
                                        <p:tgtEl>
                                          <p:spTgt spid="17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84"/>
                                        </p:tgtEl>
                                        <p:attrNameLst>
                                          <p:attrName>style.visibility</p:attrName>
                                        </p:attrNameLst>
                                      </p:cBhvr>
                                      <p:to>
                                        <p:strVal val="visible"/>
                                      </p:to>
                                    </p:set>
                                    <p:animEffect transition="in" filter="fade">
                                      <p:cBhvr>
                                        <p:cTn id="42" dur="500"/>
                                        <p:tgtEl>
                                          <p:spTgt spid="178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92"/>
                                        </p:tgtEl>
                                        <p:attrNameLst>
                                          <p:attrName>style.visibility</p:attrName>
                                        </p:attrNameLst>
                                      </p:cBhvr>
                                      <p:to>
                                        <p:strVal val="visible"/>
                                      </p:to>
                                    </p:set>
                                    <p:animEffect transition="in" filter="fade">
                                      <p:cBhvr>
                                        <p:cTn id="47" dur="500"/>
                                        <p:tgtEl>
                                          <p:spTgt spid="179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95"/>
                                        </p:tgtEl>
                                        <p:attrNameLst>
                                          <p:attrName>style.visibility</p:attrName>
                                        </p:attrNameLst>
                                      </p:cBhvr>
                                      <p:to>
                                        <p:strVal val="visible"/>
                                      </p:to>
                                    </p:set>
                                    <p:animEffect transition="in" filter="fade">
                                      <p:cBhvr>
                                        <p:cTn id="52" dur="500"/>
                                        <p:tgtEl>
                                          <p:spTgt spid="17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774"/>
                                        </p:tgtEl>
                                        <p:attrNameLst>
                                          <p:attrName>style.visibility</p:attrName>
                                        </p:attrNameLst>
                                      </p:cBhvr>
                                      <p:to>
                                        <p:strVal val="visible"/>
                                      </p:to>
                                    </p:set>
                                    <p:animEffect transition="in" filter="fade">
                                      <p:cBhvr>
                                        <p:cTn id="57" dur="500"/>
                                        <p:tgtEl>
                                          <p:spTgt spid="177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773"/>
                                        </p:tgtEl>
                                        <p:attrNameLst>
                                          <p:attrName>style.visibility</p:attrName>
                                        </p:attrNameLst>
                                      </p:cBhvr>
                                      <p:to>
                                        <p:strVal val="visible"/>
                                      </p:to>
                                    </p:set>
                                    <p:animEffect transition="in" filter="fade">
                                      <p:cBhvr>
                                        <p:cTn id="62" dur="500"/>
                                        <p:tgtEl>
                                          <p:spTgt spid="177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787"/>
                                        </p:tgtEl>
                                        <p:attrNameLst>
                                          <p:attrName>style.visibility</p:attrName>
                                        </p:attrNameLst>
                                      </p:cBhvr>
                                      <p:to>
                                        <p:strVal val="visible"/>
                                      </p:to>
                                    </p:set>
                                    <p:animEffect transition="in" filter="fade">
                                      <p:cBhvr>
                                        <p:cTn id="67" dur="500"/>
                                        <p:tgtEl>
                                          <p:spTgt spid="178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77"/>
                                        </p:tgtEl>
                                        <p:attrNameLst>
                                          <p:attrName>style.visibility</p:attrName>
                                        </p:attrNameLst>
                                      </p:cBhvr>
                                      <p:to>
                                        <p:strVal val="visible"/>
                                      </p:to>
                                    </p:set>
                                    <p:animEffect transition="in" filter="fade">
                                      <p:cBhvr>
                                        <p:cTn id="72" dur="500"/>
                                        <p:tgtEl>
                                          <p:spTgt spid="177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775"/>
                                        </p:tgtEl>
                                        <p:attrNameLst>
                                          <p:attrName>style.visibility</p:attrName>
                                        </p:attrNameLst>
                                      </p:cBhvr>
                                      <p:to>
                                        <p:strVal val="visible"/>
                                      </p:to>
                                    </p:set>
                                    <p:animEffect transition="in" filter="fade">
                                      <p:cBhvr>
                                        <p:cTn id="77" dur="500"/>
                                        <p:tgtEl>
                                          <p:spTgt spid="177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793"/>
                                        </p:tgtEl>
                                        <p:attrNameLst>
                                          <p:attrName>style.visibility</p:attrName>
                                        </p:attrNameLst>
                                      </p:cBhvr>
                                      <p:to>
                                        <p:strVal val="visible"/>
                                      </p:to>
                                    </p:set>
                                    <p:animEffect transition="in" filter="fade">
                                      <p:cBhvr>
                                        <p:cTn id="82" dur="500"/>
                                        <p:tgtEl>
                                          <p:spTgt spid="179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796"/>
                                        </p:tgtEl>
                                        <p:attrNameLst>
                                          <p:attrName>style.visibility</p:attrName>
                                        </p:attrNameLst>
                                      </p:cBhvr>
                                      <p:to>
                                        <p:strVal val="visible"/>
                                      </p:to>
                                    </p:set>
                                    <p:animEffect transition="in" filter="fade">
                                      <p:cBhvr>
                                        <p:cTn id="87" dur="500"/>
                                        <p:tgtEl>
                                          <p:spTgt spid="179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790"/>
                                        </p:tgtEl>
                                        <p:attrNameLst>
                                          <p:attrName>style.visibility</p:attrName>
                                        </p:attrNameLst>
                                      </p:cBhvr>
                                      <p:to>
                                        <p:strVal val="visible"/>
                                      </p:to>
                                    </p:set>
                                    <p:animEffect transition="in" filter="fade">
                                      <p:cBhvr>
                                        <p:cTn id="92" dur="500"/>
                                        <p:tgtEl>
                                          <p:spTgt spid="179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778"/>
                                        </p:tgtEl>
                                        <p:attrNameLst>
                                          <p:attrName>style.visibility</p:attrName>
                                        </p:attrNameLst>
                                      </p:cBhvr>
                                      <p:to>
                                        <p:strVal val="visible"/>
                                      </p:to>
                                    </p:set>
                                    <p:animEffect transition="in" filter="fade">
                                      <p:cBhvr>
                                        <p:cTn id="97" dur="500"/>
                                        <p:tgtEl>
                                          <p:spTgt spid="177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76"/>
                                        </p:tgtEl>
                                        <p:attrNameLst>
                                          <p:attrName>style.visibility</p:attrName>
                                        </p:attrNameLst>
                                      </p:cBhvr>
                                      <p:to>
                                        <p:strVal val="visible"/>
                                      </p:to>
                                    </p:set>
                                    <p:animEffect transition="in" filter="fade">
                                      <p:cBhvr>
                                        <p:cTn id="102" dur="500"/>
                                        <p:tgtEl>
                                          <p:spTgt spid="177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800"/>
                                        </p:tgtEl>
                                        <p:attrNameLst>
                                          <p:attrName>style.visibility</p:attrName>
                                        </p:attrNameLst>
                                      </p:cBhvr>
                                      <p:to>
                                        <p:strVal val="visible"/>
                                      </p:to>
                                    </p:set>
                                    <p:animEffect transition="in" filter="fade">
                                      <p:cBhvr>
                                        <p:cTn id="107" dur="500"/>
                                        <p:tgtEl>
                                          <p:spTgt spid="180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99"/>
                                        </p:tgtEl>
                                        <p:attrNameLst>
                                          <p:attrName>style.visibility</p:attrName>
                                        </p:attrNameLst>
                                      </p:cBhvr>
                                      <p:to>
                                        <p:strVal val="visible"/>
                                      </p:to>
                                    </p:set>
                                    <p:animEffect transition="in" filter="fade">
                                      <p:cBhvr>
                                        <p:cTn id="112" dur="500"/>
                                        <p:tgtEl>
                                          <p:spTgt spid="179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798"/>
                                        </p:tgtEl>
                                        <p:attrNameLst>
                                          <p:attrName>style.visibility</p:attrName>
                                        </p:attrNameLst>
                                      </p:cBhvr>
                                      <p:to>
                                        <p:strVal val="visible"/>
                                      </p:to>
                                    </p:set>
                                    <p:animEffect transition="in" filter="fade">
                                      <p:cBhvr>
                                        <p:cTn id="117" dur="500"/>
                                        <p:tgtEl>
                                          <p:spTgt spid="1798"/>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797"/>
                                        </p:tgtEl>
                                        <p:attrNameLst>
                                          <p:attrName>style.visibility</p:attrName>
                                        </p:attrNameLst>
                                      </p:cBhvr>
                                      <p:to>
                                        <p:strVal val="visible"/>
                                      </p:to>
                                    </p:set>
                                    <p:animEffect transition="in" filter="fade">
                                      <p:cBhvr>
                                        <p:cTn id="122" dur="500"/>
                                        <p:tgtEl>
                                          <p:spTgt spid="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 grpId="6" animBg="1" advAuto="0"/>
      <p:bldP spid="1772" grpId="7" animBg="1" advAuto="0"/>
      <p:bldP spid="1773" grpId="12" animBg="1" advAuto="0"/>
      <p:bldP spid="1774" grpId="11" animBg="1" advAuto="0"/>
      <p:bldP spid="1775" grpId="15" animBg="1" advAuto="0"/>
      <p:bldP spid="1776" grpId="20" animBg="1" advAuto="0"/>
      <p:bldP spid="1777" grpId="14" animBg="1" advAuto="0"/>
      <p:bldP spid="1778" grpId="19" animBg="1" advAuto="0"/>
      <p:bldP spid="1781" grpId="3" animBg="1" advAuto="0"/>
      <p:bldP spid="1784" grpId="8" animBg="1" advAuto="0"/>
      <p:bldP spid="1787" grpId="13" animBg="1" advAuto="0"/>
      <p:bldP spid="1790" grpId="18" animBg="1" advAuto="0"/>
      <p:bldP spid="1791" grpId="4" animBg="1" advAuto="0"/>
      <p:bldP spid="1792" grpId="9" animBg="1" advAuto="0"/>
      <p:bldP spid="1793" grpId="16" animBg="1" advAuto="0"/>
      <p:bldP spid="1794" grpId="5" animBg="1" advAuto="0"/>
      <p:bldP spid="1795" grpId="10" animBg="1" advAuto="0"/>
      <p:bldP spid="1796" grpId="17" animBg="1" advAuto="0"/>
      <p:bldP spid="1797" grpId="24" animBg="1" advAuto="0"/>
      <p:bldP spid="1798" grpId="23" animBg="1" advAuto="0"/>
      <p:bldP spid="1799" grpId="22" animBg="1" advAuto="0"/>
      <p:bldP spid="1800" grpId="21" animBg="1" advAuto="0"/>
      <p:bldP spid="1801" grpId="2" animBg="1" advAuto="0"/>
      <p:bldP spid="1802"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42499" y="455914"/>
            <a:ext cx="19931501" cy="11682077"/>
          </a:xfrm>
          <a:prstGeom prst="rect">
            <a:avLst/>
          </a:prstGeom>
        </p:spPr>
      </p:pic>
    </p:spTree>
    <p:extLst>
      <p:ext uri="{BB962C8B-B14F-4D97-AF65-F5344CB8AC3E}">
        <p14:creationId xmlns:p14="http://schemas.microsoft.com/office/powerpoint/2010/main" val="1703553356"/>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sp>
        <p:nvSpPr>
          <p:cNvPr id="18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6" name="WRITE HERE A TITLE…"/>
          <p:cNvSpPr txBox="1"/>
          <p:nvPr/>
        </p:nvSpPr>
        <p:spPr>
          <a:xfrm>
            <a:off x="9073654" y="673623"/>
            <a:ext cx="623675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Steps to Success</a:t>
            </a:r>
          </a:p>
        </p:txBody>
      </p:sp>
      <p:sp>
        <p:nvSpPr>
          <p:cNvPr id="1807" name="Element One…"/>
          <p:cNvSpPr txBox="1"/>
          <p:nvPr/>
        </p:nvSpPr>
        <p:spPr>
          <a:xfrm>
            <a:off x="5111750" y="5175403"/>
            <a:ext cx="5359400" cy="2010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One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08" name="Element Two…"/>
          <p:cNvSpPr txBox="1"/>
          <p:nvPr/>
        </p:nvSpPr>
        <p:spPr>
          <a:xfrm>
            <a:off x="5111750" y="8288760"/>
            <a:ext cx="5359400" cy="2010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Two</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09" name="Element Three…"/>
          <p:cNvSpPr txBox="1"/>
          <p:nvPr/>
        </p:nvSpPr>
        <p:spPr>
          <a:xfrm>
            <a:off x="15805150" y="5200803"/>
            <a:ext cx="5359400" cy="2010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Three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10" name="Element Four…"/>
          <p:cNvSpPr txBox="1"/>
          <p:nvPr/>
        </p:nvSpPr>
        <p:spPr>
          <a:xfrm>
            <a:off x="15805150" y="8314160"/>
            <a:ext cx="5359400" cy="2010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Four</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grpSp>
        <p:nvGrpSpPr>
          <p:cNvPr id="1813" name="成组"/>
          <p:cNvGrpSpPr/>
          <p:nvPr/>
        </p:nvGrpSpPr>
        <p:grpSpPr>
          <a:xfrm>
            <a:off x="1806726" y="5104350"/>
            <a:ext cx="2465855" cy="2468066"/>
            <a:chOff x="0" y="0"/>
            <a:chExt cx="2465853" cy="2468065"/>
          </a:xfrm>
        </p:grpSpPr>
        <p:sp>
          <p:nvSpPr>
            <p:cNvPr id="1811" name="正方形"/>
            <p:cNvSpPr/>
            <p:nvPr/>
          </p:nvSpPr>
          <p:spPr>
            <a:xfrm>
              <a:off x="0" y="-1"/>
              <a:ext cx="2465854" cy="2468067"/>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812" name="形状"/>
            <p:cNvSpPr/>
            <p:nvPr/>
          </p:nvSpPr>
          <p:spPr>
            <a:xfrm>
              <a:off x="722444" y="808671"/>
              <a:ext cx="933167" cy="824331"/>
            </a:xfrm>
            <a:custGeom>
              <a:avLst/>
              <a:gdLst/>
              <a:ahLst/>
              <a:cxnLst>
                <a:cxn ang="0">
                  <a:pos x="wd2" y="hd2"/>
                </a:cxn>
                <a:cxn ang="5400000">
                  <a:pos x="wd2" y="hd2"/>
                </a:cxn>
                <a:cxn ang="10800000">
                  <a:pos x="wd2" y="hd2"/>
                </a:cxn>
                <a:cxn ang="16200000">
                  <a:pos x="wd2" y="hd2"/>
                </a:cxn>
              </a:cxnLst>
              <a:rect l="0" t="0" r="r" b="b"/>
              <a:pathLst>
                <a:path w="21484" h="20922" extrusionOk="0">
                  <a:moveTo>
                    <a:pt x="15749" y="371"/>
                  </a:moveTo>
                  <a:cubicBezTo>
                    <a:pt x="15749" y="371"/>
                    <a:pt x="12309" y="2258"/>
                    <a:pt x="8677" y="790"/>
                  </a:cubicBezTo>
                  <a:cubicBezTo>
                    <a:pt x="4854" y="-678"/>
                    <a:pt x="2942" y="-49"/>
                    <a:pt x="1413" y="2258"/>
                  </a:cubicBezTo>
                  <a:cubicBezTo>
                    <a:pt x="1031" y="2048"/>
                    <a:pt x="649" y="2048"/>
                    <a:pt x="457" y="2258"/>
                  </a:cubicBezTo>
                  <a:cubicBezTo>
                    <a:pt x="75" y="2468"/>
                    <a:pt x="-116" y="3097"/>
                    <a:pt x="75" y="3516"/>
                  </a:cubicBezTo>
                  <a:cubicBezTo>
                    <a:pt x="9633" y="20503"/>
                    <a:pt x="9633" y="20503"/>
                    <a:pt x="9633" y="20503"/>
                  </a:cubicBezTo>
                  <a:cubicBezTo>
                    <a:pt x="9824" y="20712"/>
                    <a:pt x="10015" y="20922"/>
                    <a:pt x="10397" y="20922"/>
                  </a:cubicBezTo>
                  <a:cubicBezTo>
                    <a:pt x="10588" y="20922"/>
                    <a:pt x="10780" y="20922"/>
                    <a:pt x="10971" y="20712"/>
                  </a:cubicBezTo>
                  <a:cubicBezTo>
                    <a:pt x="11353" y="20503"/>
                    <a:pt x="11544" y="19873"/>
                    <a:pt x="11162" y="19454"/>
                  </a:cubicBezTo>
                  <a:cubicBezTo>
                    <a:pt x="6957" y="11905"/>
                    <a:pt x="6957" y="11905"/>
                    <a:pt x="6957" y="11905"/>
                  </a:cubicBezTo>
                  <a:cubicBezTo>
                    <a:pt x="8677" y="9598"/>
                    <a:pt x="10397" y="8969"/>
                    <a:pt x="14220" y="10646"/>
                  </a:cubicBezTo>
                  <a:cubicBezTo>
                    <a:pt x="17852" y="11905"/>
                    <a:pt x="21484" y="10017"/>
                    <a:pt x="21484" y="10017"/>
                  </a:cubicBezTo>
                  <a:lnTo>
                    <a:pt x="15749" y="371"/>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818" name="成组"/>
          <p:cNvGrpSpPr/>
          <p:nvPr/>
        </p:nvGrpSpPr>
        <p:grpSpPr>
          <a:xfrm>
            <a:off x="12387839" y="5104350"/>
            <a:ext cx="2465855" cy="2468066"/>
            <a:chOff x="0" y="0"/>
            <a:chExt cx="2465853" cy="2468065"/>
          </a:xfrm>
        </p:grpSpPr>
        <p:sp>
          <p:nvSpPr>
            <p:cNvPr id="1814" name="正方形"/>
            <p:cNvSpPr/>
            <p:nvPr/>
          </p:nvSpPr>
          <p:spPr>
            <a:xfrm>
              <a:off x="0" y="-1"/>
              <a:ext cx="2465854" cy="2468067"/>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1817" name="成组"/>
            <p:cNvGrpSpPr/>
            <p:nvPr/>
          </p:nvGrpSpPr>
          <p:grpSpPr>
            <a:xfrm>
              <a:off x="792205" y="778927"/>
              <a:ext cx="793051" cy="738666"/>
              <a:chOff x="0" y="0"/>
              <a:chExt cx="793049" cy="738664"/>
            </a:xfrm>
          </p:grpSpPr>
          <p:sp>
            <p:nvSpPr>
              <p:cNvPr id="1815" name="形状"/>
              <p:cNvSpPr/>
              <p:nvPr/>
            </p:nvSpPr>
            <p:spPr>
              <a:xfrm>
                <a:off x="108760" y="634434"/>
                <a:ext cx="584593" cy="104231"/>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70" y="0"/>
                      <a:pt x="270" y="0"/>
                      <a:pt x="270" y="0"/>
                    </a:cubicBezTo>
                    <a:cubicBezTo>
                      <a:pt x="0" y="0"/>
                      <a:pt x="0" y="1543"/>
                      <a:pt x="0" y="1543"/>
                    </a:cubicBezTo>
                    <a:cubicBezTo>
                      <a:pt x="0" y="20057"/>
                      <a:pt x="0" y="20057"/>
                      <a:pt x="0" y="20057"/>
                    </a:cubicBezTo>
                    <a:cubicBezTo>
                      <a:pt x="0" y="21600"/>
                      <a:pt x="0" y="21600"/>
                      <a:pt x="270" y="21600"/>
                    </a:cubicBezTo>
                    <a:cubicBezTo>
                      <a:pt x="21060" y="21600"/>
                      <a:pt x="21060" y="21600"/>
                      <a:pt x="21060" y="21600"/>
                    </a:cubicBezTo>
                    <a:cubicBezTo>
                      <a:pt x="21330" y="21600"/>
                      <a:pt x="21600" y="21600"/>
                      <a:pt x="21600" y="20057"/>
                    </a:cubicBezTo>
                    <a:cubicBezTo>
                      <a:pt x="21600" y="1543"/>
                      <a:pt x="21600" y="1543"/>
                      <a:pt x="21600" y="1543"/>
                    </a:cubicBezTo>
                    <a:cubicBezTo>
                      <a:pt x="21600" y="1543"/>
                      <a:pt x="21330" y="0"/>
                      <a:pt x="2106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16" name="形状"/>
              <p:cNvSpPr/>
              <p:nvPr/>
            </p:nvSpPr>
            <p:spPr>
              <a:xfrm>
                <a:off x="-1" y="0"/>
                <a:ext cx="793051" cy="584588"/>
              </a:xfrm>
              <a:custGeom>
                <a:avLst/>
                <a:gdLst/>
                <a:ahLst/>
                <a:cxnLst>
                  <a:cxn ang="0">
                    <a:pos x="wd2" y="hd2"/>
                  </a:cxn>
                  <a:cxn ang="5400000">
                    <a:pos x="wd2" y="hd2"/>
                  </a:cxn>
                  <a:cxn ang="10800000">
                    <a:pos x="wd2" y="hd2"/>
                  </a:cxn>
                  <a:cxn ang="16200000">
                    <a:pos x="wd2" y="hd2"/>
                  </a:cxn>
                </a:cxnLst>
                <a:rect l="0" t="0" r="r" b="b"/>
                <a:pathLst>
                  <a:path w="21600" h="21600" extrusionOk="0">
                    <a:moveTo>
                      <a:pt x="21600" y="2970"/>
                    </a:moveTo>
                    <a:cubicBezTo>
                      <a:pt x="21600" y="1350"/>
                      <a:pt x="20609" y="0"/>
                      <a:pt x="19420" y="0"/>
                    </a:cubicBezTo>
                    <a:cubicBezTo>
                      <a:pt x="18231" y="0"/>
                      <a:pt x="17240" y="1350"/>
                      <a:pt x="17240" y="2970"/>
                    </a:cubicBezTo>
                    <a:cubicBezTo>
                      <a:pt x="17240" y="3780"/>
                      <a:pt x="17637" y="4860"/>
                      <a:pt x="18231" y="5400"/>
                    </a:cubicBezTo>
                    <a:cubicBezTo>
                      <a:pt x="14466" y="15660"/>
                      <a:pt x="14466" y="15660"/>
                      <a:pt x="14466" y="15660"/>
                    </a:cubicBezTo>
                    <a:cubicBezTo>
                      <a:pt x="11890" y="5400"/>
                      <a:pt x="11890" y="5400"/>
                      <a:pt x="11890" y="5400"/>
                    </a:cubicBezTo>
                    <a:cubicBezTo>
                      <a:pt x="12484" y="4860"/>
                      <a:pt x="13079" y="4050"/>
                      <a:pt x="13079" y="2970"/>
                    </a:cubicBezTo>
                    <a:cubicBezTo>
                      <a:pt x="13079" y="1350"/>
                      <a:pt x="12088" y="0"/>
                      <a:pt x="10899" y="0"/>
                    </a:cubicBezTo>
                    <a:cubicBezTo>
                      <a:pt x="9710" y="0"/>
                      <a:pt x="8719" y="1350"/>
                      <a:pt x="8719" y="2970"/>
                    </a:cubicBezTo>
                    <a:cubicBezTo>
                      <a:pt x="8719" y="4050"/>
                      <a:pt x="9116" y="4860"/>
                      <a:pt x="9710" y="5400"/>
                    </a:cubicBezTo>
                    <a:cubicBezTo>
                      <a:pt x="7134" y="15660"/>
                      <a:pt x="7134" y="15660"/>
                      <a:pt x="7134" y="15660"/>
                    </a:cubicBezTo>
                    <a:cubicBezTo>
                      <a:pt x="3369" y="5400"/>
                      <a:pt x="3369" y="5400"/>
                      <a:pt x="3369" y="5400"/>
                    </a:cubicBezTo>
                    <a:cubicBezTo>
                      <a:pt x="3963" y="4860"/>
                      <a:pt x="4360" y="3780"/>
                      <a:pt x="4360" y="2970"/>
                    </a:cubicBezTo>
                    <a:cubicBezTo>
                      <a:pt x="4360" y="1350"/>
                      <a:pt x="3369" y="0"/>
                      <a:pt x="2180" y="0"/>
                    </a:cubicBezTo>
                    <a:cubicBezTo>
                      <a:pt x="991" y="0"/>
                      <a:pt x="0" y="1350"/>
                      <a:pt x="0" y="2970"/>
                    </a:cubicBezTo>
                    <a:cubicBezTo>
                      <a:pt x="0" y="4320"/>
                      <a:pt x="793" y="5400"/>
                      <a:pt x="1585" y="5670"/>
                    </a:cubicBezTo>
                    <a:cubicBezTo>
                      <a:pt x="2972" y="21600"/>
                      <a:pt x="2972" y="21600"/>
                      <a:pt x="2972" y="21600"/>
                    </a:cubicBezTo>
                    <a:cubicBezTo>
                      <a:pt x="18826" y="21600"/>
                      <a:pt x="18826" y="21600"/>
                      <a:pt x="18826" y="21600"/>
                    </a:cubicBezTo>
                    <a:cubicBezTo>
                      <a:pt x="20015" y="5670"/>
                      <a:pt x="20015" y="5670"/>
                      <a:pt x="20015" y="5670"/>
                    </a:cubicBezTo>
                    <a:cubicBezTo>
                      <a:pt x="21006" y="5400"/>
                      <a:pt x="21600" y="4320"/>
                      <a:pt x="21600" y="297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823" name="成组"/>
          <p:cNvGrpSpPr/>
          <p:nvPr/>
        </p:nvGrpSpPr>
        <p:grpSpPr>
          <a:xfrm>
            <a:off x="1806726" y="8198643"/>
            <a:ext cx="2465855" cy="2468066"/>
            <a:chOff x="0" y="0"/>
            <a:chExt cx="2465853" cy="2468065"/>
          </a:xfrm>
        </p:grpSpPr>
        <p:sp>
          <p:nvSpPr>
            <p:cNvPr id="1819" name="正方形"/>
            <p:cNvSpPr/>
            <p:nvPr/>
          </p:nvSpPr>
          <p:spPr>
            <a:xfrm>
              <a:off x="0" y="-1"/>
              <a:ext cx="2465854" cy="2468067"/>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1822" name="成组"/>
            <p:cNvGrpSpPr/>
            <p:nvPr/>
          </p:nvGrpSpPr>
          <p:grpSpPr>
            <a:xfrm>
              <a:off x="755306" y="856170"/>
              <a:ext cx="883220" cy="883222"/>
              <a:chOff x="0" y="0"/>
              <a:chExt cx="883219" cy="883220"/>
            </a:xfrm>
          </p:grpSpPr>
          <p:sp>
            <p:nvSpPr>
              <p:cNvPr id="1820" name="形状"/>
              <p:cNvSpPr/>
              <p:nvPr/>
            </p:nvSpPr>
            <p:spPr>
              <a:xfrm>
                <a:off x="221986" y="273939"/>
                <a:ext cx="661234" cy="609282"/>
              </a:xfrm>
              <a:custGeom>
                <a:avLst/>
                <a:gdLst/>
                <a:ahLst/>
                <a:cxnLst>
                  <a:cxn ang="0">
                    <a:pos x="wd2" y="hd2"/>
                  </a:cxn>
                  <a:cxn ang="5400000">
                    <a:pos x="wd2" y="hd2"/>
                  </a:cxn>
                  <a:cxn ang="10800000">
                    <a:pos x="wd2" y="hd2"/>
                  </a:cxn>
                  <a:cxn ang="16200000">
                    <a:pos x="wd2" y="hd2"/>
                  </a:cxn>
                </a:cxnLst>
                <a:rect l="0" t="0" r="r" b="b"/>
                <a:pathLst>
                  <a:path w="21600" h="21600" extrusionOk="0">
                    <a:moveTo>
                      <a:pt x="17876" y="0"/>
                    </a:moveTo>
                    <a:cubicBezTo>
                      <a:pt x="16138" y="0"/>
                      <a:pt x="16138" y="0"/>
                      <a:pt x="16138" y="0"/>
                    </a:cubicBezTo>
                    <a:cubicBezTo>
                      <a:pt x="16138" y="1890"/>
                      <a:pt x="16138" y="1890"/>
                      <a:pt x="16138" y="1890"/>
                    </a:cubicBezTo>
                    <a:cubicBezTo>
                      <a:pt x="16138" y="5130"/>
                      <a:pt x="13407" y="7830"/>
                      <a:pt x="10676" y="7830"/>
                    </a:cubicBezTo>
                    <a:cubicBezTo>
                      <a:pt x="2483" y="7830"/>
                      <a:pt x="2483" y="7830"/>
                      <a:pt x="2483" y="7830"/>
                    </a:cubicBezTo>
                    <a:cubicBezTo>
                      <a:pt x="0" y="10530"/>
                      <a:pt x="0" y="10530"/>
                      <a:pt x="0" y="10530"/>
                    </a:cubicBezTo>
                    <a:cubicBezTo>
                      <a:pt x="0" y="11880"/>
                      <a:pt x="0" y="11880"/>
                      <a:pt x="0" y="11880"/>
                    </a:cubicBezTo>
                    <a:cubicBezTo>
                      <a:pt x="0" y="13770"/>
                      <a:pt x="1738" y="15660"/>
                      <a:pt x="3476" y="15660"/>
                    </a:cubicBezTo>
                    <a:cubicBezTo>
                      <a:pt x="12414" y="15660"/>
                      <a:pt x="12414" y="15660"/>
                      <a:pt x="12414" y="15660"/>
                    </a:cubicBezTo>
                    <a:cubicBezTo>
                      <a:pt x="17876" y="21600"/>
                      <a:pt x="17876" y="21600"/>
                      <a:pt x="17876" y="21600"/>
                    </a:cubicBezTo>
                    <a:cubicBezTo>
                      <a:pt x="17876" y="15660"/>
                      <a:pt x="17876" y="15660"/>
                      <a:pt x="17876" y="15660"/>
                    </a:cubicBezTo>
                    <a:cubicBezTo>
                      <a:pt x="19614" y="15660"/>
                      <a:pt x="21600" y="13770"/>
                      <a:pt x="21600" y="11880"/>
                    </a:cubicBezTo>
                    <a:cubicBezTo>
                      <a:pt x="21600" y="4050"/>
                      <a:pt x="21600" y="4050"/>
                      <a:pt x="21600" y="4050"/>
                    </a:cubicBezTo>
                    <a:cubicBezTo>
                      <a:pt x="21600" y="1890"/>
                      <a:pt x="19614" y="0"/>
                      <a:pt x="17876"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21" name="形状"/>
              <p:cNvSpPr/>
              <p:nvPr/>
            </p:nvSpPr>
            <p:spPr>
              <a:xfrm>
                <a:off x="0" y="-1"/>
                <a:ext cx="661234" cy="609282"/>
              </a:xfrm>
              <a:custGeom>
                <a:avLst/>
                <a:gdLst/>
                <a:ahLst/>
                <a:cxnLst>
                  <a:cxn ang="0">
                    <a:pos x="wd2" y="hd2"/>
                  </a:cxn>
                  <a:cxn ang="5400000">
                    <a:pos x="wd2" y="hd2"/>
                  </a:cxn>
                  <a:cxn ang="10800000">
                    <a:pos x="wd2" y="hd2"/>
                  </a:cxn>
                  <a:cxn ang="16200000">
                    <a:pos x="wd2" y="hd2"/>
                  </a:cxn>
                </a:cxnLst>
                <a:rect l="0" t="0" r="r" b="b"/>
                <a:pathLst>
                  <a:path w="21600" h="21600" extrusionOk="0">
                    <a:moveTo>
                      <a:pt x="8938" y="15660"/>
                    </a:moveTo>
                    <a:cubicBezTo>
                      <a:pt x="17876" y="15660"/>
                      <a:pt x="17876" y="15660"/>
                      <a:pt x="17876" y="15660"/>
                    </a:cubicBezTo>
                    <a:cubicBezTo>
                      <a:pt x="19614" y="15660"/>
                      <a:pt x="21600" y="13770"/>
                      <a:pt x="21600" y="11610"/>
                    </a:cubicBezTo>
                    <a:cubicBezTo>
                      <a:pt x="21600" y="3780"/>
                      <a:pt x="21600" y="3780"/>
                      <a:pt x="21600" y="3780"/>
                    </a:cubicBezTo>
                    <a:cubicBezTo>
                      <a:pt x="21600" y="1890"/>
                      <a:pt x="19614" y="0"/>
                      <a:pt x="17876" y="0"/>
                    </a:cubicBezTo>
                    <a:cubicBezTo>
                      <a:pt x="3476" y="0"/>
                      <a:pt x="3476" y="0"/>
                      <a:pt x="3476" y="0"/>
                    </a:cubicBezTo>
                    <a:cubicBezTo>
                      <a:pt x="1738" y="0"/>
                      <a:pt x="0" y="1890"/>
                      <a:pt x="0" y="3780"/>
                    </a:cubicBezTo>
                    <a:cubicBezTo>
                      <a:pt x="0" y="11610"/>
                      <a:pt x="0" y="11610"/>
                      <a:pt x="0" y="11610"/>
                    </a:cubicBezTo>
                    <a:cubicBezTo>
                      <a:pt x="0" y="13770"/>
                      <a:pt x="1738" y="15660"/>
                      <a:pt x="3476" y="15660"/>
                    </a:cubicBezTo>
                    <a:cubicBezTo>
                      <a:pt x="3476" y="21600"/>
                      <a:pt x="3476" y="21600"/>
                      <a:pt x="3476" y="21600"/>
                    </a:cubicBezTo>
                    <a:lnTo>
                      <a:pt x="8938" y="15660"/>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826" name="成组"/>
          <p:cNvGrpSpPr/>
          <p:nvPr/>
        </p:nvGrpSpPr>
        <p:grpSpPr>
          <a:xfrm>
            <a:off x="12387839" y="8198643"/>
            <a:ext cx="2465855" cy="2468066"/>
            <a:chOff x="0" y="0"/>
            <a:chExt cx="2465853" cy="2468065"/>
          </a:xfrm>
        </p:grpSpPr>
        <p:sp>
          <p:nvSpPr>
            <p:cNvPr id="1824" name="正方形"/>
            <p:cNvSpPr/>
            <p:nvPr/>
          </p:nvSpPr>
          <p:spPr>
            <a:xfrm>
              <a:off x="0" y="-1"/>
              <a:ext cx="2465854" cy="2468067"/>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825" name="形状"/>
            <p:cNvSpPr/>
            <p:nvPr/>
          </p:nvSpPr>
          <p:spPr>
            <a:xfrm>
              <a:off x="731283" y="734234"/>
              <a:ext cx="1011437" cy="928080"/>
            </a:xfrm>
            <a:custGeom>
              <a:avLst/>
              <a:gdLst/>
              <a:ahLst/>
              <a:cxnLst>
                <a:cxn ang="0">
                  <a:pos x="wd2" y="hd2"/>
                </a:cxn>
                <a:cxn ang="5400000">
                  <a:pos x="wd2" y="hd2"/>
                </a:cxn>
                <a:cxn ang="10800000">
                  <a:pos x="wd2" y="hd2"/>
                </a:cxn>
                <a:cxn ang="16200000">
                  <a:pos x="wd2" y="hd2"/>
                </a:cxn>
              </a:cxnLst>
              <a:rect l="0" t="0" r="r" b="b"/>
              <a:pathLst>
                <a:path w="21600" h="21600" extrusionOk="0">
                  <a:moveTo>
                    <a:pt x="17565" y="5691"/>
                  </a:moveTo>
                  <a:lnTo>
                    <a:pt x="17565" y="259"/>
                  </a:lnTo>
                  <a:lnTo>
                    <a:pt x="14954" y="259"/>
                  </a:lnTo>
                  <a:lnTo>
                    <a:pt x="14954" y="3363"/>
                  </a:lnTo>
                  <a:lnTo>
                    <a:pt x="10681" y="0"/>
                  </a:lnTo>
                  <a:lnTo>
                    <a:pt x="0" y="9054"/>
                  </a:lnTo>
                  <a:lnTo>
                    <a:pt x="1780" y="11253"/>
                  </a:lnTo>
                  <a:lnTo>
                    <a:pt x="2848" y="10477"/>
                  </a:lnTo>
                  <a:lnTo>
                    <a:pt x="2848" y="21600"/>
                  </a:lnTo>
                  <a:lnTo>
                    <a:pt x="18752" y="21600"/>
                  </a:lnTo>
                  <a:lnTo>
                    <a:pt x="18752" y="10477"/>
                  </a:lnTo>
                  <a:lnTo>
                    <a:pt x="19938" y="11253"/>
                  </a:lnTo>
                  <a:lnTo>
                    <a:pt x="21600" y="9054"/>
                  </a:lnTo>
                  <a:lnTo>
                    <a:pt x="17565" y="5691"/>
                  </a:lnTo>
                  <a:close/>
                  <a:moveTo>
                    <a:pt x="17209" y="19919"/>
                  </a:moveTo>
                  <a:lnTo>
                    <a:pt x="13648" y="19919"/>
                  </a:lnTo>
                  <a:lnTo>
                    <a:pt x="13648" y="13451"/>
                  </a:lnTo>
                  <a:lnTo>
                    <a:pt x="8070" y="13451"/>
                  </a:lnTo>
                  <a:lnTo>
                    <a:pt x="8070" y="19919"/>
                  </a:lnTo>
                  <a:lnTo>
                    <a:pt x="4391" y="19919"/>
                  </a:lnTo>
                  <a:lnTo>
                    <a:pt x="4391" y="9183"/>
                  </a:lnTo>
                  <a:lnTo>
                    <a:pt x="10681" y="4010"/>
                  </a:lnTo>
                  <a:lnTo>
                    <a:pt x="17209" y="9183"/>
                  </a:lnTo>
                  <a:lnTo>
                    <a:pt x="17209" y="19919"/>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827"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520057" y="2575542"/>
            <a:ext cx="21389156" cy="1386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6"/>
                                        </p:tgtEl>
                                        <p:attrNameLst>
                                          <p:attrName>style.visibility</p:attrName>
                                        </p:attrNameLst>
                                      </p:cBhvr>
                                      <p:to>
                                        <p:strVal val="visible"/>
                                      </p:to>
                                    </p:set>
                                    <p:animEffect transition="in" filter="fade">
                                      <p:cBhvr>
                                        <p:cTn id="7" dur="500"/>
                                        <p:tgtEl>
                                          <p:spTgt spid="18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05"/>
                                        </p:tgtEl>
                                        <p:attrNameLst>
                                          <p:attrName>style.visibility</p:attrName>
                                        </p:attrNameLst>
                                      </p:cBhvr>
                                      <p:to>
                                        <p:strVal val="visible"/>
                                      </p:to>
                                    </p:set>
                                    <p:animEffect transition="in" filter="fade">
                                      <p:cBhvr>
                                        <p:cTn id="12" dur="500"/>
                                        <p:tgtEl>
                                          <p:spTgt spid="18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827"/>
                                        </p:tgtEl>
                                        <p:attrNameLst>
                                          <p:attrName>style.visibility</p:attrName>
                                        </p:attrNameLst>
                                      </p:cBhvr>
                                      <p:to>
                                        <p:strVal val="visible"/>
                                      </p:to>
                                    </p:set>
                                    <p:animEffect transition="in" filter="fade">
                                      <p:cBhvr>
                                        <p:cTn id="17" dur="500"/>
                                        <p:tgtEl>
                                          <p:spTgt spid="18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813"/>
                                        </p:tgtEl>
                                        <p:attrNameLst>
                                          <p:attrName>style.visibility</p:attrName>
                                        </p:attrNameLst>
                                      </p:cBhvr>
                                      <p:to>
                                        <p:strVal val="visible"/>
                                      </p:to>
                                    </p:set>
                                    <p:animEffect transition="in" filter="fade">
                                      <p:cBhvr>
                                        <p:cTn id="22" dur="500"/>
                                        <p:tgtEl>
                                          <p:spTgt spid="18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807"/>
                                        </p:tgtEl>
                                        <p:attrNameLst>
                                          <p:attrName>style.visibility</p:attrName>
                                        </p:attrNameLst>
                                      </p:cBhvr>
                                      <p:to>
                                        <p:strVal val="visible"/>
                                      </p:to>
                                    </p:set>
                                    <p:animEffect transition="in" filter="fade">
                                      <p:cBhvr>
                                        <p:cTn id="27" dur="500"/>
                                        <p:tgtEl>
                                          <p:spTgt spid="180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823"/>
                                        </p:tgtEl>
                                        <p:attrNameLst>
                                          <p:attrName>style.visibility</p:attrName>
                                        </p:attrNameLst>
                                      </p:cBhvr>
                                      <p:to>
                                        <p:strVal val="visible"/>
                                      </p:to>
                                    </p:set>
                                    <p:animEffect transition="in" filter="fade">
                                      <p:cBhvr>
                                        <p:cTn id="32" dur="500"/>
                                        <p:tgtEl>
                                          <p:spTgt spid="18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808"/>
                                        </p:tgtEl>
                                        <p:attrNameLst>
                                          <p:attrName>style.visibility</p:attrName>
                                        </p:attrNameLst>
                                      </p:cBhvr>
                                      <p:to>
                                        <p:strVal val="visible"/>
                                      </p:to>
                                    </p:set>
                                    <p:animEffect transition="in" filter="fade">
                                      <p:cBhvr>
                                        <p:cTn id="37" dur="500"/>
                                        <p:tgtEl>
                                          <p:spTgt spid="180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818"/>
                                        </p:tgtEl>
                                        <p:attrNameLst>
                                          <p:attrName>style.visibility</p:attrName>
                                        </p:attrNameLst>
                                      </p:cBhvr>
                                      <p:to>
                                        <p:strVal val="visible"/>
                                      </p:to>
                                    </p:set>
                                    <p:animEffect transition="in" filter="fade">
                                      <p:cBhvr>
                                        <p:cTn id="42" dur="500"/>
                                        <p:tgtEl>
                                          <p:spTgt spid="18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809"/>
                                        </p:tgtEl>
                                        <p:attrNameLst>
                                          <p:attrName>style.visibility</p:attrName>
                                        </p:attrNameLst>
                                      </p:cBhvr>
                                      <p:to>
                                        <p:strVal val="visible"/>
                                      </p:to>
                                    </p:set>
                                    <p:animEffect transition="in" filter="fade">
                                      <p:cBhvr>
                                        <p:cTn id="47" dur="500"/>
                                        <p:tgtEl>
                                          <p:spTgt spid="180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826"/>
                                        </p:tgtEl>
                                        <p:attrNameLst>
                                          <p:attrName>style.visibility</p:attrName>
                                        </p:attrNameLst>
                                      </p:cBhvr>
                                      <p:to>
                                        <p:strVal val="visible"/>
                                      </p:to>
                                    </p:set>
                                    <p:animEffect transition="in" filter="fade">
                                      <p:cBhvr>
                                        <p:cTn id="52" dur="500"/>
                                        <p:tgtEl>
                                          <p:spTgt spid="18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810"/>
                                        </p:tgtEl>
                                        <p:attrNameLst>
                                          <p:attrName>style.visibility</p:attrName>
                                        </p:attrNameLst>
                                      </p:cBhvr>
                                      <p:to>
                                        <p:strVal val="visible"/>
                                      </p:to>
                                    </p:set>
                                    <p:animEffect transition="in" filter="fade">
                                      <p:cBhvr>
                                        <p:cTn id="57" dur="500"/>
                                        <p:tgtEl>
                                          <p:spTgt spid="1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5" grpId="2" animBg="1" advAuto="0"/>
      <p:bldP spid="1806" grpId="1" animBg="1" advAuto="0"/>
      <p:bldP spid="1807" grpId="5" animBg="1" advAuto="0"/>
      <p:bldP spid="1808" grpId="7" animBg="1" advAuto="0"/>
      <p:bldP spid="1809" grpId="9" animBg="1" advAuto="0"/>
      <p:bldP spid="1810" grpId="11" animBg="1" advAuto="0"/>
      <p:bldP spid="1813" grpId="4" animBg="1" advAuto="0"/>
      <p:bldP spid="1818" grpId="8" animBg="1" advAuto="0"/>
      <p:bldP spid="1823" grpId="6" animBg="1" advAuto="0"/>
      <p:bldP spid="1826" grpId="10" animBg="1" advAuto="0"/>
      <p:bldP spid="1827" grpId="3"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grpSp>
        <p:nvGrpSpPr>
          <p:cNvPr id="399" name="成组"/>
          <p:cNvGrpSpPr/>
          <p:nvPr/>
        </p:nvGrpSpPr>
        <p:grpSpPr>
          <a:xfrm>
            <a:off x="4880164" y="2778475"/>
            <a:ext cx="14621441" cy="2644429"/>
            <a:chOff x="0" y="0"/>
            <a:chExt cx="14621441" cy="2644428"/>
          </a:xfrm>
        </p:grpSpPr>
        <p:sp>
          <p:nvSpPr>
            <p:cNvPr id="393" name="线条"/>
            <p:cNvSpPr/>
            <p:nvPr/>
          </p:nvSpPr>
          <p:spPr>
            <a:xfrm>
              <a:off x="0" y="1322213"/>
              <a:ext cx="14621441" cy="1"/>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4" name="线条"/>
            <p:cNvSpPr/>
            <p:nvPr/>
          </p:nvSpPr>
          <p:spPr>
            <a:xfrm flipV="1">
              <a:off x="-1"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5" name="线条"/>
            <p:cNvSpPr/>
            <p:nvPr/>
          </p:nvSpPr>
          <p:spPr>
            <a:xfrm flipV="1">
              <a:off x="4908136"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6" name="线条"/>
            <p:cNvSpPr/>
            <p:nvPr/>
          </p:nvSpPr>
          <p:spPr>
            <a:xfrm flipV="1">
              <a:off x="9713304"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7" name="线条"/>
            <p:cNvSpPr/>
            <p:nvPr/>
          </p:nvSpPr>
          <p:spPr>
            <a:xfrm flipV="1">
              <a:off x="14621440"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8" name="线条"/>
            <p:cNvSpPr/>
            <p:nvPr/>
          </p:nvSpPr>
          <p:spPr>
            <a:xfrm flipV="1">
              <a:off x="7315010" y="-1"/>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402" name="成组"/>
          <p:cNvGrpSpPr/>
          <p:nvPr/>
        </p:nvGrpSpPr>
        <p:grpSpPr>
          <a:xfrm>
            <a:off x="10140394" y="2588611"/>
            <a:ext cx="4109563" cy="1031569"/>
            <a:chOff x="0" y="0"/>
            <a:chExt cx="4109561" cy="1031568"/>
          </a:xfrm>
        </p:grpSpPr>
        <p:sp>
          <p:nvSpPr>
            <p:cNvPr id="400" name="矩形"/>
            <p:cNvSpPr/>
            <p:nvPr/>
          </p:nvSpPr>
          <p:spPr>
            <a:xfrm>
              <a:off x="0" y="-1"/>
              <a:ext cx="4109562" cy="1031570"/>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01" name="Management"/>
            <p:cNvSpPr txBox="1"/>
            <p:nvPr/>
          </p:nvSpPr>
          <p:spPr>
            <a:xfrm>
              <a:off x="0" y="146351"/>
              <a:ext cx="4109562" cy="7388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Management</a:t>
              </a:r>
            </a:p>
          </p:txBody>
        </p:sp>
      </p:grpSp>
      <p:grpSp>
        <p:nvGrpSpPr>
          <p:cNvPr id="405" name="成组"/>
          <p:cNvGrpSpPr/>
          <p:nvPr/>
        </p:nvGrpSpPr>
        <p:grpSpPr>
          <a:xfrm>
            <a:off x="2820808" y="4776818"/>
            <a:ext cx="4360719" cy="1031569"/>
            <a:chOff x="0" y="0"/>
            <a:chExt cx="4360717" cy="1031568"/>
          </a:xfrm>
        </p:grpSpPr>
        <p:sp>
          <p:nvSpPr>
            <p:cNvPr id="403" name="矩形"/>
            <p:cNvSpPr/>
            <p:nvPr/>
          </p:nvSpPr>
          <p:spPr>
            <a:xfrm>
              <a:off x="0" y="-1"/>
              <a:ext cx="4360718" cy="1031570"/>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04" name="Department A"/>
            <p:cNvSpPr txBox="1"/>
            <p:nvPr/>
          </p:nvSpPr>
          <p:spPr>
            <a:xfrm>
              <a:off x="0" y="146351"/>
              <a:ext cx="4360718" cy="7388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Department A</a:t>
              </a:r>
            </a:p>
          </p:txBody>
        </p:sp>
      </p:grpSp>
      <p:grpSp>
        <p:nvGrpSpPr>
          <p:cNvPr id="408" name="成组"/>
          <p:cNvGrpSpPr/>
          <p:nvPr/>
        </p:nvGrpSpPr>
        <p:grpSpPr>
          <a:xfrm>
            <a:off x="7616814" y="4776818"/>
            <a:ext cx="4360719" cy="1031569"/>
            <a:chOff x="0" y="0"/>
            <a:chExt cx="4360717" cy="1031568"/>
          </a:xfrm>
        </p:grpSpPr>
        <p:sp>
          <p:nvSpPr>
            <p:cNvPr id="406" name="矩形"/>
            <p:cNvSpPr/>
            <p:nvPr/>
          </p:nvSpPr>
          <p:spPr>
            <a:xfrm>
              <a:off x="0" y="-1"/>
              <a:ext cx="4360718" cy="1031570"/>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07" name="Department B"/>
            <p:cNvSpPr txBox="1"/>
            <p:nvPr/>
          </p:nvSpPr>
          <p:spPr>
            <a:xfrm>
              <a:off x="0" y="146351"/>
              <a:ext cx="4360718" cy="7388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Department B</a:t>
              </a:r>
            </a:p>
          </p:txBody>
        </p:sp>
      </p:grpSp>
      <p:grpSp>
        <p:nvGrpSpPr>
          <p:cNvPr id="411" name="成组"/>
          <p:cNvGrpSpPr/>
          <p:nvPr/>
        </p:nvGrpSpPr>
        <p:grpSpPr>
          <a:xfrm>
            <a:off x="12412819" y="4776818"/>
            <a:ext cx="4360719" cy="1031569"/>
            <a:chOff x="0" y="0"/>
            <a:chExt cx="4360717" cy="1031568"/>
          </a:xfrm>
        </p:grpSpPr>
        <p:sp>
          <p:nvSpPr>
            <p:cNvPr id="409" name="矩形"/>
            <p:cNvSpPr/>
            <p:nvPr/>
          </p:nvSpPr>
          <p:spPr>
            <a:xfrm>
              <a:off x="0" y="-1"/>
              <a:ext cx="4360718" cy="1031570"/>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10" name="Department C"/>
            <p:cNvSpPr txBox="1"/>
            <p:nvPr/>
          </p:nvSpPr>
          <p:spPr>
            <a:xfrm>
              <a:off x="0" y="146351"/>
              <a:ext cx="4360718" cy="7388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Department C</a:t>
              </a:r>
            </a:p>
          </p:txBody>
        </p:sp>
      </p:grpSp>
      <p:grpSp>
        <p:nvGrpSpPr>
          <p:cNvPr id="414" name="成组"/>
          <p:cNvGrpSpPr/>
          <p:nvPr/>
        </p:nvGrpSpPr>
        <p:grpSpPr>
          <a:xfrm>
            <a:off x="2820810" y="5807798"/>
            <a:ext cx="4360718" cy="4464828"/>
            <a:chOff x="0" y="0"/>
            <a:chExt cx="4360717" cy="4464827"/>
          </a:xfrm>
        </p:grpSpPr>
        <p:sp>
          <p:nvSpPr>
            <p:cNvPr id="412" name="矩形"/>
            <p:cNvSpPr/>
            <p:nvPr/>
          </p:nvSpPr>
          <p:spPr>
            <a:xfrm>
              <a:off x="0" y="0"/>
              <a:ext cx="4360718" cy="4464828"/>
            </a:xfrm>
            <a:prstGeom prst="rect">
              <a:avLst/>
            </a:prstGeom>
            <a:solidFill>
              <a:srgbClr val="D6DCE4"/>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endParaRPr/>
            </a:p>
          </p:txBody>
        </p:sp>
        <p:sp>
          <p:nvSpPr>
            <p:cNvPr id="413"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grpSp>
      <p:grpSp>
        <p:nvGrpSpPr>
          <p:cNvPr id="417" name="成组"/>
          <p:cNvGrpSpPr/>
          <p:nvPr/>
        </p:nvGrpSpPr>
        <p:grpSpPr>
          <a:xfrm>
            <a:off x="17208825" y="4776818"/>
            <a:ext cx="4360719" cy="1031569"/>
            <a:chOff x="0" y="0"/>
            <a:chExt cx="4360717" cy="1031568"/>
          </a:xfrm>
        </p:grpSpPr>
        <p:sp>
          <p:nvSpPr>
            <p:cNvPr id="415" name="矩形"/>
            <p:cNvSpPr/>
            <p:nvPr/>
          </p:nvSpPr>
          <p:spPr>
            <a:xfrm>
              <a:off x="0" y="-1"/>
              <a:ext cx="4360718" cy="1031570"/>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16" name="Department D"/>
            <p:cNvSpPr txBox="1"/>
            <p:nvPr/>
          </p:nvSpPr>
          <p:spPr>
            <a:xfrm>
              <a:off x="0" y="146351"/>
              <a:ext cx="4360718" cy="7388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Department D</a:t>
              </a:r>
            </a:p>
          </p:txBody>
        </p:sp>
      </p:grpSp>
      <p:grpSp>
        <p:nvGrpSpPr>
          <p:cNvPr id="420" name="成组"/>
          <p:cNvGrpSpPr/>
          <p:nvPr/>
        </p:nvGrpSpPr>
        <p:grpSpPr>
          <a:xfrm>
            <a:off x="7616817" y="5807798"/>
            <a:ext cx="4360719" cy="4464828"/>
            <a:chOff x="0" y="0"/>
            <a:chExt cx="4360717" cy="4464827"/>
          </a:xfrm>
        </p:grpSpPr>
        <p:sp>
          <p:nvSpPr>
            <p:cNvPr id="418" name="矩形"/>
            <p:cNvSpPr/>
            <p:nvPr/>
          </p:nvSpPr>
          <p:spPr>
            <a:xfrm>
              <a:off x="0" y="0"/>
              <a:ext cx="4360718" cy="4464828"/>
            </a:xfrm>
            <a:prstGeom prst="rect">
              <a:avLst/>
            </a:prstGeom>
            <a:solidFill>
              <a:srgbClr val="D6F6EF"/>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endParaRPr/>
            </a:p>
          </p:txBody>
        </p:sp>
        <p:sp>
          <p:nvSpPr>
            <p:cNvPr id="419"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grpSp>
      <p:grpSp>
        <p:nvGrpSpPr>
          <p:cNvPr id="423" name="成组"/>
          <p:cNvGrpSpPr/>
          <p:nvPr/>
        </p:nvGrpSpPr>
        <p:grpSpPr>
          <a:xfrm>
            <a:off x="12412819" y="5807798"/>
            <a:ext cx="4360719" cy="4464828"/>
            <a:chOff x="0" y="0"/>
            <a:chExt cx="4360717" cy="4464827"/>
          </a:xfrm>
        </p:grpSpPr>
        <p:sp>
          <p:nvSpPr>
            <p:cNvPr id="421" name="矩形"/>
            <p:cNvSpPr/>
            <p:nvPr/>
          </p:nvSpPr>
          <p:spPr>
            <a:xfrm>
              <a:off x="0" y="0"/>
              <a:ext cx="4360718" cy="4464828"/>
            </a:xfrm>
            <a:prstGeom prst="rect">
              <a:avLst/>
            </a:prstGeom>
            <a:solidFill>
              <a:srgbClr val="FCEBD0"/>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endParaRPr/>
            </a:p>
          </p:txBody>
        </p:sp>
        <p:sp>
          <p:nvSpPr>
            <p:cNvPr id="422"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grpSp>
      <p:grpSp>
        <p:nvGrpSpPr>
          <p:cNvPr id="426" name="成组"/>
          <p:cNvGrpSpPr/>
          <p:nvPr/>
        </p:nvGrpSpPr>
        <p:grpSpPr>
          <a:xfrm>
            <a:off x="17208825" y="5807798"/>
            <a:ext cx="4360719" cy="4464828"/>
            <a:chOff x="0" y="0"/>
            <a:chExt cx="4360717" cy="4464827"/>
          </a:xfrm>
        </p:grpSpPr>
        <p:sp>
          <p:nvSpPr>
            <p:cNvPr id="424" name="矩形"/>
            <p:cNvSpPr/>
            <p:nvPr/>
          </p:nvSpPr>
          <p:spPr>
            <a:xfrm>
              <a:off x="0" y="0"/>
              <a:ext cx="4360718" cy="4464828"/>
            </a:xfrm>
            <a:prstGeom prst="rect">
              <a:avLst/>
            </a:prstGeom>
            <a:solidFill>
              <a:srgbClr val="F1C05A">
                <a:alpha val="13402"/>
              </a:srgbClr>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endParaRPr/>
            </a:p>
          </p:txBody>
        </p:sp>
        <p:sp>
          <p:nvSpPr>
            <p:cNvPr id="425"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grpSp>
      <p:sp>
        <p:nvSpPr>
          <p:cNvPr id="427" name="WRITE HERE A TITLE…"/>
          <p:cNvSpPr txBox="1"/>
          <p:nvPr/>
        </p:nvSpPr>
        <p:spPr>
          <a:xfrm>
            <a:off x="8463756" y="673623"/>
            <a:ext cx="745684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Organization Chart Sample</a:t>
            </a:r>
          </a:p>
        </p:txBody>
      </p:sp>
      <p:sp>
        <p:nvSpPr>
          <p:cNvPr id="42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29"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10713070"/>
            <a:ext cx="19822340" cy="906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27"/>
                                        </p:tgtEl>
                                        <p:attrNameLst>
                                          <p:attrName>style.visibility</p:attrName>
                                        </p:attrNameLst>
                                      </p:cBhvr>
                                      <p:to>
                                        <p:strVal val="visible"/>
                                      </p:to>
                                    </p:set>
                                    <p:animEffect transition="in" filter="fade">
                                      <p:cBhvr>
                                        <p:cTn id="7" dur="500"/>
                                        <p:tgtEl>
                                          <p:spTgt spid="4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28"/>
                                        </p:tgtEl>
                                        <p:attrNameLst>
                                          <p:attrName>style.visibility</p:attrName>
                                        </p:attrNameLst>
                                      </p:cBhvr>
                                      <p:to>
                                        <p:strVal val="visible"/>
                                      </p:to>
                                    </p:set>
                                    <p:animEffect transition="in" filter="fade">
                                      <p:cBhvr>
                                        <p:cTn id="12" dur="500"/>
                                        <p:tgtEl>
                                          <p:spTgt spid="4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02"/>
                                        </p:tgtEl>
                                        <p:attrNameLst>
                                          <p:attrName>style.visibility</p:attrName>
                                        </p:attrNameLst>
                                      </p:cBhvr>
                                      <p:to>
                                        <p:strVal val="visible"/>
                                      </p:to>
                                    </p:set>
                                    <p:animEffect transition="in" filter="fade">
                                      <p:cBhvr>
                                        <p:cTn id="17" dur="500"/>
                                        <p:tgtEl>
                                          <p:spTgt spid="4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05"/>
                                        </p:tgtEl>
                                        <p:attrNameLst>
                                          <p:attrName>style.visibility</p:attrName>
                                        </p:attrNameLst>
                                      </p:cBhvr>
                                      <p:to>
                                        <p:strVal val="visible"/>
                                      </p:to>
                                    </p:set>
                                    <p:animEffect transition="in" filter="fade">
                                      <p:cBhvr>
                                        <p:cTn id="22" dur="500"/>
                                        <p:tgtEl>
                                          <p:spTgt spid="40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14"/>
                                        </p:tgtEl>
                                        <p:attrNameLst>
                                          <p:attrName>style.visibility</p:attrName>
                                        </p:attrNameLst>
                                      </p:cBhvr>
                                      <p:to>
                                        <p:strVal val="visible"/>
                                      </p:to>
                                    </p:set>
                                    <p:animEffect transition="in" filter="fade">
                                      <p:cBhvr>
                                        <p:cTn id="27" dur="500"/>
                                        <p:tgtEl>
                                          <p:spTgt spid="4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08"/>
                                        </p:tgtEl>
                                        <p:attrNameLst>
                                          <p:attrName>style.visibility</p:attrName>
                                        </p:attrNameLst>
                                      </p:cBhvr>
                                      <p:to>
                                        <p:strVal val="visible"/>
                                      </p:to>
                                    </p:set>
                                    <p:animEffect transition="in" filter="fade">
                                      <p:cBhvr>
                                        <p:cTn id="32" dur="500"/>
                                        <p:tgtEl>
                                          <p:spTgt spid="40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420"/>
                                        </p:tgtEl>
                                        <p:attrNameLst>
                                          <p:attrName>style.visibility</p:attrName>
                                        </p:attrNameLst>
                                      </p:cBhvr>
                                      <p:to>
                                        <p:strVal val="visible"/>
                                      </p:to>
                                    </p:set>
                                    <p:animEffect transition="in" filter="fade">
                                      <p:cBhvr>
                                        <p:cTn id="37" dur="500"/>
                                        <p:tgtEl>
                                          <p:spTgt spid="4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411"/>
                                        </p:tgtEl>
                                        <p:attrNameLst>
                                          <p:attrName>style.visibility</p:attrName>
                                        </p:attrNameLst>
                                      </p:cBhvr>
                                      <p:to>
                                        <p:strVal val="visible"/>
                                      </p:to>
                                    </p:set>
                                    <p:animEffect transition="in" filter="fade">
                                      <p:cBhvr>
                                        <p:cTn id="42" dur="500"/>
                                        <p:tgtEl>
                                          <p:spTgt spid="4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423"/>
                                        </p:tgtEl>
                                        <p:attrNameLst>
                                          <p:attrName>style.visibility</p:attrName>
                                        </p:attrNameLst>
                                      </p:cBhvr>
                                      <p:to>
                                        <p:strVal val="visible"/>
                                      </p:to>
                                    </p:set>
                                    <p:animEffect transition="in" filter="fade">
                                      <p:cBhvr>
                                        <p:cTn id="47" dur="500"/>
                                        <p:tgtEl>
                                          <p:spTgt spid="4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417"/>
                                        </p:tgtEl>
                                        <p:attrNameLst>
                                          <p:attrName>style.visibility</p:attrName>
                                        </p:attrNameLst>
                                      </p:cBhvr>
                                      <p:to>
                                        <p:strVal val="visible"/>
                                      </p:to>
                                    </p:set>
                                    <p:animEffect transition="in" filter="fade">
                                      <p:cBhvr>
                                        <p:cTn id="52" dur="500"/>
                                        <p:tgtEl>
                                          <p:spTgt spid="4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426"/>
                                        </p:tgtEl>
                                        <p:attrNameLst>
                                          <p:attrName>style.visibility</p:attrName>
                                        </p:attrNameLst>
                                      </p:cBhvr>
                                      <p:to>
                                        <p:strVal val="visible"/>
                                      </p:to>
                                    </p:set>
                                    <p:animEffect transition="in" filter="fade">
                                      <p:cBhvr>
                                        <p:cTn id="57" dur="500"/>
                                        <p:tgtEl>
                                          <p:spTgt spid="4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429"/>
                                        </p:tgtEl>
                                        <p:attrNameLst>
                                          <p:attrName>style.visibility</p:attrName>
                                        </p:attrNameLst>
                                      </p:cBhvr>
                                      <p:to>
                                        <p:strVal val="visible"/>
                                      </p:to>
                                    </p:set>
                                    <p:animEffect transition="in" filter="fade">
                                      <p:cBhvr>
                                        <p:cTn id="62" dur="500"/>
                                        <p:tgtEl>
                                          <p:spTgt spid="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 grpId="3" animBg="1" advAuto="0"/>
      <p:bldP spid="405" grpId="4" animBg="1" advAuto="0"/>
      <p:bldP spid="408" grpId="6" animBg="1" advAuto="0"/>
      <p:bldP spid="411" grpId="8" animBg="1" advAuto="0"/>
      <p:bldP spid="414" grpId="5" animBg="1" advAuto="0"/>
      <p:bldP spid="417" grpId="10" animBg="1" advAuto="0"/>
      <p:bldP spid="420" grpId="7" animBg="1" advAuto="0"/>
      <p:bldP spid="423" grpId="9" animBg="1" advAuto="0"/>
      <p:bldP spid="426" grpId="11" animBg="1" advAuto="0"/>
      <p:bldP spid="427" grpId="1" animBg="1" advAuto="0"/>
      <p:bldP spid="428" grpId="2" animBg="1" advAuto="0"/>
      <p:bldP spid="429" grpId="1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grpSp>
        <p:nvGrpSpPr>
          <p:cNvPr id="472" name="成组"/>
          <p:cNvGrpSpPr/>
          <p:nvPr/>
        </p:nvGrpSpPr>
        <p:grpSpPr>
          <a:xfrm>
            <a:off x="3114031" y="2804536"/>
            <a:ext cx="18361615" cy="8766588"/>
            <a:chOff x="0" y="0"/>
            <a:chExt cx="18361614" cy="8766586"/>
          </a:xfrm>
        </p:grpSpPr>
        <p:sp>
          <p:nvSpPr>
            <p:cNvPr id="432" name="形状"/>
            <p:cNvSpPr/>
            <p:nvPr/>
          </p:nvSpPr>
          <p:spPr>
            <a:xfrm>
              <a:off x="5727205" y="580359"/>
              <a:ext cx="3273206" cy="377917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3" name="形状"/>
            <p:cNvSpPr/>
            <p:nvPr/>
          </p:nvSpPr>
          <p:spPr>
            <a:xfrm>
              <a:off x="9134240" y="580359"/>
              <a:ext cx="3273207" cy="377917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4" name="形状"/>
            <p:cNvSpPr/>
            <p:nvPr/>
          </p:nvSpPr>
          <p:spPr>
            <a:xfrm>
              <a:off x="5727205" y="4359781"/>
              <a:ext cx="3273206" cy="377917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5" name="形状"/>
            <p:cNvSpPr/>
            <p:nvPr/>
          </p:nvSpPr>
          <p:spPr>
            <a:xfrm>
              <a:off x="9134240" y="4359781"/>
              <a:ext cx="3273207" cy="377917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6" name="形状"/>
            <p:cNvSpPr/>
            <p:nvPr/>
          </p:nvSpPr>
          <p:spPr>
            <a:xfrm>
              <a:off x="0" y="1632761"/>
              <a:ext cx="1261963" cy="145703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7" name="形状"/>
            <p:cNvSpPr/>
            <p:nvPr/>
          </p:nvSpPr>
          <p:spPr>
            <a:xfrm>
              <a:off x="0" y="5672654"/>
              <a:ext cx="1261963" cy="145703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8" name="形状"/>
            <p:cNvSpPr/>
            <p:nvPr/>
          </p:nvSpPr>
          <p:spPr>
            <a:xfrm>
              <a:off x="17099652" y="1632761"/>
              <a:ext cx="1261963" cy="145703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9" name="形状"/>
            <p:cNvSpPr/>
            <p:nvPr/>
          </p:nvSpPr>
          <p:spPr>
            <a:xfrm>
              <a:off x="17099652" y="5672654"/>
              <a:ext cx="1261963" cy="145703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40" name="Strength"/>
            <p:cNvSpPr txBox="1"/>
            <p:nvPr/>
          </p:nvSpPr>
          <p:spPr>
            <a:xfrm>
              <a:off x="1354633" y="1254684"/>
              <a:ext cx="1736463"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737572"/>
                  </a:solidFill>
                  <a:latin typeface="Helvetica"/>
                  <a:ea typeface="Helvetica"/>
                  <a:cs typeface="Helvetica"/>
                  <a:sym typeface="Helvetica"/>
                </a:defRPr>
              </a:lvl1pPr>
            </a:lstStyle>
            <a:p>
              <a:r>
                <a:t>Strength</a:t>
              </a:r>
            </a:p>
          </p:txBody>
        </p:sp>
        <p:sp>
          <p:nvSpPr>
            <p:cNvPr id="441" name="The entrepreneurs are some persons commonly seen as an innovator a"/>
            <p:cNvSpPr txBox="1"/>
            <p:nvPr/>
          </p:nvSpPr>
          <p:spPr>
            <a:xfrm>
              <a:off x="1347628" y="1910674"/>
              <a:ext cx="3929648" cy="1196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entrepreneurs are some persons commonly seen as an innovator a</a:t>
              </a:r>
            </a:p>
          </p:txBody>
        </p:sp>
        <p:sp>
          <p:nvSpPr>
            <p:cNvPr id="442" name="Opportunities"/>
            <p:cNvSpPr txBox="1"/>
            <p:nvPr/>
          </p:nvSpPr>
          <p:spPr>
            <a:xfrm>
              <a:off x="1354633" y="5519656"/>
              <a:ext cx="2672381"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737572"/>
                  </a:solidFill>
                  <a:latin typeface="Helvetica"/>
                  <a:ea typeface="Helvetica"/>
                  <a:cs typeface="Helvetica"/>
                  <a:sym typeface="Helvetica"/>
                </a:defRPr>
              </a:lvl1pPr>
            </a:lstStyle>
            <a:p>
              <a:r>
                <a:t>Opportunities</a:t>
              </a:r>
            </a:p>
          </p:txBody>
        </p:sp>
        <p:sp>
          <p:nvSpPr>
            <p:cNvPr id="443" name="The entrepreneurs are some persons commonly seen as an innovator a"/>
            <p:cNvSpPr txBox="1"/>
            <p:nvPr/>
          </p:nvSpPr>
          <p:spPr>
            <a:xfrm>
              <a:off x="1347628" y="6175646"/>
              <a:ext cx="3929648" cy="1196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entrepreneurs are some persons commonly seen as an innovator a</a:t>
              </a:r>
            </a:p>
          </p:txBody>
        </p:sp>
        <p:sp>
          <p:nvSpPr>
            <p:cNvPr id="444" name="Weakness"/>
            <p:cNvSpPr txBox="1"/>
            <p:nvPr/>
          </p:nvSpPr>
          <p:spPr>
            <a:xfrm>
              <a:off x="14816222" y="1254684"/>
              <a:ext cx="2112390"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r" defTabSz="1828433">
                <a:lnSpc>
                  <a:spcPct val="100000"/>
                </a:lnSpc>
                <a:defRPr sz="3400">
                  <a:solidFill>
                    <a:srgbClr val="737572"/>
                  </a:solidFill>
                  <a:latin typeface="Helvetica"/>
                  <a:ea typeface="Helvetica"/>
                  <a:cs typeface="Helvetica"/>
                  <a:sym typeface="Helvetica"/>
                </a:defRPr>
              </a:lvl1pPr>
            </a:lstStyle>
            <a:p>
              <a:r>
                <a:t>Weakness</a:t>
              </a:r>
            </a:p>
          </p:txBody>
        </p:sp>
        <p:sp>
          <p:nvSpPr>
            <p:cNvPr id="445" name="The entrepreneurs are some persons commonly seen as an innovator a"/>
            <p:cNvSpPr txBox="1"/>
            <p:nvPr/>
          </p:nvSpPr>
          <p:spPr>
            <a:xfrm>
              <a:off x="13005968" y="1910674"/>
              <a:ext cx="3929648" cy="1196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entrepreneurs are some persons commonly seen as an innovator a</a:t>
              </a:r>
            </a:p>
          </p:txBody>
        </p:sp>
        <p:sp>
          <p:nvSpPr>
            <p:cNvPr id="446" name="Threats"/>
            <p:cNvSpPr txBox="1"/>
            <p:nvPr/>
          </p:nvSpPr>
          <p:spPr>
            <a:xfrm>
              <a:off x="15359740" y="5519656"/>
              <a:ext cx="1568002"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r" defTabSz="1828433">
                <a:lnSpc>
                  <a:spcPct val="100000"/>
                </a:lnSpc>
                <a:defRPr sz="3400">
                  <a:solidFill>
                    <a:srgbClr val="737572"/>
                  </a:solidFill>
                  <a:latin typeface="Helvetica"/>
                  <a:ea typeface="Helvetica"/>
                  <a:cs typeface="Helvetica"/>
                  <a:sym typeface="Helvetica"/>
                </a:defRPr>
              </a:lvl1pPr>
            </a:lstStyle>
            <a:p>
              <a:r>
                <a:t>Threats</a:t>
              </a:r>
            </a:p>
          </p:txBody>
        </p:sp>
        <p:sp>
          <p:nvSpPr>
            <p:cNvPr id="447" name="The entrepreneurs are some persons commonly seen as an innovator a"/>
            <p:cNvSpPr txBox="1"/>
            <p:nvPr/>
          </p:nvSpPr>
          <p:spPr>
            <a:xfrm>
              <a:off x="13006012" y="6175646"/>
              <a:ext cx="3928693" cy="1196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entrepreneurs are some persons commonly seen as an innovator a</a:t>
              </a:r>
            </a:p>
          </p:txBody>
        </p:sp>
        <p:grpSp>
          <p:nvGrpSpPr>
            <p:cNvPr id="451" name="成组"/>
            <p:cNvGrpSpPr/>
            <p:nvPr/>
          </p:nvGrpSpPr>
          <p:grpSpPr>
            <a:xfrm>
              <a:off x="631027" y="-1"/>
              <a:ext cx="6732904" cy="1596811"/>
              <a:chOff x="0" y="0"/>
              <a:chExt cx="6732903" cy="1596809"/>
            </a:xfrm>
          </p:grpSpPr>
          <p:sp>
            <p:nvSpPr>
              <p:cNvPr id="448" name="线条"/>
              <p:cNvSpPr/>
              <p:nvPr/>
            </p:nvSpPr>
            <p:spPr>
              <a:xfrm flipH="1" flipV="1">
                <a:off x="-1" y="35939"/>
                <a:ext cx="6732904" cy="1"/>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49" name="线条"/>
              <p:cNvSpPr/>
              <p:nvPr/>
            </p:nvSpPr>
            <p:spPr>
              <a:xfrm flipV="1">
                <a:off x="-1" y="0"/>
                <a:ext cx="1" cy="1596810"/>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0" name="线条"/>
              <p:cNvSpPr/>
              <p:nvPr/>
            </p:nvSpPr>
            <p:spPr>
              <a:xfrm flipV="1">
                <a:off x="6732903" y="1"/>
                <a:ext cx="1" cy="544409"/>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455" name="成组"/>
            <p:cNvGrpSpPr/>
            <p:nvPr/>
          </p:nvGrpSpPr>
          <p:grpSpPr>
            <a:xfrm>
              <a:off x="10743106" y="35953"/>
              <a:ext cx="7015402" cy="1596811"/>
              <a:chOff x="0" y="0"/>
              <a:chExt cx="7015401" cy="1596809"/>
            </a:xfrm>
          </p:grpSpPr>
          <p:sp>
            <p:nvSpPr>
              <p:cNvPr id="452" name="线条"/>
              <p:cNvSpPr/>
              <p:nvPr/>
            </p:nvSpPr>
            <p:spPr>
              <a:xfrm>
                <a:off x="0" y="0"/>
                <a:ext cx="7014131" cy="0"/>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3" name="线条"/>
              <p:cNvSpPr/>
              <p:nvPr/>
            </p:nvSpPr>
            <p:spPr>
              <a:xfrm flipV="1">
                <a:off x="7015401" y="0"/>
                <a:ext cx="1" cy="1596810"/>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4" name="线条"/>
              <p:cNvSpPr/>
              <p:nvPr/>
            </p:nvSpPr>
            <p:spPr>
              <a:xfrm flipV="1">
                <a:off x="1270" y="0"/>
                <a:ext cx="1" cy="544409"/>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459" name="成组"/>
            <p:cNvGrpSpPr/>
            <p:nvPr/>
          </p:nvGrpSpPr>
          <p:grpSpPr>
            <a:xfrm>
              <a:off x="631027" y="7093737"/>
              <a:ext cx="6737348" cy="1672850"/>
              <a:chOff x="0" y="0"/>
              <a:chExt cx="6737346" cy="1672848"/>
            </a:xfrm>
          </p:grpSpPr>
          <p:sp>
            <p:nvSpPr>
              <p:cNvPr id="456" name="线条"/>
              <p:cNvSpPr/>
              <p:nvPr/>
            </p:nvSpPr>
            <p:spPr>
              <a:xfrm flipH="1" flipV="1">
                <a:off x="4443" y="1672848"/>
                <a:ext cx="6732904" cy="1"/>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7" name="线条"/>
              <p:cNvSpPr/>
              <p:nvPr/>
            </p:nvSpPr>
            <p:spPr>
              <a:xfrm>
                <a:off x="-1" y="0"/>
                <a:ext cx="4445" cy="1635623"/>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8" name="线条"/>
              <p:cNvSpPr/>
              <p:nvPr/>
            </p:nvSpPr>
            <p:spPr>
              <a:xfrm>
                <a:off x="6737346" y="1039581"/>
                <a:ext cx="1" cy="631998"/>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463" name="成组"/>
            <p:cNvGrpSpPr/>
            <p:nvPr/>
          </p:nvGrpSpPr>
          <p:grpSpPr>
            <a:xfrm>
              <a:off x="10743106" y="7129691"/>
              <a:ext cx="7014133" cy="1636895"/>
              <a:chOff x="0" y="0"/>
              <a:chExt cx="7014132" cy="1636894"/>
            </a:xfrm>
          </p:grpSpPr>
          <p:sp>
            <p:nvSpPr>
              <p:cNvPr id="460" name="线条"/>
              <p:cNvSpPr/>
              <p:nvPr/>
            </p:nvSpPr>
            <p:spPr>
              <a:xfrm>
                <a:off x="0" y="1636894"/>
                <a:ext cx="7009506" cy="1"/>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61" name="线条"/>
              <p:cNvSpPr/>
              <p:nvPr/>
            </p:nvSpPr>
            <p:spPr>
              <a:xfrm flipH="1">
                <a:off x="7009505" y="-1"/>
                <a:ext cx="4628" cy="1635626"/>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62" name="线条"/>
              <p:cNvSpPr/>
              <p:nvPr/>
            </p:nvSpPr>
            <p:spPr>
              <a:xfrm flipH="1">
                <a:off x="1270" y="1003625"/>
                <a:ext cx="1" cy="631999"/>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464" name="S"/>
            <p:cNvSpPr txBox="1"/>
            <p:nvPr/>
          </p:nvSpPr>
          <p:spPr>
            <a:xfrm>
              <a:off x="6502777" y="1061209"/>
              <a:ext cx="1731194" cy="2593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r>
                <a:t>S</a:t>
              </a:r>
            </a:p>
          </p:txBody>
        </p:sp>
        <p:sp>
          <p:nvSpPr>
            <p:cNvPr id="465" name="W"/>
            <p:cNvSpPr txBox="1"/>
            <p:nvPr/>
          </p:nvSpPr>
          <p:spPr>
            <a:xfrm>
              <a:off x="9494192" y="1212276"/>
              <a:ext cx="2570270" cy="2593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r>
                <a:t>W</a:t>
              </a:r>
            </a:p>
          </p:txBody>
        </p:sp>
        <p:sp>
          <p:nvSpPr>
            <p:cNvPr id="466" name="O"/>
            <p:cNvSpPr txBox="1"/>
            <p:nvPr/>
          </p:nvSpPr>
          <p:spPr>
            <a:xfrm>
              <a:off x="6547167" y="4926844"/>
              <a:ext cx="1731194" cy="2593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r>
                <a:t>O</a:t>
              </a:r>
            </a:p>
          </p:txBody>
        </p:sp>
        <p:sp>
          <p:nvSpPr>
            <p:cNvPr id="467" name="T"/>
            <p:cNvSpPr txBox="1"/>
            <p:nvPr/>
          </p:nvSpPr>
          <p:spPr>
            <a:xfrm>
              <a:off x="9899704" y="4904651"/>
              <a:ext cx="1731194" cy="2593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r>
                <a:t>T</a:t>
              </a:r>
            </a:p>
          </p:txBody>
        </p:sp>
        <p:sp>
          <p:nvSpPr>
            <p:cNvPr id="468" name="形状"/>
            <p:cNvSpPr/>
            <p:nvPr/>
          </p:nvSpPr>
          <p:spPr>
            <a:xfrm>
              <a:off x="209878" y="6077654"/>
              <a:ext cx="851184" cy="565949"/>
            </a:xfrm>
            <a:custGeom>
              <a:avLst/>
              <a:gdLst/>
              <a:ahLst/>
              <a:cxnLst>
                <a:cxn ang="0">
                  <a:pos x="wd2" y="hd2"/>
                </a:cxn>
                <a:cxn ang="5400000">
                  <a:pos x="wd2" y="hd2"/>
                </a:cxn>
                <a:cxn ang="10800000">
                  <a:pos x="wd2" y="hd2"/>
                </a:cxn>
                <a:cxn ang="16200000">
                  <a:pos x="wd2" y="hd2"/>
                </a:cxn>
              </a:cxnLst>
              <a:rect l="0" t="0" r="r" b="b"/>
              <a:pathLst>
                <a:path w="21600" h="21600" extrusionOk="0">
                  <a:moveTo>
                    <a:pt x="21352" y="5586"/>
                  </a:moveTo>
                  <a:cubicBezTo>
                    <a:pt x="10924" y="10800"/>
                    <a:pt x="10924" y="10800"/>
                    <a:pt x="10924" y="10800"/>
                  </a:cubicBezTo>
                  <a:cubicBezTo>
                    <a:pt x="10924" y="10800"/>
                    <a:pt x="10924" y="10800"/>
                    <a:pt x="10676" y="10800"/>
                  </a:cubicBezTo>
                  <a:cubicBezTo>
                    <a:pt x="10676" y="10800"/>
                    <a:pt x="10676" y="10800"/>
                    <a:pt x="10676" y="10800"/>
                  </a:cubicBezTo>
                  <a:cubicBezTo>
                    <a:pt x="4469" y="7821"/>
                    <a:pt x="4469" y="7821"/>
                    <a:pt x="4469" y="7821"/>
                  </a:cubicBezTo>
                  <a:cubicBezTo>
                    <a:pt x="3972" y="8566"/>
                    <a:pt x="3724" y="10055"/>
                    <a:pt x="3476" y="11917"/>
                  </a:cubicBezTo>
                  <a:cubicBezTo>
                    <a:pt x="3972" y="12290"/>
                    <a:pt x="4221" y="12662"/>
                    <a:pt x="4221" y="13407"/>
                  </a:cubicBezTo>
                  <a:cubicBezTo>
                    <a:pt x="4221" y="14152"/>
                    <a:pt x="3972" y="14524"/>
                    <a:pt x="3724" y="14897"/>
                  </a:cubicBezTo>
                  <a:cubicBezTo>
                    <a:pt x="4221" y="20855"/>
                    <a:pt x="4221" y="20855"/>
                    <a:pt x="4221" y="20855"/>
                  </a:cubicBezTo>
                  <a:cubicBezTo>
                    <a:pt x="4221" y="21228"/>
                    <a:pt x="4221" y="21228"/>
                    <a:pt x="3972" y="21228"/>
                  </a:cubicBezTo>
                  <a:cubicBezTo>
                    <a:pt x="3972" y="21600"/>
                    <a:pt x="3972" y="21600"/>
                    <a:pt x="3972" y="21600"/>
                  </a:cubicBezTo>
                  <a:cubicBezTo>
                    <a:pt x="1986" y="21600"/>
                    <a:pt x="1986" y="21600"/>
                    <a:pt x="1986" y="21600"/>
                  </a:cubicBezTo>
                  <a:cubicBezTo>
                    <a:pt x="1986" y="21600"/>
                    <a:pt x="1986" y="21600"/>
                    <a:pt x="1738" y="21228"/>
                  </a:cubicBezTo>
                  <a:cubicBezTo>
                    <a:pt x="1738" y="21228"/>
                    <a:pt x="1738" y="21228"/>
                    <a:pt x="1738" y="20855"/>
                  </a:cubicBezTo>
                  <a:cubicBezTo>
                    <a:pt x="2234" y="14897"/>
                    <a:pt x="2234" y="14897"/>
                    <a:pt x="2234" y="14897"/>
                  </a:cubicBezTo>
                  <a:cubicBezTo>
                    <a:pt x="1986" y="14524"/>
                    <a:pt x="1738" y="14152"/>
                    <a:pt x="1738" y="13407"/>
                  </a:cubicBezTo>
                  <a:cubicBezTo>
                    <a:pt x="1738" y="12662"/>
                    <a:pt x="1986" y="12290"/>
                    <a:pt x="2483" y="11917"/>
                  </a:cubicBezTo>
                  <a:cubicBezTo>
                    <a:pt x="2483" y="10055"/>
                    <a:pt x="2731" y="8566"/>
                    <a:pt x="3228" y="7076"/>
                  </a:cubicBezTo>
                  <a:cubicBezTo>
                    <a:pt x="248" y="5586"/>
                    <a:pt x="248" y="5586"/>
                    <a:pt x="248" y="5586"/>
                  </a:cubicBezTo>
                  <a:cubicBezTo>
                    <a:pt x="0" y="5586"/>
                    <a:pt x="0" y="5586"/>
                    <a:pt x="0" y="5214"/>
                  </a:cubicBezTo>
                  <a:cubicBezTo>
                    <a:pt x="0" y="5214"/>
                    <a:pt x="0" y="4841"/>
                    <a:pt x="248" y="4841"/>
                  </a:cubicBezTo>
                  <a:cubicBezTo>
                    <a:pt x="10676" y="0"/>
                    <a:pt x="10676" y="0"/>
                    <a:pt x="10676" y="0"/>
                  </a:cubicBezTo>
                  <a:cubicBezTo>
                    <a:pt x="10676" y="0"/>
                    <a:pt x="10676" y="0"/>
                    <a:pt x="10676" y="0"/>
                  </a:cubicBezTo>
                  <a:cubicBezTo>
                    <a:pt x="10924" y="0"/>
                    <a:pt x="10924" y="0"/>
                    <a:pt x="10924" y="0"/>
                  </a:cubicBezTo>
                  <a:cubicBezTo>
                    <a:pt x="21352" y="4841"/>
                    <a:pt x="21352" y="4841"/>
                    <a:pt x="21352" y="4841"/>
                  </a:cubicBezTo>
                  <a:cubicBezTo>
                    <a:pt x="21600" y="4841"/>
                    <a:pt x="21600" y="5214"/>
                    <a:pt x="21600" y="5214"/>
                  </a:cubicBezTo>
                  <a:cubicBezTo>
                    <a:pt x="21600" y="5586"/>
                    <a:pt x="21600" y="5586"/>
                    <a:pt x="21352" y="5586"/>
                  </a:cubicBezTo>
                  <a:close/>
                  <a:moveTo>
                    <a:pt x="16883" y="14152"/>
                  </a:moveTo>
                  <a:cubicBezTo>
                    <a:pt x="16883" y="16386"/>
                    <a:pt x="14152" y="17876"/>
                    <a:pt x="10676" y="17876"/>
                  </a:cubicBezTo>
                  <a:cubicBezTo>
                    <a:pt x="7448" y="17876"/>
                    <a:pt x="4717" y="16386"/>
                    <a:pt x="4717" y="14152"/>
                  </a:cubicBezTo>
                  <a:cubicBezTo>
                    <a:pt x="4966" y="9683"/>
                    <a:pt x="4966" y="9683"/>
                    <a:pt x="4966" y="9683"/>
                  </a:cubicBezTo>
                  <a:cubicBezTo>
                    <a:pt x="10428" y="12290"/>
                    <a:pt x="10428" y="12290"/>
                    <a:pt x="10428" y="12290"/>
                  </a:cubicBezTo>
                  <a:cubicBezTo>
                    <a:pt x="10428" y="12290"/>
                    <a:pt x="10676" y="12662"/>
                    <a:pt x="10676" y="12662"/>
                  </a:cubicBezTo>
                  <a:cubicBezTo>
                    <a:pt x="10924" y="12662"/>
                    <a:pt x="11172" y="12290"/>
                    <a:pt x="11172" y="12290"/>
                  </a:cubicBezTo>
                  <a:cubicBezTo>
                    <a:pt x="16634" y="9683"/>
                    <a:pt x="16634" y="9683"/>
                    <a:pt x="16634" y="9683"/>
                  </a:cubicBezTo>
                  <a:lnTo>
                    <a:pt x="16883" y="1415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69" name="形状"/>
            <p:cNvSpPr/>
            <p:nvPr/>
          </p:nvSpPr>
          <p:spPr>
            <a:xfrm>
              <a:off x="17382779" y="6018230"/>
              <a:ext cx="615748" cy="665554"/>
            </a:xfrm>
            <a:custGeom>
              <a:avLst/>
              <a:gdLst/>
              <a:ahLst/>
              <a:cxnLst>
                <a:cxn ang="0">
                  <a:pos x="wd2" y="hd2"/>
                </a:cxn>
                <a:cxn ang="5400000">
                  <a:pos x="wd2" y="hd2"/>
                </a:cxn>
                <a:cxn ang="10800000">
                  <a:pos x="wd2" y="hd2"/>
                </a:cxn>
                <a:cxn ang="16200000">
                  <a:pos x="wd2" y="hd2"/>
                </a:cxn>
              </a:cxnLst>
              <a:rect l="0" t="0" r="r" b="b"/>
              <a:pathLst>
                <a:path w="21600" h="21600" extrusionOk="0">
                  <a:moveTo>
                    <a:pt x="19886" y="18424"/>
                  </a:moveTo>
                  <a:cubicBezTo>
                    <a:pt x="14057" y="18424"/>
                    <a:pt x="14057" y="18424"/>
                    <a:pt x="14057" y="18424"/>
                  </a:cubicBezTo>
                  <a:cubicBezTo>
                    <a:pt x="14057" y="20012"/>
                    <a:pt x="12686" y="21600"/>
                    <a:pt x="10629" y="21600"/>
                  </a:cubicBezTo>
                  <a:cubicBezTo>
                    <a:pt x="8914" y="21600"/>
                    <a:pt x="7543" y="20012"/>
                    <a:pt x="7543" y="18424"/>
                  </a:cubicBezTo>
                  <a:cubicBezTo>
                    <a:pt x="1714" y="18424"/>
                    <a:pt x="1714" y="18424"/>
                    <a:pt x="1714" y="18424"/>
                  </a:cubicBezTo>
                  <a:cubicBezTo>
                    <a:pt x="686" y="18424"/>
                    <a:pt x="0" y="17788"/>
                    <a:pt x="0" y="16835"/>
                  </a:cubicBezTo>
                  <a:cubicBezTo>
                    <a:pt x="1714" y="15247"/>
                    <a:pt x="4114" y="12706"/>
                    <a:pt x="4114" y="6988"/>
                  </a:cubicBezTo>
                  <a:cubicBezTo>
                    <a:pt x="4114" y="4447"/>
                    <a:pt x="6171" y="1906"/>
                    <a:pt x="9600" y="1588"/>
                  </a:cubicBezTo>
                  <a:cubicBezTo>
                    <a:pt x="9600" y="1271"/>
                    <a:pt x="9600" y="1271"/>
                    <a:pt x="9600" y="953"/>
                  </a:cubicBezTo>
                  <a:cubicBezTo>
                    <a:pt x="9600" y="318"/>
                    <a:pt x="9943" y="0"/>
                    <a:pt x="10629" y="0"/>
                  </a:cubicBezTo>
                  <a:cubicBezTo>
                    <a:pt x="11314" y="0"/>
                    <a:pt x="12000" y="318"/>
                    <a:pt x="12000" y="953"/>
                  </a:cubicBezTo>
                  <a:cubicBezTo>
                    <a:pt x="12000" y="1271"/>
                    <a:pt x="12000" y="1271"/>
                    <a:pt x="12000" y="1588"/>
                  </a:cubicBezTo>
                  <a:cubicBezTo>
                    <a:pt x="15429" y="1906"/>
                    <a:pt x="17486" y="4447"/>
                    <a:pt x="17486" y="6988"/>
                  </a:cubicBezTo>
                  <a:cubicBezTo>
                    <a:pt x="17486" y="12706"/>
                    <a:pt x="19543" y="15247"/>
                    <a:pt x="21600" y="16835"/>
                  </a:cubicBezTo>
                  <a:cubicBezTo>
                    <a:pt x="21600" y="17788"/>
                    <a:pt x="20914" y="18424"/>
                    <a:pt x="19886" y="18424"/>
                  </a:cubicBezTo>
                  <a:close/>
                  <a:moveTo>
                    <a:pt x="10629" y="20012"/>
                  </a:moveTo>
                  <a:cubicBezTo>
                    <a:pt x="9600" y="20012"/>
                    <a:pt x="8914" y="19376"/>
                    <a:pt x="8914" y="18424"/>
                  </a:cubicBezTo>
                  <a:cubicBezTo>
                    <a:pt x="8914" y="18424"/>
                    <a:pt x="8914" y="18106"/>
                    <a:pt x="8571" y="18106"/>
                  </a:cubicBezTo>
                  <a:cubicBezTo>
                    <a:pt x="8571" y="18106"/>
                    <a:pt x="8571" y="18424"/>
                    <a:pt x="8571" y="18424"/>
                  </a:cubicBezTo>
                  <a:cubicBezTo>
                    <a:pt x="8571" y="19694"/>
                    <a:pt x="9600" y="20647"/>
                    <a:pt x="10629" y="20647"/>
                  </a:cubicBezTo>
                  <a:cubicBezTo>
                    <a:pt x="10971" y="20647"/>
                    <a:pt x="10971" y="20329"/>
                    <a:pt x="10971" y="20329"/>
                  </a:cubicBezTo>
                  <a:cubicBezTo>
                    <a:pt x="10971" y="20329"/>
                    <a:pt x="10971" y="20012"/>
                    <a:pt x="10629" y="20012"/>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70" name="形状"/>
            <p:cNvSpPr/>
            <p:nvPr/>
          </p:nvSpPr>
          <p:spPr>
            <a:xfrm>
              <a:off x="17367856" y="1995559"/>
              <a:ext cx="664054" cy="668937"/>
            </a:xfrm>
            <a:custGeom>
              <a:avLst/>
              <a:gdLst/>
              <a:ahLst/>
              <a:cxnLst>
                <a:cxn ang="0">
                  <a:pos x="wd2" y="hd2"/>
                </a:cxn>
                <a:cxn ang="5400000">
                  <a:pos x="wd2" y="hd2"/>
                </a:cxn>
                <a:cxn ang="10800000">
                  <a:pos x="wd2" y="hd2"/>
                </a:cxn>
                <a:cxn ang="16200000">
                  <a:pos x="wd2" y="hd2"/>
                </a:cxn>
              </a:cxnLst>
              <a:rect l="0" t="0" r="r" b="b"/>
              <a:pathLst>
                <a:path w="21600" h="21600" extrusionOk="0">
                  <a:moveTo>
                    <a:pt x="4457" y="14400"/>
                  </a:moveTo>
                  <a:cubicBezTo>
                    <a:pt x="343" y="14400"/>
                    <a:pt x="343" y="14400"/>
                    <a:pt x="343" y="14400"/>
                  </a:cubicBezTo>
                  <a:cubicBezTo>
                    <a:pt x="0" y="14400"/>
                    <a:pt x="0" y="14400"/>
                    <a:pt x="0" y="14057"/>
                  </a:cubicBezTo>
                  <a:cubicBezTo>
                    <a:pt x="0" y="13714"/>
                    <a:pt x="0" y="13714"/>
                    <a:pt x="343" y="13714"/>
                  </a:cubicBezTo>
                  <a:cubicBezTo>
                    <a:pt x="4457" y="13714"/>
                    <a:pt x="4457" y="13714"/>
                    <a:pt x="4457" y="13714"/>
                  </a:cubicBezTo>
                  <a:cubicBezTo>
                    <a:pt x="4800" y="13714"/>
                    <a:pt x="4800" y="13714"/>
                    <a:pt x="4800" y="14057"/>
                  </a:cubicBezTo>
                  <a:cubicBezTo>
                    <a:pt x="4800" y="14400"/>
                    <a:pt x="4800" y="14400"/>
                    <a:pt x="4457" y="14400"/>
                  </a:cubicBezTo>
                  <a:close/>
                  <a:moveTo>
                    <a:pt x="10286" y="6514"/>
                  </a:moveTo>
                  <a:cubicBezTo>
                    <a:pt x="6514" y="3086"/>
                    <a:pt x="6514" y="3086"/>
                    <a:pt x="6514" y="3086"/>
                  </a:cubicBezTo>
                  <a:cubicBezTo>
                    <a:pt x="6514" y="2743"/>
                    <a:pt x="6171" y="2743"/>
                    <a:pt x="5829" y="2743"/>
                  </a:cubicBezTo>
                  <a:cubicBezTo>
                    <a:pt x="5486" y="2743"/>
                    <a:pt x="5143" y="2743"/>
                    <a:pt x="4800" y="3086"/>
                  </a:cubicBezTo>
                  <a:cubicBezTo>
                    <a:pt x="3086" y="4800"/>
                    <a:pt x="3086" y="4800"/>
                    <a:pt x="3086" y="4800"/>
                  </a:cubicBezTo>
                  <a:cubicBezTo>
                    <a:pt x="2743" y="5143"/>
                    <a:pt x="2743" y="5486"/>
                    <a:pt x="2743" y="5829"/>
                  </a:cubicBezTo>
                  <a:cubicBezTo>
                    <a:pt x="2743" y="6171"/>
                    <a:pt x="2743" y="6514"/>
                    <a:pt x="3086" y="6514"/>
                  </a:cubicBezTo>
                  <a:cubicBezTo>
                    <a:pt x="6514" y="10286"/>
                    <a:pt x="6514" y="10286"/>
                    <a:pt x="6514" y="10286"/>
                  </a:cubicBezTo>
                  <a:cubicBezTo>
                    <a:pt x="6171" y="13371"/>
                    <a:pt x="6171" y="13371"/>
                    <a:pt x="6171" y="13371"/>
                  </a:cubicBezTo>
                  <a:cubicBezTo>
                    <a:pt x="6171" y="13029"/>
                    <a:pt x="5829" y="13029"/>
                    <a:pt x="5486" y="12686"/>
                  </a:cubicBezTo>
                  <a:cubicBezTo>
                    <a:pt x="1371" y="8229"/>
                    <a:pt x="1371" y="8229"/>
                    <a:pt x="1371" y="8229"/>
                  </a:cubicBezTo>
                  <a:cubicBezTo>
                    <a:pt x="686" y="7543"/>
                    <a:pt x="0" y="6857"/>
                    <a:pt x="0" y="5829"/>
                  </a:cubicBezTo>
                  <a:cubicBezTo>
                    <a:pt x="0" y="4800"/>
                    <a:pt x="686" y="3771"/>
                    <a:pt x="1371" y="3086"/>
                  </a:cubicBezTo>
                  <a:cubicBezTo>
                    <a:pt x="3086" y="1029"/>
                    <a:pt x="3086" y="1029"/>
                    <a:pt x="3086" y="1029"/>
                  </a:cubicBezTo>
                  <a:cubicBezTo>
                    <a:pt x="3771" y="343"/>
                    <a:pt x="4800" y="0"/>
                    <a:pt x="5829" y="0"/>
                  </a:cubicBezTo>
                  <a:cubicBezTo>
                    <a:pt x="6857" y="0"/>
                    <a:pt x="7886" y="343"/>
                    <a:pt x="8571" y="1371"/>
                  </a:cubicBezTo>
                  <a:cubicBezTo>
                    <a:pt x="12686" y="5486"/>
                    <a:pt x="12686" y="5486"/>
                    <a:pt x="12686" y="5486"/>
                  </a:cubicBezTo>
                  <a:cubicBezTo>
                    <a:pt x="13029" y="5829"/>
                    <a:pt x="13029" y="6171"/>
                    <a:pt x="13371" y="6171"/>
                  </a:cubicBezTo>
                  <a:lnTo>
                    <a:pt x="10286" y="6514"/>
                  </a:lnTo>
                  <a:close/>
                  <a:moveTo>
                    <a:pt x="2400" y="19886"/>
                  </a:moveTo>
                  <a:cubicBezTo>
                    <a:pt x="2057" y="19886"/>
                    <a:pt x="2057" y="19886"/>
                    <a:pt x="2057" y="19886"/>
                  </a:cubicBezTo>
                  <a:cubicBezTo>
                    <a:pt x="2057" y="19886"/>
                    <a:pt x="1714" y="19886"/>
                    <a:pt x="1714" y="19886"/>
                  </a:cubicBezTo>
                  <a:cubicBezTo>
                    <a:pt x="1714" y="19543"/>
                    <a:pt x="1714" y="19200"/>
                    <a:pt x="1714" y="19200"/>
                  </a:cubicBezTo>
                  <a:cubicBezTo>
                    <a:pt x="5143" y="15771"/>
                    <a:pt x="5143" y="15771"/>
                    <a:pt x="5143" y="15771"/>
                  </a:cubicBezTo>
                  <a:cubicBezTo>
                    <a:pt x="5143" y="15771"/>
                    <a:pt x="5486" y="15771"/>
                    <a:pt x="5486" y="15771"/>
                  </a:cubicBezTo>
                  <a:cubicBezTo>
                    <a:pt x="5829" y="16114"/>
                    <a:pt x="5829" y="16114"/>
                    <a:pt x="5486" y="16457"/>
                  </a:cubicBezTo>
                  <a:lnTo>
                    <a:pt x="2400" y="19886"/>
                  </a:lnTo>
                  <a:close/>
                  <a:moveTo>
                    <a:pt x="7886" y="21257"/>
                  </a:moveTo>
                  <a:cubicBezTo>
                    <a:pt x="7886" y="21257"/>
                    <a:pt x="7543" y="21600"/>
                    <a:pt x="7543" y="21600"/>
                  </a:cubicBezTo>
                  <a:cubicBezTo>
                    <a:pt x="7200" y="21600"/>
                    <a:pt x="6857" y="21257"/>
                    <a:pt x="6857" y="21257"/>
                  </a:cubicBezTo>
                  <a:cubicBezTo>
                    <a:pt x="6857" y="16800"/>
                    <a:pt x="6857" y="16800"/>
                    <a:pt x="6857" y="16800"/>
                  </a:cubicBezTo>
                  <a:cubicBezTo>
                    <a:pt x="6857" y="16800"/>
                    <a:pt x="7200" y="16457"/>
                    <a:pt x="7543" y="16457"/>
                  </a:cubicBezTo>
                  <a:cubicBezTo>
                    <a:pt x="7543" y="16457"/>
                    <a:pt x="7886" y="16800"/>
                    <a:pt x="7886" y="16800"/>
                  </a:cubicBezTo>
                  <a:lnTo>
                    <a:pt x="7886" y="21257"/>
                  </a:lnTo>
                  <a:close/>
                  <a:moveTo>
                    <a:pt x="20229" y="18514"/>
                  </a:moveTo>
                  <a:cubicBezTo>
                    <a:pt x="18514" y="20229"/>
                    <a:pt x="18514" y="20229"/>
                    <a:pt x="18514" y="20229"/>
                  </a:cubicBezTo>
                  <a:cubicBezTo>
                    <a:pt x="17486" y="20914"/>
                    <a:pt x="16800" y="21257"/>
                    <a:pt x="15771" y="21257"/>
                  </a:cubicBezTo>
                  <a:cubicBezTo>
                    <a:pt x="14743" y="21257"/>
                    <a:pt x="13714" y="20914"/>
                    <a:pt x="13029" y="20229"/>
                  </a:cubicBezTo>
                  <a:cubicBezTo>
                    <a:pt x="8571" y="15771"/>
                    <a:pt x="8571" y="15771"/>
                    <a:pt x="8571" y="15771"/>
                  </a:cubicBezTo>
                  <a:cubicBezTo>
                    <a:pt x="8571" y="15771"/>
                    <a:pt x="8229" y="15429"/>
                    <a:pt x="8229" y="15086"/>
                  </a:cubicBezTo>
                  <a:cubicBezTo>
                    <a:pt x="11314" y="14743"/>
                    <a:pt x="11314" y="14743"/>
                    <a:pt x="11314" y="14743"/>
                  </a:cubicBezTo>
                  <a:cubicBezTo>
                    <a:pt x="14743" y="18514"/>
                    <a:pt x="14743" y="18514"/>
                    <a:pt x="14743" y="18514"/>
                  </a:cubicBezTo>
                  <a:cubicBezTo>
                    <a:pt x="15429" y="18857"/>
                    <a:pt x="16114" y="18857"/>
                    <a:pt x="16457" y="18514"/>
                  </a:cubicBezTo>
                  <a:cubicBezTo>
                    <a:pt x="18514" y="16457"/>
                    <a:pt x="18514" y="16457"/>
                    <a:pt x="18514" y="16457"/>
                  </a:cubicBezTo>
                  <a:cubicBezTo>
                    <a:pt x="18857" y="16457"/>
                    <a:pt x="18857" y="16114"/>
                    <a:pt x="18857" y="15771"/>
                  </a:cubicBezTo>
                  <a:cubicBezTo>
                    <a:pt x="18857" y="15429"/>
                    <a:pt x="18857" y="15086"/>
                    <a:pt x="18514" y="14743"/>
                  </a:cubicBezTo>
                  <a:cubicBezTo>
                    <a:pt x="15086" y="11314"/>
                    <a:pt x="15086" y="11314"/>
                    <a:pt x="15086" y="11314"/>
                  </a:cubicBezTo>
                  <a:cubicBezTo>
                    <a:pt x="15086" y="8229"/>
                    <a:pt x="15086" y="8229"/>
                    <a:pt x="15086" y="8229"/>
                  </a:cubicBezTo>
                  <a:cubicBezTo>
                    <a:pt x="15429" y="8229"/>
                    <a:pt x="15771" y="8571"/>
                    <a:pt x="15771" y="8571"/>
                  </a:cubicBezTo>
                  <a:cubicBezTo>
                    <a:pt x="20229" y="13029"/>
                    <a:pt x="20229" y="13029"/>
                    <a:pt x="20229" y="13029"/>
                  </a:cubicBezTo>
                  <a:cubicBezTo>
                    <a:pt x="20914" y="13714"/>
                    <a:pt x="21257" y="14743"/>
                    <a:pt x="21257" y="15771"/>
                  </a:cubicBezTo>
                  <a:cubicBezTo>
                    <a:pt x="21257" y="16800"/>
                    <a:pt x="20914" y="17829"/>
                    <a:pt x="20229" y="18514"/>
                  </a:cubicBezTo>
                  <a:close/>
                  <a:moveTo>
                    <a:pt x="14400" y="4457"/>
                  </a:moveTo>
                  <a:cubicBezTo>
                    <a:pt x="14400" y="4800"/>
                    <a:pt x="14400" y="4800"/>
                    <a:pt x="14057" y="4800"/>
                  </a:cubicBezTo>
                  <a:cubicBezTo>
                    <a:pt x="13714" y="4800"/>
                    <a:pt x="13714" y="4800"/>
                    <a:pt x="13714" y="4457"/>
                  </a:cubicBezTo>
                  <a:cubicBezTo>
                    <a:pt x="13714" y="343"/>
                    <a:pt x="13714" y="343"/>
                    <a:pt x="13714" y="343"/>
                  </a:cubicBezTo>
                  <a:cubicBezTo>
                    <a:pt x="13714" y="0"/>
                    <a:pt x="13714" y="0"/>
                    <a:pt x="14057" y="0"/>
                  </a:cubicBezTo>
                  <a:cubicBezTo>
                    <a:pt x="14400" y="0"/>
                    <a:pt x="14400" y="0"/>
                    <a:pt x="14400" y="343"/>
                  </a:cubicBezTo>
                  <a:lnTo>
                    <a:pt x="14400" y="4457"/>
                  </a:lnTo>
                  <a:close/>
                  <a:moveTo>
                    <a:pt x="16457" y="5486"/>
                  </a:moveTo>
                  <a:cubicBezTo>
                    <a:pt x="16457" y="5829"/>
                    <a:pt x="16114" y="5829"/>
                    <a:pt x="16114" y="5829"/>
                  </a:cubicBezTo>
                  <a:cubicBezTo>
                    <a:pt x="16114" y="5829"/>
                    <a:pt x="16114" y="5829"/>
                    <a:pt x="15771" y="5486"/>
                  </a:cubicBezTo>
                  <a:cubicBezTo>
                    <a:pt x="15771" y="5486"/>
                    <a:pt x="15771" y="5143"/>
                    <a:pt x="15771" y="5143"/>
                  </a:cubicBezTo>
                  <a:cubicBezTo>
                    <a:pt x="19200" y="1714"/>
                    <a:pt x="19200" y="1714"/>
                    <a:pt x="19200" y="1714"/>
                  </a:cubicBezTo>
                  <a:cubicBezTo>
                    <a:pt x="19200" y="1371"/>
                    <a:pt x="19543" y="1371"/>
                    <a:pt x="19886" y="1714"/>
                  </a:cubicBezTo>
                  <a:cubicBezTo>
                    <a:pt x="19886" y="1714"/>
                    <a:pt x="19886" y="2057"/>
                    <a:pt x="19886" y="2400"/>
                  </a:cubicBezTo>
                  <a:lnTo>
                    <a:pt x="16457" y="5486"/>
                  </a:lnTo>
                  <a:close/>
                  <a:moveTo>
                    <a:pt x="21257" y="7886"/>
                  </a:moveTo>
                  <a:cubicBezTo>
                    <a:pt x="17143" y="7886"/>
                    <a:pt x="17143" y="7886"/>
                    <a:pt x="17143" y="7886"/>
                  </a:cubicBezTo>
                  <a:cubicBezTo>
                    <a:pt x="16800" y="7886"/>
                    <a:pt x="16457" y="7543"/>
                    <a:pt x="16457" y="7543"/>
                  </a:cubicBezTo>
                  <a:cubicBezTo>
                    <a:pt x="16457" y="7200"/>
                    <a:pt x="16800" y="6857"/>
                    <a:pt x="17143" y="6857"/>
                  </a:cubicBezTo>
                  <a:cubicBezTo>
                    <a:pt x="21257" y="6857"/>
                    <a:pt x="21257" y="6857"/>
                    <a:pt x="21257" y="6857"/>
                  </a:cubicBezTo>
                  <a:cubicBezTo>
                    <a:pt x="21257" y="6857"/>
                    <a:pt x="21600" y="7200"/>
                    <a:pt x="21600" y="7543"/>
                  </a:cubicBezTo>
                  <a:cubicBezTo>
                    <a:pt x="21600" y="7543"/>
                    <a:pt x="21257" y="7886"/>
                    <a:pt x="21257" y="7886"/>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71" name="形状"/>
            <p:cNvSpPr/>
            <p:nvPr/>
          </p:nvSpPr>
          <p:spPr>
            <a:xfrm>
              <a:off x="303027" y="1983712"/>
              <a:ext cx="665583" cy="667599"/>
            </a:xfrm>
            <a:custGeom>
              <a:avLst/>
              <a:gdLst/>
              <a:ahLst/>
              <a:cxnLst>
                <a:cxn ang="0">
                  <a:pos x="wd2" y="hd2"/>
                </a:cxn>
                <a:cxn ang="5400000">
                  <a:pos x="wd2" y="hd2"/>
                </a:cxn>
                <a:cxn ang="10800000">
                  <a:pos x="wd2" y="hd2"/>
                </a:cxn>
                <a:cxn ang="16200000">
                  <a:pos x="wd2" y="hd2"/>
                </a:cxn>
              </a:cxnLst>
              <a:rect l="0" t="0" r="r" b="b"/>
              <a:pathLst>
                <a:path w="20798" h="20779" extrusionOk="0">
                  <a:moveTo>
                    <a:pt x="19627" y="7020"/>
                  </a:moveTo>
                  <a:cubicBezTo>
                    <a:pt x="16764" y="9872"/>
                    <a:pt x="16764" y="9872"/>
                    <a:pt x="16764" y="9872"/>
                  </a:cubicBezTo>
                  <a:cubicBezTo>
                    <a:pt x="15636" y="10908"/>
                    <a:pt x="14161" y="11340"/>
                    <a:pt x="12774" y="10908"/>
                  </a:cubicBezTo>
                  <a:cubicBezTo>
                    <a:pt x="15202" y="8489"/>
                    <a:pt x="15202" y="8489"/>
                    <a:pt x="15202" y="8489"/>
                  </a:cubicBezTo>
                  <a:cubicBezTo>
                    <a:pt x="15202" y="8489"/>
                    <a:pt x="15202" y="8489"/>
                    <a:pt x="15289" y="8403"/>
                  </a:cubicBezTo>
                  <a:cubicBezTo>
                    <a:pt x="18152" y="5552"/>
                    <a:pt x="18152" y="5552"/>
                    <a:pt x="18152" y="5552"/>
                  </a:cubicBezTo>
                  <a:cubicBezTo>
                    <a:pt x="18933" y="4774"/>
                    <a:pt x="18933" y="3478"/>
                    <a:pt x="18152" y="2614"/>
                  </a:cubicBezTo>
                  <a:cubicBezTo>
                    <a:pt x="17371" y="1836"/>
                    <a:pt x="16070" y="1836"/>
                    <a:pt x="15289" y="2614"/>
                  </a:cubicBezTo>
                  <a:cubicBezTo>
                    <a:pt x="12340" y="5552"/>
                    <a:pt x="12340" y="5552"/>
                    <a:pt x="12340" y="5552"/>
                  </a:cubicBezTo>
                  <a:cubicBezTo>
                    <a:pt x="12340" y="5552"/>
                    <a:pt x="12340" y="5552"/>
                    <a:pt x="12340" y="5552"/>
                  </a:cubicBezTo>
                  <a:cubicBezTo>
                    <a:pt x="12340" y="5552"/>
                    <a:pt x="12340" y="5552"/>
                    <a:pt x="12340" y="5552"/>
                  </a:cubicBezTo>
                  <a:cubicBezTo>
                    <a:pt x="9911" y="8057"/>
                    <a:pt x="9911" y="8057"/>
                    <a:pt x="9911" y="8057"/>
                  </a:cubicBezTo>
                  <a:cubicBezTo>
                    <a:pt x="9477" y="6675"/>
                    <a:pt x="9824" y="5120"/>
                    <a:pt x="10952" y="4083"/>
                  </a:cubicBezTo>
                  <a:cubicBezTo>
                    <a:pt x="13815" y="1232"/>
                    <a:pt x="13815" y="1232"/>
                    <a:pt x="13815" y="1232"/>
                  </a:cubicBezTo>
                  <a:cubicBezTo>
                    <a:pt x="15463" y="-410"/>
                    <a:pt x="17978" y="-410"/>
                    <a:pt x="19627" y="1232"/>
                  </a:cubicBezTo>
                  <a:cubicBezTo>
                    <a:pt x="21188" y="2787"/>
                    <a:pt x="21188" y="5379"/>
                    <a:pt x="19627" y="7020"/>
                  </a:cubicBezTo>
                  <a:moveTo>
                    <a:pt x="7742" y="14537"/>
                  </a:moveTo>
                  <a:cubicBezTo>
                    <a:pt x="7742" y="14537"/>
                    <a:pt x="7742" y="14537"/>
                    <a:pt x="7742" y="14537"/>
                  </a:cubicBezTo>
                  <a:cubicBezTo>
                    <a:pt x="7482" y="14796"/>
                    <a:pt x="7222" y="14883"/>
                    <a:pt x="6961" y="14883"/>
                  </a:cubicBezTo>
                  <a:cubicBezTo>
                    <a:pt x="6354" y="14883"/>
                    <a:pt x="5921" y="14451"/>
                    <a:pt x="5921" y="13846"/>
                  </a:cubicBezTo>
                  <a:cubicBezTo>
                    <a:pt x="5921" y="13587"/>
                    <a:pt x="6094" y="13241"/>
                    <a:pt x="6268" y="13068"/>
                  </a:cubicBezTo>
                  <a:cubicBezTo>
                    <a:pt x="13121" y="6243"/>
                    <a:pt x="13121" y="6243"/>
                    <a:pt x="13121" y="6243"/>
                  </a:cubicBezTo>
                  <a:cubicBezTo>
                    <a:pt x="13294" y="6070"/>
                    <a:pt x="13641" y="5897"/>
                    <a:pt x="13901" y="5897"/>
                  </a:cubicBezTo>
                  <a:cubicBezTo>
                    <a:pt x="14508" y="5897"/>
                    <a:pt x="14942" y="6329"/>
                    <a:pt x="14942" y="6934"/>
                  </a:cubicBezTo>
                  <a:cubicBezTo>
                    <a:pt x="14942" y="7193"/>
                    <a:pt x="14855" y="7452"/>
                    <a:pt x="14682" y="7625"/>
                  </a:cubicBezTo>
                  <a:cubicBezTo>
                    <a:pt x="14682" y="7625"/>
                    <a:pt x="14682" y="7625"/>
                    <a:pt x="14682" y="7625"/>
                  </a:cubicBezTo>
                  <a:lnTo>
                    <a:pt x="7742" y="14537"/>
                  </a:lnTo>
                  <a:close/>
                  <a:moveTo>
                    <a:pt x="5574" y="12291"/>
                  </a:moveTo>
                  <a:cubicBezTo>
                    <a:pt x="2624" y="15228"/>
                    <a:pt x="2624" y="15228"/>
                    <a:pt x="2624" y="15228"/>
                  </a:cubicBezTo>
                  <a:cubicBezTo>
                    <a:pt x="1843" y="16006"/>
                    <a:pt x="1843" y="17302"/>
                    <a:pt x="2624" y="18080"/>
                  </a:cubicBezTo>
                  <a:cubicBezTo>
                    <a:pt x="3492" y="18944"/>
                    <a:pt x="4793" y="18944"/>
                    <a:pt x="5574" y="18080"/>
                  </a:cubicBezTo>
                  <a:cubicBezTo>
                    <a:pt x="8436" y="15228"/>
                    <a:pt x="8436" y="15228"/>
                    <a:pt x="8436" y="15228"/>
                  </a:cubicBezTo>
                  <a:cubicBezTo>
                    <a:pt x="8436" y="15228"/>
                    <a:pt x="8523" y="15142"/>
                    <a:pt x="8523" y="15142"/>
                  </a:cubicBezTo>
                  <a:cubicBezTo>
                    <a:pt x="10952" y="12723"/>
                    <a:pt x="10952" y="12723"/>
                    <a:pt x="10952" y="12723"/>
                  </a:cubicBezTo>
                  <a:cubicBezTo>
                    <a:pt x="11299" y="14105"/>
                    <a:pt x="10952" y="15574"/>
                    <a:pt x="9911" y="16697"/>
                  </a:cubicBezTo>
                  <a:cubicBezTo>
                    <a:pt x="7048" y="19548"/>
                    <a:pt x="7048" y="19548"/>
                    <a:pt x="7048" y="19548"/>
                  </a:cubicBezTo>
                  <a:cubicBezTo>
                    <a:pt x="5400" y="21190"/>
                    <a:pt x="2798" y="21190"/>
                    <a:pt x="1236" y="19548"/>
                  </a:cubicBezTo>
                  <a:cubicBezTo>
                    <a:pt x="-412" y="17993"/>
                    <a:pt x="-412" y="15401"/>
                    <a:pt x="1236" y="13760"/>
                  </a:cubicBezTo>
                  <a:cubicBezTo>
                    <a:pt x="4099" y="10908"/>
                    <a:pt x="4099" y="10908"/>
                    <a:pt x="4099" y="10908"/>
                  </a:cubicBezTo>
                  <a:cubicBezTo>
                    <a:pt x="5227" y="9785"/>
                    <a:pt x="6701" y="9440"/>
                    <a:pt x="8089" y="9785"/>
                  </a:cubicBezTo>
                  <a:cubicBezTo>
                    <a:pt x="5574" y="12291"/>
                    <a:pt x="5574" y="12291"/>
                    <a:pt x="5574" y="12291"/>
                  </a:cubicBezTo>
                  <a:cubicBezTo>
                    <a:pt x="5574" y="12291"/>
                    <a:pt x="5574" y="12291"/>
                    <a:pt x="5574" y="12291"/>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grpSp>
      <p:sp>
        <p:nvSpPr>
          <p:cNvPr id="473" name="WRITE HERE A TITLE…"/>
          <p:cNvSpPr txBox="1"/>
          <p:nvPr/>
        </p:nvSpPr>
        <p:spPr>
          <a:xfrm>
            <a:off x="9790836" y="673623"/>
            <a:ext cx="4802645"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S.W.O.T Analysis</a:t>
            </a:r>
          </a:p>
        </p:txBody>
      </p:sp>
      <p:sp>
        <p:nvSpPr>
          <p:cNvPr id="47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73"/>
                                        </p:tgtEl>
                                        <p:attrNameLst>
                                          <p:attrName>style.visibility</p:attrName>
                                        </p:attrNameLst>
                                      </p:cBhvr>
                                      <p:to>
                                        <p:strVal val="visible"/>
                                      </p:to>
                                    </p:set>
                                    <p:animEffect transition="in" filter="fade">
                                      <p:cBhvr>
                                        <p:cTn id="7" dur="500"/>
                                        <p:tgtEl>
                                          <p:spTgt spid="4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74"/>
                                        </p:tgtEl>
                                        <p:attrNameLst>
                                          <p:attrName>style.visibility</p:attrName>
                                        </p:attrNameLst>
                                      </p:cBhvr>
                                      <p:to>
                                        <p:strVal val="visible"/>
                                      </p:to>
                                    </p:set>
                                    <p:animEffect transition="in" filter="fade">
                                      <p:cBhvr>
                                        <p:cTn id="12"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1" animBg="1" advAuto="0"/>
      <p:bldP spid="474"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477" name="矩形"/>
          <p:cNvSpPr/>
          <p:nvPr/>
        </p:nvSpPr>
        <p:spPr>
          <a:xfrm>
            <a:off x="1853520" y="4389111"/>
            <a:ext cx="6813555" cy="3346705"/>
          </a:xfrm>
          <a:prstGeom prst="rect">
            <a:avLst/>
          </a:prstGeom>
          <a:solidFill>
            <a:srgbClr val="F19A1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78" name="矩形"/>
          <p:cNvSpPr/>
          <p:nvPr/>
        </p:nvSpPr>
        <p:spPr>
          <a:xfrm>
            <a:off x="1853520" y="7867814"/>
            <a:ext cx="6813555" cy="3346704"/>
          </a:xfrm>
          <a:prstGeom prst="rect">
            <a:avLst/>
          </a:prstGeom>
          <a:solidFill>
            <a:srgbClr val="BFBFBF"/>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79" name="矩形"/>
          <p:cNvSpPr/>
          <p:nvPr/>
        </p:nvSpPr>
        <p:spPr>
          <a:xfrm>
            <a:off x="8788399" y="4389111"/>
            <a:ext cx="6813554" cy="3346705"/>
          </a:xfrm>
          <a:prstGeom prst="rect">
            <a:avLst/>
          </a:prstGeom>
          <a:solidFill>
            <a:srgbClr val="F1C05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0" name="矩形"/>
          <p:cNvSpPr/>
          <p:nvPr/>
        </p:nvSpPr>
        <p:spPr>
          <a:xfrm>
            <a:off x="8788399" y="7867814"/>
            <a:ext cx="6813554" cy="3346704"/>
          </a:xfrm>
          <a:prstGeom prst="rect">
            <a:avLst/>
          </a:pr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1" name="矩形"/>
          <p:cNvSpPr/>
          <p:nvPr/>
        </p:nvSpPr>
        <p:spPr>
          <a:xfrm>
            <a:off x="15723275" y="4389111"/>
            <a:ext cx="6813555" cy="3346705"/>
          </a:xfrm>
          <a:prstGeom prst="rect">
            <a:avLst/>
          </a:prstGeom>
          <a:solidFill>
            <a:srgbClr val="2BB29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2" name="矩形"/>
          <p:cNvSpPr/>
          <p:nvPr/>
        </p:nvSpPr>
        <p:spPr>
          <a:xfrm>
            <a:off x="15723275" y="7867814"/>
            <a:ext cx="6813555" cy="3346704"/>
          </a:xfrm>
          <a:prstGeom prst="rect">
            <a:avLst/>
          </a:prstGeom>
          <a:ln w="38100">
            <a:solidFill>
              <a:srgbClr val="5B5B5B"/>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3" name="WRITE HERE A TITLE…"/>
          <p:cNvSpPr txBox="1"/>
          <p:nvPr/>
        </p:nvSpPr>
        <p:spPr>
          <a:xfrm>
            <a:off x="7616308" y="673623"/>
            <a:ext cx="9151700"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Six Elements to take into Account</a:t>
            </a:r>
          </a:p>
        </p:txBody>
      </p:sp>
      <p:sp>
        <p:nvSpPr>
          <p:cNvPr id="48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85"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715167"/>
            <a:ext cx="19822340" cy="906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5B5B5B"/>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
        <p:nvSpPr>
          <p:cNvPr id="486" name="The entrepreneur is commonly seen as an innovator a generator of new ideas and business processes."/>
          <p:cNvSpPr txBox="1"/>
          <p:nvPr/>
        </p:nvSpPr>
        <p:spPr>
          <a:xfrm>
            <a:off x="2280755" y="5659111"/>
            <a:ext cx="5295388" cy="166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87" name="Element Name"/>
          <p:cNvSpPr txBox="1"/>
          <p:nvPr/>
        </p:nvSpPr>
        <p:spPr>
          <a:xfrm>
            <a:off x="2280756" y="4976478"/>
            <a:ext cx="529538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88" name="The entrepreneur is commonly seen as an innovator a generator of new ideas and business processes."/>
          <p:cNvSpPr txBox="1"/>
          <p:nvPr/>
        </p:nvSpPr>
        <p:spPr>
          <a:xfrm>
            <a:off x="2280755" y="9198723"/>
            <a:ext cx="5295388" cy="166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89" name="Element Name"/>
          <p:cNvSpPr txBox="1"/>
          <p:nvPr/>
        </p:nvSpPr>
        <p:spPr>
          <a:xfrm>
            <a:off x="2280756" y="8516091"/>
            <a:ext cx="529538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0" name="The entrepreneur is commonly seen as an innovator a generator of new ideas and business processes."/>
          <p:cNvSpPr txBox="1"/>
          <p:nvPr/>
        </p:nvSpPr>
        <p:spPr>
          <a:xfrm>
            <a:off x="9517319" y="5659111"/>
            <a:ext cx="5295387" cy="166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1" name="Element Name"/>
          <p:cNvSpPr txBox="1"/>
          <p:nvPr/>
        </p:nvSpPr>
        <p:spPr>
          <a:xfrm>
            <a:off x="9517319" y="4976478"/>
            <a:ext cx="529538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2" name="The entrepreneur is commonly seen as an innovator a generator of new ideas and business processes."/>
          <p:cNvSpPr txBox="1"/>
          <p:nvPr/>
        </p:nvSpPr>
        <p:spPr>
          <a:xfrm>
            <a:off x="9517319" y="9198723"/>
            <a:ext cx="5295387" cy="166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3" name="Element Name"/>
          <p:cNvSpPr txBox="1"/>
          <p:nvPr/>
        </p:nvSpPr>
        <p:spPr>
          <a:xfrm>
            <a:off x="9517319" y="8516091"/>
            <a:ext cx="529538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4" name="The entrepreneur is commonly seen as an innovator a generator of new ideas and business processes."/>
          <p:cNvSpPr txBox="1"/>
          <p:nvPr/>
        </p:nvSpPr>
        <p:spPr>
          <a:xfrm>
            <a:off x="16456510" y="5659111"/>
            <a:ext cx="5295387" cy="166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5" name="Element Name"/>
          <p:cNvSpPr txBox="1"/>
          <p:nvPr/>
        </p:nvSpPr>
        <p:spPr>
          <a:xfrm>
            <a:off x="16456510" y="4976478"/>
            <a:ext cx="529538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6" name="The entrepreneur is commonly seen as an innovator a generator of new ideas and business processes."/>
          <p:cNvSpPr txBox="1"/>
          <p:nvPr/>
        </p:nvSpPr>
        <p:spPr>
          <a:xfrm>
            <a:off x="16456510" y="9198723"/>
            <a:ext cx="5295387" cy="166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600">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7" name="Element Name"/>
          <p:cNvSpPr txBox="1"/>
          <p:nvPr/>
        </p:nvSpPr>
        <p:spPr>
          <a:xfrm>
            <a:off x="16456510" y="8516091"/>
            <a:ext cx="529538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Name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83"/>
                                        </p:tgtEl>
                                        <p:attrNameLst>
                                          <p:attrName>style.visibility</p:attrName>
                                        </p:attrNameLst>
                                      </p:cBhvr>
                                      <p:to>
                                        <p:strVal val="visible"/>
                                      </p:to>
                                    </p:set>
                                    <p:animEffect transition="in" filter="fade">
                                      <p:cBhvr>
                                        <p:cTn id="7" dur="500"/>
                                        <p:tgtEl>
                                          <p:spTgt spid="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84"/>
                                        </p:tgtEl>
                                        <p:attrNameLst>
                                          <p:attrName>style.visibility</p:attrName>
                                        </p:attrNameLst>
                                      </p:cBhvr>
                                      <p:to>
                                        <p:strVal val="visible"/>
                                      </p:to>
                                    </p:set>
                                    <p:animEffect transition="in" filter="fade">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85"/>
                                        </p:tgtEl>
                                        <p:attrNameLst>
                                          <p:attrName>style.visibility</p:attrName>
                                        </p:attrNameLst>
                                      </p:cBhvr>
                                      <p:to>
                                        <p:strVal val="visible"/>
                                      </p:to>
                                    </p:set>
                                    <p:animEffect transition="in" filter="fade">
                                      <p:cBhvr>
                                        <p:cTn id="17" dur="500"/>
                                        <p:tgtEl>
                                          <p:spTgt spid="4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77"/>
                                        </p:tgtEl>
                                        <p:attrNameLst>
                                          <p:attrName>style.visibility</p:attrName>
                                        </p:attrNameLst>
                                      </p:cBhvr>
                                      <p:to>
                                        <p:strVal val="visible"/>
                                      </p:to>
                                    </p:set>
                                    <p:animEffect transition="in" filter="fade">
                                      <p:cBhvr>
                                        <p:cTn id="22" dur="500"/>
                                        <p:tgtEl>
                                          <p:spTgt spid="4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87"/>
                                        </p:tgtEl>
                                        <p:attrNameLst>
                                          <p:attrName>style.visibility</p:attrName>
                                        </p:attrNameLst>
                                      </p:cBhvr>
                                      <p:to>
                                        <p:strVal val="visible"/>
                                      </p:to>
                                    </p:set>
                                    <p:animEffect transition="in" filter="fade">
                                      <p:cBhvr>
                                        <p:cTn id="27" dur="500"/>
                                        <p:tgtEl>
                                          <p:spTgt spid="48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86"/>
                                        </p:tgtEl>
                                        <p:attrNameLst>
                                          <p:attrName>style.visibility</p:attrName>
                                        </p:attrNameLst>
                                      </p:cBhvr>
                                      <p:to>
                                        <p:strVal val="visible"/>
                                      </p:to>
                                    </p:set>
                                    <p:animEffect transition="in" filter="fade">
                                      <p:cBhvr>
                                        <p:cTn id="32" dur="500"/>
                                        <p:tgtEl>
                                          <p:spTgt spid="48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479"/>
                                        </p:tgtEl>
                                        <p:attrNameLst>
                                          <p:attrName>style.visibility</p:attrName>
                                        </p:attrNameLst>
                                      </p:cBhvr>
                                      <p:to>
                                        <p:strVal val="visible"/>
                                      </p:to>
                                    </p:set>
                                    <p:animEffect transition="in" filter="fade">
                                      <p:cBhvr>
                                        <p:cTn id="37" dur="500"/>
                                        <p:tgtEl>
                                          <p:spTgt spid="4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491"/>
                                        </p:tgtEl>
                                        <p:attrNameLst>
                                          <p:attrName>style.visibility</p:attrName>
                                        </p:attrNameLst>
                                      </p:cBhvr>
                                      <p:to>
                                        <p:strVal val="visible"/>
                                      </p:to>
                                    </p:set>
                                    <p:animEffect transition="in" filter="fade">
                                      <p:cBhvr>
                                        <p:cTn id="42" dur="500"/>
                                        <p:tgtEl>
                                          <p:spTgt spid="49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490"/>
                                        </p:tgtEl>
                                        <p:attrNameLst>
                                          <p:attrName>style.visibility</p:attrName>
                                        </p:attrNameLst>
                                      </p:cBhvr>
                                      <p:to>
                                        <p:strVal val="visible"/>
                                      </p:to>
                                    </p:set>
                                    <p:animEffect transition="in" filter="fade">
                                      <p:cBhvr>
                                        <p:cTn id="47" dur="500"/>
                                        <p:tgtEl>
                                          <p:spTgt spid="49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481"/>
                                        </p:tgtEl>
                                        <p:attrNameLst>
                                          <p:attrName>style.visibility</p:attrName>
                                        </p:attrNameLst>
                                      </p:cBhvr>
                                      <p:to>
                                        <p:strVal val="visible"/>
                                      </p:to>
                                    </p:set>
                                    <p:animEffect transition="in" filter="fade">
                                      <p:cBhvr>
                                        <p:cTn id="52" dur="500"/>
                                        <p:tgtEl>
                                          <p:spTgt spid="4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495"/>
                                        </p:tgtEl>
                                        <p:attrNameLst>
                                          <p:attrName>style.visibility</p:attrName>
                                        </p:attrNameLst>
                                      </p:cBhvr>
                                      <p:to>
                                        <p:strVal val="visible"/>
                                      </p:to>
                                    </p:set>
                                    <p:animEffect transition="in" filter="fade">
                                      <p:cBhvr>
                                        <p:cTn id="57" dur="500"/>
                                        <p:tgtEl>
                                          <p:spTgt spid="49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494"/>
                                        </p:tgtEl>
                                        <p:attrNameLst>
                                          <p:attrName>style.visibility</p:attrName>
                                        </p:attrNameLst>
                                      </p:cBhvr>
                                      <p:to>
                                        <p:strVal val="visible"/>
                                      </p:to>
                                    </p:set>
                                    <p:animEffect transition="in" filter="fade">
                                      <p:cBhvr>
                                        <p:cTn id="62" dur="500"/>
                                        <p:tgtEl>
                                          <p:spTgt spid="49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478"/>
                                        </p:tgtEl>
                                        <p:attrNameLst>
                                          <p:attrName>style.visibility</p:attrName>
                                        </p:attrNameLst>
                                      </p:cBhvr>
                                      <p:to>
                                        <p:strVal val="visible"/>
                                      </p:to>
                                    </p:set>
                                    <p:animEffect transition="in" filter="fade">
                                      <p:cBhvr>
                                        <p:cTn id="67" dur="500"/>
                                        <p:tgtEl>
                                          <p:spTgt spid="47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489"/>
                                        </p:tgtEl>
                                        <p:attrNameLst>
                                          <p:attrName>style.visibility</p:attrName>
                                        </p:attrNameLst>
                                      </p:cBhvr>
                                      <p:to>
                                        <p:strVal val="visible"/>
                                      </p:to>
                                    </p:set>
                                    <p:animEffect transition="in" filter="fade">
                                      <p:cBhvr>
                                        <p:cTn id="72" dur="500"/>
                                        <p:tgtEl>
                                          <p:spTgt spid="48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488"/>
                                        </p:tgtEl>
                                        <p:attrNameLst>
                                          <p:attrName>style.visibility</p:attrName>
                                        </p:attrNameLst>
                                      </p:cBhvr>
                                      <p:to>
                                        <p:strVal val="visible"/>
                                      </p:to>
                                    </p:set>
                                    <p:animEffect transition="in" filter="fade">
                                      <p:cBhvr>
                                        <p:cTn id="77" dur="500"/>
                                        <p:tgtEl>
                                          <p:spTgt spid="48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480"/>
                                        </p:tgtEl>
                                        <p:attrNameLst>
                                          <p:attrName>style.visibility</p:attrName>
                                        </p:attrNameLst>
                                      </p:cBhvr>
                                      <p:to>
                                        <p:strVal val="visible"/>
                                      </p:to>
                                    </p:set>
                                    <p:animEffect transition="in" filter="fade">
                                      <p:cBhvr>
                                        <p:cTn id="82" dur="500"/>
                                        <p:tgtEl>
                                          <p:spTgt spid="48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493"/>
                                        </p:tgtEl>
                                        <p:attrNameLst>
                                          <p:attrName>style.visibility</p:attrName>
                                        </p:attrNameLst>
                                      </p:cBhvr>
                                      <p:to>
                                        <p:strVal val="visible"/>
                                      </p:to>
                                    </p:set>
                                    <p:animEffect transition="in" filter="fade">
                                      <p:cBhvr>
                                        <p:cTn id="87" dur="500"/>
                                        <p:tgtEl>
                                          <p:spTgt spid="49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492"/>
                                        </p:tgtEl>
                                        <p:attrNameLst>
                                          <p:attrName>style.visibility</p:attrName>
                                        </p:attrNameLst>
                                      </p:cBhvr>
                                      <p:to>
                                        <p:strVal val="visible"/>
                                      </p:to>
                                    </p:set>
                                    <p:animEffect transition="in" filter="fade">
                                      <p:cBhvr>
                                        <p:cTn id="92" dur="500"/>
                                        <p:tgtEl>
                                          <p:spTgt spid="49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482"/>
                                        </p:tgtEl>
                                        <p:attrNameLst>
                                          <p:attrName>style.visibility</p:attrName>
                                        </p:attrNameLst>
                                      </p:cBhvr>
                                      <p:to>
                                        <p:strVal val="visible"/>
                                      </p:to>
                                    </p:set>
                                    <p:animEffect transition="in" filter="fade">
                                      <p:cBhvr>
                                        <p:cTn id="97" dur="500"/>
                                        <p:tgtEl>
                                          <p:spTgt spid="48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497"/>
                                        </p:tgtEl>
                                        <p:attrNameLst>
                                          <p:attrName>style.visibility</p:attrName>
                                        </p:attrNameLst>
                                      </p:cBhvr>
                                      <p:to>
                                        <p:strVal val="visible"/>
                                      </p:to>
                                    </p:set>
                                    <p:animEffect transition="in" filter="fade">
                                      <p:cBhvr>
                                        <p:cTn id="102" dur="500"/>
                                        <p:tgtEl>
                                          <p:spTgt spid="49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496"/>
                                        </p:tgtEl>
                                        <p:attrNameLst>
                                          <p:attrName>style.visibility</p:attrName>
                                        </p:attrNameLst>
                                      </p:cBhvr>
                                      <p:to>
                                        <p:strVal val="visible"/>
                                      </p:to>
                                    </p:set>
                                    <p:animEffect transition="in" filter="fade">
                                      <p:cBhvr>
                                        <p:cTn id="107"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4" animBg="1" advAuto="0"/>
      <p:bldP spid="478" grpId="13" animBg="1" advAuto="0"/>
      <p:bldP spid="479" grpId="7" animBg="1" advAuto="0"/>
      <p:bldP spid="480" grpId="16" animBg="1" advAuto="0"/>
      <p:bldP spid="481" grpId="10" animBg="1" advAuto="0"/>
      <p:bldP spid="482" grpId="19" animBg="1" advAuto="0"/>
      <p:bldP spid="483" grpId="1" animBg="1" advAuto="0"/>
      <p:bldP spid="484" grpId="2" animBg="1" advAuto="0"/>
      <p:bldP spid="485" grpId="3" animBg="1" advAuto="0"/>
      <p:bldP spid="486" grpId="6" animBg="1" advAuto="0"/>
      <p:bldP spid="487" grpId="5" animBg="1" advAuto="0"/>
      <p:bldP spid="488" grpId="15" animBg="1" advAuto="0"/>
      <p:bldP spid="489" grpId="14" animBg="1" advAuto="0"/>
      <p:bldP spid="490" grpId="9" animBg="1" advAuto="0"/>
      <p:bldP spid="491" grpId="8" animBg="1" advAuto="0"/>
      <p:bldP spid="492" grpId="18" animBg="1" advAuto="0"/>
      <p:bldP spid="493" grpId="17" animBg="1" advAuto="0"/>
      <p:bldP spid="494" grpId="12" animBg="1" advAuto="0"/>
      <p:bldP spid="495" grpId="11" animBg="1" advAuto="0"/>
      <p:bldP spid="496" grpId="21" animBg="1" advAuto="0"/>
      <p:bldP spid="497" grpId="2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500" name="01.…"/>
          <p:cNvSpPr txBox="1"/>
          <p:nvPr/>
        </p:nvSpPr>
        <p:spPr>
          <a:xfrm>
            <a:off x="1920327" y="7674395"/>
            <a:ext cx="4289721" cy="3472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p>
            <a:pPr algn="l" defTabSz="1828433">
              <a:lnSpc>
                <a:spcPct val="100000"/>
              </a:lnSpc>
              <a:defRPr sz="6400">
                <a:solidFill>
                  <a:srgbClr val="135D9A"/>
                </a:solidFill>
                <a:latin typeface="Lato Light"/>
                <a:ea typeface="Lato Light"/>
                <a:cs typeface="Lato Light"/>
                <a:sym typeface="Lato Light"/>
              </a:defRPr>
            </a:pPr>
            <a:r>
              <a:t>01.</a:t>
            </a:r>
          </a:p>
          <a:p>
            <a:pPr algn="l" defTabSz="1828433">
              <a:lnSpc>
                <a:spcPct val="100000"/>
              </a:lnSpc>
              <a:defRPr>
                <a:solidFill>
                  <a:srgbClr val="737572"/>
                </a:solidFill>
                <a:latin typeface="Helvetica"/>
                <a:ea typeface="Helvetica"/>
                <a:cs typeface="Helvetica"/>
                <a:sym typeface="Helvetica"/>
              </a:defRPr>
            </a:pPr>
            <a:r>
              <a:t>Office One</a:t>
            </a:r>
          </a:p>
          <a:p>
            <a:pPr algn="l" defTabSz="1828433">
              <a:lnSpc>
                <a:spcPct val="100000"/>
              </a:lnSpc>
              <a:defRPr>
                <a:solidFill>
                  <a:srgbClr val="737572"/>
                </a:solidFill>
                <a:latin typeface="Helvetica"/>
                <a:ea typeface="Helvetica"/>
                <a:cs typeface="Helvetica"/>
                <a:sym typeface="Helvetica"/>
              </a:defRPr>
            </a:pPr>
            <a:endParaR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1" name="02.…"/>
          <p:cNvSpPr txBox="1"/>
          <p:nvPr/>
        </p:nvSpPr>
        <p:spPr>
          <a:xfrm>
            <a:off x="7118292" y="7674395"/>
            <a:ext cx="4217587" cy="3472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p>
            <a:pPr algn="l" defTabSz="1828433">
              <a:lnSpc>
                <a:spcPct val="100000"/>
              </a:lnSpc>
              <a:defRPr sz="6400">
                <a:solidFill>
                  <a:srgbClr val="445468"/>
                </a:solidFill>
                <a:latin typeface="Lato Light"/>
                <a:ea typeface="Lato Light"/>
                <a:cs typeface="Lato Light"/>
                <a:sym typeface="Lato Light"/>
              </a:defRPr>
            </a:pPr>
            <a:r>
              <a:t>02.</a:t>
            </a:r>
          </a:p>
          <a:p>
            <a:pPr algn="l" defTabSz="1828433">
              <a:lnSpc>
                <a:spcPct val="100000"/>
              </a:lnSpc>
              <a:defRPr>
                <a:solidFill>
                  <a:srgbClr val="737572"/>
                </a:solidFill>
                <a:latin typeface="Helvetica"/>
                <a:ea typeface="Helvetica"/>
                <a:cs typeface="Helvetica"/>
                <a:sym typeface="Helvetica"/>
              </a:defRPr>
            </a:pPr>
            <a:r>
              <a:t>Office Two</a:t>
            </a:r>
          </a:p>
          <a:p>
            <a:pPr algn="l" defTabSz="1828433">
              <a:lnSpc>
                <a:spcPct val="100000"/>
              </a:lnSpc>
              <a:defRPr>
                <a:solidFill>
                  <a:srgbClr val="737572"/>
                </a:solidFill>
                <a:latin typeface="Helvetica"/>
                <a:ea typeface="Helvetica"/>
                <a:cs typeface="Helvetica"/>
                <a:sym typeface="Helvetica"/>
              </a:defRPr>
            </a:pPr>
            <a:endParaR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2" name="03.…"/>
          <p:cNvSpPr txBox="1"/>
          <p:nvPr/>
        </p:nvSpPr>
        <p:spPr>
          <a:xfrm>
            <a:off x="12341649" y="7674394"/>
            <a:ext cx="4503304" cy="3383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p>
            <a:pPr algn="l" defTabSz="1828433">
              <a:lnSpc>
                <a:spcPct val="100000"/>
              </a:lnSpc>
              <a:defRPr sz="6400">
                <a:solidFill>
                  <a:srgbClr val="2BB294"/>
                </a:solidFill>
                <a:latin typeface="Lato Light"/>
                <a:ea typeface="Lato Light"/>
                <a:cs typeface="Lato Light"/>
                <a:sym typeface="Lato Light"/>
              </a:defRPr>
            </a:pPr>
            <a:r>
              <a:t>03.</a:t>
            </a:r>
          </a:p>
          <a:p>
            <a:pPr algn="l" defTabSz="1828433">
              <a:lnSpc>
                <a:spcPct val="100000"/>
              </a:lnSpc>
              <a:defRPr>
                <a:solidFill>
                  <a:srgbClr val="737572"/>
                </a:solidFill>
                <a:latin typeface="Helvetica"/>
                <a:ea typeface="Helvetica"/>
                <a:cs typeface="Helvetica"/>
                <a:sym typeface="Helvetica"/>
              </a:defRPr>
            </a:pPr>
            <a:r>
              <a:t>Office Three</a:t>
            </a:r>
          </a:p>
          <a:p>
            <a:pPr algn="l" defTabSz="1828433">
              <a:lnSpc>
                <a:spcPct val="100000"/>
              </a:lnSpc>
              <a:defRPr sz="1800">
                <a:solidFill>
                  <a:srgbClr val="737572"/>
                </a:solidFill>
                <a:latin typeface="Helvetica"/>
                <a:ea typeface="Helvetica"/>
                <a:cs typeface="Helvetica"/>
                <a:sym typeface="Helvetica"/>
              </a:defRPr>
            </a:pPr>
            <a:endParaR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3" name="04.…"/>
          <p:cNvSpPr txBox="1"/>
          <p:nvPr/>
        </p:nvSpPr>
        <p:spPr>
          <a:xfrm>
            <a:off x="17539616" y="7674395"/>
            <a:ext cx="3971998" cy="3370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p>
            <a:pPr algn="l" defTabSz="1828433">
              <a:lnSpc>
                <a:spcPct val="100000"/>
              </a:lnSpc>
              <a:defRPr sz="6400">
                <a:solidFill>
                  <a:srgbClr val="F1C05A"/>
                </a:solidFill>
                <a:latin typeface="Lato Light"/>
                <a:ea typeface="Lato Light"/>
                <a:cs typeface="Lato Light"/>
                <a:sym typeface="Lato Light"/>
              </a:defRPr>
            </a:pPr>
            <a:r>
              <a:t>04.</a:t>
            </a:r>
          </a:p>
          <a:p>
            <a:pPr algn="l" defTabSz="1828433">
              <a:lnSpc>
                <a:spcPct val="100000"/>
              </a:lnSpc>
              <a:defRPr>
                <a:solidFill>
                  <a:srgbClr val="737572"/>
                </a:solidFill>
                <a:latin typeface="Helvetica"/>
                <a:ea typeface="Helvetica"/>
                <a:cs typeface="Helvetica"/>
                <a:sym typeface="Helvetica"/>
              </a:defRPr>
            </a:pPr>
            <a:r>
              <a:t>Office Four</a:t>
            </a:r>
          </a:p>
          <a:p>
            <a:pPr algn="l" defTabSz="1828433">
              <a:lnSpc>
                <a:spcPct val="100000"/>
              </a:lnSpc>
              <a:defRPr>
                <a:solidFill>
                  <a:srgbClr val="737572"/>
                </a:solidFill>
                <a:latin typeface="Lato Light"/>
                <a:ea typeface="Lato Light"/>
                <a:cs typeface="Lato Light"/>
                <a:sym typeface="Lato Light"/>
              </a:defRPr>
            </a:pPr>
            <a:endParaRPr/>
          </a:p>
          <a:p>
            <a:pPr algn="l" defTabSz="1828433">
              <a:lnSpc>
                <a:spcPct val="100000"/>
              </a:lnSpc>
              <a:defRPr>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4" name="矩形"/>
          <p:cNvSpPr/>
          <p:nvPr/>
        </p:nvSpPr>
        <p:spPr>
          <a:xfrm>
            <a:off x="2049351" y="7014519"/>
            <a:ext cx="4821843" cy="278995"/>
          </a:xfrm>
          <a:prstGeom prst="rect">
            <a:avLst/>
          </a:pr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5" name="矩形"/>
          <p:cNvSpPr/>
          <p:nvPr/>
        </p:nvSpPr>
        <p:spPr>
          <a:xfrm>
            <a:off x="7247317" y="7014519"/>
            <a:ext cx="4821843" cy="278995"/>
          </a:xfrm>
          <a:prstGeom prst="rect">
            <a:avLst/>
          </a:prstGeom>
          <a:solidFill>
            <a:srgbClr val="BFBFBF"/>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6" name="矩形"/>
          <p:cNvSpPr/>
          <p:nvPr/>
        </p:nvSpPr>
        <p:spPr>
          <a:xfrm>
            <a:off x="12452412" y="7014519"/>
            <a:ext cx="4821843" cy="278995"/>
          </a:xfrm>
          <a:prstGeom prst="rect">
            <a:avLst/>
          </a:prstGeom>
          <a:solidFill>
            <a:srgbClr val="2BB29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7" name="矩形"/>
          <p:cNvSpPr/>
          <p:nvPr/>
        </p:nvSpPr>
        <p:spPr>
          <a:xfrm>
            <a:off x="17650378" y="7014519"/>
            <a:ext cx="4821843" cy="278995"/>
          </a:xfrm>
          <a:prstGeom prst="rect">
            <a:avLst/>
          </a:prstGeom>
          <a:solidFill>
            <a:srgbClr val="F1C05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09" name="WRITE HERE A TITLE…"/>
          <p:cNvSpPr txBox="1"/>
          <p:nvPr/>
        </p:nvSpPr>
        <p:spPr>
          <a:xfrm>
            <a:off x="8169522" y="673623"/>
            <a:ext cx="8045014"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Offices Around the World</a:t>
            </a:r>
          </a:p>
        </p:txBody>
      </p:sp>
      <p:pic>
        <p:nvPicPr>
          <p:cNvPr id="510" name="Replace Keynote from Powerpoint 3.jpg" descr="Replace Keynote from Powerpoint 3.jpg"/>
          <p:cNvPicPr>
            <a:picLocks noChangeAspect="1"/>
          </p:cNvPicPr>
          <p:nvPr/>
        </p:nvPicPr>
        <p:blipFill>
          <a:blip r:embed="rId3">
            <a:extLst/>
          </a:blip>
          <a:srcRect t="24650" b="24650"/>
          <a:stretch>
            <a:fillRect/>
          </a:stretch>
        </p:blipFill>
        <p:spPr>
          <a:xfrm>
            <a:off x="17650378" y="3152550"/>
            <a:ext cx="4821843" cy="3657601"/>
          </a:xfrm>
          <a:prstGeom prst="rect">
            <a:avLst/>
          </a:prstGeom>
          <a:ln w="12700">
            <a:miter lim="400000"/>
          </a:ln>
        </p:spPr>
      </p:pic>
      <p:pic>
        <p:nvPicPr>
          <p:cNvPr id="511" name="Replace Keynote from Powerpoint 3.jpg" descr="Replace Keynote from Powerpoint 3.jpg"/>
          <p:cNvPicPr>
            <a:picLocks noChangeAspect="1"/>
          </p:cNvPicPr>
          <p:nvPr/>
        </p:nvPicPr>
        <p:blipFill>
          <a:blip r:embed="rId3">
            <a:extLst/>
          </a:blip>
          <a:srcRect t="24642" b="24642"/>
          <a:stretch>
            <a:fillRect/>
          </a:stretch>
        </p:blipFill>
        <p:spPr>
          <a:xfrm>
            <a:off x="12452412" y="3152550"/>
            <a:ext cx="4821843" cy="3657601"/>
          </a:xfrm>
          <a:prstGeom prst="rect">
            <a:avLst/>
          </a:prstGeom>
          <a:ln w="12700">
            <a:miter lim="400000"/>
          </a:ln>
        </p:spPr>
      </p:pic>
      <p:pic>
        <p:nvPicPr>
          <p:cNvPr id="512" name="Replace Keynote from Powerpoint 3.jpg" descr="Replace Keynote from Powerpoint 3.jpg"/>
          <p:cNvPicPr>
            <a:picLocks noChangeAspect="1"/>
          </p:cNvPicPr>
          <p:nvPr/>
        </p:nvPicPr>
        <p:blipFill>
          <a:blip r:embed="rId3">
            <a:extLst/>
          </a:blip>
          <a:srcRect t="24650" b="24650"/>
          <a:stretch>
            <a:fillRect/>
          </a:stretch>
        </p:blipFill>
        <p:spPr>
          <a:xfrm>
            <a:off x="7247317" y="3152550"/>
            <a:ext cx="4821843" cy="3657601"/>
          </a:xfrm>
          <a:prstGeom prst="rect">
            <a:avLst/>
          </a:prstGeom>
          <a:ln w="12700">
            <a:miter lim="400000"/>
          </a:ln>
        </p:spPr>
      </p:pic>
      <p:pic>
        <p:nvPicPr>
          <p:cNvPr id="513" name="Replace Keynote from Powerpoint 3.jpg" descr="Replace Keynote from Powerpoint 3.jpg"/>
          <p:cNvPicPr>
            <a:picLocks noChangeAspect="1"/>
          </p:cNvPicPr>
          <p:nvPr/>
        </p:nvPicPr>
        <p:blipFill>
          <a:blip r:embed="rId3">
            <a:extLst/>
          </a:blip>
          <a:srcRect t="24642" b="24642"/>
          <a:stretch>
            <a:fillRect/>
          </a:stretch>
        </p:blipFill>
        <p:spPr>
          <a:xfrm>
            <a:off x="2049351" y="3152550"/>
            <a:ext cx="4821843" cy="36576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09"/>
                                        </p:tgtEl>
                                        <p:attrNameLst>
                                          <p:attrName>style.visibility</p:attrName>
                                        </p:attrNameLst>
                                      </p:cBhvr>
                                      <p:to>
                                        <p:strVal val="visible"/>
                                      </p:to>
                                    </p:set>
                                    <p:animEffect transition="in" filter="fade">
                                      <p:cBhvr>
                                        <p:cTn id="7" dur="500"/>
                                        <p:tgtEl>
                                          <p:spTgt spid="5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08"/>
                                        </p:tgtEl>
                                        <p:attrNameLst>
                                          <p:attrName>style.visibility</p:attrName>
                                        </p:attrNameLst>
                                      </p:cBhvr>
                                      <p:to>
                                        <p:strVal val="visible"/>
                                      </p:to>
                                    </p:set>
                                    <p:animEffect transition="in" filter="fade">
                                      <p:cBhvr>
                                        <p:cTn id="12" dur="500"/>
                                        <p:tgtEl>
                                          <p:spTgt spid="5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04"/>
                                        </p:tgtEl>
                                        <p:attrNameLst>
                                          <p:attrName>style.visibility</p:attrName>
                                        </p:attrNameLst>
                                      </p:cBhvr>
                                      <p:to>
                                        <p:strVal val="visible"/>
                                      </p:to>
                                    </p:set>
                                    <p:animEffect transition="in" filter="fade">
                                      <p:cBhvr>
                                        <p:cTn id="17" dur="500"/>
                                        <p:tgtEl>
                                          <p:spTgt spid="5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00"/>
                                        </p:tgtEl>
                                        <p:attrNameLst>
                                          <p:attrName>style.visibility</p:attrName>
                                        </p:attrNameLst>
                                      </p:cBhvr>
                                      <p:to>
                                        <p:strVal val="visible"/>
                                      </p:to>
                                    </p:set>
                                    <p:animEffect transition="in" filter="fade">
                                      <p:cBhvr>
                                        <p:cTn id="22" dur="500"/>
                                        <p:tgtEl>
                                          <p:spTgt spid="5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505"/>
                                        </p:tgtEl>
                                        <p:attrNameLst>
                                          <p:attrName>style.visibility</p:attrName>
                                        </p:attrNameLst>
                                      </p:cBhvr>
                                      <p:to>
                                        <p:strVal val="visible"/>
                                      </p:to>
                                    </p:set>
                                    <p:animEffect transition="in" filter="fade">
                                      <p:cBhvr>
                                        <p:cTn id="27" dur="500"/>
                                        <p:tgtEl>
                                          <p:spTgt spid="50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501"/>
                                        </p:tgtEl>
                                        <p:attrNameLst>
                                          <p:attrName>style.visibility</p:attrName>
                                        </p:attrNameLst>
                                      </p:cBhvr>
                                      <p:to>
                                        <p:strVal val="visible"/>
                                      </p:to>
                                    </p:set>
                                    <p:animEffect transition="in" filter="fade">
                                      <p:cBhvr>
                                        <p:cTn id="32" dur="500"/>
                                        <p:tgtEl>
                                          <p:spTgt spid="50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506"/>
                                        </p:tgtEl>
                                        <p:attrNameLst>
                                          <p:attrName>style.visibility</p:attrName>
                                        </p:attrNameLst>
                                      </p:cBhvr>
                                      <p:to>
                                        <p:strVal val="visible"/>
                                      </p:to>
                                    </p:set>
                                    <p:animEffect transition="in" filter="fade">
                                      <p:cBhvr>
                                        <p:cTn id="37" dur="500"/>
                                        <p:tgtEl>
                                          <p:spTgt spid="50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502"/>
                                        </p:tgtEl>
                                        <p:attrNameLst>
                                          <p:attrName>style.visibility</p:attrName>
                                        </p:attrNameLst>
                                      </p:cBhvr>
                                      <p:to>
                                        <p:strVal val="visible"/>
                                      </p:to>
                                    </p:set>
                                    <p:animEffect transition="in" filter="fade">
                                      <p:cBhvr>
                                        <p:cTn id="42" dur="500"/>
                                        <p:tgtEl>
                                          <p:spTgt spid="50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507"/>
                                        </p:tgtEl>
                                        <p:attrNameLst>
                                          <p:attrName>style.visibility</p:attrName>
                                        </p:attrNameLst>
                                      </p:cBhvr>
                                      <p:to>
                                        <p:strVal val="visible"/>
                                      </p:to>
                                    </p:set>
                                    <p:animEffect transition="in" filter="fade">
                                      <p:cBhvr>
                                        <p:cTn id="47" dur="500"/>
                                        <p:tgtEl>
                                          <p:spTgt spid="50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503"/>
                                        </p:tgtEl>
                                        <p:attrNameLst>
                                          <p:attrName>style.visibility</p:attrName>
                                        </p:attrNameLst>
                                      </p:cBhvr>
                                      <p:to>
                                        <p:strVal val="visible"/>
                                      </p:to>
                                    </p:set>
                                    <p:animEffect transition="in" filter="fade">
                                      <p:cBhvr>
                                        <p:cTn id="52" dur="500"/>
                                        <p:tgtEl>
                                          <p:spTgt spid="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4" animBg="1" advAuto="0"/>
      <p:bldP spid="501" grpId="6" animBg="1" advAuto="0"/>
      <p:bldP spid="502" grpId="8" animBg="1" advAuto="0"/>
      <p:bldP spid="503" grpId="10" animBg="1" advAuto="0"/>
      <p:bldP spid="504" grpId="3" animBg="1" advAuto="0"/>
      <p:bldP spid="505" grpId="5" animBg="1" advAuto="0"/>
      <p:bldP spid="506" grpId="7" animBg="1" advAuto="0"/>
      <p:bldP spid="507" grpId="9" animBg="1" advAuto="0"/>
      <p:bldP spid="508" grpId="2" animBg="1" advAuto="0"/>
      <p:bldP spid="509"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518" name="矩形"/>
          <p:cNvSpPr/>
          <p:nvPr/>
        </p:nvSpPr>
        <p:spPr>
          <a:xfrm>
            <a:off x="2154388"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19" name="矩形"/>
          <p:cNvSpPr/>
          <p:nvPr/>
        </p:nvSpPr>
        <p:spPr>
          <a:xfrm>
            <a:off x="9145737"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20" name="矩形"/>
          <p:cNvSpPr/>
          <p:nvPr/>
        </p:nvSpPr>
        <p:spPr>
          <a:xfrm>
            <a:off x="16160750"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523" name="成组"/>
          <p:cNvGrpSpPr/>
          <p:nvPr/>
        </p:nvGrpSpPr>
        <p:grpSpPr>
          <a:xfrm>
            <a:off x="7901255" y="5732958"/>
            <a:ext cx="1507589" cy="1507589"/>
            <a:chOff x="0" y="0"/>
            <a:chExt cx="1507588" cy="1507588"/>
          </a:xfrm>
        </p:grpSpPr>
        <p:sp>
          <p:nvSpPr>
            <p:cNvPr id="521" name="圆形"/>
            <p:cNvSpPr/>
            <p:nvPr/>
          </p:nvSpPr>
          <p:spPr>
            <a:xfrm>
              <a:off x="-1" y="-1"/>
              <a:ext cx="1507590" cy="1507590"/>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522" name="形状"/>
            <p:cNvSpPr/>
            <p:nvPr/>
          </p:nvSpPr>
          <p:spPr>
            <a:xfrm>
              <a:off x="444616" y="393901"/>
              <a:ext cx="671557" cy="693265"/>
            </a:xfrm>
            <a:custGeom>
              <a:avLst/>
              <a:gdLst/>
              <a:ahLst/>
              <a:cxnLst>
                <a:cxn ang="0">
                  <a:pos x="wd2" y="hd2"/>
                </a:cxn>
                <a:cxn ang="5400000">
                  <a:pos x="wd2" y="hd2"/>
                </a:cxn>
                <a:cxn ang="10800000">
                  <a:pos x="wd2" y="hd2"/>
                </a:cxn>
                <a:cxn ang="16200000">
                  <a:pos x="wd2" y="hd2"/>
                </a:cxn>
              </a:cxnLst>
              <a:rect l="0" t="0" r="r" b="b"/>
              <a:pathLst>
                <a:path w="21423" h="21428" extrusionOk="0">
                  <a:moveTo>
                    <a:pt x="21423" y="9963"/>
                  </a:moveTo>
                  <a:cubicBezTo>
                    <a:pt x="10977" y="516"/>
                    <a:pt x="10977" y="516"/>
                    <a:pt x="10977" y="516"/>
                  </a:cubicBezTo>
                  <a:cubicBezTo>
                    <a:pt x="10977" y="-172"/>
                    <a:pt x="10269" y="-172"/>
                    <a:pt x="9560" y="516"/>
                  </a:cubicBezTo>
                  <a:cubicBezTo>
                    <a:pt x="9560" y="516"/>
                    <a:pt x="9560" y="1204"/>
                    <a:pt x="9560" y="1846"/>
                  </a:cubicBezTo>
                  <a:cubicBezTo>
                    <a:pt x="19296" y="10605"/>
                    <a:pt x="19296" y="10605"/>
                    <a:pt x="19296" y="10605"/>
                  </a:cubicBezTo>
                  <a:cubicBezTo>
                    <a:pt x="9560" y="20098"/>
                    <a:pt x="9560" y="20098"/>
                    <a:pt x="9560" y="20098"/>
                  </a:cubicBezTo>
                  <a:cubicBezTo>
                    <a:pt x="9560" y="20740"/>
                    <a:pt x="9560" y="20740"/>
                    <a:pt x="9560" y="21428"/>
                  </a:cubicBezTo>
                  <a:cubicBezTo>
                    <a:pt x="10269" y="21428"/>
                    <a:pt x="10977" y="21428"/>
                    <a:pt x="10977" y="21428"/>
                  </a:cubicBezTo>
                  <a:cubicBezTo>
                    <a:pt x="21423" y="11293"/>
                    <a:pt x="21423" y="11293"/>
                    <a:pt x="21423" y="11293"/>
                  </a:cubicBezTo>
                  <a:cubicBezTo>
                    <a:pt x="21423" y="11293"/>
                    <a:pt x="21423" y="11293"/>
                    <a:pt x="21423" y="10605"/>
                  </a:cubicBezTo>
                  <a:cubicBezTo>
                    <a:pt x="21423" y="10605"/>
                    <a:pt x="21423" y="10605"/>
                    <a:pt x="21423" y="9963"/>
                  </a:cubicBezTo>
                  <a:close/>
                  <a:moveTo>
                    <a:pt x="10269" y="10605"/>
                  </a:moveTo>
                  <a:cubicBezTo>
                    <a:pt x="10269" y="10605"/>
                    <a:pt x="10269" y="10605"/>
                    <a:pt x="10269" y="9963"/>
                  </a:cubicBezTo>
                  <a:cubicBezTo>
                    <a:pt x="1903" y="1846"/>
                    <a:pt x="1903" y="1846"/>
                    <a:pt x="1903" y="1846"/>
                  </a:cubicBezTo>
                  <a:cubicBezTo>
                    <a:pt x="1241" y="1846"/>
                    <a:pt x="532" y="1846"/>
                    <a:pt x="532" y="1846"/>
                  </a:cubicBezTo>
                  <a:cubicBezTo>
                    <a:pt x="-177" y="2534"/>
                    <a:pt x="-177" y="3222"/>
                    <a:pt x="532" y="3222"/>
                  </a:cubicBezTo>
                  <a:cubicBezTo>
                    <a:pt x="8189" y="10605"/>
                    <a:pt x="8189" y="10605"/>
                    <a:pt x="8189" y="10605"/>
                  </a:cubicBezTo>
                  <a:cubicBezTo>
                    <a:pt x="532" y="18034"/>
                    <a:pt x="532" y="18034"/>
                    <a:pt x="532" y="18034"/>
                  </a:cubicBezTo>
                  <a:cubicBezTo>
                    <a:pt x="-177" y="18722"/>
                    <a:pt x="-177" y="19410"/>
                    <a:pt x="532" y="19410"/>
                  </a:cubicBezTo>
                  <a:cubicBezTo>
                    <a:pt x="532" y="20098"/>
                    <a:pt x="1241" y="20098"/>
                    <a:pt x="1903" y="19410"/>
                  </a:cubicBezTo>
                  <a:cubicBezTo>
                    <a:pt x="10269" y="11293"/>
                    <a:pt x="10269" y="11293"/>
                    <a:pt x="10269" y="11293"/>
                  </a:cubicBezTo>
                  <a:cubicBezTo>
                    <a:pt x="10269" y="11293"/>
                    <a:pt x="10269" y="11293"/>
                    <a:pt x="10269" y="10605"/>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526" name="成组"/>
          <p:cNvGrpSpPr/>
          <p:nvPr/>
        </p:nvGrpSpPr>
        <p:grpSpPr>
          <a:xfrm>
            <a:off x="14937055" y="5732958"/>
            <a:ext cx="1507589" cy="1507589"/>
            <a:chOff x="0" y="0"/>
            <a:chExt cx="1507588" cy="1507588"/>
          </a:xfrm>
        </p:grpSpPr>
        <p:sp>
          <p:nvSpPr>
            <p:cNvPr id="524" name="圆形"/>
            <p:cNvSpPr/>
            <p:nvPr/>
          </p:nvSpPr>
          <p:spPr>
            <a:xfrm>
              <a:off x="-1" y="-1"/>
              <a:ext cx="1507590" cy="1507590"/>
            </a:xfrm>
            <a:prstGeom prst="ellips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525" name="形状"/>
            <p:cNvSpPr/>
            <p:nvPr/>
          </p:nvSpPr>
          <p:spPr>
            <a:xfrm>
              <a:off x="444616" y="393901"/>
              <a:ext cx="671557" cy="693265"/>
            </a:xfrm>
            <a:custGeom>
              <a:avLst/>
              <a:gdLst/>
              <a:ahLst/>
              <a:cxnLst>
                <a:cxn ang="0">
                  <a:pos x="wd2" y="hd2"/>
                </a:cxn>
                <a:cxn ang="5400000">
                  <a:pos x="wd2" y="hd2"/>
                </a:cxn>
                <a:cxn ang="10800000">
                  <a:pos x="wd2" y="hd2"/>
                </a:cxn>
                <a:cxn ang="16200000">
                  <a:pos x="wd2" y="hd2"/>
                </a:cxn>
              </a:cxnLst>
              <a:rect l="0" t="0" r="r" b="b"/>
              <a:pathLst>
                <a:path w="21423" h="21428" extrusionOk="0">
                  <a:moveTo>
                    <a:pt x="21423" y="9963"/>
                  </a:moveTo>
                  <a:cubicBezTo>
                    <a:pt x="10977" y="516"/>
                    <a:pt x="10977" y="516"/>
                    <a:pt x="10977" y="516"/>
                  </a:cubicBezTo>
                  <a:cubicBezTo>
                    <a:pt x="10977" y="-172"/>
                    <a:pt x="10269" y="-172"/>
                    <a:pt x="9560" y="516"/>
                  </a:cubicBezTo>
                  <a:cubicBezTo>
                    <a:pt x="9560" y="516"/>
                    <a:pt x="9560" y="1204"/>
                    <a:pt x="9560" y="1846"/>
                  </a:cubicBezTo>
                  <a:cubicBezTo>
                    <a:pt x="19296" y="10605"/>
                    <a:pt x="19296" y="10605"/>
                    <a:pt x="19296" y="10605"/>
                  </a:cubicBezTo>
                  <a:cubicBezTo>
                    <a:pt x="9560" y="20098"/>
                    <a:pt x="9560" y="20098"/>
                    <a:pt x="9560" y="20098"/>
                  </a:cubicBezTo>
                  <a:cubicBezTo>
                    <a:pt x="9560" y="20740"/>
                    <a:pt x="9560" y="20740"/>
                    <a:pt x="9560" y="21428"/>
                  </a:cubicBezTo>
                  <a:cubicBezTo>
                    <a:pt x="10269" y="21428"/>
                    <a:pt x="10977" y="21428"/>
                    <a:pt x="10977" y="21428"/>
                  </a:cubicBezTo>
                  <a:cubicBezTo>
                    <a:pt x="21423" y="11293"/>
                    <a:pt x="21423" y="11293"/>
                    <a:pt x="21423" y="11293"/>
                  </a:cubicBezTo>
                  <a:cubicBezTo>
                    <a:pt x="21423" y="11293"/>
                    <a:pt x="21423" y="11293"/>
                    <a:pt x="21423" y="10605"/>
                  </a:cubicBezTo>
                  <a:cubicBezTo>
                    <a:pt x="21423" y="10605"/>
                    <a:pt x="21423" y="10605"/>
                    <a:pt x="21423" y="9963"/>
                  </a:cubicBezTo>
                  <a:close/>
                  <a:moveTo>
                    <a:pt x="10269" y="10605"/>
                  </a:moveTo>
                  <a:cubicBezTo>
                    <a:pt x="10269" y="10605"/>
                    <a:pt x="10269" y="10605"/>
                    <a:pt x="10269" y="9963"/>
                  </a:cubicBezTo>
                  <a:cubicBezTo>
                    <a:pt x="1903" y="1846"/>
                    <a:pt x="1903" y="1846"/>
                    <a:pt x="1903" y="1846"/>
                  </a:cubicBezTo>
                  <a:cubicBezTo>
                    <a:pt x="1241" y="1846"/>
                    <a:pt x="532" y="1846"/>
                    <a:pt x="532" y="1846"/>
                  </a:cubicBezTo>
                  <a:cubicBezTo>
                    <a:pt x="-177" y="2534"/>
                    <a:pt x="-177" y="3222"/>
                    <a:pt x="532" y="3222"/>
                  </a:cubicBezTo>
                  <a:cubicBezTo>
                    <a:pt x="8189" y="10605"/>
                    <a:pt x="8189" y="10605"/>
                    <a:pt x="8189" y="10605"/>
                  </a:cubicBezTo>
                  <a:cubicBezTo>
                    <a:pt x="532" y="18034"/>
                    <a:pt x="532" y="18034"/>
                    <a:pt x="532" y="18034"/>
                  </a:cubicBezTo>
                  <a:cubicBezTo>
                    <a:pt x="-177" y="18722"/>
                    <a:pt x="-177" y="19410"/>
                    <a:pt x="532" y="19410"/>
                  </a:cubicBezTo>
                  <a:cubicBezTo>
                    <a:pt x="532" y="20098"/>
                    <a:pt x="1241" y="20098"/>
                    <a:pt x="1903" y="19410"/>
                  </a:cubicBezTo>
                  <a:cubicBezTo>
                    <a:pt x="10269" y="11293"/>
                    <a:pt x="10269" y="11293"/>
                    <a:pt x="10269" y="11293"/>
                  </a:cubicBezTo>
                  <a:cubicBezTo>
                    <a:pt x="10269" y="11293"/>
                    <a:pt x="10269" y="11293"/>
                    <a:pt x="10269" y="10605"/>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527" name="Our Beginning"/>
          <p:cNvSpPr txBox="1"/>
          <p:nvPr/>
        </p:nvSpPr>
        <p:spPr>
          <a:xfrm>
            <a:off x="2836390" y="6051680"/>
            <a:ext cx="4692089"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Beginning</a:t>
            </a:r>
          </a:p>
        </p:txBody>
      </p:sp>
      <p:sp>
        <p:nvSpPr>
          <p:cNvPr id="528" name="Entrepreneurial activities differ substantially depending on the type of organization and creativity"/>
          <p:cNvSpPr txBox="1"/>
          <p:nvPr/>
        </p:nvSpPr>
        <p:spPr>
          <a:xfrm>
            <a:off x="2836390" y="6737321"/>
            <a:ext cx="4692089" cy="1343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29" name="Our First Building"/>
          <p:cNvSpPr txBox="1"/>
          <p:nvPr/>
        </p:nvSpPr>
        <p:spPr>
          <a:xfrm>
            <a:off x="9845956" y="6051680"/>
            <a:ext cx="4692088"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First Building</a:t>
            </a:r>
          </a:p>
        </p:txBody>
      </p:sp>
      <p:sp>
        <p:nvSpPr>
          <p:cNvPr id="530" name="Entrepreneurial activities differ substantially depending on the type of organization and creativity"/>
          <p:cNvSpPr txBox="1"/>
          <p:nvPr/>
        </p:nvSpPr>
        <p:spPr>
          <a:xfrm>
            <a:off x="9845956" y="6737322"/>
            <a:ext cx="4692088" cy="1343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31" name="Our First Franchise"/>
          <p:cNvSpPr txBox="1"/>
          <p:nvPr/>
        </p:nvSpPr>
        <p:spPr>
          <a:xfrm>
            <a:off x="16856355" y="6051680"/>
            <a:ext cx="4692088"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First Franchise</a:t>
            </a:r>
          </a:p>
        </p:txBody>
      </p:sp>
      <p:sp>
        <p:nvSpPr>
          <p:cNvPr id="532" name="Entrepreneurial activities differ substantially depending on the type of organization and creativity"/>
          <p:cNvSpPr txBox="1"/>
          <p:nvPr/>
        </p:nvSpPr>
        <p:spPr>
          <a:xfrm>
            <a:off x="16856355" y="6737322"/>
            <a:ext cx="4692088" cy="1343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33" name="1990"/>
          <p:cNvSpPr txBox="1"/>
          <p:nvPr/>
        </p:nvSpPr>
        <p:spPr>
          <a:xfrm>
            <a:off x="2836390" y="5036018"/>
            <a:ext cx="4692089"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1990</a:t>
            </a:r>
          </a:p>
        </p:txBody>
      </p:sp>
      <p:sp>
        <p:nvSpPr>
          <p:cNvPr id="534" name="2000"/>
          <p:cNvSpPr txBox="1"/>
          <p:nvPr/>
        </p:nvSpPr>
        <p:spPr>
          <a:xfrm>
            <a:off x="9845956" y="5036018"/>
            <a:ext cx="4692088"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2000</a:t>
            </a:r>
          </a:p>
        </p:txBody>
      </p:sp>
      <p:sp>
        <p:nvSpPr>
          <p:cNvPr id="535" name="2010"/>
          <p:cNvSpPr txBox="1"/>
          <p:nvPr/>
        </p:nvSpPr>
        <p:spPr>
          <a:xfrm>
            <a:off x="16856355" y="5036018"/>
            <a:ext cx="4692088"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2010</a:t>
            </a:r>
          </a:p>
        </p:txBody>
      </p:sp>
      <p:sp>
        <p:nvSpPr>
          <p:cNvPr id="536" name="矩形"/>
          <p:cNvSpPr/>
          <p:nvPr/>
        </p:nvSpPr>
        <p:spPr>
          <a:xfrm>
            <a:off x="11067883" y="3222158"/>
            <a:ext cx="2554773"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37" name="形状"/>
          <p:cNvSpPr/>
          <p:nvPr/>
        </p:nvSpPr>
        <p:spPr>
          <a:xfrm>
            <a:off x="11758613" y="3465465"/>
            <a:ext cx="1349627" cy="1253994"/>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2BB294"/>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38" name="矩形"/>
          <p:cNvSpPr/>
          <p:nvPr/>
        </p:nvSpPr>
        <p:spPr>
          <a:xfrm>
            <a:off x="3905082" y="3222158"/>
            <a:ext cx="2554773"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39" name="矩形"/>
          <p:cNvSpPr/>
          <p:nvPr/>
        </p:nvSpPr>
        <p:spPr>
          <a:xfrm>
            <a:off x="18042008" y="3145958"/>
            <a:ext cx="2322521"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40" name="形状"/>
          <p:cNvSpPr/>
          <p:nvPr/>
        </p:nvSpPr>
        <p:spPr>
          <a:xfrm>
            <a:off x="4459946" y="3422384"/>
            <a:ext cx="1446523" cy="1296849"/>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135D9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1" name="形状"/>
          <p:cNvSpPr/>
          <p:nvPr/>
        </p:nvSpPr>
        <p:spPr>
          <a:xfrm>
            <a:off x="18440844" y="3526087"/>
            <a:ext cx="1321219" cy="1363282"/>
          </a:xfrm>
          <a:custGeom>
            <a:avLst/>
            <a:gdLst/>
            <a:ahLst/>
            <a:cxnLst>
              <a:cxn ang="0">
                <a:pos x="wd2" y="hd2"/>
              </a:cxn>
              <a:cxn ang="5400000">
                <a:pos x="wd2" y="hd2"/>
              </a:cxn>
              <a:cxn ang="10800000">
                <a:pos x="wd2" y="hd2"/>
              </a:cxn>
              <a:cxn ang="16200000">
                <a:pos x="wd2" y="hd2"/>
              </a:cxn>
            </a:cxnLst>
            <a:rect l="0" t="0" r="r" b="b"/>
            <a:pathLst>
              <a:path w="21600" h="21600" extrusionOk="0">
                <a:moveTo>
                  <a:pt x="12092" y="15790"/>
                </a:moveTo>
                <a:cubicBezTo>
                  <a:pt x="12092" y="14150"/>
                  <a:pt x="13409" y="13260"/>
                  <a:pt x="15603" y="12042"/>
                </a:cubicBezTo>
                <a:cubicBezTo>
                  <a:pt x="18187" y="10355"/>
                  <a:pt x="21600" y="8293"/>
                  <a:pt x="21600" y="3327"/>
                </a:cubicBezTo>
                <a:cubicBezTo>
                  <a:pt x="21600" y="2905"/>
                  <a:pt x="21161" y="2483"/>
                  <a:pt x="20771" y="2483"/>
                </a:cubicBezTo>
                <a:cubicBezTo>
                  <a:pt x="16870" y="2483"/>
                  <a:pt x="16870" y="2483"/>
                  <a:pt x="16870" y="2483"/>
                </a:cubicBezTo>
                <a:cubicBezTo>
                  <a:pt x="15993" y="1265"/>
                  <a:pt x="14286" y="0"/>
                  <a:pt x="10824" y="0"/>
                </a:cubicBezTo>
                <a:cubicBezTo>
                  <a:pt x="7363" y="0"/>
                  <a:pt x="5656" y="1265"/>
                  <a:pt x="4778" y="2483"/>
                </a:cubicBezTo>
                <a:cubicBezTo>
                  <a:pt x="878" y="2483"/>
                  <a:pt x="878" y="2483"/>
                  <a:pt x="878" y="2483"/>
                </a:cubicBezTo>
                <a:cubicBezTo>
                  <a:pt x="439" y="2483"/>
                  <a:pt x="0" y="2905"/>
                  <a:pt x="0" y="3327"/>
                </a:cubicBezTo>
                <a:cubicBezTo>
                  <a:pt x="0" y="8293"/>
                  <a:pt x="3023" y="10355"/>
                  <a:pt x="6046" y="12042"/>
                </a:cubicBezTo>
                <a:cubicBezTo>
                  <a:pt x="8240" y="13260"/>
                  <a:pt x="9508" y="14150"/>
                  <a:pt x="9508" y="15790"/>
                </a:cubicBezTo>
                <a:cubicBezTo>
                  <a:pt x="9508" y="17430"/>
                  <a:pt x="9508" y="17430"/>
                  <a:pt x="9508" y="17430"/>
                </a:cubicBezTo>
                <a:cubicBezTo>
                  <a:pt x="6924" y="17852"/>
                  <a:pt x="5217" y="18695"/>
                  <a:pt x="5217" y="19492"/>
                </a:cubicBezTo>
                <a:cubicBezTo>
                  <a:pt x="5217" y="20757"/>
                  <a:pt x="7801" y="21600"/>
                  <a:pt x="10824" y="21600"/>
                </a:cubicBezTo>
                <a:cubicBezTo>
                  <a:pt x="13799" y="21600"/>
                  <a:pt x="15993" y="20757"/>
                  <a:pt x="15993" y="19492"/>
                </a:cubicBezTo>
                <a:cubicBezTo>
                  <a:pt x="15993" y="18695"/>
                  <a:pt x="14725" y="17852"/>
                  <a:pt x="12092" y="17430"/>
                </a:cubicBezTo>
                <a:lnTo>
                  <a:pt x="12092" y="15790"/>
                </a:lnTo>
                <a:close/>
                <a:moveTo>
                  <a:pt x="15603" y="9933"/>
                </a:moveTo>
                <a:cubicBezTo>
                  <a:pt x="16432" y="8715"/>
                  <a:pt x="16870" y="6653"/>
                  <a:pt x="16870" y="4170"/>
                </a:cubicBezTo>
                <a:cubicBezTo>
                  <a:pt x="19893" y="4170"/>
                  <a:pt x="19893" y="4170"/>
                  <a:pt x="19893" y="4170"/>
                </a:cubicBezTo>
                <a:cubicBezTo>
                  <a:pt x="19455" y="7075"/>
                  <a:pt x="17748" y="8715"/>
                  <a:pt x="15603" y="9933"/>
                </a:cubicBezTo>
                <a:close/>
                <a:moveTo>
                  <a:pt x="10824" y="1687"/>
                </a:moveTo>
                <a:cubicBezTo>
                  <a:pt x="14286" y="1687"/>
                  <a:pt x="15603" y="2905"/>
                  <a:pt x="15603" y="3327"/>
                </a:cubicBezTo>
                <a:cubicBezTo>
                  <a:pt x="15603" y="3748"/>
                  <a:pt x="14286" y="4967"/>
                  <a:pt x="10824" y="5388"/>
                </a:cubicBezTo>
                <a:cubicBezTo>
                  <a:pt x="7363" y="4967"/>
                  <a:pt x="6046" y="3748"/>
                  <a:pt x="6046" y="3327"/>
                </a:cubicBezTo>
                <a:cubicBezTo>
                  <a:pt x="6046" y="2905"/>
                  <a:pt x="7363" y="1687"/>
                  <a:pt x="10824" y="1687"/>
                </a:cubicBezTo>
                <a:close/>
                <a:moveTo>
                  <a:pt x="1755" y="4170"/>
                </a:moveTo>
                <a:cubicBezTo>
                  <a:pt x="4778" y="4170"/>
                  <a:pt x="4778" y="4170"/>
                  <a:pt x="4778" y="4170"/>
                </a:cubicBezTo>
                <a:cubicBezTo>
                  <a:pt x="4778" y="6653"/>
                  <a:pt x="5217" y="8715"/>
                  <a:pt x="6046" y="9933"/>
                </a:cubicBezTo>
                <a:cubicBezTo>
                  <a:pt x="3901" y="8715"/>
                  <a:pt x="1755" y="7075"/>
                  <a:pt x="1755" y="4170"/>
                </a:cubicBezTo>
                <a:close/>
              </a:path>
            </a:pathLst>
          </a:custGeom>
          <a:solidFill>
            <a:srgbClr val="F1C05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3" name="WRITE HERE A TITLE…"/>
          <p:cNvSpPr txBox="1"/>
          <p:nvPr/>
        </p:nvSpPr>
        <p:spPr>
          <a:xfrm>
            <a:off x="7774220" y="673623"/>
            <a:ext cx="8835589"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Company Through the Time</a:t>
            </a:r>
          </a:p>
        </p:txBody>
      </p:sp>
      <p:sp>
        <p:nvSpPr>
          <p:cNvPr id="544"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2142556" y="9790369"/>
            <a:ext cx="20087926"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43"/>
                                        </p:tgtEl>
                                        <p:attrNameLst>
                                          <p:attrName>style.visibility</p:attrName>
                                        </p:attrNameLst>
                                      </p:cBhvr>
                                      <p:to>
                                        <p:strVal val="visible"/>
                                      </p:to>
                                    </p:set>
                                    <p:animEffect transition="in" filter="fade">
                                      <p:cBhvr>
                                        <p:cTn id="7" dur="500"/>
                                        <p:tgtEl>
                                          <p:spTgt spid="5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42"/>
                                        </p:tgtEl>
                                        <p:attrNameLst>
                                          <p:attrName>style.visibility</p:attrName>
                                        </p:attrNameLst>
                                      </p:cBhvr>
                                      <p:to>
                                        <p:strVal val="visible"/>
                                      </p:to>
                                    </p:set>
                                    <p:animEffect transition="in" filter="fade">
                                      <p:cBhvr>
                                        <p:cTn id="12" dur="500"/>
                                        <p:tgtEl>
                                          <p:spTgt spid="5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0"/>
                                        </p:tgtEl>
                                        <p:attrNameLst>
                                          <p:attrName>style.visibility</p:attrName>
                                        </p:attrNameLst>
                                      </p:cBhvr>
                                      <p:to>
                                        <p:strVal val="visible"/>
                                      </p:to>
                                    </p:set>
                                    <p:animEffect transition="in" filter="fade">
                                      <p:cBhvr>
                                        <p:cTn id="17" dur="500"/>
                                        <p:tgtEl>
                                          <p:spTgt spid="5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18"/>
                                        </p:tgtEl>
                                        <p:attrNameLst>
                                          <p:attrName>style.visibility</p:attrName>
                                        </p:attrNameLst>
                                      </p:cBhvr>
                                      <p:to>
                                        <p:strVal val="visible"/>
                                      </p:to>
                                    </p:set>
                                    <p:animEffect transition="in" filter="fade">
                                      <p:cBhvr>
                                        <p:cTn id="22" dur="500"/>
                                        <p:tgtEl>
                                          <p:spTgt spid="5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533"/>
                                        </p:tgtEl>
                                        <p:attrNameLst>
                                          <p:attrName>style.visibility</p:attrName>
                                        </p:attrNameLst>
                                      </p:cBhvr>
                                      <p:to>
                                        <p:strVal val="visible"/>
                                      </p:to>
                                    </p:set>
                                    <p:animEffect transition="in" filter="fade">
                                      <p:cBhvr>
                                        <p:cTn id="27" dur="500"/>
                                        <p:tgtEl>
                                          <p:spTgt spid="5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527"/>
                                        </p:tgtEl>
                                        <p:attrNameLst>
                                          <p:attrName>style.visibility</p:attrName>
                                        </p:attrNameLst>
                                      </p:cBhvr>
                                      <p:to>
                                        <p:strVal val="visible"/>
                                      </p:to>
                                    </p:set>
                                    <p:animEffect transition="in" filter="fade">
                                      <p:cBhvr>
                                        <p:cTn id="32" dur="500"/>
                                        <p:tgtEl>
                                          <p:spTgt spid="5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528"/>
                                        </p:tgtEl>
                                        <p:attrNameLst>
                                          <p:attrName>style.visibility</p:attrName>
                                        </p:attrNameLst>
                                      </p:cBhvr>
                                      <p:to>
                                        <p:strVal val="visible"/>
                                      </p:to>
                                    </p:set>
                                    <p:animEffect transition="in" filter="fade">
                                      <p:cBhvr>
                                        <p:cTn id="37" dur="500"/>
                                        <p:tgtEl>
                                          <p:spTgt spid="5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523"/>
                                        </p:tgtEl>
                                        <p:attrNameLst>
                                          <p:attrName>style.visibility</p:attrName>
                                        </p:attrNameLst>
                                      </p:cBhvr>
                                      <p:to>
                                        <p:strVal val="visible"/>
                                      </p:to>
                                    </p:set>
                                    <p:animEffect transition="in" filter="fade">
                                      <p:cBhvr>
                                        <p:cTn id="42" dur="500"/>
                                        <p:tgtEl>
                                          <p:spTgt spid="5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537"/>
                                        </p:tgtEl>
                                        <p:attrNameLst>
                                          <p:attrName>style.visibility</p:attrName>
                                        </p:attrNameLst>
                                      </p:cBhvr>
                                      <p:to>
                                        <p:strVal val="visible"/>
                                      </p:to>
                                    </p:set>
                                    <p:animEffect transition="in" filter="fade">
                                      <p:cBhvr>
                                        <p:cTn id="47" dur="500"/>
                                        <p:tgtEl>
                                          <p:spTgt spid="5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519"/>
                                        </p:tgtEl>
                                        <p:attrNameLst>
                                          <p:attrName>style.visibility</p:attrName>
                                        </p:attrNameLst>
                                      </p:cBhvr>
                                      <p:to>
                                        <p:strVal val="visible"/>
                                      </p:to>
                                    </p:set>
                                    <p:animEffect transition="in" filter="fade">
                                      <p:cBhvr>
                                        <p:cTn id="52" dur="500"/>
                                        <p:tgtEl>
                                          <p:spTgt spid="5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534"/>
                                        </p:tgtEl>
                                        <p:attrNameLst>
                                          <p:attrName>style.visibility</p:attrName>
                                        </p:attrNameLst>
                                      </p:cBhvr>
                                      <p:to>
                                        <p:strVal val="visible"/>
                                      </p:to>
                                    </p:set>
                                    <p:animEffect transition="in" filter="fade">
                                      <p:cBhvr>
                                        <p:cTn id="57" dur="500"/>
                                        <p:tgtEl>
                                          <p:spTgt spid="53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529"/>
                                        </p:tgtEl>
                                        <p:attrNameLst>
                                          <p:attrName>style.visibility</p:attrName>
                                        </p:attrNameLst>
                                      </p:cBhvr>
                                      <p:to>
                                        <p:strVal val="visible"/>
                                      </p:to>
                                    </p:set>
                                    <p:animEffect transition="in" filter="fade">
                                      <p:cBhvr>
                                        <p:cTn id="62" dur="500"/>
                                        <p:tgtEl>
                                          <p:spTgt spid="5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530"/>
                                        </p:tgtEl>
                                        <p:attrNameLst>
                                          <p:attrName>style.visibility</p:attrName>
                                        </p:attrNameLst>
                                      </p:cBhvr>
                                      <p:to>
                                        <p:strVal val="visible"/>
                                      </p:to>
                                    </p:set>
                                    <p:animEffect transition="in" filter="fade">
                                      <p:cBhvr>
                                        <p:cTn id="67" dur="500"/>
                                        <p:tgtEl>
                                          <p:spTgt spid="5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526"/>
                                        </p:tgtEl>
                                        <p:attrNameLst>
                                          <p:attrName>style.visibility</p:attrName>
                                        </p:attrNameLst>
                                      </p:cBhvr>
                                      <p:to>
                                        <p:strVal val="visible"/>
                                      </p:to>
                                    </p:set>
                                    <p:animEffect transition="in" filter="fade">
                                      <p:cBhvr>
                                        <p:cTn id="72" dur="500"/>
                                        <p:tgtEl>
                                          <p:spTgt spid="52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539"/>
                                        </p:tgtEl>
                                        <p:attrNameLst>
                                          <p:attrName>style.visibility</p:attrName>
                                        </p:attrNameLst>
                                      </p:cBhvr>
                                      <p:to>
                                        <p:strVal val="visible"/>
                                      </p:to>
                                    </p:set>
                                    <p:animEffect transition="in" filter="fade">
                                      <p:cBhvr>
                                        <p:cTn id="77" dur="500"/>
                                        <p:tgtEl>
                                          <p:spTgt spid="53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541"/>
                                        </p:tgtEl>
                                        <p:attrNameLst>
                                          <p:attrName>style.visibility</p:attrName>
                                        </p:attrNameLst>
                                      </p:cBhvr>
                                      <p:to>
                                        <p:strVal val="visible"/>
                                      </p:to>
                                    </p:set>
                                    <p:animEffect transition="in" filter="fade">
                                      <p:cBhvr>
                                        <p:cTn id="82" dur="500"/>
                                        <p:tgtEl>
                                          <p:spTgt spid="54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520"/>
                                        </p:tgtEl>
                                        <p:attrNameLst>
                                          <p:attrName>style.visibility</p:attrName>
                                        </p:attrNameLst>
                                      </p:cBhvr>
                                      <p:to>
                                        <p:strVal val="visible"/>
                                      </p:to>
                                    </p:set>
                                    <p:animEffect transition="in" filter="fade">
                                      <p:cBhvr>
                                        <p:cTn id="87" dur="500"/>
                                        <p:tgtEl>
                                          <p:spTgt spid="5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535"/>
                                        </p:tgtEl>
                                        <p:attrNameLst>
                                          <p:attrName>style.visibility</p:attrName>
                                        </p:attrNameLst>
                                      </p:cBhvr>
                                      <p:to>
                                        <p:strVal val="visible"/>
                                      </p:to>
                                    </p:set>
                                    <p:animEffect transition="in" filter="fade">
                                      <p:cBhvr>
                                        <p:cTn id="92" dur="500"/>
                                        <p:tgtEl>
                                          <p:spTgt spid="53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531"/>
                                        </p:tgtEl>
                                        <p:attrNameLst>
                                          <p:attrName>style.visibility</p:attrName>
                                        </p:attrNameLst>
                                      </p:cBhvr>
                                      <p:to>
                                        <p:strVal val="visible"/>
                                      </p:to>
                                    </p:set>
                                    <p:animEffect transition="in" filter="fade">
                                      <p:cBhvr>
                                        <p:cTn id="97" dur="500"/>
                                        <p:tgtEl>
                                          <p:spTgt spid="53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532"/>
                                        </p:tgtEl>
                                        <p:attrNameLst>
                                          <p:attrName>style.visibility</p:attrName>
                                        </p:attrNameLst>
                                      </p:cBhvr>
                                      <p:to>
                                        <p:strVal val="visible"/>
                                      </p:to>
                                    </p:set>
                                    <p:animEffect transition="in" filter="fade">
                                      <p:cBhvr>
                                        <p:cTn id="102" dur="500"/>
                                        <p:tgtEl>
                                          <p:spTgt spid="53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544"/>
                                        </p:tgtEl>
                                        <p:attrNameLst>
                                          <p:attrName>style.visibility</p:attrName>
                                        </p:attrNameLst>
                                      </p:cBhvr>
                                      <p:to>
                                        <p:strVal val="visible"/>
                                      </p:to>
                                    </p:set>
                                    <p:animEffect transition="in" filter="fade">
                                      <p:cBhvr>
                                        <p:cTn id="107" dur="500"/>
                                        <p:tgtEl>
                                          <p:spTgt spid="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 grpId="4" animBg="1" advAuto="0"/>
      <p:bldP spid="519" grpId="10" animBg="1" advAuto="0"/>
      <p:bldP spid="520" grpId="17" animBg="1" advAuto="0"/>
      <p:bldP spid="523" grpId="8" animBg="1" advAuto="0"/>
      <p:bldP spid="526" grpId="14" animBg="1" advAuto="0"/>
      <p:bldP spid="527" grpId="6" animBg="1" advAuto="0"/>
      <p:bldP spid="528" grpId="7" animBg="1" advAuto="0"/>
      <p:bldP spid="529" grpId="12" animBg="1" advAuto="0"/>
      <p:bldP spid="530" grpId="13" animBg="1" advAuto="0"/>
      <p:bldP spid="531" grpId="19" animBg="1" advAuto="0"/>
      <p:bldP spid="532" grpId="20" animBg="1" advAuto="0"/>
      <p:bldP spid="533" grpId="5" animBg="1" advAuto="0"/>
      <p:bldP spid="534" grpId="11" animBg="1" advAuto="0"/>
      <p:bldP spid="535" grpId="18" animBg="1" advAuto="0"/>
      <p:bldP spid="537" grpId="9" animBg="1" advAuto="0"/>
      <p:bldP spid="539" grpId="15" animBg="1" advAuto="0"/>
      <p:bldP spid="540" grpId="3" animBg="1" advAuto="0"/>
      <p:bldP spid="541" grpId="16" animBg="1" advAuto="0"/>
      <p:bldP spid="542" grpId="2" animBg="1" advAuto="0"/>
      <p:bldP spid="543" grpId="1" animBg="1" advAuto="0"/>
      <p:bldP spid="544" grpId="21" animBg="1" advAuto="0"/>
    </p:bldLst>
  </p:timing>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3414</Words>
  <Application>Microsoft Office PowerPoint</Application>
  <PresentationFormat>自定义</PresentationFormat>
  <Paragraphs>565</Paragraphs>
  <Slides>40</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40</vt:i4>
      </vt:variant>
    </vt:vector>
  </HeadingPairs>
  <TitlesOfParts>
    <vt:vector size="57" baseType="lpstr">
      <vt:lpstr>Avenir Next Demi Bold</vt:lpstr>
      <vt:lpstr>Avenir Next Medium</vt:lpstr>
      <vt:lpstr>Avenir Next Regular</vt:lpstr>
      <vt:lpstr>Canela Bold</vt:lpstr>
      <vt:lpstr>Canela Deck Regular</vt:lpstr>
      <vt:lpstr>Canela Regular</vt:lpstr>
      <vt:lpstr>Canela Text Regular</vt:lpstr>
      <vt:lpstr>Gill Sans</vt:lpstr>
      <vt:lpstr>Helvetica Neue</vt:lpstr>
      <vt:lpstr>Kontrapunkt Bob Bold</vt:lpstr>
      <vt:lpstr>Lato Black</vt:lpstr>
      <vt:lpstr>Lato Light</vt:lpstr>
      <vt:lpstr>Arial</vt:lpstr>
      <vt:lpstr>Calibri</vt:lpstr>
      <vt:lpstr>Calibri Light</vt:lpstr>
      <vt:lpstr>Helvetica</vt:lpstr>
      <vt:lpstr>23_ClassicWhite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troy wang (王传义)</cp:lastModifiedBy>
  <cp:revision>2</cp:revision>
  <dcterms:modified xsi:type="dcterms:W3CDTF">2023-06-18T01:38:42Z</dcterms:modified>
</cp:coreProperties>
</file>