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60" r:id="rId4"/>
    <p:sldId id="297" r:id="rId5"/>
    <p:sldId id="261" r:id="rId6"/>
    <p:sldId id="262" r:id="rId7"/>
    <p:sldId id="263" r:id="rId8"/>
    <p:sldId id="264" r:id="rId9"/>
    <p:sldId id="265" r:id="rId10"/>
    <p:sldId id="267" r:id="rId11"/>
    <p:sldId id="29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15:guide id="1" orient="horz" pos="4343"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3" d="100"/>
          <a:sy n="53" d="100"/>
        </p:scale>
        <p:origin x="714" y="78"/>
      </p:cViewPr>
      <p:guideLst>
        <p:guide orient="horz" pos="4343"/>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dPt>
            <c:idx val="0"/>
            <c:bubble3D val="0"/>
            <c:extLst>
              <c:ext xmlns:c16="http://schemas.microsoft.com/office/drawing/2014/chart" uri="{C3380CC4-5D6E-409C-BE32-E72D297353CC}">
                <c16:uniqueId val="{00000001-D2E5-459B-85C6-80E1094B49AE}"/>
              </c:ext>
            </c:extLst>
          </c:dPt>
          <c:dPt>
            <c:idx val="1"/>
            <c:bubble3D val="0"/>
            <c:spPr>
              <a:solidFill>
                <a:srgbClr val="F1C05A"/>
              </a:solidFill>
              <a:ln w="12700" cap="flat">
                <a:noFill/>
                <a:miter lim="400000"/>
              </a:ln>
              <a:effectLst/>
            </c:spPr>
            <c:extLst>
              <c:ext xmlns:c16="http://schemas.microsoft.com/office/drawing/2014/chart" uri="{C3380CC4-5D6E-409C-BE32-E72D297353CC}">
                <c16:uniqueId val="{00000003-D2E5-459B-85C6-80E1094B49AE}"/>
              </c:ext>
            </c:extLst>
          </c:dPt>
          <c:dPt>
            <c:idx val="2"/>
            <c:bubble3D val="0"/>
            <c:spPr>
              <a:solidFill>
                <a:srgbClr val="2BB294"/>
              </a:solidFill>
              <a:ln w="12700" cap="flat">
                <a:noFill/>
                <a:miter lim="400000"/>
              </a:ln>
              <a:effectLst/>
            </c:spPr>
            <c:extLst>
              <c:ext xmlns:c16="http://schemas.microsoft.com/office/drawing/2014/chart" uri="{C3380CC4-5D6E-409C-BE32-E72D297353CC}">
                <c16:uniqueId val="{00000005-D2E5-459B-85C6-80E1094B49AE}"/>
              </c:ext>
            </c:extLst>
          </c:dPt>
          <c:dPt>
            <c:idx val="3"/>
            <c:bubble3D val="0"/>
            <c:spPr>
              <a:solidFill>
                <a:srgbClr val="135D9A"/>
              </a:solidFill>
              <a:ln w="12700" cap="flat">
                <a:noFill/>
                <a:miter lim="400000"/>
              </a:ln>
              <a:effectLst/>
            </c:spPr>
            <c:extLst>
              <c:ext xmlns:c16="http://schemas.microsoft.com/office/drawing/2014/chart" uri="{C3380CC4-5D6E-409C-BE32-E72D297353CC}">
                <c16:uniqueId val="{00000007-D2E5-459B-85C6-80E1094B49AE}"/>
              </c:ext>
            </c:extLst>
          </c:dPt>
          <c:cat>
            <c:strRef>
              <c:f>Sheet1!$B$1:$E$1</c:f>
              <c:strCache>
                <c:ptCount val="4"/>
                <c:pt idx="0">
                  <c:v>1st Qtr</c:v>
                </c:pt>
                <c:pt idx="1">
                  <c:v>2nd Qtr</c:v>
                </c:pt>
                <c:pt idx="2">
                  <c:v>3rd Qtr</c:v>
                </c:pt>
                <c:pt idx="3">
                  <c:v>4th Qtr</c:v>
                </c:pt>
              </c:strCache>
            </c:strRef>
          </c:cat>
          <c:val>
            <c:numRef>
              <c:f>Sheet1!$B$2:$E$2</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E5-459B-85C6-80E1094B49A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1143000" y="685800"/>
            <a:ext cx="4572000" cy="3429000"/>
          </a:xfrm>
          <a:prstGeom prst="rect">
            <a:avLst/>
          </a:prstGeom>
        </p:spPr>
        <p:txBody>
          <a:bodyPr/>
          <a:lstStyle/>
          <a:p>
            <a:endParaRPr/>
          </a:p>
        </p:txBody>
      </p:sp>
      <p:sp>
        <p:nvSpPr>
          <p:cNvPr id="210" name="Shape 2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381000" y="685800"/>
            <a:ext cx="6096000" cy="3429000"/>
          </a:xfrm>
          <a:prstGeom prst="rect">
            <a:avLst/>
          </a:prstGeom>
        </p:spPr>
        <p:txBody>
          <a:bodyPr/>
          <a:lstStyle/>
          <a:p>
            <a:endParaRPr/>
          </a:p>
        </p:txBody>
      </p:sp>
      <p:sp>
        <p:nvSpPr>
          <p:cNvPr id="515" name="Shape 515"/>
          <p:cNvSpPr>
            <a:spLocks noGrp="1"/>
          </p:cNvSpPr>
          <p:nvPr>
            <p:ph type="body" sz="quarter" idx="1"/>
          </p:nvPr>
        </p:nvSpPr>
        <p:spPr>
          <a:prstGeom prst="rect">
            <a:avLst/>
          </a:prstGeom>
        </p:spPr>
        <p:txBody>
          <a:bodyPr/>
          <a:lstStyle/>
          <a:p>
            <a:pPr marL="228600" indent="-228600" defTabSz="914216">
              <a:lnSpc>
                <a:spcPct val="100000"/>
              </a:lnSpc>
              <a:buSzPct val="100000"/>
              <a:buAutoNum type="arabicParenR"/>
              <a:defRPr sz="1200">
                <a:latin typeface="Calibri Light"/>
                <a:ea typeface="Calibri Light"/>
                <a:cs typeface="Calibri Light"/>
                <a:sym typeface="Calibri Light"/>
              </a:defRPr>
            </a:pPr>
            <a:r>
              <a:t>Delete pictures</a:t>
            </a:r>
          </a:p>
          <a:p>
            <a:pPr marL="228600" indent="-228600" defTabSz="914216">
              <a:lnSpc>
                <a:spcPct val="100000"/>
              </a:lnSpc>
              <a:buSzPct val="100000"/>
              <a:buAutoNum type="arabicParenR"/>
              <a:defRPr sz="1200">
                <a:latin typeface="Calibri Light"/>
                <a:ea typeface="Calibri Light"/>
                <a:cs typeface="Calibri Light"/>
                <a:sym typeface="Calibri Light"/>
              </a:defRPr>
            </a:pPr>
            <a:r>
              <a:t>Drag and Drop your images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z="2850" spc="-28">
                <a:latin typeface="Avenir Next Medium"/>
                <a:ea typeface="Avenir Next Medium"/>
                <a:cs typeface="Avenir Next Medium"/>
                <a:sym typeface="Avenir Next Medium"/>
              </a:defRPr>
            </a:lvl1pPr>
          </a:lstStyle>
          <a:p>
            <a:r>
              <a:t>作者和日期</a:t>
            </a:r>
          </a:p>
        </p:txBody>
      </p:sp>
      <p:sp>
        <p:nvSpPr>
          <p:cNvPr id="1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演示文稿标题</a:t>
            </a:r>
          </a:p>
        </p:txBody>
      </p:sp>
      <p:sp>
        <p:nvSpPr>
          <p:cNvPr id="13" name="正文级别 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事实信息"/>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事实信息</a:t>
            </a:r>
          </a:p>
        </p:txBody>
      </p:sp>
      <p:sp>
        <p:nvSpPr>
          <p:cNvPr id="107" name="正文级别 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属性</a:t>
            </a:r>
          </a:p>
        </p:txBody>
      </p:sp>
      <p:sp>
        <p:nvSpPr>
          <p:cNvPr id="116" name="正文级别 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solidFill>
          <a:srgbClr val="19242F"/>
        </a:solidFill>
        <a:effectLst/>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151"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fld id="{86CB4B4D-7CA3-9044-876B-883B54F8677D}" type="slidenum">
              <a:t>‹#›</a:t>
            </a:fld>
            <a:endParaRPr/>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endParaR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sz="3200" b="1">
                <a:latin typeface="Helvetica"/>
                <a:ea typeface="Helvetica"/>
                <a:cs typeface="Helvetica"/>
                <a:sym typeface="Helvetica"/>
              </a:rPr>
              <a:t>CORPORATE</a:t>
            </a: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sp>
        <p:nvSpPr>
          <p:cNvPr id="162" name="幻灯片编号"/>
          <p:cNvSpPr txBox="1">
            <a:spLocks noGrp="1"/>
          </p:cNvSpPr>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fld id="{86CB4B4D-7CA3-9044-876B-883B54F8677D}" type="slidenum">
              <a:t>‹#›</a:t>
            </a:fld>
            <a:endParaRPr/>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gr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192" name="WechatIMG2707.jpeg" descr="WechatIMG2707.jpeg"/>
          <p:cNvPicPr>
            <a:picLocks noChangeAspect="1"/>
          </p:cNvPicPr>
          <p:nvPr/>
        </p:nvPicPr>
        <p:blipFill>
          <a:blip r:embed="rId2">
            <a:extLst/>
          </a:blip>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203" name="WechatIMG2707.jpeg" descr="WechatIMG2707.jpeg"/>
          <p:cNvPicPr>
            <a:picLocks noChangeAspect="1"/>
          </p:cNvPicPr>
          <p:nvPr/>
        </p:nvPicPr>
        <p:blipFill>
          <a:blip r:embed="rId2">
            <a:extLst/>
          </a:blip>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演示文稿标题</a:t>
            </a:r>
          </a:p>
        </p:txBody>
      </p:sp>
      <p:sp>
        <p:nvSpPr>
          <p:cNvPr id="23" name="正文级别 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24" name="作者和日期"/>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z="2850" spc="-28">
                <a:solidFill>
                  <a:srgbClr val="FFFFFF"/>
                </a:solidFill>
                <a:latin typeface="Avenir Next Medium"/>
                <a:ea typeface="Avenir Next Medium"/>
                <a:cs typeface="Avenir Next Medium"/>
                <a:sym typeface="Avenir Next Medium"/>
              </a:defRPr>
            </a:lvl1pPr>
          </a:lstStyle>
          <a:p>
            <a:r>
              <a:t>作者和日期</a:t>
            </a: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幻灯片标题"/>
          <p:cNvSpPr txBox="1">
            <a:spLocks noGrp="1"/>
          </p:cNvSpPr>
          <p:nvPr>
            <p:ph type="title" hasCustomPrompt="1"/>
          </p:nvPr>
        </p:nvSpPr>
        <p:spPr>
          <a:xfrm>
            <a:off x="1215495" y="4585102"/>
            <a:ext cx="9757338" cy="2540001"/>
          </a:xfrm>
          <a:prstGeom prst="rect">
            <a:avLst/>
          </a:prstGeom>
        </p:spPr>
        <p:txBody>
          <a:bodyPr anchor="b"/>
          <a:lstStyle/>
          <a:p>
            <a:r>
              <a:t>幻灯片标题</a:t>
            </a:r>
          </a:p>
        </p:txBody>
      </p:sp>
      <p:sp>
        <p:nvSpPr>
          <p:cNvPr id="33" name="图像"/>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正文级别 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4"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19200" y="4013200"/>
            <a:ext cx="21945600" cy="8487148"/>
          </a:xfrm>
          <a:prstGeom prst="rect">
            <a:avLst/>
          </a:prstGeom>
        </p:spPr>
        <p:txBody>
          <a:bodyPr numCol="2" spcCol="2558384"/>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标题"/>
          <p:cNvSpPr txBox="1">
            <a:spLocks noGrp="1"/>
          </p:cNvSpPr>
          <p:nvPr>
            <p:ph type="title" hasCustomPrompt="1"/>
          </p:nvPr>
        </p:nvSpPr>
        <p:spPr>
          <a:xfrm>
            <a:off x="1219200" y="774700"/>
            <a:ext cx="9753600" cy="1600200"/>
          </a:xfrm>
          <a:prstGeom prst="rect">
            <a:avLst/>
          </a:prstGeom>
        </p:spPr>
        <p:txBody>
          <a:bodyPr/>
          <a:lstStyle/>
          <a:p>
            <a:r>
              <a:t>幻灯片标题</a:t>
            </a:r>
          </a:p>
        </p:txBody>
      </p:sp>
      <p:sp>
        <p:nvSpPr>
          <p:cNvPr id="61" name="图像"/>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幻灯片副标题"/>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63" name="正文级别 1…"/>
          <p:cNvSpPr txBox="1">
            <a:spLocks noGrp="1"/>
          </p:cNvSpPr>
          <p:nvPr>
            <p:ph type="body" sz="half" idx="1" hasCustomPrompt="1"/>
          </p:nvPr>
        </p:nvSpPr>
        <p:spPr>
          <a:xfrm>
            <a:off x="1219200" y="4023221"/>
            <a:ext cx="9757569" cy="8384679"/>
          </a:xfrm>
          <a:prstGeom prst="rect">
            <a:avLst/>
          </a:prstGeom>
        </p:spPr>
        <p:txBody>
          <a:body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xfrm>
            <a:off x="11993880"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章节标题</a:t>
            </a:r>
          </a:p>
        </p:txBody>
      </p:sp>
      <p:sp>
        <p:nvSpPr>
          <p:cNvPr id="7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8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prstGeom prst="rect">
            <a:avLst/>
          </a:prstGeom>
        </p:spPr>
        <p:txBody>
          <a:bodyPr/>
          <a:lstStyle/>
          <a:p>
            <a:r>
              <a:t>议程标题</a:t>
            </a:r>
          </a:p>
        </p:txBody>
      </p:sp>
      <p:sp>
        <p:nvSpPr>
          <p:cNvPr id="89" name="正文级别 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议程主题</a:t>
            </a:r>
          </a:p>
          <a:p>
            <a:pPr lvl="1"/>
            <a:endParaRPr/>
          </a:p>
          <a:p>
            <a:pPr lvl="2"/>
            <a:endParaRPr/>
          </a:p>
          <a:p>
            <a:pPr lvl="3"/>
            <a:endParaRPr/>
          </a:p>
          <a:p>
            <a:pPr lvl="4"/>
            <a:endParaRPr/>
          </a:p>
        </p:txBody>
      </p:sp>
      <p:sp>
        <p:nvSpPr>
          <p:cNvPr id="90" name="议程副标题"/>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议程副标题</a:t>
            </a:r>
          </a:p>
        </p:txBody>
      </p:sp>
      <p:sp>
        <p:nvSpPr>
          <p:cNvPr id="9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213" name="image1.jpg" descr="image1.jpg"/>
          <p:cNvPicPr>
            <a:picLocks noChangeAspect="1"/>
          </p:cNvPicPr>
          <p:nvPr/>
        </p:nvPicPr>
        <p:blipFill>
          <a:blip r:embed="rId2">
            <a:extLst/>
          </a:blip>
          <a:srcRect t="5079"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19800" b="1">
                <a:solidFill>
                  <a:srgbClr val="FFFFFF"/>
                </a:solidFill>
                <a:latin typeface="Helvetica"/>
                <a:ea typeface="Helvetica"/>
                <a:cs typeface="Helvetica"/>
                <a:sym typeface="Helvetica"/>
              </a:defRPr>
            </a:lvl1pPr>
          </a:lstStyle>
          <a:p>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2" animBg="1" advAuto="0"/>
      <p:bldP spid="216" grpId="3" animBg="1" advAuto="0"/>
      <p:bldP spid="219" grpId="1" animBg="1" advAuto="0"/>
      <p:bldP spid="22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583" name="Entrepreneurship is the process of starting a business, typically a startup"/>
          <p:cNvSpPr txBox="1"/>
          <p:nvPr/>
        </p:nvSpPr>
        <p:spPr>
          <a:xfrm>
            <a:off x="1934228" y="2332720"/>
            <a:ext cx="10117564" cy="5503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lgn="l"/>
            <a:r>
              <a:rPr lang="en-US" altLang="zh-CN" smtClean="0"/>
              <a:t>top</a:t>
            </a:r>
            <a:r>
              <a:rPr lang="zh-CN" altLang="en-US" smtClean="0"/>
              <a:t>命令：</a:t>
            </a:r>
            <a:r>
              <a:rPr lang="en-US" altLang="zh-CN" smtClean="0"/>
              <a:t>M </a:t>
            </a:r>
            <a:endParaRPr lang="en-US" altLang="zh-CN" smtClean="0"/>
          </a:p>
          <a:p>
            <a:pPr algn="l"/>
            <a:endParaRPr lang="en-US" altLang="zh-CN" smtClean="0"/>
          </a:p>
          <a:p>
            <a:pPr algn="l"/>
            <a:r>
              <a:rPr lang="en-US" altLang="zh-CN" smtClean="0"/>
              <a:t>echo </a:t>
            </a:r>
            <a:r>
              <a:rPr lang="en-US" altLang="zh-CN"/>
              <a:t>3 &gt; </a:t>
            </a:r>
            <a:r>
              <a:rPr lang="en-US" altLang="zh-CN"/>
              <a:t>/</a:t>
            </a:r>
            <a:r>
              <a:rPr lang="en-US" altLang="zh-CN" smtClean="0"/>
              <a:t>proc/sys/vm/drop_caches</a:t>
            </a:r>
          </a:p>
          <a:p>
            <a:pPr algn="l"/>
            <a:endParaRPr lang="en-US" altLang="zh-CN"/>
          </a:p>
          <a:p>
            <a:pPr algn="l"/>
            <a:r>
              <a:rPr lang="en-US" altLang="zh-CN" smtClean="0"/>
              <a:t>Gcc</a:t>
            </a:r>
            <a:r>
              <a:rPr lang="zh-CN" altLang="en-US" smtClean="0"/>
              <a:t>编译占用过多内存 关闭当前窗口</a:t>
            </a:r>
            <a:r>
              <a:rPr lang="en-US" altLang="zh-CN" smtClean="0"/>
              <a:t> </a:t>
            </a:r>
          </a:p>
          <a:p>
            <a:pPr algn="l"/>
            <a:endParaRPr lang="en-US" altLang="zh-CN"/>
          </a:p>
          <a:p>
            <a:pPr algn="l"/>
            <a:endParaRPr lang="en-US" altLang="zh-CN" smtClean="0"/>
          </a:p>
          <a:p>
            <a:pPr algn="l"/>
            <a:endParaRPr lang="en-US" altLang="zh-CN"/>
          </a:p>
          <a:p>
            <a:pPr algn="l"/>
            <a:endParaRPr lang="en-US" altLang="zh-CN" smtClean="0"/>
          </a:p>
          <a:p>
            <a:pPr algn="l"/>
            <a:endParaRPr lang="en-US" altLang="zh-CN"/>
          </a:p>
          <a:p>
            <a:pPr algn="l"/>
            <a:endParaRPr lang="en-US" altLang="zh-CN" smtClean="0"/>
          </a:p>
          <a:p>
            <a:pPr algn="l"/>
            <a:r>
              <a:rPr lang="en-US" altLang="zh-CN" smtClean="0"/>
              <a:t> </a:t>
            </a:r>
            <a:r>
              <a:rPr lang="zh-CN" altLang="en-US" smtClean="0"/>
              <a:t> </a:t>
            </a:r>
            <a:r>
              <a:rPr lang="en-US" altLang="zh-CN" smtClean="0"/>
              <a:t/>
            </a:r>
            <a:br>
              <a:rPr lang="en-US" altLang="zh-CN" smtClean="0"/>
            </a:br>
            <a:endParaRPr/>
          </a:p>
        </p:txBody>
      </p:sp>
      <p:sp>
        <p:nvSpPr>
          <p:cNvPr id="598" name="WRITE HERE A TITLE…"/>
          <p:cNvSpPr txBox="1"/>
          <p:nvPr/>
        </p:nvSpPr>
        <p:spPr>
          <a:xfrm>
            <a:off x="10171027" y="673623"/>
            <a:ext cx="4042130" cy="701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rPr lang="zh-CN" altLang="en-US" sz="4400" smtClean="0">
                <a:solidFill>
                  <a:srgbClr val="FF0000"/>
                </a:solidFill>
              </a:rPr>
              <a:t>内存高怎么定位</a:t>
            </a:r>
            <a:endParaRPr sz="4400">
              <a:solidFill>
                <a:srgbClr val="FF0000"/>
              </a:solidFill>
            </a:endParaRPr>
          </a:p>
        </p:txBody>
      </p:sp>
      <p:sp>
        <p:nvSpPr>
          <p:cNvPr id="26" name="Entrepreneurship is the process of starting a business, typically a startup"/>
          <p:cNvSpPr txBox="1"/>
          <p:nvPr/>
        </p:nvSpPr>
        <p:spPr>
          <a:xfrm>
            <a:off x="3385076" y="8776193"/>
            <a:ext cx="57596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8"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18" animBg="1" advAuto="0"/>
      <p:bldP spid="598" grpId="1" animBg="1" advAuto="0"/>
      <p:bldP spid="26"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583" name="Entrepreneurship is the process of starting a business, typically a startup"/>
          <p:cNvSpPr txBox="1"/>
          <p:nvPr/>
        </p:nvSpPr>
        <p:spPr>
          <a:xfrm>
            <a:off x="908304" y="1845284"/>
            <a:ext cx="11283696" cy="113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pPr algn="l"/>
            <a:r>
              <a:rPr lang="en-US" altLang="zh-CN" sz="5400" smtClean="0"/>
              <a:t>Kipmi0</a:t>
            </a:r>
            <a:endParaRPr sz="5400"/>
          </a:p>
        </p:txBody>
      </p:sp>
      <p:sp>
        <p:nvSpPr>
          <p:cNvPr id="598" name="WRITE HERE A TITLE…"/>
          <p:cNvSpPr txBox="1"/>
          <p:nvPr/>
        </p:nvSpPr>
        <p:spPr>
          <a:xfrm>
            <a:off x="1115568" y="493776"/>
            <a:ext cx="11922588" cy="701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l" defTabSz="1828433">
              <a:defRPr sz="2800">
                <a:solidFill>
                  <a:srgbClr val="737572"/>
                </a:solidFill>
                <a:latin typeface="Helvetica"/>
                <a:ea typeface="Helvetica"/>
                <a:cs typeface="Helvetica"/>
                <a:sym typeface="Helvetica"/>
              </a:defRPr>
            </a:pPr>
            <a:r>
              <a:rPr lang="en-US" altLang="zh-CN" sz="4400" smtClean="0">
                <a:solidFill>
                  <a:srgbClr val="FF0000"/>
                </a:solidFill>
              </a:rPr>
              <a:t>Cpu</a:t>
            </a:r>
            <a:r>
              <a:rPr lang="zh-CN" altLang="en-US" sz="4400" smtClean="0">
                <a:solidFill>
                  <a:srgbClr val="FF0000"/>
                </a:solidFill>
              </a:rPr>
              <a:t>高</a:t>
            </a:r>
            <a:endParaRPr sz="4400">
              <a:solidFill>
                <a:srgbClr val="FF0000"/>
              </a:solidFill>
            </a:endParaRPr>
          </a:p>
        </p:txBody>
      </p:sp>
      <p:sp>
        <p:nvSpPr>
          <p:cNvPr id="26" name="Entrepreneurship is the process of starting a business, typically a startup"/>
          <p:cNvSpPr txBox="1"/>
          <p:nvPr/>
        </p:nvSpPr>
        <p:spPr>
          <a:xfrm>
            <a:off x="3385076" y="8776193"/>
            <a:ext cx="57596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Tree>
    <p:extLst>
      <p:ext uri="{BB962C8B-B14F-4D97-AF65-F5344CB8AC3E}">
        <p14:creationId xmlns:p14="http://schemas.microsoft.com/office/powerpoint/2010/main" val="2103968568"/>
      </p:ext>
    </p:extLst>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0" animBg="1" advAuto="0"/>
      <p:bldP spid="598" grpId="0" animBg="1" advAuto="0"/>
      <p:bldP spid="2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5"/>
                                        </p:tgtEl>
                                        <p:attrNameLst>
                                          <p:attrName>style.visibility</p:attrName>
                                        </p:attrNameLst>
                                      </p:cBhvr>
                                      <p:to>
                                        <p:strVal val="visible"/>
                                      </p:to>
                                    </p:set>
                                    <p:animEffect transition="in" filter="fade">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86"/>
                                        </p:tgtEl>
                                        <p:attrNameLst>
                                          <p:attrName>style.visibility</p:attrName>
                                        </p:attrNameLst>
                                      </p:cBhvr>
                                      <p:to>
                                        <p:strVal val="visible"/>
                                      </p:to>
                                    </p:set>
                                    <p:animEffect transition="in" filter="fade">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42"/>
                                        </p:tgtEl>
                                        <p:attrNameLst>
                                          <p:attrName>style.visibility</p:attrName>
                                        </p:attrNameLst>
                                      </p:cBhvr>
                                      <p:to>
                                        <p:strVal val="visible"/>
                                      </p:to>
                                    </p:set>
                                    <p:animEffect transition="in" filter="fade">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56"/>
                                        </p:tgtEl>
                                        <p:attrNameLst>
                                          <p:attrName>style.visibility</p:attrName>
                                        </p:attrNameLst>
                                      </p:cBhvr>
                                      <p:to>
                                        <p:strVal val="visible"/>
                                      </p:to>
                                    </p:set>
                                    <p:animEffect transition="in" filter="fade">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47"/>
                                        </p:tgtEl>
                                        <p:attrNameLst>
                                          <p:attrName>style.visibility</p:attrName>
                                        </p:attrNameLst>
                                      </p:cBhvr>
                                      <p:to>
                                        <p:strVal val="visible"/>
                                      </p:to>
                                    </p:set>
                                    <p:animEffect transition="in" filter="fade">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80"/>
                                        </p:tgtEl>
                                        <p:attrNameLst>
                                          <p:attrName>style.visibility</p:attrName>
                                        </p:attrNameLst>
                                      </p:cBhvr>
                                      <p:to>
                                        <p:strVal val="visible"/>
                                      </p:to>
                                    </p:set>
                                    <p:animEffect transition="in" filter="fade">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43"/>
                                        </p:tgtEl>
                                        <p:attrNameLst>
                                          <p:attrName>style.visibility</p:attrName>
                                        </p:attrNameLst>
                                      </p:cBhvr>
                                      <p:to>
                                        <p:strVal val="visible"/>
                                      </p:to>
                                    </p:set>
                                    <p:animEffect transition="in" filter="fade">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63"/>
                                        </p:tgtEl>
                                        <p:attrNameLst>
                                          <p:attrName>style.visibility</p:attrName>
                                        </p:attrNameLst>
                                      </p:cBhvr>
                                      <p:to>
                                        <p:strVal val="visible"/>
                                      </p:to>
                                    </p:set>
                                    <p:animEffect transition="in" filter="fade">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81"/>
                                        </p:tgtEl>
                                        <p:attrNameLst>
                                          <p:attrName>style.visibility</p:attrName>
                                        </p:attrNameLst>
                                      </p:cBhvr>
                                      <p:to>
                                        <p:strVal val="visible"/>
                                      </p:to>
                                    </p:set>
                                    <p:animEffect transition="in" filter="fade">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45"/>
                                        </p:tgtEl>
                                        <p:attrNameLst>
                                          <p:attrName>style.visibility</p:attrName>
                                        </p:attrNameLst>
                                      </p:cBhvr>
                                      <p:to>
                                        <p:strVal val="visible"/>
                                      </p:to>
                                    </p:set>
                                    <p:animEffect transition="in" filter="fade">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66"/>
                                        </p:tgtEl>
                                        <p:attrNameLst>
                                          <p:attrName>style.visibility</p:attrName>
                                        </p:attrNameLst>
                                      </p:cBhvr>
                                      <p:to>
                                        <p:strVal val="visible"/>
                                      </p:to>
                                    </p:set>
                                    <p:animEffect transition="in" filter="fade">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49"/>
                                        </p:tgtEl>
                                        <p:attrNameLst>
                                          <p:attrName>style.visibility</p:attrName>
                                        </p:attrNameLst>
                                      </p:cBhvr>
                                      <p:to>
                                        <p:strVal val="visible"/>
                                      </p:to>
                                    </p:set>
                                    <p:animEffect transition="in" filter="fade">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82"/>
                                        </p:tgtEl>
                                        <p:attrNameLst>
                                          <p:attrName>style.visibility</p:attrName>
                                        </p:attrNameLst>
                                      </p:cBhvr>
                                      <p:to>
                                        <p:strVal val="visible"/>
                                      </p:to>
                                    </p:set>
                                    <p:animEffect transition="in" filter="fade">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44"/>
                                        </p:tgtEl>
                                        <p:attrNameLst>
                                          <p:attrName>style.visibility</p:attrName>
                                        </p:attrNameLst>
                                      </p:cBhvr>
                                      <p:to>
                                        <p:strVal val="visible"/>
                                      </p:to>
                                    </p:set>
                                    <p:animEffect transition="in" filter="fade">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76"/>
                                        </p:tgtEl>
                                        <p:attrNameLst>
                                          <p:attrName>style.visibility</p:attrName>
                                        </p:attrNameLst>
                                      </p:cBhvr>
                                      <p:to>
                                        <p:strVal val="visible"/>
                                      </p:to>
                                    </p:set>
                                    <p:animEffect transition="in" filter="fade">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50"/>
                                        </p:tgtEl>
                                        <p:attrNameLst>
                                          <p:attrName>style.visibility</p:attrName>
                                        </p:attrNameLst>
                                      </p:cBhvr>
                                      <p:to>
                                        <p:strVal val="visible"/>
                                      </p:to>
                                    </p:set>
                                    <p:animEffect transition="in" filter="fade">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83"/>
                                        </p:tgtEl>
                                        <p:attrNameLst>
                                          <p:attrName>style.visibility</p:attrName>
                                        </p:attrNameLst>
                                      </p:cBhvr>
                                      <p:to>
                                        <p:strVal val="visible"/>
                                      </p:to>
                                    </p:set>
                                    <p:animEffect transition="in" filter="fade">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46"/>
                                        </p:tgtEl>
                                        <p:attrNameLst>
                                          <p:attrName>style.visibility</p:attrName>
                                        </p:attrNameLst>
                                      </p:cBhvr>
                                      <p:to>
                                        <p:strVal val="visible"/>
                                      </p:to>
                                    </p:set>
                                    <p:animEffect transition="in" filter="fade">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79"/>
                                        </p:tgtEl>
                                        <p:attrNameLst>
                                          <p:attrName>style.visibility</p:attrName>
                                        </p:attrNameLst>
                                      </p:cBhvr>
                                      <p:to>
                                        <p:strVal val="visible"/>
                                      </p:to>
                                    </p:set>
                                    <p:animEffect transition="in" filter="fade">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51"/>
                                        </p:tgtEl>
                                        <p:attrNameLst>
                                          <p:attrName>style.visibility</p:attrName>
                                        </p:attrNameLst>
                                      </p:cBhvr>
                                      <p:to>
                                        <p:strVal val="visible"/>
                                      </p:to>
                                    </p:set>
                                    <p:animEffect transition="in" filter="fade">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84"/>
                                        </p:tgtEl>
                                        <p:attrNameLst>
                                          <p:attrName>style.visibility</p:attrName>
                                        </p:attrNameLst>
                                      </p:cBhvr>
                                      <p:to>
                                        <p:strVal val="visible"/>
                                      </p:to>
                                    </p:set>
                                    <p:animEffect transition="in" filter="fade">
                                      <p:cBhvr>
                                        <p:cTn id="112"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3" animBg="1" advAuto="0"/>
      <p:bldP spid="643" grpId="7" animBg="1" advAuto="0"/>
      <p:bldP spid="644" grpId="15" animBg="1" advAuto="0"/>
      <p:bldP spid="645" grpId="11" animBg="1" advAuto="0"/>
      <p:bldP spid="646" grpId="19" animBg="1" advAuto="0"/>
      <p:bldP spid="647" grpId="5" animBg="1" advAuto="0"/>
      <p:bldP spid="648" grpId="9" animBg="1" advAuto="0"/>
      <p:bldP spid="649" grpId="13" animBg="1" advAuto="0"/>
      <p:bldP spid="650" grpId="17" animBg="1" advAuto="0"/>
      <p:bldP spid="651" grpId="21" animBg="1" advAuto="0"/>
      <p:bldP spid="656" grpId="4" animBg="1" advAuto="0"/>
      <p:bldP spid="663" grpId="8" animBg="1" advAuto="0"/>
      <p:bldP spid="666" grpId="12" animBg="1" advAuto="0"/>
      <p:bldP spid="676" grpId="16" animBg="1" advAuto="0"/>
      <p:bldP spid="679" grpId="20" animBg="1" advAuto="0"/>
      <p:bldP spid="680" grpId="6" animBg="1" advAuto="0"/>
      <p:bldP spid="681" grpId="10" animBg="1" advAuto="0"/>
      <p:bldP spid="682" grpId="14" animBg="1" advAuto="0"/>
      <p:bldP spid="683" grpId="18" animBg="1" advAuto="0"/>
      <p:bldP spid="684" grpId="22" animBg="1" advAuto="0"/>
      <p:bldP spid="685" grpId="1" animBg="1" advAuto="0"/>
      <p:bldP spid="68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6"/>
                                        </p:tgtEl>
                                        <p:attrNameLst>
                                          <p:attrName>style.visibility</p:attrName>
                                        </p:attrNameLst>
                                      </p:cBhvr>
                                      <p:to>
                                        <p:strVal val="visible"/>
                                      </p:to>
                                    </p:set>
                                    <p:animEffect transition="in" filter="fade">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24"/>
                                        </p:tgtEl>
                                        <p:attrNameLst>
                                          <p:attrName>style.visibility</p:attrName>
                                        </p:attrNameLst>
                                      </p:cBhvr>
                                      <p:to>
                                        <p:strVal val="visible"/>
                                      </p:to>
                                    </p:set>
                                    <p:animEffect transition="in" filter="fade">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31"/>
                                        </p:tgtEl>
                                        <p:attrNameLst>
                                          <p:attrName>style.visibility</p:attrName>
                                        </p:attrNameLst>
                                      </p:cBhvr>
                                      <p:to>
                                        <p:strVal val="visible"/>
                                      </p:to>
                                    </p:set>
                                    <p:animEffect transition="in" filter="fade">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32"/>
                                        </p:tgtEl>
                                        <p:attrNameLst>
                                          <p:attrName>style.visibility</p:attrName>
                                        </p:attrNameLst>
                                      </p:cBhvr>
                                      <p:to>
                                        <p:strVal val="visible"/>
                                      </p:to>
                                    </p:set>
                                    <p:animEffect transition="in" filter="fade">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10"/>
                                        </p:tgtEl>
                                        <p:attrNameLst>
                                          <p:attrName>style.visibility</p:attrName>
                                        </p:attrNameLst>
                                      </p:cBhvr>
                                      <p:to>
                                        <p:strVal val="visible"/>
                                      </p:to>
                                    </p:set>
                                    <p:animEffect transition="in" filter="fade">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48"/>
                                        </p:tgtEl>
                                        <p:attrNameLst>
                                          <p:attrName>style.visibility</p:attrName>
                                        </p:attrNameLst>
                                      </p:cBhvr>
                                      <p:to>
                                        <p:strVal val="visible"/>
                                      </p:to>
                                    </p:set>
                                    <p:animEffect transition="in" filter="fade">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97"/>
                                        </p:tgtEl>
                                        <p:attrNameLst>
                                          <p:attrName>style.visibility</p:attrName>
                                        </p:attrNameLst>
                                      </p:cBhvr>
                                      <p:to>
                                        <p:strVal val="visible"/>
                                      </p:to>
                                    </p:set>
                                    <p:animEffect transition="in" filter="fade">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25"/>
                                        </p:tgtEl>
                                        <p:attrNameLst>
                                          <p:attrName>style.visibility</p:attrName>
                                        </p:attrNameLst>
                                      </p:cBhvr>
                                      <p:to>
                                        <p:strVal val="visible"/>
                                      </p:to>
                                    </p:set>
                                    <p:animEffect transition="in" filter="fade">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34"/>
                                        </p:tgtEl>
                                        <p:attrNameLst>
                                          <p:attrName>style.visibility</p:attrName>
                                        </p:attrNameLst>
                                      </p:cBhvr>
                                      <p:to>
                                        <p:strVal val="visible"/>
                                      </p:to>
                                    </p:set>
                                    <p:animEffect transition="in" filter="fade">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33"/>
                                        </p:tgtEl>
                                        <p:attrNameLst>
                                          <p:attrName>style.visibility</p:attrName>
                                        </p:attrNameLst>
                                      </p:cBhvr>
                                      <p:to>
                                        <p:strVal val="visible"/>
                                      </p:to>
                                    </p:set>
                                    <p:animEffect transition="in" filter="fade">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12"/>
                                        </p:tgtEl>
                                        <p:attrNameLst>
                                          <p:attrName>style.visibility</p:attrName>
                                        </p:attrNameLst>
                                      </p:cBhvr>
                                      <p:to>
                                        <p:strVal val="visible"/>
                                      </p:to>
                                    </p:set>
                                    <p:animEffect transition="in" filter="fade">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49"/>
                                        </p:tgtEl>
                                        <p:attrNameLst>
                                          <p:attrName>style.visibility</p:attrName>
                                        </p:attrNameLst>
                                      </p:cBhvr>
                                      <p:to>
                                        <p:strVal val="visible"/>
                                      </p:to>
                                    </p:set>
                                    <p:animEffect transition="in" filter="fade">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91"/>
                                        </p:tgtEl>
                                        <p:attrNameLst>
                                          <p:attrName>style.visibility</p:attrName>
                                        </p:attrNameLst>
                                      </p:cBhvr>
                                      <p:to>
                                        <p:strVal val="visible"/>
                                      </p:to>
                                    </p:set>
                                    <p:animEffect transition="in" filter="fade">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26"/>
                                        </p:tgtEl>
                                        <p:attrNameLst>
                                          <p:attrName>style.visibility</p:attrName>
                                        </p:attrNameLst>
                                      </p:cBhvr>
                                      <p:to>
                                        <p:strVal val="visible"/>
                                      </p:to>
                                    </p:set>
                                    <p:animEffect transition="in" filter="fade">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36"/>
                                        </p:tgtEl>
                                        <p:attrNameLst>
                                          <p:attrName>style.visibility</p:attrName>
                                        </p:attrNameLst>
                                      </p:cBhvr>
                                      <p:to>
                                        <p:strVal val="visible"/>
                                      </p:to>
                                    </p:set>
                                    <p:animEffect transition="in" filter="fade">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35"/>
                                        </p:tgtEl>
                                        <p:attrNameLst>
                                          <p:attrName>style.visibility</p:attrName>
                                        </p:attrNameLst>
                                      </p:cBhvr>
                                      <p:to>
                                        <p:strVal val="visible"/>
                                      </p:to>
                                    </p:set>
                                    <p:animEffect transition="in" filter="fade">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14"/>
                                        </p:tgtEl>
                                        <p:attrNameLst>
                                          <p:attrName>style.visibility</p:attrName>
                                        </p:attrNameLst>
                                      </p:cBhvr>
                                      <p:to>
                                        <p:strVal val="visible"/>
                                      </p:to>
                                    </p:set>
                                    <p:animEffect transition="in" filter="fade">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50"/>
                                        </p:tgtEl>
                                        <p:attrNameLst>
                                          <p:attrName>style.visibility</p:attrName>
                                        </p:attrNameLst>
                                      </p:cBhvr>
                                      <p:to>
                                        <p:strVal val="visible"/>
                                      </p:to>
                                    </p:set>
                                    <p:animEffect transition="in" filter="fade">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94"/>
                                        </p:tgtEl>
                                        <p:attrNameLst>
                                          <p:attrName>style.visibility</p:attrName>
                                        </p:attrNameLst>
                                      </p:cBhvr>
                                      <p:to>
                                        <p:strVal val="visible"/>
                                      </p:to>
                                    </p:set>
                                    <p:animEffect transition="in" filter="fade">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27"/>
                                        </p:tgtEl>
                                        <p:attrNameLst>
                                          <p:attrName>style.visibility</p:attrName>
                                        </p:attrNameLst>
                                      </p:cBhvr>
                                      <p:to>
                                        <p:strVal val="visible"/>
                                      </p:to>
                                    </p:set>
                                    <p:animEffect transition="in" filter="fade">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40"/>
                                        </p:tgtEl>
                                        <p:attrNameLst>
                                          <p:attrName>style.visibility</p:attrName>
                                        </p:attrNameLst>
                                      </p:cBhvr>
                                      <p:to>
                                        <p:strVal val="visible"/>
                                      </p:to>
                                    </p:set>
                                    <p:animEffect transition="in" filter="fade">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39"/>
                                        </p:tgtEl>
                                        <p:attrNameLst>
                                          <p:attrName>style.visibility</p:attrName>
                                        </p:attrNameLst>
                                      </p:cBhvr>
                                      <p:to>
                                        <p:strVal val="visible"/>
                                      </p:to>
                                    </p:set>
                                    <p:animEffect transition="in" filter="fade">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751"/>
                                        </p:tgtEl>
                                        <p:attrNameLst>
                                          <p:attrName>style.visibility</p:attrName>
                                        </p:attrNameLst>
                                      </p:cBhvr>
                                      <p:to>
                                        <p:strVal val="visible"/>
                                      </p:to>
                                    </p:set>
                                    <p:animEffect transition="in" filter="fade">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00"/>
                                        </p:tgtEl>
                                        <p:attrNameLst>
                                          <p:attrName>style.visibility</p:attrName>
                                        </p:attrNameLst>
                                      </p:cBhvr>
                                      <p:to>
                                        <p:strVal val="visible"/>
                                      </p:to>
                                    </p:set>
                                    <p:animEffect transition="in" filter="fade">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28"/>
                                        </p:tgtEl>
                                        <p:attrNameLst>
                                          <p:attrName>style.visibility</p:attrName>
                                        </p:attrNameLst>
                                      </p:cBhvr>
                                      <p:to>
                                        <p:strVal val="visible"/>
                                      </p:to>
                                    </p:set>
                                    <p:animEffect transition="in" filter="fade">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737"/>
                                        </p:tgtEl>
                                        <p:attrNameLst>
                                          <p:attrName>style.visibility</p:attrName>
                                        </p:attrNameLst>
                                      </p:cBhvr>
                                      <p:to>
                                        <p:strVal val="visible"/>
                                      </p:to>
                                    </p:set>
                                    <p:animEffect transition="in" filter="fade">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738"/>
                                        </p:tgtEl>
                                        <p:attrNameLst>
                                          <p:attrName>style.visibility</p:attrName>
                                        </p:attrNameLst>
                                      </p:cBhvr>
                                      <p:to>
                                        <p:strVal val="visible"/>
                                      </p:to>
                                    </p:set>
                                    <p:animEffect transition="in" filter="fade">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716"/>
                                        </p:tgtEl>
                                        <p:attrNameLst>
                                          <p:attrName>style.visibility</p:attrName>
                                        </p:attrNameLst>
                                      </p:cBhvr>
                                      <p:to>
                                        <p:strVal val="visible"/>
                                      </p:to>
                                    </p:set>
                                    <p:animEffect transition="in" filter="fade">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752"/>
                                        </p:tgtEl>
                                        <p:attrNameLst>
                                          <p:attrName>style.visibility</p:attrName>
                                        </p:attrNameLst>
                                      </p:cBhvr>
                                      <p:to>
                                        <p:strVal val="visible"/>
                                      </p:to>
                                    </p:set>
                                    <p:animEffect transition="in" filter="fade">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703"/>
                                        </p:tgtEl>
                                        <p:attrNameLst>
                                          <p:attrName>style.visibility</p:attrName>
                                        </p:attrNameLst>
                                      </p:cBhvr>
                                      <p:to>
                                        <p:strVal val="visible"/>
                                      </p:to>
                                    </p:set>
                                    <p:animEffect transition="in" filter="fade">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729"/>
                                        </p:tgtEl>
                                        <p:attrNameLst>
                                          <p:attrName>style.visibility</p:attrName>
                                        </p:attrNameLst>
                                      </p:cBhvr>
                                      <p:to>
                                        <p:strVal val="visible"/>
                                      </p:to>
                                    </p:set>
                                    <p:animEffect transition="in" filter="fade">
                                      <p:cBhvr>
                                        <p:cTn id="162" dur="500"/>
                                        <p:tgtEl>
                                          <p:spTgt spid="729"/>
                                        </p:tgtEl>
                                      </p:cBhvr>
                                    </p:animEffect>
                                  </p:childTnLst>
                                </p:cTn>
                              </p:par>
                            </p:childTnLst>
                          </p:cTn>
                        </p:par>
                        <p:par>
                          <p:cTn id="163" fill="hold">
                            <p:stCondLst>
                              <p:cond delay="500"/>
                            </p:stCondLst>
                            <p:childTnLst>
                              <p:par>
                                <p:cTn id="164" presetID="10" presetClass="entr" fill="hold" grpId="33" nodeType="afterEffect">
                                  <p:stCondLst>
                                    <p:cond delay="0"/>
                                  </p:stCondLst>
                                  <p:iterate>
                                    <p:tmAbs val="0"/>
                                  </p:iterate>
                                  <p:childTnLst>
                                    <p:set>
                                      <p:cBhvr>
                                        <p:cTn id="165" fill="hold"/>
                                        <p:tgtEl>
                                          <p:spTgt spid="741"/>
                                        </p:tgtEl>
                                        <p:attrNameLst>
                                          <p:attrName>style.visibility</p:attrName>
                                        </p:attrNameLst>
                                      </p:cBhvr>
                                      <p:to>
                                        <p:strVal val="visible"/>
                                      </p:to>
                                    </p:set>
                                    <p:animEffect transition="in" filter="fade">
                                      <p:cBhvr>
                                        <p:cTn id="166" dur="500"/>
                                        <p:tgtEl>
                                          <p:spTgt spid="741"/>
                                        </p:tgtEl>
                                      </p:cBhvr>
                                    </p:animEffect>
                                  </p:childTnLst>
                                </p:cTn>
                              </p:par>
                            </p:childTnLst>
                          </p:cTn>
                        </p:par>
                        <p:par>
                          <p:cTn id="167" fill="hold">
                            <p:stCondLst>
                              <p:cond delay="1000"/>
                            </p:stCondLst>
                            <p:childTnLst>
                              <p:par>
                                <p:cTn id="168" presetID="10" presetClass="entr" fill="hold" grpId="34" nodeType="afterEffect">
                                  <p:stCondLst>
                                    <p:cond delay="0"/>
                                  </p:stCondLst>
                                  <p:iterate>
                                    <p:tmAbs val="0"/>
                                  </p:iterate>
                                  <p:childTnLst>
                                    <p:set>
                                      <p:cBhvr>
                                        <p:cTn id="169" fill="hold"/>
                                        <p:tgtEl>
                                          <p:spTgt spid="742"/>
                                        </p:tgtEl>
                                        <p:attrNameLst>
                                          <p:attrName>style.visibility</p:attrName>
                                        </p:attrNameLst>
                                      </p:cBhvr>
                                      <p:to>
                                        <p:strVal val="visible"/>
                                      </p:to>
                                    </p:set>
                                    <p:animEffect transition="in" filter="fade">
                                      <p:cBhvr>
                                        <p:cTn id="170" dur="500"/>
                                        <p:tgtEl>
                                          <p:spTgt spid="742"/>
                                        </p:tgtEl>
                                      </p:cBhvr>
                                    </p:animEffect>
                                  </p:childTnLst>
                                </p:cTn>
                              </p:par>
                            </p:childTnLst>
                          </p:cTn>
                        </p:par>
                        <p:par>
                          <p:cTn id="171" fill="hold">
                            <p:stCondLst>
                              <p:cond delay="1500"/>
                            </p:stCondLst>
                            <p:childTnLst>
                              <p:par>
                                <p:cTn id="172" presetID="10" presetClass="entr" fill="hold" grpId="35" nodeType="afterEffect">
                                  <p:stCondLst>
                                    <p:cond delay="0"/>
                                  </p:stCondLst>
                                  <p:iterate>
                                    <p:tmAbs val="0"/>
                                  </p:iterate>
                                  <p:childTnLst>
                                    <p:set>
                                      <p:cBhvr>
                                        <p:cTn id="173" fill="hold"/>
                                        <p:tgtEl>
                                          <p:spTgt spid="717"/>
                                        </p:tgtEl>
                                        <p:attrNameLst>
                                          <p:attrName>style.visibility</p:attrName>
                                        </p:attrNameLst>
                                      </p:cBhvr>
                                      <p:to>
                                        <p:strVal val="visible"/>
                                      </p:to>
                                    </p:set>
                                    <p:animEffect transition="in" filter="fade">
                                      <p:cBhvr>
                                        <p:cTn id="174" dur="500"/>
                                        <p:tgtEl>
                                          <p:spTgt spid="717"/>
                                        </p:tgtEl>
                                      </p:cBhvr>
                                    </p:animEffect>
                                  </p:childTnLst>
                                </p:cTn>
                              </p:par>
                            </p:childTnLst>
                          </p:cTn>
                        </p:par>
                        <p:par>
                          <p:cTn id="175" fill="hold">
                            <p:stCondLst>
                              <p:cond delay="2000"/>
                            </p:stCondLst>
                            <p:childTnLst>
                              <p:par>
                                <p:cTn id="176" presetID="10" presetClass="entr" fill="hold" grpId="36" nodeType="afterEffect">
                                  <p:stCondLst>
                                    <p:cond delay="0"/>
                                  </p:stCondLst>
                                  <p:iterate>
                                    <p:tmAbs val="0"/>
                                  </p:iterate>
                                  <p:childTnLst>
                                    <p:set>
                                      <p:cBhvr>
                                        <p:cTn id="177" fill="hold"/>
                                        <p:tgtEl>
                                          <p:spTgt spid="753"/>
                                        </p:tgtEl>
                                        <p:attrNameLst>
                                          <p:attrName>style.visibility</p:attrName>
                                        </p:attrNameLst>
                                      </p:cBhvr>
                                      <p:to>
                                        <p:strVal val="visible"/>
                                      </p:to>
                                    </p:set>
                                    <p:animEffect transition="in" filter="fade">
                                      <p:cBhvr>
                                        <p:cTn id="178" dur="500"/>
                                        <p:tgtEl>
                                          <p:spTgt spid="753"/>
                                        </p:tgtEl>
                                      </p:cBhvr>
                                    </p:animEffect>
                                  </p:childTnLst>
                                </p:cTn>
                              </p:par>
                            </p:childTnLst>
                          </p:cTn>
                        </p:par>
                        <p:par>
                          <p:cTn id="179" fill="hold">
                            <p:stCondLst>
                              <p:cond delay="2500"/>
                            </p:stCondLst>
                            <p:childTnLst>
                              <p:par>
                                <p:cTn id="180" presetID="10" presetClass="entr" fill="hold" grpId="37" nodeType="afterEffect">
                                  <p:stCondLst>
                                    <p:cond delay="0"/>
                                  </p:stCondLst>
                                  <p:iterate>
                                    <p:tmAbs val="0"/>
                                  </p:iterate>
                                  <p:childTnLst>
                                    <p:set>
                                      <p:cBhvr>
                                        <p:cTn id="181" fill="hold"/>
                                        <p:tgtEl>
                                          <p:spTgt spid="706"/>
                                        </p:tgtEl>
                                        <p:attrNameLst>
                                          <p:attrName>style.visibility</p:attrName>
                                        </p:attrNameLst>
                                      </p:cBhvr>
                                      <p:to>
                                        <p:strVal val="visible"/>
                                      </p:to>
                                    </p:set>
                                    <p:animEffect transition="in" filter="fade">
                                      <p:cBhvr>
                                        <p:cTn id="182" dur="500"/>
                                        <p:tgtEl>
                                          <p:spTgt spid="706"/>
                                        </p:tgtEl>
                                      </p:cBhvr>
                                    </p:animEffect>
                                  </p:childTnLst>
                                </p:cTn>
                              </p:par>
                            </p:childTnLst>
                          </p:cTn>
                        </p:par>
                        <p:par>
                          <p:cTn id="183" fill="hold">
                            <p:stCondLst>
                              <p:cond delay="3000"/>
                            </p:stCondLst>
                            <p:childTnLst>
                              <p:par>
                                <p:cTn id="184" presetID="10" presetClass="entr" fill="hold" grpId="38" nodeType="afterEffect">
                                  <p:stCondLst>
                                    <p:cond delay="0"/>
                                  </p:stCondLst>
                                  <p:iterate>
                                    <p:tmAbs val="0"/>
                                  </p:iterate>
                                  <p:childTnLst>
                                    <p:set>
                                      <p:cBhvr>
                                        <p:cTn id="185" fill="hold"/>
                                        <p:tgtEl>
                                          <p:spTgt spid="730"/>
                                        </p:tgtEl>
                                        <p:attrNameLst>
                                          <p:attrName>style.visibility</p:attrName>
                                        </p:attrNameLst>
                                      </p:cBhvr>
                                      <p:to>
                                        <p:strVal val="visible"/>
                                      </p:to>
                                    </p:set>
                                    <p:animEffect transition="in" filter="fade">
                                      <p:cBhvr>
                                        <p:cTn id="186" dur="500"/>
                                        <p:tgtEl>
                                          <p:spTgt spid="730"/>
                                        </p:tgtEl>
                                      </p:cBhvr>
                                    </p:animEffect>
                                  </p:childTnLst>
                                </p:cTn>
                              </p:par>
                            </p:childTnLst>
                          </p:cTn>
                        </p:par>
                        <p:par>
                          <p:cTn id="187" fill="hold">
                            <p:stCondLst>
                              <p:cond delay="3500"/>
                            </p:stCondLst>
                            <p:childTnLst>
                              <p:par>
                                <p:cTn id="188" presetID="10" presetClass="entr" fill="hold" grpId="39" nodeType="afterEffect">
                                  <p:stCondLst>
                                    <p:cond delay="0"/>
                                  </p:stCondLst>
                                  <p:iterate>
                                    <p:tmAbs val="0"/>
                                  </p:iterate>
                                  <p:childTnLst>
                                    <p:set>
                                      <p:cBhvr>
                                        <p:cTn id="189" fill="hold"/>
                                        <p:tgtEl>
                                          <p:spTgt spid="743"/>
                                        </p:tgtEl>
                                        <p:attrNameLst>
                                          <p:attrName>style.visibility</p:attrName>
                                        </p:attrNameLst>
                                      </p:cBhvr>
                                      <p:to>
                                        <p:strVal val="visible"/>
                                      </p:to>
                                    </p:set>
                                    <p:animEffect transition="in" filter="fade">
                                      <p:cBhvr>
                                        <p:cTn id="190" dur="500"/>
                                        <p:tgtEl>
                                          <p:spTgt spid="743"/>
                                        </p:tgtEl>
                                      </p:cBhvr>
                                    </p:animEffect>
                                  </p:childTnLst>
                                </p:cTn>
                              </p:par>
                            </p:childTnLst>
                          </p:cTn>
                        </p:par>
                        <p:par>
                          <p:cTn id="191" fill="hold">
                            <p:stCondLst>
                              <p:cond delay="4000"/>
                            </p:stCondLst>
                            <p:childTnLst>
                              <p:par>
                                <p:cTn id="192" presetID="10" presetClass="entr" fill="hold" grpId="40" nodeType="afterEffect">
                                  <p:stCondLst>
                                    <p:cond delay="0"/>
                                  </p:stCondLst>
                                  <p:iterate>
                                    <p:tmAbs val="0"/>
                                  </p:iterate>
                                  <p:childTnLst>
                                    <p:set>
                                      <p:cBhvr>
                                        <p:cTn id="193" fill="hold"/>
                                        <p:tgtEl>
                                          <p:spTgt spid="744"/>
                                        </p:tgtEl>
                                        <p:attrNameLst>
                                          <p:attrName>style.visibility</p:attrName>
                                        </p:attrNameLst>
                                      </p:cBhvr>
                                      <p:to>
                                        <p:strVal val="visible"/>
                                      </p:to>
                                    </p:set>
                                    <p:animEffect transition="in" filter="fade">
                                      <p:cBhvr>
                                        <p:cTn id="194" dur="500"/>
                                        <p:tgtEl>
                                          <p:spTgt spid="744"/>
                                        </p:tgtEl>
                                      </p:cBhvr>
                                    </p:animEffect>
                                  </p:childTnLst>
                                </p:cTn>
                              </p:par>
                            </p:childTnLst>
                          </p:cTn>
                        </p:par>
                        <p:par>
                          <p:cTn id="195" fill="hold">
                            <p:stCondLst>
                              <p:cond delay="4500"/>
                            </p:stCondLst>
                            <p:childTnLst>
                              <p:par>
                                <p:cTn id="196" presetID="10" presetClass="entr" fill="hold" grpId="41" nodeType="afterEffect">
                                  <p:stCondLst>
                                    <p:cond delay="0"/>
                                  </p:stCondLst>
                                  <p:iterate>
                                    <p:tmAbs val="0"/>
                                  </p:iterate>
                                  <p:childTnLst>
                                    <p:set>
                                      <p:cBhvr>
                                        <p:cTn id="197" fill="hold"/>
                                        <p:tgtEl>
                                          <p:spTgt spid="718"/>
                                        </p:tgtEl>
                                        <p:attrNameLst>
                                          <p:attrName>style.visibility</p:attrName>
                                        </p:attrNameLst>
                                      </p:cBhvr>
                                      <p:to>
                                        <p:strVal val="visible"/>
                                      </p:to>
                                    </p:set>
                                    <p:animEffect transition="in" filter="fade">
                                      <p:cBhvr>
                                        <p:cTn id="198" dur="500"/>
                                        <p:tgtEl>
                                          <p:spTgt spid="718"/>
                                        </p:tgtEl>
                                      </p:cBhvr>
                                    </p:animEffect>
                                  </p:childTnLst>
                                </p:cTn>
                              </p:par>
                            </p:childTnLst>
                          </p:cTn>
                        </p:par>
                        <p:par>
                          <p:cTn id="199" fill="hold">
                            <p:stCondLst>
                              <p:cond delay="5000"/>
                            </p:stCondLst>
                            <p:childTnLst>
                              <p:par>
                                <p:cTn id="200" presetID="10" presetClass="entr" fill="hold" grpId="42" nodeType="afterEffect">
                                  <p:stCondLst>
                                    <p:cond delay="0"/>
                                  </p:stCondLst>
                                  <p:iterate>
                                    <p:tmAbs val="0"/>
                                  </p:iterate>
                                  <p:childTnLst>
                                    <p:set>
                                      <p:cBhvr>
                                        <p:cTn id="201" fill="hold"/>
                                        <p:tgtEl>
                                          <p:spTgt spid="754"/>
                                        </p:tgtEl>
                                        <p:attrNameLst>
                                          <p:attrName>style.visibility</p:attrName>
                                        </p:attrNameLst>
                                      </p:cBhvr>
                                      <p:to>
                                        <p:strVal val="visible"/>
                                      </p:to>
                                    </p:set>
                                    <p:animEffect transition="in" filter="fade">
                                      <p:cBhvr>
                                        <p:cTn id="202" dur="500"/>
                                        <p:tgtEl>
                                          <p:spTgt spid="754"/>
                                        </p:tgtEl>
                                      </p:cBhvr>
                                    </p:animEffect>
                                  </p:childTnLst>
                                </p:cTn>
                              </p:par>
                            </p:childTnLst>
                          </p:cTn>
                        </p:par>
                        <p:par>
                          <p:cTn id="203" fill="hold">
                            <p:stCondLst>
                              <p:cond delay="5500"/>
                            </p:stCondLst>
                            <p:childTnLst>
                              <p:par>
                                <p:cTn id="204" presetID="10" presetClass="entr" fill="hold" grpId="43" nodeType="afterEffect">
                                  <p:stCondLst>
                                    <p:cond delay="0"/>
                                  </p:stCondLst>
                                  <p:iterate>
                                    <p:tmAbs val="0"/>
                                  </p:iterate>
                                  <p:childTnLst>
                                    <p:set>
                                      <p:cBhvr>
                                        <p:cTn id="205" fill="hold"/>
                                        <p:tgtEl>
                                          <p:spTgt spid="709"/>
                                        </p:tgtEl>
                                        <p:attrNameLst>
                                          <p:attrName>style.visibility</p:attrName>
                                        </p:attrNameLst>
                                      </p:cBhvr>
                                      <p:to>
                                        <p:strVal val="visible"/>
                                      </p:to>
                                    </p:set>
                                    <p:animEffect transition="in" filter="fade">
                                      <p:cBhvr>
                                        <p:cTn id="206" dur="500"/>
                                        <p:tgtEl>
                                          <p:spTgt spid="709"/>
                                        </p:tgtEl>
                                      </p:cBhvr>
                                    </p:animEffect>
                                  </p:childTnLst>
                                </p:cTn>
                              </p:par>
                            </p:childTnLst>
                          </p:cTn>
                        </p:par>
                        <p:par>
                          <p:cTn id="207" fill="hold">
                            <p:stCondLst>
                              <p:cond delay="6000"/>
                            </p:stCondLst>
                            <p:childTnLst>
                              <p:par>
                                <p:cTn id="208" presetID="10" presetClass="entr" fill="hold" grpId="44" nodeType="afterEffect">
                                  <p:stCondLst>
                                    <p:cond delay="0"/>
                                  </p:stCondLst>
                                  <p:iterate>
                                    <p:tmAbs val="0"/>
                                  </p:iterate>
                                  <p:childTnLst>
                                    <p:set>
                                      <p:cBhvr>
                                        <p:cTn id="209" fill="hold"/>
                                        <p:tgtEl>
                                          <p:spTgt spid="747"/>
                                        </p:tgtEl>
                                        <p:attrNameLst>
                                          <p:attrName>style.visibility</p:attrName>
                                        </p:attrNameLst>
                                      </p:cBhvr>
                                      <p:to>
                                        <p:strVal val="visible"/>
                                      </p:to>
                                    </p:set>
                                    <p:animEffect transition="in" filter="fade">
                                      <p:cBhvr>
                                        <p:cTn id="2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14" animBg="1" advAuto="0"/>
      <p:bldP spid="694" grpId="20" animBg="1" advAuto="0"/>
      <p:bldP spid="697" grpId="8" animBg="1" advAuto="0"/>
      <p:bldP spid="700" grpId="25" animBg="1" advAuto="0"/>
      <p:bldP spid="703" grpId="31" animBg="1" advAuto="0"/>
      <p:bldP spid="706" grpId="37" animBg="1" advAuto="0"/>
      <p:bldP spid="709" grpId="43" animBg="1" advAuto="0"/>
      <p:bldP spid="710" grpId="6" animBg="1" advAuto="0"/>
      <p:bldP spid="748" grpId="7" animBg="1" advAuto="0"/>
      <p:bldP spid="712" grpId="12" animBg="1" advAuto="0"/>
      <p:bldP spid="749" grpId="13" animBg="1" advAuto="0"/>
      <p:bldP spid="714" grpId="18" animBg="1" advAuto="0"/>
      <p:bldP spid="716" grpId="29" animBg="1" advAuto="0"/>
      <p:bldP spid="717" grpId="35" animBg="1" advAuto="0"/>
      <p:bldP spid="718" grpId="41" animBg="1" advAuto="0"/>
      <p:bldP spid="750" grpId="19" animBg="1" advAuto="0"/>
      <p:bldP spid="751" grpId="24" animBg="1" advAuto="0"/>
      <p:bldP spid="752" grpId="30" animBg="1" advAuto="0"/>
      <p:bldP spid="753" grpId="36" animBg="1" advAuto="0"/>
      <p:bldP spid="754" grpId="42" animBg="1" advAuto="0"/>
      <p:bldP spid="724" grpId="3" animBg="1" advAuto="0"/>
      <p:bldP spid="725" grpId="9" animBg="1" advAuto="0"/>
      <p:bldP spid="726" grpId="15" animBg="1" advAuto="0"/>
      <p:bldP spid="727" grpId="21" animBg="1" advAuto="0"/>
      <p:bldP spid="728" grpId="26" animBg="1" advAuto="0"/>
      <p:bldP spid="729" grpId="32" animBg="1" advAuto="0"/>
      <p:bldP spid="730" grpId="38" animBg="1" advAuto="0"/>
      <p:bldP spid="731" grpId="4" animBg="1" advAuto="0"/>
      <p:bldP spid="732" grpId="5" animBg="1" advAuto="0"/>
      <p:bldP spid="733" grpId="11" animBg="1" advAuto="0"/>
      <p:bldP spid="734" grpId="10" animBg="1" advAuto="0"/>
      <p:bldP spid="735" grpId="17" animBg="1" advAuto="0"/>
      <p:bldP spid="736" grpId="16" animBg="1" advAuto="0"/>
      <p:bldP spid="737" grpId="27" animBg="1" advAuto="0"/>
      <p:bldP spid="738" grpId="28" animBg="1" advAuto="0"/>
      <p:bldP spid="739" grpId="23" animBg="1" advAuto="0"/>
      <p:bldP spid="740" grpId="22" animBg="1" advAuto="0"/>
      <p:bldP spid="741" grpId="33" animBg="1" advAuto="0"/>
      <p:bldP spid="742" grpId="34" animBg="1" advAuto="0"/>
      <p:bldP spid="743" grpId="39" animBg="1" advAuto="0"/>
      <p:bldP spid="744" grpId="40" animBg="1" advAuto="0"/>
      <p:bldP spid="745" grpId="1" animBg="1" advAuto="0"/>
      <p:bldP spid="746" grpId="2" animBg="1" advAuto="0"/>
      <p:bldP spid="747" grpId="44"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757" name="多边形"/>
          <p:cNvSpPr/>
          <p:nvPr/>
        </p:nvSpPr>
        <p:spPr>
          <a:xfrm>
            <a:off x="4614255" y="3301370"/>
            <a:ext cx="4725229" cy="4726461"/>
          </a:xfrm>
          <a:prstGeom prst="diamond">
            <a:avLst/>
          </a:prstGeom>
          <a:solidFill>
            <a:srgbClr val="5B5B5B">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8" name="多边形"/>
          <p:cNvSpPr/>
          <p:nvPr/>
        </p:nvSpPr>
        <p:spPr>
          <a:xfrm>
            <a:off x="8028361" y="3303115"/>
            <a:ext cx="4725229" cy="4726460"/>
          </a:xfrm>
          <a:prstGeom prst="diamond">
            <a:avLst/>
          </a:prstGeom>
          <a:solidFill>
            <a:srgbClr val="2BB29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9" name="多边形"/>
          <p:cNvSpPr/>
          <p:nvPr/>
        </p:nvSpPr>
        <p:spPr>
          <a:xfrm>
            <a:off x="11442466" y="3303115"/>
            <a:ext cx="4725229" cy="4726460"/>
          </a:xfrm>
          <a:prstGeom prst="diamond">
            <a:avLst/>
          </a:prstGeom>
          <a:solidFill>
            <a:srgbClr val="F19A1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0" name="多边形"/>
          <p:cNvSpPr/>
          <p:nvPr/>
        </p:nvSpPr>
        <p:spPr>
          <a:xfrm>
            <a:off x="14856572" y="3303115"/>
            <a:ext cx="4725229" cy="4726460"/>
          </a:xfrm>
          <a:prstGeom prst="diamond">
            <a:avLst/>
          </a:prstGeom>
          <a:solidFill>
            <a:srgbClr val="F1C05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1" name="多边形"/>
          <p:cNvSpPr/>
          <p:nvPr/>
        </p:nvSpPr>
        <p:spPr>
          <a:xfrm>
            <a:off x="18270675" y="3303115"/>
            <a:ext cx="4725229" cy="4726460"/>
          </a:xfrm>
          <a:prstGeom prst="diamond">
            <a:avLst/>
          </a:prstGeom>
          <a:solidFill>
            <a:srgbClr val="BFBFBF">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2" name="多边形"/>
          <p:cNvSpPr/>
          <p:nvPr/>
        </p:nvSpPr>
        <p:spPr>
          <a:xfrm>
            <a:off x="1200150" y="3301479"/>
            <a:ext cx="4725229" cy="4726461"/>
          </a:xfrm>
          <a:prstGeom prst="diamond">
            <a:avLst/>
          </a:prstGeom>
          <a:solidFill>
            <a:srgbClr val="135D9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3" name="WRITE HERE A TITLE…"/>
          <p:cNvSpPr txBox="1"/>
          <p:nvPr/>
        </p:nvSpPr>
        <p:spPr>
          <a:xfrm>
            <a:off x="7887588" y="673623"/>
            <a:ext cx="86090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 account</a:t>
            </a:r>
          </a:p>
        </p:txBody>
      </p:sp>
      <p:sp>
        <p:nvSpPr>
          <p:cNvPr id="764" name="First Step"/>
          <p:cNvSpPr txBox="1"/>
          <p:nvPr/>
        </p:nvSpPr>
        <p:spPr>
          <a:xfrm>
            <a:off x="177605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First Step</a:t>
            </a:r>
          </a:p>
        </p:txBody>
      </p:sp>
      <p:sp>
        <p:nvSpPr>
          <p:cNvPr id="765" name="Entrepreneurial activities differ substantially"/>
          <p:cNvSpPr txBox="1"/>
          <p:nvPr/>
        </p:nvSpPr>
        <p:spPr>
          <a:xfrm>
            <a:off x="177605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6" name="Second Step"/>
          <p:cNvSpPr txBox="1"/>
          <p:nvPr/>
        </p:nvSpPr>
        <p:spPr>
          <a:xfrm>
            <a:off x="5397062"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Second Step</a:t>
            </a:r>
          </a:p>
        </p:txBody>
      </p:sp>
      <p:sp>
        <p:nvSpPr>
          <p:cNvPr id="767" name="Entrepreneurial activities differ substantially"/>
          <p:cNvSpPr txBox="1"/>
          <p:nvPr/>
        </p:nvSpPr>
        <p:spPr>
          <a:xfrm>
            <a:off x="5397062"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8" name="Third Step"/>
          <p:cNvSpPr txBox="1"/>
          <p:nvPr/>
        </p:nvSpPr>
        <p:spPr>
          <a:xfrm>
            <a:off x="8818415"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Third Step</a:t>
            </a:r>
          </a:p>
        </p:txBody>
      </p:sp>
      <p:sp>
        <p:nvSpPr>
          <p:cNvPr id="769" name="Entrepreneurial activities differ substantially"/>
          <p:cNvSpPr txBox="1"/>
          <p:nvPr/>
        </p:nvSpPr>
        <p:spPr>
          <a:xfrm>
            <a:off x="8818415"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0" name="Fourth Step"/>
          <p:cNvSpPr txBox="1"/>
          <p:nvPr/>
        </p:nvSpPr>
        <p:spPr>
          <a:xfrm>
            <a:off x="12439426"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Fourth Step</a:t>
            </a:r>
          </a:p>
        </p:txBody>
      </p:sp>
      <p:sp>
        <p:nvSpPr>
          <p:cNvPr id="771" name="Entrepreneurial activities differ substantially"/>
          <p:cNvSpPr txBox="1"/>
          <p:nvPr/>
        </p:nvSpPr>
        <p:spPr>
          <a:xfrm>
            <a:off x="12439426"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2" name="Fifth Step"/>
          <p:cNvSpPr txBox="1"/>
          <p:nvPr/>
        </p:nvSpPr>
        <p:spPr>
          <a:xfrm>
            <a:off x="15590558"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Fifth Step</a:t>
            </a:r>
          </a:p>
        </p:txBody>
      </p:sp>
      <p:sp>
        <p:nvSpPr>
          <p:cNvPr id="773" name="Entrepreneurial activities differ substantially"/>
          <p:cNvSpPr txBox="1"/>
          <p:nvPr/>
        </p:nvSpPr>
        <p:spPr>
          <a:xfrm>
            <a:off x="15590558"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4" name="Sixth Step"/>
          <p:cNvSpPr txBox="1"/>
          <p:nvPr/>
        </p:nvSpPr>
        <p:spPr>
          <a:xfrm>
            <a:off x="1921157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Sixth Step</a:t>
            </a:r>
          </a:p>
        </p:txBody>
      </p:sp>
      <p:sp>
        <p:nvSpPr>
          <p:cNvPr id="775" name="Entrepreneurial activities differ substantially"/>
          <p:cNvSpPr txBox="1"/>
          <p:nvPr/>
        </p:nvSpPr>
        <p:spPr>
          <a:xfrm>
            <a:off x="1921157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6" name="形状"/>
          <p:cNvSpPr/>
          <p:nvPr/>
        </p:nvSpPr>
        <p:spPr>
          <a:xfrm>
            <a:off x="2996439" y="5210645"/>
            <a:ext cx="1040913" cy="908546"/>
          </a:xfrm>
          <a:custGeom>
            <a:avLst/>
            <a:gdLst/>
            <a:ahLst/>
            <a:cxnLst>
              <a:cxn ang="0">
                <a:pos x="wd2" y="hd2"/>
              </a:cxn>
              <a:cxn ang="5400000">
                <a:pos x="wd2" y="hd2"/>
              </a:cxn>
              <a:cxn ang="10800000">
                <a:pos x="wd2" y="hd2"/>
              </a:cxn>
              <a:cxn ang="16200000">
                <a:pos x="wd2" y="hd2"/>
              </a:cxn>
            </a:cxnLst>
            <a:rect l="0" t="0" r="r" b="b"/>
            <a:pathLst>
              <a:path w="21382" h="21600" extrusionOk="0">
                <a:moveTo>
                  <a:pt x="20794" y="3432"/>
                </a:moveTo>
                <a:cubicBezTo>
                  <a:pt x="17485" y="404"/>
                  <a:pt x="17485" y="404"/>
                  <a:pt x="17485" y="404"/>
                </a:cubicBezTo>
                <a:cubicBezTo>
                  <a:pt x="17310" y="202"/>
                  <a:pt x="16962" y="0"/>
                  <a:pt x="16788" y="0"/>
                </a:cubicBezTo>
                <a:cubicBezTo>
                  <a:pt x="4594" y="0"/>
                  <a:pt x="4594" y="0"/>
                  <a:pt x="4594" y="0"/>
                </a:cubicBezTo>
                <a:cubicBezTo>
                  <a:pt x="4420" y="0"/>
                  <a:pt x="4072" y="202"/>
                  <a:pt x="3897" y="404"/>
                </a:cubicBezTo>
                <a:cubicBezTo>
                  <a:pt x="588" y="3432"/>
                  <a:pt x="588" y="3432"/>
                  <a:pt x="588" y="3432"/>
                </a:cubicBezTo>
                <a:cubicBezTo>
                  <a:pt x="65" y="3836"/>
                  <a:pt x="-109" y="4441"/>
                  <a:pt x="65" y="5249"/>
                </a:cubicBezTo>
                <a:cubicBezTo>
                  <a:pt x="1459" y="9892"/>
                  <a:pt x="1459" y="9892"/>
                  <a:pt x="1459" y="9892"/>
                </a:cubicBezTo>
                <a:cubicBezTo>
                  <a:pt x="1459" y="10295"/>
                  <a:pt x="1807" y="10699"/>
                  <a:pt x="2156" y="10699"/>
                </a:cubicBezTo>
                <a:cubicBezTo>
                  <a:pt x="2330" y="10901"/>
                  <a:pt x="2504" y="10901"/>
                  <a:pt x="2678" y="10901"/>
                </a:cubicBezTo>
                <a:cubicBezTo>
                  <a:pt x="2852" y="10901"/>
                  <a:pt x="3201" y="10699"/>
                  <a:pt x="3375" y="10699"/>
                </a:cubicBezTo>
                <a:cubicBezTo>
                  <a:pt x="3375" y="20187"/>
                  <a:pt x="3375" y="20187"/>
                  <a:pt x="3375" y="20187"/>
                </a:cubicBezTo>
                <a:cubicBezTo>
                  <a:pt x="3375" y="20994"/>
                  <a:pt x="3897" y="21600"/>
                  <a:pt x="4594" y="21600"/>
                </a:cubicBezTo>
                <a:cubicBezTo>
                  <a:pt x="16788" y="21600"/>
                  <a:pt x="16788" y="21600"/>
                  <a:pt x="16788" y="21600"/>
                </a:cubicBezTo>
                <a:cubicBezTo>
                  <a:pt x="17485" y="21600"/>
                  <a:pt x="18007" y="20994"/>
                  <a:pt x="18007" y="20187"/>
                </a:cubicBezTo>
                <a:cubicBezTo>
                  <a:pt x="18007" y="10699"/>
                  <a:pt x="18007" y="10699"/>
                  <a:pt x="18007" y="10699"/>
                </a:cubicBezTo>
                <a:cubicBezTo>
                  <a:pt x="18181" y="10699"/>
                  <a:pt x="18530" y="10901"/>
                  <a:pt x="18704" y="10901"/>
                </a:cubicBezTo>
                <a:cubicBezTo>
                  <a:pt x="18878" y="10901"/>
                  <a:pt x="19052" y="10901"/>
                  <a:pt x="19226" y="10699"/>
                </a:cubicBezTo>
                <a:cubicBezTo>
                  <a:pt x="19575" y="10699"/>
                  <a:pt x="19923" y="10295"/>
                  <a:pt x="19923" y="9892"/>
                </a:cubicBezTo>
                <a:cubicBezTo>
                  <a:pt x="21317" y="5249"/>
                  <a:pt x="21317" y="5249"/>
                  <a:pt x="21317" y="5249"/>
                </a:cubicBezTo>
                <a:cubicBezTo>
                  <a:pt x="21491" y="4441"/>
                  <a:pt x="21317" y="3836"/>
                  <a:pt x="20794" y="3432"/>
                </a:cubicBezTo>
                <a:close/>
                <a:moveTo>
                  <a:pt x="13130" y="1615"/>
                </a:moveTo>
                <a:cubicBezTo>
                  <a:pt x="12781" y="2422"/>
                  <a:pt x="11910" y="3028"/>
                  <a:pt x="10691" y="3028"/>
                </a:cubicBezTo>
                <a:cubicBezTo>
                  <a:pt x="9472" y="3028"/>
                  <a:pt x="8601" y="2422"/>
                  <a:pt x="8252" y="1615"/>
                </a:cubicBezTo>
                <a:lnTo>
                  <a:pt x="13130" y="1615"/>
                </a:lnTo>
                <a:close/>
                <a:moveTo>
                  <a:pt x="18704" y="9286"/>
                </a:moveTo>
                <a:cubicBezTo>
                  <a:pt x="16788" y="7671"/>
                  <a:pt x="16788" y="7671"/>
                  <a:pt x="16788" y="7671"/>
                </a:cubicBezTo>
                <a:cubicBezTo>
                  <a:pt x="16788" y="20187"/>
                  <a:pt x="16788" y="20187"/>
                  <a:pt x="16788" y="20187"/>
                </a:cubicBezTo>
                <a:cubicBezTo>
                  <a:pt x="4594" y="20187"/>
                  <a:pt x="4594" y="20187"/>
                  <a:pt x="4594" y="20187"/>
                </a:cubicBezTo>
                <a:cubicBezTo>
                  <a:pt x="4594" y="7671"/>
                  <a:pt x="4594" y="7671"/>
                  <a:pt x="4594" y="7671"/>
                </a:cubicBezTo>
                <a:cubicBezTo>
                  <a:pt x="2678" y="9286"/>
                  <a:pt x="2678" y="9286"/>
                  <a:pt x="2678" y="9286"/>
                </a:cubicBezTo>
                <a:cubicBezTo>
                  <a:pt x="1285" y="4643"/>
                  <a:pt x="1285" y="4643"/>
                  <a:pt x="1285" y="4643"/>
                </a:cubicBezTo>
                <a:cubicBezTo>
                  <a:pt x="4594" y="1615"/>
                  <a:pt x="4594" y="1615"/>
                  <a:pt x="4594" y="1615"/>
                </a:cubicBezTo>
                <a:cubicBezTo>
                  <a:pt x="7556" y="1615"/>
                  <a:pt x="7556" y="1615"/>
                  <a:pt x="7556" y="1615"/>
                </a:cubicBezTo>
                <a:cubicBezTo>
                  <a:pt x="7904" y="2826"/>
                  <a:pt x="9123" y="3836"/>
                  <a:pt x="10691" y="3836"/>
                </a:cubicBezTo>
                <a:cubicBezTo>
                  <a:pt x="12259" y="3836"/>
                  <a:pt x="13478" y="2826"/>
                  <a:pt x="13826" y="1615"/>
                </a:cubicBezTo>
                <a:cubicBezTo>
                  <a:pt x="16788" y="1615"/>
                  <a:pt x="16788" y="1615"/>
                  <a:pt x="16788" y="1615"/>
                </a:cubicBezTo>
                <a:cubicBezTo>
                  <a:pt x="20097" y="4643"/>
                  <a:pt x="20097" y="4643"/>
                  <a:pt x="20097" y="4643"/>
                </a:cubicBezTo>
                <a:lnTo>
                  <a:pt x="18704" y="9286"/>
                </a:lnTo>
                <a:close/>
                <a:moveTo>
                  <a:pt x="18704" y="9286"/>
                </a:moveTo>
                <a:cubicBezTo>
                  <a:pt x="18704" y="9286"/>
                  <a:pt x="18704" y="9286"/>
                  <a:pt x="18704" y="9286"/>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7" name="形状"/>
          <p:cNvSpPr/>
          <p:nvPr/>
        </p:nvSpPr>
        <p:spPr>
          <a:xfrm>
            <a:off x="6413134" y="5264906"/>
            <a:ext cx="1130032" cy="980686"/>
          </a:xfrm>
          <a:custGeom>
            <a:avLst/>
            <a:gdLst/>
            <a:ahLst/>
            <a:cxnLst>
              <a:cxn ang="0">
                <a:pos x="wd2" y="hd2"/>
              </a:cxn>
              <a:cxn ang="5400000">
                <a:pos x="wd2" y="hd2"/>
              </a:cxn>
              <a:cxn ang="10800000">
                <a:pos x="wd2" y="hd2"/>
              </a:cxn>
              <a:cxn ang="16200000">
                <a:pos x="wd2" y="hd2"/>
              </a:cxn>
            </a:cxnLst>
            <a:rect l="0" t="0" r="r" b="b"/>
            <a:pathLst>
              <a:path w="21600" h="21600" extrusionOk="0">
                <a:moveTo>
                  <a:pt x="21600" y="20187"/>
                </a:moveTo>
                <a:cubicBezTo>
                  <a:pt x="21600" y="20994"/>
                  <a:pt x="20898" y="21600"/>
                  <a:pt x="20195" y="21600"/>
                </a:cubicBezTo>
                <a:cubicBezTo>
                  <a:pt x="19493" y="21600"/>
                  <a:pt x="18790" y="20994"/>
                  <a:pt x="18790" y="20187"/>
                </a:cubicBezTo>
                <a:cubicBezTo>
                  <a:pt x="18790" y="19178"/>
                  <a:pt x="19493" y="16957"/>
                  <a:pt x="20195" y="16957"/>
                </a:cubicBezTo>
                <a:cubicBezTo>
                  <a:pt x="20898" y="16957"/>
                  <a:pt x="21600" y="19178"/>
                  <a:pt x="21600" y="20187"/>
                </a:cubicBezTo>
                <a:close/>
                <a:moveTo>
                  <a:pt x="19493" y="8479"/>
                </a:moveTo>
                <a:cubicBezTo>
                  <a:pt x="19493" y="15544"/>
                  <a:pt x="19493" y="15544"/>
                  <a:pt x="19493" y="15544"/>
                </a:cubicBezTo>
                <a:cubicBezTo>
                  <a:pt x="19493" y="15948"/>
                  <a:pt x="19844" y="16150"/>
                  <a:pt x="20195" y="16150"/>
                </a:cubicBezTo>
                <a:cubicBezTo>
                  <a:pt x="20546" y="16150"/>
                  <a:pt x="20898" y="15948"/>
                  <a:pt x="20898" y="15544"/>
                </a:cubicBezTo>
                <a:cubicBezTo>
                  <a:pt x="20898" y="8479"/>
                  <a:pt x="20898" y="8479"/>
                  <a:pt x="20898" y="8479"/>
                </a:cubicBezTo>
                <a:cubicBezTo>
                  <a:pt x="20898" y="8075"/>
                  <a:pt x="20546" y="7671"/>
                  <a:pt x="20195" y="7671"/>
                </a:cubicBezTo>
                <a:cubicBezTo>
                  <a:pt x="19844" y="7671"/>
                  <a:pt x="19493" y="8075"/>
                  <a:pt x="19493" y="8479"/>
                </a:cubicBezTo>
                <a:close/>
                <a:moveTo>
                  <a:pt x="20020" y="6864"/>
                </a:moveTo>
                <a:cubicBezTo>
                  <a:pt x="18263" y="7267"/>
                  <a:pt x="18263" y="7267"/>
                  <a:pt x="18263" y="7267"/>
                </a:cubicBezTo>
                <a:cubicBezTo>
                  <a:pt x="18263" y="13929"/>
                  <a:pt x="18263" y="13929"/>
                  <a:pt x="18263" y="13929"/>
                </a:cubicBezTo>
                <a:cubicBezTo>
                  <a:pt x="18263" y="15948"/>
                  <a:pt x="16156" y="17764"/>
                  <a:pt x="10712" y="17764"/>
                </a:cubicBezTo>
                <a:cubicBezTo>
                  <a:pt x="5444" y="17764"/>
                  <a:pt x="3337" y="15948"/>
                  <a:pt x="3337" y="13929"/>
                </a:cubicBezTo>
                <a:cubicBezTo>
                  <a:pt x="3337" y="7267"/>
                  <a:pt x="3337" y="7267"/>
                  <a:pt x="3337" y="7267"/>
                </a:cubicBezTo>
                <a:cubicBezTo>
                  <a:pt x="1580" y="6864"/>
                  <a:pt x="1580" y="6864"/>
                  <a:pt x="1580" y="6864"/>
                </a:cubicBezTo>
                <a:cubicBezTo>
                  <a:pt x="702" y="6662"/>
                  <a:pt x="0" y="5652"/>
                  <a:pt x="0" y="4643"/>
                </a:cubicBezTo>
                <a:cubicBezTo>
                  <a:pt x="0" y="3432"/>
                  <a:pt x="702" y="2624"/>
                  <a:pt x="1580" y="2422"/>
                </a:cubicBezTo>
                <a:cubicBezTo>
                  <a:pt x="10361" y="0"/>
                  <a:pt x="10361" y="0"/>
                  <a:pt x="10361" y="0"/>
                </a:cubicBezTo>
                <a:cubicBezTo>
                  <a:pt x="10537" y="0"/>
                  <a:pt x="10712" y="0"/>
                  <a:pt x="10712" y="0"/>
                </a:cubicBezTo>
                <a:cubicBezTo>
                  <a:pt x="10888" y="0"/>
                  <a:pt x="11063" y="0"/>
                  <a:pt x="11239" y="0"/>
                </a:cubicBezTo>
                <a:cubicBezTo>
                  <a:pt x="20020" y="2422"/>
                  <a:pt x="20020" y="2422"/>
                  <a:pt x="20020" y="2422"/>
                </a:cubicBezTo>
                <a:cubicBezTo>
                  <a:pt x="20898" y="2624"/>
                  <a:pt x="21600" y="3432"/>
                  <a:pt x="21600" y="4643"/>
                </a:cubicBezTo>
                <a:cubicBezTo>
                  <a:pt x="21600" y="5652"/>
                  <a:pt x="20898" y="6662"/>
                  <a:pt x="20020" y="6864"/>
                </a:cubicBezTo>
                <a:close/>
                <a:moveTo>
                  <a:pt x="16859" y="7671"/>
                </a:moveTo>
                <a:cubicBezTo>
                  <a:pt x="11239" y="9286"/>
                  <a:pt x="11239" y="9286"/>
                  <a:pt x="11239" y="9286"/>
                </a:cubicBezTo>
                <a:cubicBezTo>
                  <a:pt x="11063" y="9286"/>
                  <a:pt x="10888" y="9286"/>
                  <a:pt x="10712" y="9286"/>
                </a:cubicBezTo>
                <a:cubicBezTo>
                  <a:pt x="10712" y="9286"/>
                  <a:pt x="10537" y="9286"/>
                  <a:pt x="10361" y="9286"/>
                </a:cubicBezTo>
                <a:cubicBezTo>
                  <a:pt x="4741" y="7671"/>
                  <a:pt x="4741" y="7671"/>
                  <a:pt x="4741" y="7671"/>
                </a:cubicBezTo>
                <a:cubicBezTo>
                  <a:pt x="4741" y="13929"/>
                  <a:pt x="4741" y="13929"/>
                  <a:pt x="4741" y="13929"/>
                </a:cubicBezTo>
                <a:cubicBezTo>
                  <a:pt x="4741" y="14736"/>
                  <a:pt x="6673" y="16150"/>
                  <a:pt x="10712" y="16150"/>
                </a:cubicBezTo>
                <a:cubicBezTo>
                  <a:pt x="14751" y="16150"/>
                  <a:pt x="16859" y="14736"/>
                  <a:pt x="16859" y="13929"/>
                </a:cubicBezTo>
                <a:lnTo>
                  <a:pt x="16859" y="7671"/>
                </a:lnTo>
                <a:close/>
                <a:moveTo>
                  <a:pt x="19668" y="5450"/>
                </a:moveTo>
                <a:cubicBezTo>
                  <a:pt x="20020" y="5249"/>
                  <a:pt x="20195" y="5047"/>
                  <a:pt x="20195" y="4643"/>
                </a:cubicBezTo>
                <a:cubicBezTo>
                  <a:pt x="20195" y="4239"/>
                  <a:pt x="20020" y="3836"/>
                  <a:pt x="19668" y="3836"/>
                </a:cubicBezTo>
                <a:cubicBezTo>
                  <a:pt x="10888" y="1615"/>
                  <a:pt x="10888" y="1615"/>
                  <a:pt x="10888" y="1615"/>
                </a:cubicBezTo>
                <a:cubicBezTo>
                  <a:pt x="10712" y="1413"/>
                  <a:pt x="10712" y="1413"/>
                  <a:pt x="10712" y="1413"/>
                </a:cubicBezTo>
                <a:cubicBezTo>
                  <a:pt x="10712" y="1615"/>
                  <a:pt x="10712" y="1615"/>
                  <a:pt x="10712" y="1615"/>
                </a:cubicBezTo>
                <a:cubicBezTo>
                  <a:pt x="1932" y="3836"/>
                  <a:pt x="1932" y="3836"/>
                  <a:pt x="1932" y="3836"/>
                </a:cubicBezTo>
                <a:cubicBezTo>
                  <a:pt x="1580" y="3836"/>
                  <a:pt x="1405" y="4239"/>
                  <a:pt x="1405" y="4643"/>
                </a:cubicBezTo>
                <a:cubicBezTo>
                  <a:pt x="1405" y="5047"/>
                  <a:pt x="1580" y="5249"/>
                  <a:pt x="1932" y="5450"/>
                </a:cubicBezTo>
                <a:cubicBezTo>
                  <a:pt x="10712" y="7671"/>
                  <a:pt x="10712" y="7671"/>
                  <a:pt x="10712" y="7671"/>
                </a:cubicBezTo>
                <a:cubicBezTo>
                  <a:pt x="10712" y="7671"/>
                  <a:pt x="10712" y="7671"/>
                  <a:pt x="10712" y="7671"/>
                </a:cubicBezTo>
                <a:cubicBezTo>
                  <a:pt x="10888" y="7671"/>
                  <a:pt x="10888" y="7671"/>
                  <a:pt x="10888" y="7671"/>
                </a:cubicBezTo>
                <a:lnTo>
                  <a:pt x="19668" y="5450"/>
                </a:lnTo>
                <a:close/>
                <a:moveTo>
                  <a:pt x="19668" y="5450"/>
                </a:moveTo>
                <a:cubicBezTo>
                  <a:pt x="19668" y="5450"/>
                  <a:pt x="19668" y="5450"/>
                  <a:pt x="19668" y="5450"/>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787" name="成组"/>
          <p:cNvGrpSpPr/>
          <p:nvPr/>
        </p:nvGrpSpPr>
        <p:grpSpPr>
          <a:xfrm>
            <a:off x="10039039" y="5178264"/>
            <a:ext cx="860579" cy="888258"/>
            <a:chOff x="0" y="0"/>
            <a:chExt cx="860578" cy="888257"/>
          </a:xfrm>
        </p:grpSpPr>
        <p:sp>
          <p:nvSpPr>
            <p:cNvPr id="778" name="形状"/>
            <p:cNvSpPr/>
            <p:nvPr/>
          </p:nvSpPr>
          <p:spPr>
            <a:xfrm>
              <a:off x="-1" y="0"/>
              <a:ext cx="860580" cy="888258"/>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9" name="形状"/>
            <p:cNvSpPr/>
            <p:nvPr/>
          </p:nvSpPr>
          <p:spPr>
            <a:xfrm>
              <a:off x="405645" y="179317"/>
              <a:ext cx="159226" cy="29194"/>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0" name="形状"/>
            <p:cNvSpPr/>
            <p:nvPr/>
          </p:nvSpPr>
          <p:spPr>
            <a:xfrm>
              <a:off x="405645" y="271062"/>
              <a:ext cx="159226" cy="25022"/>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1" name="形状"/>
            <p:cNvSpPr/>
            <p:nvPr/>
          </p:nvSpPr>
          <p:spPr>
            <a:xfrm>
              <a:off x="405645" y="354466"/>
              <a:ext cx="341199" cy="33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2" name="形状"/>
            <p:cNvSpPr/>
            <p:nvPr/>
          </p:nvSpPr>
          <p:spPr>
            <a:xfrm>
              <a:off x="106150" y="533787"/>
              <a:ext cx="640696" cy="29194"/>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3" name="形状"/>
            <p:cNvSpPr/>
            <p:nvPr/>
          </p:nvSpPr>
          <p:spPr>
            <a:xfrm>
              <a:off x="106150" y="625532"/>
              <a:ext cx="640696" cy="2502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4" name="形状"/>
            <p:cNvSpPr/>
            <p:nvPr/>
          </p:nvSpPr>
          <p:spPr>
            <a:xfrm>
              <a:off x="106150" y="708936"/>
              <a:ext cx="640696" cy="3336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5" name="形状"/>
            <p:cNvSpPr/>
            <p:nvPr/>
          </p:nvSpPr>
          <p:spPr>
            <a:xfrm>
              <a:off x="106150" y="450383"/>
              <a:ext cx="640696" cy="2085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6" name="形状"/>
            <p:cNvSpPr/>
            <p:nvPr/>
          </p:nvSpPr>
          <p:spPr>
            <a:xfrm>
              <a:off x="106150" y="150127"/>
              <a:ext cx="242631" cy="237705"/>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790" name="成组"/>
          <p:cNvGrpSpPr/>
          <p:nvPr/>
        </p:nvGrpSpPr>
        <p:grpSpPr>
          <a:xfrm>
            <a:off x="13442745" y="5274352"/>
            <a:ext cx="883799" cy="857945"/>
            <a:chOff x="0" y="0"/>
            <a:chExt cx="883798" cy="857944"/>
          </a:xfrm>
        </p:grpSpPr>
        <p:sp>
          <p:nvSpPr>
            <p:cNvPr id="788" name="形状"/>
            <p:cNvSpPr/>
            <p:nvPr/>
          </p:nvSpPr>
          <p:spPr>
            <a:xfrm>
              <a:off x="444570" y="467969"/>
              <a:ext cx="109194" cy="109194"/>
            </a:xfrm>
            <a:custGeom>
              <a:avLst/>
              <a:gdLst/>
              <a:ahLst/>
              <a:cxnLst>
                <a:cxn ang="0">
                  <a:pos x="wd2" y="hd2"/>
                </a:cxn>
                <a:cxn ang="5400000">
                  <a:pos x="wd2" y="hd2"/>
                </a:cxn>
                <a:cxn ang="10800000">
                  <a:pos x="wd2" y="hd2"/>
                </a:cxn>
                <a:cxn ang="16200000">
                  <a:pos x="wd2" y="hd2"/>
                </a:cxn>
              </a:cxnLst>
              <a:rect l="0" t="0" r="r" b="b"/>
              <a:pathLst>
                <a:path w="21600" h="21600" extrusionOk="0">
                  <a:moveTo>
                    <a:pt x="21600" y="10080"/>
                  </a:moveTo>
                  <a:cubicBezTo>
                    <a:pt x="21600" y="17280"/>
                    <a:pt x="15840" y="21600"/>
                    <a:pt x="10080" y="21600"/>
                  </a:cubicBezTo>
                  <a:cubicBezTo>
                    <a:pt x="4320" y="21600"/>
                    <a:pt x="0" y="17280"/>
                    <a:pt x="0" y="10080"/>
                  </a:cubicBezTo>
                  <a:cubicBezTo>
                    <a:pt x="0" y="4320"/>
                    <a:pt x="4320" y="0"/>
                    <a:pt x="10080" y="0"/>
                  </a:cubicBezTo>
                  <a:cubicBezTo>
                    <a:pt x="15840" y="0"/>
                    <a:pt x="21600" y="4320"/>
                    <a:pt x="21600" y="10080"/>
                  </a:cubicBezTo>
                  <a:close/>
                  <a:moveTo>
                    <a:pt x="21600" y="10080"/>
                  </a:moveTo>
                  <a:cubicBezTo>
                    <a:pt x="21600" y="10080"/>
                    <a:pt x="21600" y="10080"/>
                    <a:pt x="21600" y="1008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9" name="形状"/>
            <p:cNvSpPr/>
            <p:nvPr/>
          </p:nvSpPr>
          <p:spPr>
            <a:xfrm>
              <a:off x="0" y="0"/>
              <a:ext cx="883799" cy="857945"/>
            </a:xfrm>
            <a:custGeom>
              <a:avLst/>
              <a:gdLst/>
              <a:ahLst/>
              <a:cxnLst>
                <a:cxn ang="0">
                  <a:pos x="wd2" y="hd2"/>
                </a:cxn>
                <a:cxn ang="5400000">
                  <a:pos x="wd2" y="hd2"/>
                </a:cxn>
                <a:cxn ang="10800000">
                  <a:pos x="wd2" y="hd2"/>
                </a:cxn>
                <a:cxn ang="16200000">
                  <a:pos x="wd2" y="hd2"/>
                </a:cxn>
              </a:cxnLst>
              <a:rect l="0" t="0" r="r" b="b"/>
              <a:pathLst>
                <a:path w="20920" h="21600" extrusionOk="0">
                  <a:moveTo>
                    <a:pt x="18879" y="8350"/>
                  </a:moveTo>
                  <a:cubicBezTo>
                    <a:pt x="18879" y="8350"/>
                    <a:pt x="18879" y="8350"/>
                    <a:pt x="18879" y="8350"/>
                  </a:cubicBezTo>
                  <a:cubicBezTo>
                    <a:pt x="18879" y="1997"/>
                    <a:pt x="18879" y="1997"/>
                    <a:pt x="18879" y="1997"/>
                  </a:cubicBezTo>
                  <a:cubicBezTo>
                    <a:pt x="18879" y="908"/>
                    <a:pt x="18028" y="0"/>
                    <a:pt x="17008" y="0"/>
                  </a:cubicBezTo>
                  <a:cubicBezTo>
                    <a:pt x="3572" y="0"/>
                    <a:pt x="3572" y="0"/>
                    <a:pt x="3572" y="0"/>
                  </a:cubicBezTo>
                  <a:cubicBezTo>
                    <a:pt x="1701" y="0"/>
                    <a:pt x="0" y="1634"/>
                    <a:pt x="0" y="3812"/>
                  </a:cubicBezTo>
                  <a:cubicBezTo>
                    <a:pt x="0" y="17607"/>
                    <a:pt x="0" y="17607"/>
                    <a:pt x="0" y="17607"/>
                  </a:cubicBezTo>
                  <a:cubicBezTo>
                    <a:pt x="0" y="19785"/>
                    <a:pt x="1701" y="21600"/>
                    <a:pt x="3572" y="21600"/>
                  </a:cubicBezTo>
                  <a:cubicBezTo>
                    <a:pt x="15307" y="21600"/>
                    <a:pt x="15307" y="21600"/>
                    <a:pt x="15307" y="21600"/>
                  </a:cubicBezTo>
                  <a:cubicBezTo>
                    <a:pt x="17348" y="21600"/>
                    <a:pt x="18879" y="19785"/>
                    <a:pt x="18879" y="17607"/>
                  </a:cubicBezTo>
                  <a:cubicBezTo>
                    <a:pt x="18879" y="16699"/>
                    <a:pt x="18879" y="16699"/>
                    <a:pt x="18879" y="16699"/>
                  </a:cubicBezTo>
                  <a:cubicBezTo>
                    <a:pt x="21600" y="14521"/>
                    <a:pt x="21600" y="10346"/>
                    <a:pt x="18879" y="8350"/>
                  </a:cubicBezTo>
                  <a:close/>
                  <a:moveTo>
                    <a:pt x="3572" y="1271"/>
                  </a:moveTo>
                  <a:cubicBezTo>
                    <a:pt x="17008" y="1271"/>
                    <a:pt x="17008" y="1271"/>
                    <a:pt x="17008" y="1271"/>
                  </a:cubicBezTo>
                  <a:cubicBezTo>
                    <a:pt x="17348" y="1271"/>
                    <a:pt x="17688" y="1634"/>
                    <a:pt x="17688" y="1997"/>
                  </a:cubicBezTo>
                  <a:cubicBezTo>
                    <a:pt x="17688" y="6353"/>
                    <a:pt x="17688" y="6353"/>
                    <a:pt x="17688" y="6353"/>
                  </a:cubicBezTo>
                  <a:cubicBezTo>
                    <a:pt x="17518" y="6171"/>
                    <a:pt x="17178" y="6171"/>
                    <a:pt x="17008" y="6171"/>
                  </a:cubicBezTo>
                  <a:cubicBezTo>
                    <a:pt x="17008" y="2723"/>
                    <a:pt x="17008" y="2723"/>
                    <a:pt x="17008" y="2723"/>
                  </a:cubicBezTo>
                  <a:cubicBezTo>
                    <a:pt x="17008" y="2360"/>
                    <a:pt x="16668" y="1997"/>
                    <a:pt x="16328" y="1997"/>
                  </a:cubicBezTo>
                  <a:cubicBezTo>
                    <a:pt x="2721" y="1997"/>
                    <a:pt x="2721" y="1997"/>
                    <a:pt x="2721" y="1997"/>
                  </a:cubicBezTo>
                  <a:cubicBezTo>
                    <a:pt x="2211" y="1997"/>
                    <a:pt x="2041" y="2360"/>
                    <a:pt x="2041" y="2723"/>
                  </a:cubicBezTo>
                  <a:cubicBezTo>
                    <a:pt x="2041" y="5445"/>
                    <a:pt x="2041" y="5445"/>
                    <a:pt x="2041" y="5445"/>
                  </a:cubicBezTo>
                  <a:cubicBezTo>
                    <a:pt x="1531" y="5082"/>
                    <a:pt x="1361" y="4356"/>
                    <a:pt x="1361" y="3812"/>
                  </a:cubicBezTo>
                  <a:cubicBezTo>
                    <a:pt x="1361" y="2360"/>
                    <a:pt x="2381" y="1271"/>
                    <a:pt x="3572" y="1271"/>
                  </a:cubicBezTo>
                  <a:close/>
                  <a:moveTo>
                    <a:pt x="16328" y="3449"/>
                  </a:moveTo>
                  <a:cubicBezTo>
                    <a:pt x="2721" y="3449"/>
                    <a:pt x="2721" y="3449"/>
                    <a:pt x="2721" y="3449"/>
                  </a:cubicBezTo>
                  <a:cubicBezTo>
                    <a:pt x="2721" y="2723"/>
                    <a:pt x="2721" y="2723"/>
                    <a:pt x="2721" y="2723"/>
                  </a:cubicBezTo>
                  <a:cubicBezTo>
                    <a:pt x="16328" y="2723"/>
                    <a:pt x="16328" y="2723"/>
                    <a:pt x="16328" y="2723"/>
                  </a:cubicBezTo>
                  <a:lnTo>
                    <a:pt x="16328" y="3449"/>
                  </a:lnTo>
                  <a:close/>
                  <a:moveTo>
                    <a:pt x="16328" y="4175"/>
                  </a:moveTo>
                  <a:cubicBezTo>
                    <a:pt x="16328" y="4719"/>
                    <a:pt x="16328" y="4719"/>
                    <a:pt x="16328" y="4719"/>
                  </a:cubicBezTo>
                  <a:cubicBezTo>
                    <a:pt x="2721" y="4719"/>
                    <a:pt x="2721" y="4719"/>
                    <a:pt x="2721" y="4719"/>
                  </a:cubicBezTo>
                  <a:cubicBezTo>
                    <a:pt x="2721" y="4175"/>
                    <a:pt x="2721" y="4175"/>
                    <a:pt x="2721" y="4175"/>
                  </a:cubicBezTo>
                  <a:lnTo>
                    <a:pt x="16328" y="4175"/>
                  </a:lnTo>
                  <a:close/>
                  <a:moveTo>
                    <a:pt x="16328" y="5445"/>
                  </a:moveTo>
                  <a:cubicBezTo>
                    <a:pt x="16328" y="6171"/>
                    <a:pt x="16328" y="6171"/>
                    <a:pt x="16328" y="6171"/>
                  </a:cubicBezTo>
                  <a:cubicBezTo>
                    <a:pt x="3572" y="6171"/>
                    <a:pt x="3572" y="6171"/>
                    <a:pt x="3572" y="6171"/>
                  </a:cubicBezTo>
                  <a:cubicBezTo>
                    <a:pt x="3231" y="6171"/>
                    <a:pt x="2891" y="6171"/>
                    <a:pt x="2721" y="5990"/>
                  </a:cubicBezTo>
                  <a:cubicBezTo>
                    <a:pt x="2721" y="5445"/>
                    <a:pt x="2721" y="5445"/>
                    <a:pt x="2721" y="5445"/>
                  </a:cubicBezTo>
                  <a:lnTo>
                    <a:pt x="16328" y="5445"/>
                  </a:lnTo>
                  <a:close/>
                  <a:moveTo>
                    <a:pt x="17688" y="17607"/>
                  </a:moveTo>
                  <a:cubicBezTo>
                    <a:pt x="17688" y="19059"/>
                    <a:pt x="16668" y="20148"/>
                    <a:pt x="15307" y="20148"/>
                  </a:cubicBezTo>
                  <a:cubicBezTo>
                    <a:pt x="3572" y="20148"/>
                    <a:pt x="3572" y="20148"/>
                    <a:pt x="3572" y="20148"/>
                  </a:cubicBezTo>
                  <a:cubicBezTo>
                    <a:pt x="2381" y="20148"/>
                    <a:pt x="1361" y="19059"/>
                    <a:pt x="1361" y="17607"/>
                  </a:cubicBezTo>
                  <a:cubicBezTo>
                    <a:pt x="1361" y="6716"/>
                    <a:pt x="1361" y="6716"/>
                    <a:pt x="1361" y="6716"/>
                  </a:cubicBezTo>
                  <a:cubicBezTo>
                    <a:pt x="1871" y="7261"/>
                    <a:pt x="2721" y="7624"/>
                    <a:pt x="3572" y="7624"/>
                  </a:cubicBezTo>
                  <a:cubicBezTo>
                    <a:pt x="17008" y="7624"/>
                    <a:pt x="17008" y="7624"/>
                    <a:pt x="17008" y="7624"/>
                  </a:cubicBezTo>
                  <a:cubicBezTo>
                    <a:pt x="17348" y="7624"/>
                    <a:pt x="17688" y="7987"/>
                    <a:pt x="17688" y="8350"/>
                  </a:cubicBezTo>
                  <a:cubicBezTo>
                    <a:pt x="17688" y="9620"/>
                    <a:pt x="17688" y="9620"/>
                    <a:pt x="17688" y="9620"/>
                  </a:cubicBezTo>
                  <a:cubicBezTo>
                    <a:pt x="11735" y="9620"/>
                    <a:pt x="11735" y="9620"/>
                    <a:pt x="11735" y="9620"/>
                  </a:cubicBezTo>
                  <a:cubicBezTo>
                    <a:pt x="10035" y="9620"/>
                    <a:pt x="8504" y="11254"/>
                    <a:pt x="8504" y="13069"/>
                  </a:cubicBezTo>
                  <a:cubicBezTo>
                    <a:pt x="8504" y="15066"/>
                    <a:pt x="10035" y="16699"/>
                    <a:pt x="11735" y="16699"/>
                  </a:cubicBezTo>
                  <a:cubicBezTo>
                    <a:pt x="17688" y="16699"/>
                    <a:pt x="17688" y="16699"/>
                    <a:pt x="17688" y="16699"/>
                  </a:cubicBezTo>
                  <a:lnTo>
                    <a:pt x="17688" y="17607"/>
                  </a:lnTo>
                  <a:close/>
                  <a:moveTo>
                    <a:pt x="18539" y="15247"/>
                  </a:moveTo>
                  <a:cubicBezTo>
                    <a:pt x="11735" y="15247"/>
                    <a:pt x="11735" y="15247"/>
                    <a:pt x="11735" y="15247"/>
                  </a:cubicBezTo>
                  <a:cubicBezTo>
                    <a:pt x="10715" y="15247"/>
                    <a:pt x="9865" y="14339"/>
                    <a:pt x="9865" y="13069"/>
                  </a:cubicBezTo>
                  <a:cubicBezTo>
                    <a:pt x="9865" y="11980"/>
                    <a:pt x="10715" y="11072"/>
                    <a:pt x="11735" y="11072"/>
                  </a:cubicBezTo>
                  <a:cubicBezTo>
                    <a:pt x="17688" y="11072"/>
                    <a:pt x="17688" y="11072"/>
                    <a:pt x="17688" y="11072"/>
                  </a:cubicBezTo>
                  <a:cubicBezTo>
                    <a:pt x="18028" y="11072"/>
                    <a:pt x="18369" y="10891"/>
                    <a:pt x="18709" y="10528"/>
                  </a:cubicBezTo>
                  <a:cubicBezTo>
                    <a:pt x="18709" y="10346"/>
                    <a:pt x="18879" y="10346"/>
                    <a:pt x="18879" y="10165"/>
                  </a:cubicBezTo>
                  <a:cubicBezTo>
                    <a:pt x="18879" y="10165"/>
                    <a:pt x="18879" y="10165"/>
                    <a:pt x="18879" y="10165"/>
                  </a:cubicBezTo>
                  <a:cubicBezTo>
                    <a:pt x="19389" y="10709"/>
                    <a:pt x="19559" y="11617"/>
                    <a:pt x="19559" y="12524"/>
                  </a:cubicBezTo>
                  <a:cubicBezTo>
                    <a:pt x="19559" y="13613"/>
                    <a:pt x="19219" y="14521"/>
                    <a:pt x="18539" y="15247"/>
                  </a:cubicBezTo>
                  <a:close/>
                  <a:moveTo>
                    <a:pt x="18539" y="15247"/>
                  </a:moveTo>
                  <a:cubicBezTo>
                    <a:pt x="18539" y="15247"/>
                    <a:pt x="18539" y="15247"/>
                    <a:pt x="18539"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1" name="成组"/>
          <p:cNvGrpSpPr/>
          <p:nvPr/>
        </p:nvGrpSpPr>
        <p:grpSpPr>
          <a:xfrm>
            <a:off x="16768970" y="5241544"/>
            <a:ext cx="883469" cy="891322"/>
            <a:chOff x="0" y="0"/>
            <a:chExt cx="883467" cy="891320"/>
          </a:xfrm>
        </p:grpSpPr>
        <p:sp>
          <p:nvSpPr>
            <p:cNvPr id="791" name="形状"/>
            <p:cNvSpPr/>
            <p:nvPr/>
          </p:nvSpPr>
          <p:spPr>
            <a:xfrm>
              <a:off x="-1" y="0"/>
              <a:ext cx="883469" cy="891321"/>
            </a:xfrm>
            <a:custGeom>
              <a:avLst/>
              <a:gdLst/>
              <a:ahLst/>
              <a:cxnLst>
                <a:cxn ang="0">
                  <a:pos x="wd2" y="hd2"/>
                </a:cxn>
                <a:cxn ang="5400000">
                  <a:pos x="wd2" y="hd2"/>
                </a:cxn>
                <a:cxn ang="10800000">
                  <a:pos x="wd2" y="hd2"/>
                </a:cxn>
                <a:cxn ang="16200000">
                  <a:pos x="wd2" y="hd2"/>
                </a:cxn>
              </a:cxnLst>
              <a:rect l="0" t="0" r="r" b="b"/>
              <a:pathLst>
                <a:path w="21600" h="21600" extrusionOk="0">
                  <a:moveTo>
                    <a:pt x="19830" y="2107"/>
                  </a:moveTo>
                  <a:cubicBezTo>
                    <a:pt x="16997" y="2107"/>
                    <a:pt x="16997" y="2107"/>
                    <a:pt x="16997" y="2107"/>
                  </a:cubicBezTo>
                  <a:cubicBezTo>
                    <a:pt x="16997" y="702"/>
                    <a:pt x="16997" y="702"/>
                    <a:pt x="16997" y="702"/>
                  </a:cubicBezTo>
                  <a:cubicBezTo>
                    <a:pt x="16997" y="351"/>
                    <a:pt x="16643" y="0"/>
                    <a:pt x="16289" y="0"/>
                  </a:cubicBezTo>
                  <a:cubicBezTo>
                    <a:pt x="15934" y="0"/>
                    <a:pt x="15580" y="351"/>
                    <a:pt x="15580" y="702"/>
                  </a:cubicBezTo>
                  <a:cubicBezTo>
                    <a:pt x="15580" y="2107"/>
                    <a:pt x="15580" y="2107"/>
                    <a:pt x="15580" y="2107"/>
                  </a:cubicBezTo>
                  <a:cubicBezTo>
                    <a:pt x="11508" y="2107"/>
                    <a:pt x="11508" y="2107"/>
                    <a:pt x="11508" y="2107"/>
                  </a:cubicBezTo>
                  <a:cubicBezTo>
                    <a:pt x="11508" y="702"/>
                    <a:pt x="11508" y="702"/>
                    <a:pt x="11508" y="702"/>
                  </a:cubicBezTo>
                  <a:cubicBezTo>
                    <a:pt x="11508" y="351"/>
                    <a:pt x="11154" y="0"/>
                    <a:pt x="10800" y="0"/>
                  </a:cubicBezTo>
                  <a:cubicBezTo>
                    <a:pt x="10446" y="0"/>
                    <a:pt x="10092" y="351"/>
                    <a:pt x="10092" y="702"/>
                  </a:cubicBezTo>
                  <a:cubicBezTo>
                    <a:pt x="10092" y="2107"/>
                    <a:pt x="10092" y="2107"/>
                    <a:pt x="10092" y="2107"/>
                  </a:cubicBezTo>
                  <a:cubicBezTo>
                    <a:pt x="6020" y="2107"/>
                    <a:pt x="6020" y="2107"/>
                    <a:pt x="6020" y="2107"/>
                  </a:cubicBezTo>
                  <a:cubicBezTo>
                    <a:pt x="6020" y="702"/>
                    <a:pt x="6020" y="702"/>
                    <a:pt x="6020" y="702"/>
                  </a:cubicBezTo>
                  <a:cubicBezTo>
                    <a:pt x="6020" y="351"/>
                    <a:pt x="5666" y="0"/>
                    <a:pt x="5311" y="0"/>
                  </a:cubicBezTo>
                  <a:cubicBezTo>
                    <a:pt x="4957" y="0"/>
                    <a:pt x="4780" y="351"/>
                    <a:pt x="4780" y="702"/>
                  </a:cubicBezTo>
                  <a:cubicBezTo>
                    <a:pt x="4780" y="2107"/>
                    <a:pt x="4780" y="2107"/>
                    <a:pt x="4780" y="2107"/>
                  </a:cubicBezTo>
                  <a:cubicBezTo>
                    <a:pt x="1770" y="2107"/>
                    <a:pt x="1770" y="2107"/>
                    <a:pt x="1770" y="2107"/>
                  </a:cubicBezTo>
                  <a:cubicBezTo>
                    <a:pt x="708" y="2107"/>
                    <a:pt x="0" y="2810"/>
                    <a:pt x="0" y="3863"/>
                  </a:cubicBezTo>
                  <a:cubicBezTo>
                    <a:pt x="0" y="19844"/>
                    <a:pt x="0" y="19844"/>
                    <a:pt x="0" y="19844"/>
                  </a:cubicBezTo>
                  <a:cubicBezTo>
                    <a:pt x="0" y="20722"/>
                    <a:pt x="708" y="21600"/>
                    <a:pt x="1770" y="21600"/>
                  </a:cubicBezTo>
                  <a:cubicBezTo>
                    <a:pt x="19830" y="21600"/>
                    <a:pt x="19830" y="21600"/>
                    <a:pt x="19830" y="21600"/>
                  </a:cubicBezTo>
                  <a:cubicBezTo>
                    <a:pt x="20892" y="21600"/>
                    <a:pt x="21600" y="20722"/>
                    <a:pt x="21600" y="19844"/>
                  </a:cubicBezTo>
                  <a:cubicBezTo>
                    <a:pt x="21600" y="3863"/>
                    <a:pt x="21600" y="3863"/>
                    <a:pt x="21600" y="3863"/>
                  </a:cubicBezTo>
                  <a:cubicBezTo>
                    <a:pt x="21600" y="2810"/>
                    <a:pt x="20892" y="2107"/>
                    <a:pt x="19830" y="2107"/>
                  </a:cubicBezTo>
                  <a:close/>
                  <a:moveTo>
                    <a:pt x="20361" y="19844"/>
                  </a:moveTo>
                  <a:cubicBezTo>
                    <a:pt x="20361" y="20020"/>
                    <a:pt x="20184" y="20195"/>
                    <a:pt x="19830" y="20195"/>
                  </a:cubicBezTo>
                  <a:cubicBezTo>
                    <a:pt x="1770" y="20195"/>
                    <a:pt x="1770" y="20195"/>
                    <a:pt x="1770" y="20195"/>
                  </a:cubicBezTo>
                  <a:cubicBezTo>
                    <a:pt x="1593" y="20195"/>
                    <a:pt x="1239" y="20020"/>
                    <a:pt x="1239" y="19844"/>
                  </a:cubicBezTo>
                  <a:cubicBezTo>
                    <a:pt x="1239" y="3863"/>
                    <a:pt x="1239" y="3863"/>
                    <a:pt x="1239" y="3863"/>
                  </a:cubicBezTo>
                  <a:cubicBezTo>
                    <a:pt x="1239" y="3512"/>
                    <a:pt x="1593" y="3337"/>
                    <a:pt x="1770" y="3337"/>
                  </a:cubicBezTo>
                  <a:cubicBezTo>
                    <a:pt x="4780" y="3337"/>
                    <a:pt x="4780" y="3337"/>
                    <a:pt x="4780" y="3337"/>
                  </a:cubicBezTo>
                  <a:cubicBezTo>
                    <a:pt x="4780" y="4741"/>
                    <a:pt x="4780" y="4741"/>
                    <a:pt x="4780" y="4741"/>
                  </a:cubicBezTo>
                  <a:cubicBezTo>
                    <a:pt x="4780" y="5093"/>
                    <a:pt x="4957" y="5444"/>
                    <a:pt x="5311" y="5444"/>
                  </a:cubicBezTo>
                  <a:cubicBezTo>
                    <a:pt x="5666" y="5444"/>
                    <a:pt x="6020" y="5093"/>
                    <a:pt x="6020" y="4741"/>
                  </a:cubicBezTo>
                  <a:cubicBezTo>
                    <a:pt x="6020" y="3337"/>
                    <a:pt x="6020" y="3337"/>
                    <a:pt x="6020" y="3337"/>
                  </a:cubicBezTo>
                  <a:cubicBezTo>
                    <a:pt x="10092" y="3337"/>
                    <a:pt x="10092" y="3337"/>
                    <a:pt x="10092" y="3337"/>
                  </a:cubicBezTo>
                  <a:cubicBezTo>
                    <a:pt x="10092" y="4741"/>
                    <a:pt x="10092" y="4741"/>
                    <a:pt x="10092" y="4741"/>
                  </a:cubicBezTo>
                  <a:cubicBezTo>
                    <a:pt x="10092" y="5093"/>
                    <a:pt x="10446" y="5444"/>
                    <a:pt x="10800" y="5444"/>
                  </a:cubicBezTo>
                  <a:cubicBezTo>
                    <a:pt x="11154" y="5444"/>
                    <a:pt x="11508" y="5093"/>
                    <a:pt x="11508" y="4741"/>
                  </a:cubicBezTo>
                  <a:cubicBezTo>
                    <a:pt x="11508" y="3337"/>
                    <a:pt x="11508" y="3337"/>
                    <a:pt x="11508" y="3337"/>
                  </a:cubicBezTo>
                  <a:cubicBezTo>
                    <a:pt x="15580" y="3337"/>
                    <a:pt x="15580" y="3337"/>
                    <a:pt x="15580" y="3337"/>
                  </a:cubicBezTo>
                  <a:cubicBezTo>
                    <a:pt x="15580" y="4741"/>
                    <a:pt x="15580" y="4741"/>
                    <a:pt x="15580" y="4741"/>
                  </a:cubicBezTo>
                  <a:cubicBezTo>
                    <a:pt x="15580" y="5093"/>
                    <a:pt x="15934" y="5444"/>
                    <a:pt x="16289" y="5444"/>
                  </a:cubicBezTo>
                  <a:cubicBezTo>
                    <a:pt x="16643" y="5444"/>
                    <a:pt x="16997" y="5093"/>
                    <a:pt x="16997" y="4741"/>
                  </a:cubicBezTo>
                  <a:cubicBezTo>
                    <a:pt x="16997" y="3337"/>
                    <a:pt x="16997" y="3337"/>
                    <a:pt x="16997" y="3337"/>
                  </a:cubicBezTo>
                  <a:cubicBezTo>
                    <a:pt x="19830" y="3337"/>
                    <a:pt x="19830" y="3337"/>
                    <a:pt x="19830" y="3337"/>
                  </a:cubicBezTo>
                  <a:cubicBezTo>
                    <a:pt x="20184" y="3337"/>
                    <a:pt x="20361" y="3512"/>
                    <a:pt x="20361" y="3863"/>
                  </a:cubicBezTo>
                  <a:lnTo>
                    <a:pt x="20361" y="19844"/>
                  </a:lnTo>
                  <a:close/>
                  <a:moveTo>
                    <a:pt x="20361" y="19844"/>
                  </a:moveTo>
                  <a:cubicBezTo>
                    <a:pt x="20361" y="19844"/>
                    <a:pt x="20361" y="19844"/>
                    <a:pt x="20361" y="1984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2" name="矩形"/>
            <p:cNvSpPr/>
            <p:nvPr/>
          </p:nvSpPr>
          <p:spPr>
            <a:xfrm>
              <a:off x="196325" y="333755"/>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3" name="矩形"/>
            <p:cNvSpPr/>
            <p:nvPr/>
          </p:nvSpPr>
          <p:spPr>
            <a:xfrm>
              <a:off x="196325" y="471182"/>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4" name="矩形"/>
            <p:cNvSpPr/>
            <p:nvPr/>
          </p:nvSpPr>
          <p:spPr>
            <a:xfrm>
              <a:off x="196325" y="616464"/>
              <a:ext cx="106018"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5" name="矩形"/>
            <p:cNvSpPr/>
            <p:nvPr/>
          </p:nvSpPr>
          <p:spPr>
            <a:xfrm>
              <a:off x="384798" y="616464"/>
              <a:ext cx="113871"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6" name="矩形"/>
            <p:cNvSpPr/>
            <p:nvPr/>
          </p:nvSpPr>
          <p:spPr>
            <a:xfrm>
              <a:off x="384798" y="471182"/>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7" name="矩形"/>
            <p:cNvSpPr/>
            <p:nvPr/>
          </p:nvSpPr>
          <p:spPr>
            <a:xfrm>
              <a:off x="384798" y="333755"/>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8" name="矩形"/>
            <p:cNvSpPr/>
            <p:nvPr/>
          </p:nvSpPr>
          <p:spPr>
            <a:xfrm>
              <a:off x="577199" y="616464"/>
              <a:ext cx="117796"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9" name="矩形"/>
            <p:cNvSpPr/>
            <p:nvPr/>
          </p:nvSpPr>
          <p:spPr>
            <a:xfrm>
              <a:off x="577199" y="471182"/>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0" name="矩形"/>
            <p:cNvSpPr/>
            <p:nvPr/>
          </p:nvSpPr>
          <p:spPr>
            <a:xfrm>
              <a:off x="577199" y="333755"/>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4" name="成组"/>
          <p:cNvGrpSpPr/>
          <p:nvPr/>
        </p:nvGrpSpPr>
        <p:grpSpPr>
          <a:xfrm>
            <a:off x="20293387" y="5264906"/>
            <a:ext cx="1033696" cy="846168"/>
            <a:chOff x="0" y="0"/>
            <a:chExt cx="1033695" cy="846167"/>
          </a:xfrm>
        </p:grpSpPr>
        <p:sp>
          <p:nvSpPr>
            <p:cNvPr id="802" name="形状"/>
            <p:cNvSpPr/>
            <p:nvPr/>
          </p:nvSpPr>
          <p:spPr>
            <a:xfrm>
              <a:off x="713524" y="265284"/>
              <a:ext cx="196678" cy="260713"/>
            </a:xfrm>
            <a:custGeom>
              <a:avLst/>
              <a:gdLst/>
              <a:ahLst/>
              <a:cxnLst>
                <a:cxn ang="0">
                  <a:pos x="wd2" y="hd2"/>
                </a:cxn>
                <a:cxn ang="5400000">
                  <a:pos x="wd2" y="hd2"/>
                </a:cxn>
                <a:cxn ang="10800000">
                  <a:pos x="wd2" y="hd2"/>
                </a:cxn>
                <a:cxn ang="16200000">
                  <a:pos x="wd2" y="hd2"/>
                </a:cxn>
              </a:cxnLst>
              <a:rect l="0" t="0" r="r" b="b"/>
              <a:pathLst>
                <a:path w="21600" h="21600" extrusionOk="0">
                  <a:moveTo>
                    <a:pt x="10330" y="1394"/>
                  </a:moveTo>
                  <a:cubicBezTo>
                    <a:pt x="9391" y="697"/>
                    <a:pt x="8452" y="0"/>
                    <a:pt x="6574" y="0"/>
                  </a:cubicBezTo>
                  <a:cubicBezTo>
                    <a:pt x="3757" y="0"/>
                    <a:pt x="3757" y="0"/>
                    <a:pt x="3757" y="0"/>
                  </a:cubicBezTo>
                  <a:cubicBezTo>
                    <a:pt x="939" y="0"/>
                    <a:pt x="0" y="1394"/>
                    <a:pt x="0" y="2787"/>
                  </a:cubicBezTo>
                  <a:cubicBezTo>
                    <a:pt x="0" y="18813"/>
                    <a:pt x="0" y="18813"/>
                    <a:pt x="0" y="18813"/>
                  </a:cubicBezTo>
                  <a:cubicBezTo>
                    <a:pt x="0" y="20206"/>
                    <a:pt x="939" y="21600"/>
                    <a:pt x="3757" y="21600"/>
                  </a:cubicBezTo>
                  <a:cubicBezTo>
                    <a:pt x="17843" y="21600"/>
                    <a:pt x="17843" y="21600"/>
                    <a:pt x="17843" y="21600"/>
                  </a:cubicBezTo>
                  <a:cubicBezTo>
                    <a:pt x="19722" y="21600"/>
                    <a:pt x="21600" y="20206"/>
                    <a:pt x="21600" y="18813"/>
                  </a:cubicBezTo>
                  <a:cubicBezTo>
                    <a:pt x="21600" y="14632"/>
                    <a:pt x="21600" y="14632"/>
                    <a:pt x="21600" y="14632"/>
                  </a:cubicBezTo>
                  <a:cubicBezTo>
                    <a:pt x="21600" y="13935"/>
                    <a:pt x="21600" y="13935"/>
                    <a:pt x="20661" y="13239"/>
                  </a:cubicBezTo>
                  <a:lnTo>
                    <a:pt x="10330" y="1394"/>
                  </a:lnTo>
                  <a:close/>
                  <a:moveTo>
                    <a:pt x="17843" y="18813"/>
                  </a:moveTo>
                  <a:cubicBezTo>
                    <a:pt x="3757" y="18813"/>
                    <a:pt x="3757" y="18813"/>
                    <a:pt x="3757" y="18813"/>
                  </a:cubicBezTo>
                  <a:cubicBezTo>
                    <a:pt x="3757" y="2787"/>
                    <a:pt x="3757" y="2787"/>
                    <a:pt x="3757" y="2787"/>
                  </a:cubicBezTo>
                  <a:cubicBezTo>
                    <a:pt x="6574" y="2787"/>
                    <a:pt x="6574" y="2787"/>
                    <a:pt x="6574" y="2787"/>
                  </a:cubicBezTo>
                  <a:cubicBezTo>
                    <a:pt x="17843" y="14632"/>
                    <a:pt x="17843" y="14632"/>
                    <a:pt x="17843" y="14632"/>
                  </a:cubicBezTo>
                  <a:lnTo>
                    <a:pt x="17843" y="18813"/>
                  </a:lnTo>
                  <a:close/>
                  <a:moveTo>
                    <a:pt x="17843" y="18813"/>
                  </a:moveTo>
                  <a:cubicBezTo>
                    <a:pt x="17843" y="18813"/>
                    <a:pt x="17843" y="18813"/>
                    <a:pt x="17843"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3" name="形状"/>
            <p:cNvSpPr/>
            <p:nvPr/>
          </p:nvSpPr>
          <p:spPr>
            <a:xfrm>
              <a:off x="-1" y="-1"/>
              <a:ext cx="1033697" cy="846169"/>
            </a:xfrm>
            <a:custGeom>
              <a:avLst/>
              <a:gdLst/>
              <a:ahLst/>
              <a:cxnLst>
                <a:cxn ang="0">
                  <a:pos x="wd2" y="hd2"/>
                </a:cxn>
                <a:cxn ang="5400000">
                  <a:pos x="wd2" y="hd2"/>
                </a:cxn>
                <a:cxn ang="10800000">
                  <a:pos x="wd2" y="hd2"/>
                </a:cxn>
                <a:cxn ang="16200000">
                  <a:pos x="wd2" y="hd2"/>
                </a:cxn>
              </a:cxnLst>
              <a:rect l="0" t="0" r="r" b="b"/>
              <a:pathLst>
                <a:path w="21600" h="21600" extrusionOk="0">
                  <a:moveTo>
                    <a:pt x="21249" y="10368"/>
                  </a:moveTo>
                  <a:cubicBezTo>
                    <a:pt x="18615" y="5400"/>
                    <a:pt x="18615" y="5400"/>
                    <a:pt x="18615" y="5400"/>
                  </a:cubicBezTo>
                  <a:cubicBezTo>
                    <a:pt x="18263" y="4752"/>
                    <a:pt x="17561" y="4320"/>
                    <a:pt x="16859" y="4320"/>
                  </a:cubicBezTo>
                  <a:cubicBezTo>
                    <a:pt x="14224" y="4320"/>
                    <a:pt x="14224" y="4320"/>
                    <a:pt x="14224" y="4320"/>
                  </a:cubicBezTo>
                  <a:cubicBezTo>
                    <a:pt x="14224" y="2592"/>
                    <a:pt x="14224" y="2592"/>
                    <a:pt x="14224" y="2592"/>
                  </a:cubicBezTo>
                  <a:cubicBezTo>
                    <a:pt x="14224" y="1296"/>
                    <a:pt x="13346" y="0"/>
                    <a:pt x="12117" y="0"/>
                  </a:cubicBezTo>
                  <a:cubicBezTo>
                    <a:pt x="2107" y="0"/>
                    <a:pt x="2107" y="0"/>
                    <a:pt x="2107" y="0"/>
                  </a:cubicBezTo>
                  <a:cubicBezTo>
                    <a:pt x="1054" y="0"/>
                    <a:pt x="0" y="1296"/>
                    <a:pt x="0" y="2592"/>
                  </a:cubicBezTo>
                  <a:cubicBezTo>
                    <a:pt x="0" y="11664"/>
                    <a:pt x="0" y="11664"/>
                    <a:pt x="0" y="11664"/>
                  </a:cubicBezTo>
                  <a:cubicBezTo>
                    <a:pt x="0" y="13176"/>
                    <a:pt x="1054" y="14256"/>
                    <a:pt x="2107" y="14256"/>
                  </a:cubicBezTo>
                  <a:cubicBezTo>
                    <a:pt x="2107" y="16632"/>
                    <a:pt x="2107" y="16632"/>
                    <a:pt x="2107" y="16632"/>
                  </a:cubicBezTo>
                  <a:cubicBezTo>
                    <a:pt x="2107" y="18144"/>
                    <a:pt x="2985" y="19224"/>
                    <a:pt x="4039" y="19224"/>
                  </a:cubicBezTo>
                  <a:cubicBezTo>
                    <a:pt x="4917" y="19224"/>
                    <a:pt x="4917" y="19224"/>
                    <a:pt x="4917" y="19224"/>
                  </a:cubicBezTo>
                  <a:cubicBezTo>
                    <a:pt x="5268" y="20520"/>
                    <a:pt x="6146" y="21600"/>
                    <a:pt x="7551" y="21600"/>
                  </a:cubicBezTo>
                  <a:cubicBezTo>
                    <a:pt x="8780" y="21600"/>
                    <a:pt x="9834" y="20520"/>
                    <a:pt x="10010" y="19224"/>
                  </a:cubicBezTo>
                  <a:cubicBezTo>
                    <a:pt x="13698" y="19224"/>
                    <a:pt x="13698" y="19224"/>
                    <a:pt x="13698" y="19224"/>
                  </a:cubicBezTo>
                  <a:cubicBezTo>
                    <a:pt x="13873" y="20520"/>
                    <a:pt x="14927" y="21600"/>
                    <a:pt x="16156" y="21600"/>
                  </a:cubicBezTo>
                  <a:cubicBezTo>
                    <a:pt x="17561" y="21600"/>
                    <a:pt x="18615" y="20520"/>
                    <a:pt x="18790" y="19224"/>
                  </a:cubicBezTo>
                  <a:cubicBezTo>
                    <a:pt x="19668" y="19224"/>
                    <a:pt x="19668" y="19224"/>
                    <a:pt x="19668" y="19224"/>
                  </a:cubicBezTo>
                  <a:cubicBezTo>
                    <a:pt x="20722" y="19224"/>
                    <a:pt x="21600" y="18144"/>
                    <a:pt x="21600" y="16632"/>
                  </a:cubicBezTo>
                  <a:cubicBezTo>
                    <a:pt x="21600" y="11664"/>
                    <a:pt x="21600" y="11664"/>
                    <a:pt x="21600" y="11664"/>
                  </a:cubicBezTo>
                  <a:cubicBezTo>
                    <a:pt x="21600" y="11232"/>
                    <a:pt x="21424" y="10800"/>
                    <a:pt x="21249" y="10368"/>
                  </a:cubicBezTo>
                  <a:close/>
                  <a:moveTo>
                    <a:pt x="2107" y="12528"/>
                  </a:moveTo>
                  <a:cubicBezTo>
                    <a:pt x="1756" y="12528"/>
                    <a:pt x="1405" y="12096"/>
                    <a:pt x="1405" y="11664"/>
                  </a:cubicBezTo>
                  <a:cubicBezTo>
                    <a:pt x="1405" y="2592"/>
                    <a:pt x="1405" y="2592"/>
                    <a:pt x="1405" y="2592"/>
                  </a:cubicBezTo>
                  <a:cubicBezTo>
                    <a:pt x="1405" y="2160"/>
                    <a:pt x="1756" y="1728"/>
                    <a:pt x="2107" y="1728"/>
                  </a:cubicBezTo>
                  <a:cubicBezTo>
                    <a:pt x="12117" y="1728"/>
                    <a:pt x="12117" y="1728"/>
                    <a:pt x="12117" y="1728"/>
                  </a:cubicBezTo>
                  <a:cubicBezTo>
                    <a:pt x="12644" y="1728"/>
                    <a:pt x="12820" y="2160"/>
                    <a:pt x="12820" y="2592"/>
                  </a:cubicBezTo>
                  <a:cubicBezTo>
                    <a:pt x="12820" y="11664"/>
                    <a:pt x="12820" y="11664"/>
                    <a:pt x="12820" y="11664"/>
                  </a:cubicBezTo>
                  <a:cubicBezTo>
                    <a:pt x="12820" y="12096"/>
                    <a:pt x="12644" y="12528"/>
                    <a:pt x="12117" y="12528"/>
                  </a:cubicBezTo>
                  <a:lnTo>
                    <a:pt x="2107" y="12528"/>
                  </a:lnTo>
                  <a:close/>
                  <a:moveTo>
                    <a:pt x="7551" y="20088"/>
                  </a:moveTo>
                  <a:cubicBezTo>
                    <a:pt x="6673" y="20088"/>
                    <a:pt x="6146" y="19224"/>
                    <a:pt x="6146" y="18360"/>
                  </a:cubicBezTo>
                  <a:cubicBezTo>
                    <a:pt x="6146" y="17496"/>
                    <a:pt x="6673" y="16632"/>
                    <a:pt x="7551" y="16632"/>
                  </a:cubicBezTo>
                  <a:cubicBezTo>
                    <a:pt x="8254" y="16632"/>
                    <a:pt x="8780" y="17496"/>
                    <a:pt x="8780" y="18360"/>
                  </a:cubicBezTo>
                  <a:cubicBezTo>
                    <a:pt x="8780" y="19224"/>
                    <a:pt x="8254" y="20088"/>
                    <a:pt x="7551" y="20088"/>
                  </a:cubicBezTo>
                  <a:close/>
                  <a:moveTo>
                    <a:pt x="16156" y="20088"/>
                  </a:moveTo>
                  <a:cubicBezTo>
                    <a:pt x="15454" y="20088"/>
                    <a:pt x="14927" y="19224"/>
                    <a:pt x="14927" y="18360"/>
                  </a:cubicBezTo>
                  <a:cubicBezTo>
                    <a:pt x="14927" y="17496"/>
                    <a:pt x="15454" y="16632"/>
                    <a:pt x="16156" y="16632"/>
                  </a:cubicBezTo>
                  <a:cubicBezTo>
                    <a:pt x="17034" y="16632"/>
                    <a:pt x="17561" y="17496"/>
                    <a:pt x="17561" y="18360"/>
                  </a:cubicBezTo>
                  <a:cubicBezTo>
                    <a:pt x="17561" y="19224"/>
                    <a:pt x="17034" y="20088"/>
                    <a:pt x="16156" y="20088"/>
                  </a:cubicBezTo>
                  <a:close/>
                  <a:moveTo>
                    <a:pt x="20195" y="16632"/>
                  </a:moveTo>
                  <a:cubicBezTo>
                    <a:pt x="20195" y="17064"/>
                    <a:pt x="20020" y="17496"/>
                    <a:pt x="19668" y="17496"/>
                  </a:cubicBezTo>
                  <a:cubicBezTo>
                    <a:pt x="18790" y="17496"/>
                    <a:pt x="18790" y="17496"/>
                    <a:pt x="18790" y="17496"/>
                  </a:cubicBezTo>
                  <a:cubicBezTo>
                    <a:pt x="18615" y="15984"/>
                    <a:pt x="17561" y="15120"/>
                    <a:pt x="16156" y="15120"/>
                  </a:cubicBezTo>
                  <a:cubicBezTo>
                    <a:pt x="14927" y="15120"/>
                    <a:pt x="13873" y="15984"/>
                    <a:pt x="13698" y="17496"/>
                  </a:cubicBezTo>
                  <a:cubicBezTo>
                    <a:pt x="10010" y="17496"/>
                    <a:pt x="10010" y="17496"/>
                    <a:pt x="10010" y="17496"/>
                  </a:cubicBezTo>
                  <a:cubicBezTo>
                    <a:pt x="9834" y="15984"/>
                    <a:pt x="8780" y="15120"/>
                    <a:pt x="7551" y="15120"/>
                  </a:cubicBezTo>
                  <a:cubicBezTo>
                    <a:pt x="6146" y="15120"/>
                    <a:pt x="5268" y="15984"/>
                    <a:pt x="4917" y="17496"/>
                  </a:cubicBezTo>
                  <a:cubicBezTo>
                    <a:pt x="4039" y="17496"/>
                    <a:pt x="4039" y="17496"/>
                    <a:pt x="4039" y="17496"/>
                  </a:cubicBezTo>
                  <a:cubicBezTo>
                    <a:pt x="3688" y="17496"/>
                    <a:pt x="3512" y="17064"/>
                    <a:pt x="3512" y="16632"/>
                  </a:cubicBezTo>
                  <a:cubicBezTo>
                    <a:pt x="3512" y="14256"/>
                    <a:pt x="3512" y="14256"/>
                    <a:pt x="3512" y="14256"/>
                  </a:cubicBezTo>
                  <a:cubicBezTo>
                    <a:pt x="12117" y="14256"/>
                    <a:pt x="12117" y="14256"/>
                    <a:pt x="12117" y="14256"/>
                  </a:cubicBezTo>
                  <a:cubicBezTo>
                    <a:pt x="13346" y="14256"/>
                    <a:pt x="14224" y="13176"/>
                    <a:pt x="14224" y="11664"/>
                  </a:cubicBezTo>
                  <a:cubicBezTo>
                    <a:pt x="14224" y="5832"/>
                    <a:pt x="14224" y="5832"/>
                    <a:pt x="14224" y="5832"/>
                  </a:cubicBezTo>
                  <a:cubicBezTo>
                    <a:pt x="16859" y="5832"/>
                    <a:pt x="16859" y="5832"/>
                    <a:pt x="16859" y="5832"/>
                  </a:cubicBezTo>
                  <a:cubicBezTo>
                    <a:pt x="17210" y="5832"/>
                    <a:pt x="17385" y="6048"/>
                    <a:pt x="17385" y="6264"/>
                  </a:cubicBezTo>
                  <a:cubicBezTo>
                    <a:pt x="20195" y="11232"/>
                    <a:pt x="20195" y="11232"/>
                    <a:pt x="20195" y="11232"/>
                  </a:cubicBezTo>
                  <a:cubicBezTo>
                    <a:pt x="20195" y="11448"/>
                    <a:pt x="20195" y="11448"/>
                    <a:pt x="20195" y="11664"/>
                  </a:cubicBezTo>
                  <a:lnTo>
                    <a:pt x="20195" y="16632"/>
                  </a:lnTo>
                  <a:close/>
                  <a:moveTo>
                    <a:pt x="20195" y="16632"/>
                  </a:moveTo>
                  <a:cubicBezTo>
                    <a:pt x="20195" y="16632"/>
                    <a:pt x="20195" y="16632"/>
                    <a:pt x="20195" y="16632"/>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3"/>
                                        </p:tgtEl>
                                        <p:attrNameLst>
                                          <p:attrName>style.visibility</p:attrName>
                                        </p:attrNameLst>
                                      </p:cBhvr>
                                      <p:to>
                                        <p:strVal val="visible"/>
                                      </p:to>
                                    </p:set>
                                    <p:animEffect transition="in" filter="fade">
                                      <p:cBhvr>
                                        <p:cTn id="7" dur="500"/>
                                        <p:tgtEl>
                                          <p:spTgt spid="7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05"/>
                                        </p:tgtEl>
                                        <p:attrNameLst>
                                          <p:attrName>style.visibility</p:attrName>
                                        </p:attrNameLst>
                                      </p:cBhvr>
                                      <p:to>
                                        <p:strVal val="visible"/>
                                      </p:to>
                                    </p:set>
                                    <p:animEffect transition="in" filter="fade">
                                      <p:cBhvr>
                                        <p:cTn id="12" dur="500"/>
                                        <p:tgtEl>
                                          <p:spTgt spid="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62"/>
                                        </p:tgtEl>
                                        <p:attrNameLst>
                                          <p:attrName>style.visibility</p:attrName>
                                        </p:attrNameLst>
                                      </p:cBhvr>
                                      <p:to>
                                        <p:strVal val="visible"/>
                                      </p:to>
                                    </p:set>
                                    <p:animEffect transition="in" filter="fade">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76"/>
                                        </p:tgtEl>
                                        <p:attrNameLst>
                                          <p:attrName>style.visibility</p:attrName>
                                        </p:attrNameLst>
                                      </p:cBhvr>
                                      <p:to>
                                        <p:strVal val="visible"/>
                                      </p:to>
                                    </p:set>
                                    <p:animEffect transition="in" filter="fade">
                                      <p:cBhvr>
                                        <p:cTn id="22" dur="500"/>
                                        <p:tgtEl>
                                          <p:spTgt spid="7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64"/>
                                        </p:tgtEl>
                                        <p:attrNameLst>
                                          <p:attrName>style.visibility</p:attrName>
                                        </p:attrNameLst>
                                      </p:cBhvr>
                                      <p:to>
                                        <p:strVal val="visible"/>
                                      </p:to>
                                    </p:set>
                                    <p:animEffect transition="in" filter="fade">
                                      <p:cBhvr>
                                        <p:cTn id="27" dur="500"/>
                                        <p:tgtEl>
                                          <p:spTgt spid="7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65"/>
                                        </p:tgtEl>
                                        <p:attrNameLst>
                                          <p:attrName>style.visibility</p:attrName>
                                        </p:attrNameLst>
                                      </p:cBhvr>
                                      <p:to>
                                        <p:strVal val="visible"/>
                                      </p:to>
                                    </p:set>
                                    <p:animEffect transition="in" filter="fade">
                                      <p:cBhvr>
                                        <p:cTn id="32" dur="500"/>
                                        <p:tgtEl>
                                          <p:spTgt spid="7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57"/>
                                        </p:tgtEl>
                                        <p:attrNameLst>
                                          <p:attrName>style.visibility</p:attrName>
                                        </p:attrNameLst>
                                      </p:cBhvr>
                                      <p:to>
                                        <p:strVal val="visible"/>
                                      </p:to>
                                    </p:set>
                                    <p:animEffect transition="in" filter="fade">
                                      <p:cBhvr>
                                        <p:cTn id="37" dur="500"/>
                                        <p:tgtEl>
                                          <p:spTgt spid="7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777"/>
                                        </p:tgtEl>
                                        <p:attrNameLst>
                                          <p:attrName>style.visibility</p:attrName>
                                        </p:attrNameLst>
                                      </p:cBhvr>
                                      <p:to>
                                        <p:strVal val="visible"/>
                                      </p:to>
                                    </p:set>
                                    <p:animEffect transition="in" filter="fade">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66"/>
                                        </p:tgtEl>
                                        <p:attrNameLst>
                                          <p:attrName>style.visibility</p:attrName>
                                        </p:attrNameLst>
                                      </p:cBhvr>
                                      <p:to>
                                        <p:strVal val="visible"/>
                                      </p:to>
                                    </p:set>
                                    <p:animEffect transition="in" filter="fade">
                                      <p:cBhvr>
                                        <p:cTn id="47" dur="500"/>
                                        <p:tgtEl>
                                          <p:spTgt spid="7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67"/>
                                        </p:tgtEl>
                                        <p:attrNameLst>
                                          <p:attrName>style.visibility</p:attrName>
                                        </p:attrNameLst>
                                      </p:cBhvr>
                                      <p:to>
                                        <p:strVal val="visible"/>
                                      </p:to>
                                    </p:set>
                                    <p:animEffect transition="in" filter="fade">
                                      <p:cBhvr>
                                        <p:cTn id="52" dur="500"/>
                                        <p:tgtEl>
                                          <p:spTgt spid="7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58"/>
                                        </p:tgtEl>
                                        <p:attrNameLst>
                                          <p:attrName>style.visibility</p:attrName>
                                        </p:attrNameLst>
                                      </p:cBhvr>
                                      <p:to>
                                        <p:strVal val="visible"/>
                                      </p:to>
                                    </p:set>
                                    <p:animEffect transition="in" filter="fade">
                                      <p:cBhvr>
                                        <p:cTn id="57" dur="500"/>
                                        <p:tgtEl>
                                          <p:spTgt spid="7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87"/>
                                        </p:tgtEl>
                                        <p:attrNameLst>
                                          <p:attrName>style.visibility</p:attrName>
                                        </p:attrNameLst>
                                      </p:cBhvr>
                                      <p:to>
                                        <p:strVal val="visible"/>
                                      </p:to>
                                    </p:set>
                                    <p:animEffect transition="in" filter="fade">
                                      <p:cBhvr>
                                        <p:cTn id="62" dur="500"/>
                                        <p:tgtEl>
                                          <p:spTgt spid="7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68"/>
                                        </p:tgtEl>
                                        <p:attrNameLst>
                                          <p:attrName>style.visibility</p:attrName>
                                        </p:attrNameLst>
                                      </p:cBhvr>
                                      <p:to>
                                        <p:strVal val="visible"/>
                                      </p:to>
                                    </p:set>
                                    <p:animEffect transition="in" filter="fade">
                                      <p:cBhvr>
                                        <p:cTn id="67" dur="500"/>
                                        <p:tgtEl>
                                          <p:spTgt spid="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769"/>
                                        </p:tgtEl>
                                        <p:attrNameLst>
                                          <p:attrName>style.visibility</p:attrName>
                                        </p:attrNameLst>
                                      </p:cBhvr>
                                      <p:to>
                                        <p:strVal val="visible"/>
                                      </p:to>
                                    </p:set>
                                    <p:animEffect transition="in" filter="fade">
                                      <p:cBhvr>
                                        <p:cTn id="72" dur="500"/>
                                        <p:tgtEl>
                                          <p:spTgt spid="7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59"/>
                                        </p:tgtEl>
                                        <p:attrNameLst>
                                          <p:attrName>style.visibility</p:attrName>
                                        </p:attrNameLst>
                                      </p:cBhvr>
                                      <p:to>
                                        <p:strVal val="visible"/>
                                      </p:to>
                                    </p:set>
                                    <p:animEffect transition="in" filter="fade">
                                      <p:cBhvr>
                                        <p:cTn id="77" dur="500"/>
                                        <p:tgtEl>
                                          <p:spTgt spid="7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90"/>
                                        </p:tgtEl>
                                        <p:attrNameLst>
                                          <p:attrName>style.visibility</p:attrName>
                                        </p:attrNameLst>
                                      </p:cBhvr>
                                      <p:to>
                                        <p:strVal val="visible"/>
                                      </p:to>
                                    </p:set>
                                    <p:animEffect transition="in" filter="fade">
                                      <p:cBhvr>
                                        <p:cTn id="82" dur="500"/>
                                        <p:tgtEl>
                                          <p:spTgt spid="79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70"/>
                                        </p:tgtEl>
                                        <p:attrNameLst>
                                          <p:attrName>style.visibility</p:attrName>
                                        </p:attrNameLst>
                                      </p:cBhvr>
                                      <p:to>
                                        <p:strVal val="visible"/>
                                      </p:to>
                                    </p:set>
                                    <p:animEffect transition="in" filter="fade">
                                      <p:cBhvr>
                                        <p:cTn id="87" dur="500"/>
                                        <p:tgtEl>
                                          <p:spTgt spid="7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71"/>
                                        </p:tgtEl>
                                        <p:attrNameLst>
                                          <p:attrName>style.visibility</p:attrName>
                                        </p:attrNameLst>
                                      </p:cBhvr>
                                      <p:to>
                                        <p:strVal val="visible"/>
                                      </p:to>
                                    </p:set>
                                    <p:animEffect transition="in" filter="fade">
                                      <p:cBhvr>
                                        <p:cTn id="92" dur="500"/>
                                        <p:tgtEl>
                                          <p:spTgt spid="7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60"/>
                                        </p:tgtEl>
                                        <p:attrNameLst>
                                          <p:attrName>style.visibility</p:attrName>
                                        </p:attrNameLst>
                                      </p:cBhvr>
                                      <p:to>
                                        <p:strVal val="visible"/>
                                      </p:to>
                                    </p:set>
                                    <p:animEffect transition="in" filter="fade">
                                      <p:cBhvr>
                                        <p:cTn id="97" dur="500"/>
                                        <p:tgtEl>
                                          <p:spTgt spid="76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01"/>
                                        </p:tgtEl>
                                        <p:attrNameLst>
                                          <p:attrName>style.visibility</p:attrName>
                                        </p:attrNameLst>
                                      </p:cBhvr>
                                      <p:to>
                                        <p:strVal val="visible"/>
                                      </p:to>
                                    </p:set>
                                    <p:animEffect transition="in" filter="fade">
                                      <p:cBhvr>
                                        <p:cTn id="102" dur="500"/>
                                        <p:tgtEl>
                                          <p:spTgt spid="80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72"/>
                                        </p:tgtEl>
                                        <p:attrNameLst>
                                          <p:attrName>style.visibility</p:attrName>
                                        </p:attrNameLst>
                                      </p:cBhvr>
                                      <p:to>
                                        <p:strVal val="visible"/>
                                      </p:to>
                                    </p:set>
                                    <p:animEffect transition="in" filter="fade">
                                      <p:cBhvr>
                                        <p:cTn id="107" dur="500"/>
                                        <p:tgtEl>
                                          <p:spTgt spid="77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73"/>
                                        </p:tgtEl>
                                        <p:attrNameLst>
                                          <p:attrName>style.visibility</p:attrName>
                                        </p:attrNameLst>
                                      </p:cBhvr>
                                      <p:to>
                                        <p:strVal val="visible"/>
                                      </p:to>
                                    </p:set>
                                    <p:animEffect transition="in" filter="fade">
                                      <p:cBhvr>
                                        <p:cTn id="112" dur="500"/>
                                        <p:tgtEl>
                                          <p:spTgt spid="77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61"/>
                                        </p:tgtEl>
                                        <p:attrNameLst>
                                          <p:attrName>style.visibility</p:attrName>
                                        </p:attrNameLst>
                                      </p:cBhvr>
                                      <p:to>
                                        <p:strVal val="visible"/>
                                      </p:to>
                                    </p:set>
                                    <p:animEffect transition="in" filter="fade">
                                      <p:cBhvr>
                                        <p:cTn id="117" dur="500"/>
                                        <p:tgtEl>
                                          <p:spTgt spid="7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04"/>
                                        </p:tgtEl>
                                        <p:attrNameLst>
                                          <p:attrName>style.visibility</p:attrName>
                                        </p:attrNameLst>
                                      </p:cBhvr>
                                      <p:to>
                                        <p:strVal val="visible"/>
                                      </p:to>
                                    </p:set>
                                    <p:animEffect transition="in" filter="fade">
                                      <p:cBhvr>
                                        <p:cTn id="122" dur="500"/>
                                        <p:tgtEl>
                                          <p:spTgt spid="80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74"/>
                                        </p:tgtEl>
                                        <p:attrNameLst>
                                          <p:attrName>style.visibility</p:attrName>
                                        </p:attrNameLst>
                                      </p:cBhvr>
                                      <p:to>
                                        <p:strVal val="visible"/>
                                      </p:to>
                                    </p:set>
                                    <p:animEffect transition="in" filter="fade">
                                      <p:cBhvr>
                                        <p:cTn id="127" dur="500"/>
                                        <p:tgtEl>
                                          <p:spTgt spid="77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75"/>
                                        </p:tgtEl>
                                        <p:attrNameLst>
                                          <p:attrName>style.visibility</p:attrName>
                                        </p:attrNameLst>
                                      </p:cBhvr>
                                      <p:to>
                                        <p:strVal val="visible"/>
                                      </p:to>
                                    </p:set>
                                    <p:animEffect transition="in" filter="fade">
                                      <p:cBhvr>
                                        <p:cTn id="132" dur="500"/>
                                        <p:tgtEl>
                                          <p:spTgt spid="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 grpId="7" animBg="1" advAuto="0"/>
      <p:bldP spid="758" grpId="11" animBg="1" advAuto="0"/>
      <p:bldP spid="759" grpId="15" animBg="1" advAuto="0"/>
      <p:bldP spid="760" grpId="19" animBg="1" advAuto="0"/>
      <p:bldP spid="761" grpId="23" animBg="1" advAuto="0"/>
      <p:bldP spid="762" grpId="3" animBg="1" advAuto="0"/>
      <p:bldP spid="763" grpId="1" animBg="1" advAuto="0"/>
      <p:bldP spid="764" grpId="5" animBg="1" advAuto="0"/>
      <p:bldP spid="765" grpId="6" animBg="1" advAuto="0"/>
      <p:bldP spid="766" grpId="9" animBg="1" advAuto="0"/>
      <p:bldP spid="767" grpId="10" animBg="1" advAuto="0"/>
      <p:bldP spid="768" grpId="13" animBg="1" advAuto="0"/>
      <p:bldP spid="769" grpId="14" animBg="1" advAuto="0"/>
      <p:bldP spid="770" grpId="17" animBg="1" advAuto="0"/>
      <p:bldP spid="771" grpId="18" animBg="1" advAuto="0"/>
      <p:bldP spid="772" grpId="21" animBg="1" advAuto="0"/>
      <p:bldP spid="773" grpId="22" animBg="1" advAuto="0"/>
      <p:bldP spid="774" grpId="25" animBg="1" advAuto="0"/>
      <p:bldP spid="775" grpId="26" animBg="1" advAuto="0"/>
      <p:bldP spid="776" grpId="4" animBg="1" advAuto="0"/>
      <p:bldP spid="777" grpId="8" animBg="1" advAuto="0"/>
      <p:bldP spid="787" grpId="12" animBg="1" advAuto="0"/>
      <p:bldP spid="790" grpId="16" animBg="1" advAuto="0"/>
      <p:bldP spid="801" grpId="20" animBg="1" advAuto="0"/>
      <p:bldP spid="804" grpId="24" animBg="1" advAuto="0"/>
      <p:bldP spid="805"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endParaR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8"/>
                                        </p:tgtEl>
                                        <p:attrNameLst>
                                          <p:attrName>style.visibility</p:attrName>
                                        </p:attrNameLst>
                                      </p:cBhvr>
                                      <p:to>
                                        <p:strVal val="visible"/>
                                      </p:to>
                                    </p:set>
                                    <p:animEffect transition="in" filter="fade">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25"/>
                                        </p:tgtEl>
                                        <p:attrNameLst>
                                          <p:attrName>style.visibility</p:attrName>
                                        </p:attrNameLst>
                                      </p:cBhvr>
                                      <p:to>
                                        <p:strVal val="visible"/>
                                      </p:to>
                                    </p:set>
                                    <p:animEffect transition="in" filter="fade">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39"/>
                                        </p:tgtEl>
                                        <p:attrNameLst>
                                          <p:attrName>style.visibility</p:attrName>
                                        </p:attrNameLst>
                                      </p:cBhvr>
                                      <p:to>
                                        <p:strVal val="visible"/>
                                      </p:to>
                                    </p:set>
                                    <p:animEffect transition="in" filter="fade">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09"/>
                                        </p:tgtEl>
                                        <p:attrNameLst>
                                          <p:attrName>style.visibility</p:attrName>
                                        </p:attrNameLst>
                                      </p:cBhvr>
                                      <p:to>
                                        <p:strVal val="visible"/>
                                      </p:to>
                                    </p:set>
                                    <p:animEffect transition="in" filter="fade">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41"/>
                                        </p:tgtEl>
                                        <p:attrNameLst>
                                          <p:attrName>style.visibility</p:attrName>
                                        </p:attrNameLst>
                                      </p:cBhvr>
                                      <p:to>
                                        <p:strVal val="visible"/>
                                      </p:to>
                                    </p:set>
                                    <p:animEffect transition="in" filter="fade">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42"/>
                                        </p:tgtEl>
                                        <p:attrNameLst>
                                          <p:attrName>style.visibility</p:attrName>
                                        </p:attrNameLst>
                                      </p:cBhvr>
                                      <p:to>
                                        <p:strVal val="visible"/>
                                      </p:to>
                                    </p:set>
                                    <p:animEffect transition="in" filter="fade">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19"/>
                                        </p:tgtEl>
                                        <p:attrNameLst>
                                          <p:attrName>style.visibility</p:attrName>
                                        </p:attrNameLst>
                                      </p:cBhvr>
                                      <p:to>
                                        <p:strVal val="visible"/>
                                      </p:to>
                                    </p:set>
                                    <p:animEffect transition="in" filter="fade">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20"/>
                                        </p:tgtEl>
                                        <p:attrNameLst>
                                          <p:attrName>style.visibility</p:attrName>
                                        </p:attrNameLst>
                                      </p:cBhvr>
                                      <p:to>
                                        <p:strVal val="visible"/>
                                      </p:to>
                                    </p:set>
                                    <p:animEffect transition="in" filter="fade">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11"/>
                                        </p:tgtEl>
                                        <p:attrNameLst>
                                          <p:attrName>style.visibility</p:attrName>
                                        </p:attrNameLst>
                                      </p:cBhvr>
                                      <p:to>
                                        <p:strVal val="visible"/>
                                      </p:to>
                                    </p:set>
                                    <p:animEffect transition="in" filter="fade">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21"/>
                                        </p:tgtEl>
                                        <p:attrNameLst>
                                          <p:attrName>style.visibility</p:attrName>
                                        </p:attrNameLst>
                                      </p:cBhvr>
                                      <p:to>
                                        <p:strVal val="visible"/>
                                      </p:to>
                                    </p:set>
                                    <p:animEffect transition="in" filter="fade">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22"/>
                                        </p:tgtEl>
                                        <p:attrNameLst>
                                          <p:attrName>style.visibility</p:attrName>
                                        </p:attrNameLst>
                                      </p:cBhvr>
                                      <p:to>
                                        <p:strVal val="visible"/>
                                      </p:to>
                                    </p:set>
                                    <p:animEffect transition="in" filter="fade">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10"/>
                                        </p:tgtEl>
                                        <p:attrNameLst>
                                          <p:attrName>style.visibility</p:attrName>
                                        </p:attrNameLst>
                                      </p:cBhvr>
                                      <p:to>
                                        <p:strVal val="visible"/>
                                      </p:to>
                                    </p:set>
                                    <p:animEffect transition="in" filter="fade">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16"/>
                                        </p:tgtEl>
                                        <p:attrNameLst>
                                          <p:attrName>style.visibility</p:attrName>
                                        </p:attrNameLst>
                                      </p:cBhvr>
                                      <p:to>
                                        <p:strVal val="visible"/>
                                      </p:to>
                                    </p:set>
                                    <p:animEffect transition="in" filter="fade">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23"/>
                                        </p:tgtEl>
                                        <p:attrNameLst>
                                          <p:attrName>style.visibility</p:attrName>
                                        </p:attrNameLst>
                                      </p:cBhvr>
                                      <p:to>
                                        <p:strVal val="visible"/>
                                      </p:to>
                                    </p:set>
                                    <p:animEffect transition="in" filter="fade">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24"/>
                                        </p:tgtEl>
                                        <p:attrNameLst>
                                          <p:attrName>style.visibility</p:attrName>
                                        </p:attrNameLst>
                                      </p:cBhvr>
                                      <p:to>
                                        <p:strVal val="visible"/>
                                      </p:to>
                                    </p:set>
                                    <p:animEffect transition="in" filter="fade">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46"/>
                                        </p:tgtEl>
                                        <p:attrNameLst>
                                          <p:attrName>style.visibility</p:attrName>
                                        </p:attrNameLst>
                                      </p:cBhvr>
                                      <p:to>
                                        <p:strVal val="visible"/>
                                      </p:to>
                                    </p:set>
                                    <p:animEffect transition="in" filter="fade">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47"/>
                                        </p:tgtEl>
                                        <p:attrNameLst>
                                          <p:attrName>style.visibility</p:attrName>
                                        </p:attrNameLst>
                                      </p:cBhvr>
                                      <p:to>
                                        <p:strVal val="visible"/>
                                      </p:to>
                                    </p:set>
                                    <p:animEffect transition="in" filter="fade">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48"/>
                                        </p:tgtEl>
                                        <p:attrNameLst>
                                          <p:attrName>style.visibility</p:attrName>
                                        </p:attrNameLst>
                                      </p:cBhvr>
                                      <p:to>
                                        <p:strVal val="visible"/>
                                      </p:to>
                                    </p:set>
                                    <p:animEffect transition="in" filter="fade">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49"/>
                                        </p:tgtEl>
                                        <p:attrNameLst>
                                          <p:attrName>style.visibility</p:attrName>
                                        </p:attrNameLst>
                                      </p:cBhvr>
                                      <p:to>
                                        <p:strVal val="visible"/>
                                      </p:to>
                                    </p:set>
                                    <p:animEffect transition="in" filter="fade">
                                      <p:cBhvr>
                                        <p:cTn id="102" dur="5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animBg="1" advAuto="0"/>
      <p:bldP spid="809" grpId="4" animBg="1" advAuto="0"/>
      <p:bldP spid="810" grpId="13" animBg="1" advAuto="0"/>
      <p:bldP spid="811" grpId="9" animBg="1" advAuto="0"/>
      <p:bldP spid="815" grpId="10" animBg="1" advAuto="0"/>
      <p:bldP spid="816" grpId="14" animBg="1" advAuto="0"/>
      <p:bldP spid="819" grpId="7" animBg="1" advAuto="0"/>
      <p:bldP spid="820" grpId="8" animBg="1" advAuto="0"/>
      <p:bldP spid="821" grpId="11" animBg="1" advAuto="0"/>
      <p:bldP spid="822" grpId="12" animBg="1" advAuto="0"/>
      <p:bldP spid="823" grpId="15" animBg="1" advAuto="0"/>
      <p:bldP spid="824" grpId="16" animBg="1" advAuto="0"/>
      <p:bldP spid="825" grpId="2" animBg="1" advAuto="0"/>
      <p:bldP spid="839" grpId="3" animBg="1" advAuto="0"/>
      <p:bldP spid="841" grpId="5" animBg="1" advAuto="0"/>
      <p:bldP spid="842" grpId="6" animBg="1" advAuto="0"/>
      <p:bldP spid="846" grpId="17" animBg="1" advAuto="0"/>
      <p:bldP spid="847" grpId="18" animBg="1" advAuto="0"/>
      <p:bldP spid="848" grpId="19" animBg="1" advAuto="0"/>
      <p:bldP spid="849" grpId="2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74"/>
                                        </p:tgtEl>
                                        <p:attrNameLst>
                                          <p:attrName>style.visibility</p:attrName>
                                        </p:attrNameLst>
                                      </p:cBhvr>
                                      <p:to>
                                        <p:strVal val="visible"/>
                                      </p:to>
                                    </p:set>
                                    <p:animEffect transition="in" filter="fade">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56"/>
                                        </p:tgtEl>
                                        <p:attrNameLst>
                                          <p:attrName>style.visibility</p:attrName>
                                        </p:attrNameLst>
                                      </p:cBhvr>
                                      <p:to>
                                        <p:strVal val="visible"/>
                                      </p:to>
                                    </p:set>
                                    <p:animEffect transition="in" filter="fade">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75"/>
                                        </p:tgtEl>
                                        <p:attrNameLst>
                                          <p:attrName>style.visibility</p:attrName>
                                        </p:attrNameLst>
                                      </p:cBhvr>
                                      <p:to>
                                        <p:strVal val="visible"/>
                                      </p:to>
                                    </p:set>
                                    <p:animEffect transition="in" filter="fade">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55"/>
                                        </p:tgtEl>
                                        <p:attrNameLst>
                                          <p:attrName>style.visibility</p:attrName>
                                        </p:attrNameLst>
                                      </p:cBhvr>
                                      <p:to>
                                        <p:strVal val="visible"/>
                                      </p:to>
                                    </p:set>
                                    <p:animEffect transition="in" filter="fade">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64"/>
                                        </p:tgtEl>
                                        <p:attrNameLst>
                                          <p:attrName>style.visibility</p:attrName>
                                        </p:attrNameLst>
                                      </p:cBhvr>
                                      <p:to>
                                        <p:strVal val="visible"/>
                                      </p:to>
                                    </p:set>
                                    <p:animEffect transition="in" filter="fade">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52"/>
                                        </p:tgtEl>
                                        <p:attrNameLst>
                                          <p:attrName>style.visibility</p:attrName>
                                        </p:attrNameLst>
                                      </p:cBhvr>
                                      <p:to>
                                        <p:strVal val="visible"/>
                                      </p:to>
                                    </p:set>
                                    <p:animEffect transition="in" filter="fade">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57"/>
                                        </p:tgtEl>
                                        <p:attrNameLst>
                                          <p:attrName>style.visibility</p:attrName>
                                        </p:attrNameLst>
                                      </p:cBhvr>
                                      <p:to>
                                        <p:strVal val="visible"/>
                                      </p:to>
                                    </p:set>
                                    <p:animEffect transition="in" filter="fade">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76"/>
                                        </p:tgtEl>
                                        <p:attrNameLst>
                                          <p:attrName>style.visibility</p:attrName>
                                        </p:attrNameLst>
                                      </p:cBhvr>
                                      <p:to>
                                        <p:strVal val="visible"/>
                                      </p:to>
                                    </p:set>
                                    <p:animEffect transition="in" filter="fade">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65"/>
                                        </p:tgtEl>
                                        <p:attrNameLst>
                                          <p:attrName>style.visibility</p:attrName>
                                        </p:attrNameLst>
                                      </p:cBhvr>
                                      <p:to>
                                        <p:strVal val="visible"/>
                                      </p:to>
                                    </p:set>
                                    <p:animEffect transition="in" filter="fade">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66"/>
                                        </p:tgtEl>
                                        <p:attrNameLst>
                                          <p:attrName>style.visibility</p:attrName>
                                        </p:attrNameLst>
                                      </p:cBhvr>
                                      <p:to>
                                        <p:strVal val="visible"/>
                                      </p:to>
                                    </p:set>
                                    <p:animEffect transition="in" filter="fade">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53"/>
                                        </p:tgtEl>
                                        <p:attrNameLst>
                                          <p:attrName>style.visibility</p:attrName>
                                        </p:attrNameLst>
                                      </p:cBhvr>
                                      <p:to>
                                        <p:strVal val="visible"/>
                                      </p:to>
                                    </p:set>
                                    <p:animEffect transition="in" filter="fade">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58"/>
                                        </p:tgtEl>
                                        <p:attrNameLst>
                                          <p:attrName>style.visibility</p:attrName>
                                        </p:attrNameLst>
                                      </p:cBhvr>
                                      <p:to>
                                        <p:strVal val="visible"/>
                                      </p:to>
                                    </p:set>
                                    <p:animEffect transition="in" filter="fade">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77"/>
                                        </p:tgtEl>
                                        <p:attrNameLst>
                                          <p:attrName>style.visibility</p:attrName>
                                        </p:attrNameLst>
                                      </p:cBhvr>
                                      <p:to>
                                        <p:strVal val="visible"/>
                                      </p:to>
                                    </p:set>
                                    <p:animEffect transition="in" filter="fade">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67"/>
                                        </p:tgtEl>
                                        <p:attrNameLst>
                                          <p:attrName>style.visibility</p:attrName>
                                        </p:attrNameLst>
                                      </p:cBhvr>
                                      <p:to>
                                        <p:strVal val="visible"/>
                                      </p:to>
                                    </p:set>
                                    <p:animEffect transition="in" filter="fade">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68"/>
                                        </p:tgtEl>
                                        <p:attrNameLst>
                                          <p:attrName>style.visibility</p:attrName>
                                        </p:attrNameLst>
                                      </p:cBhvr>
                                      <p:to>
                                        <p:strVal val="visible"/>
                                      </p:to>
                                    </p:set>
                                    <p:animEffect transition="in" filter="fade">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54"/>
                                        </p:tgtEl>
                                        <p:attrNameLst>
                                          <p:attrName>style.visibility</p:attrName>
                                        </p:attrNameLst>
                                      </p:cBhvr>
                                      <p:to>
                                        <p:strVal val="visible"/>
                                      </p:to>
                                    </p:set>
                                    <p:animEffect transition="in" filter="fade">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59"/>
                                        </p:tgtEl>
                                        <p:attrNameLst>
                                          <p:attrName>style.visibility</p:attrName>
                                        </p:attrNameLst>
                                      </p:cBhvr>
                                      <p:to>
                                        <p:strVal val="visible"/>
                                      </p:to>
                                    </p:set>
                                    <p:animEffect transition="in" filter="fade">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78"/>
                                        </p:tgtEl>
                                        <p:attrNameLst>
                                          <p:attrName>style.visibility</p:attrName>
                                        </p:attrNameLst>
                                      </p:cBhvr>
                                      <p:to>
                                        <p:strVal val="visible"/>
                                      </p:to>
                                    </p:set>
                                    <p:animEffect transition="in" filter="fade">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69"/>
                                        </p:tgtEl>
                                        <p:attrNameLst>
                                          <p:attrName>style.visibility</p:attrName>
                                        </p:attrNameLst>
                                      </p:cBhvr>
                                      <p:to>
                                        <p:strVal val="visible"/>
                                      </p:to>
                                    </p:set>
                                    <p:animEffect transition="in" filter="fade">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870"/>
                                        </p:tgtEl>
                                        <p:attrNameLst>
                                          <p:attrName>style.visibility</p:attrName>
                                        </p:attrNameLst>
                                      </p:cBhvr>
                                      <p:to>
                                        <p:strVal val="visible"/>
                                      </p:to>
                                    </p:set>
                                    <p:animEffect transition="in" filter="fade">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862"/>
                                        </p:tgtEl>
                                        <p:attrNameLst>
                                          <p:attrName>style.visibility</p:attrName>
                                        </p:attrNameLst>
                                      </p:cBhvr>
                                      <p:to>
                                        <p:strVal val="visible"/>
                                      </p:to>
                                    </p:set>
                                    <p:animEffect transition="in" filter="fade">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861"/>
                                        </p:tgtEl>
                                        <p:attrNameLst>
                                          <p:attrName>style.visibility</p:attrName>
                                        </p:attrNameLst>
                                      </p:cBhvr>
                                      <p:to>
                                        <p:strVal val="visible"/>
                                      </p:to>
                                    </p:set>
                                    <p:animEffect transition="in" filter="fade">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79"/>
                                        </p:tgtEl>
                                        <p:attrNameLst>
                                          <p:attrName>style.visibility</p:attrName>
                                        </p:attrNameLst>
                                      </p:cBhvr>
                                      <p:to>
                                        <p:strVal val="visible"/>
                                      </p:to>
                                    </p:set>
                                    <p:animEffect transition="in" filter="fade">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871"/>
                                        </p:tgtEl>
                                        <p:attrNameLst>
                                          <p:attrName>style.visibility</p:attrName>
                                        </p:attrNameLst>
                                      </p:cBhvr>
                                      <p:to>
                                        <p:strVal val="visible"/>
                                      </p:to>
                                    </p:set>
                                    <p:animEffect transition="in" filter="fade">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872"/>
                                        </p:tgtEl>
                                        <p:attrNameLst>
                                          <p:attrName>style.visibility</p:attrName>
                                        </p:attrNameLst>
                                      </p:cBhvr>
                                      <p:to>
                                        <p:strVal val="visible"/>
                                      </p:to>
                                    </p:set>
                                    <p:animEffect transition="in" filter="fade">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863"/>
                                        </p:tgtEl>
                                        <p:attrNameLst>
                                          <p:attrName>style.visibility</p:attrName>
                                        </p:attrNameLst>
                                      </p:cBhvr>
                                      <p:to>
                                        <p:strVal val="visible"/>
                                      </p:to>
                                    </p:set>
                                    <p:animEffect transition="in" filter="fade">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860"/>
                                        </p:tgtEl>
                                        <p:attrNameLst>
                                          <p:attrName>style.visibility</p:attrName>
                                        </p:attrNameLst>
                                      </p:cBhvr>
                                      <p:to>
                                        <p:strVal val="visible"/>
                                      </p:to>
                                    </p:set>
                                    <p:animEffect transition="in" filter="fade">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880"/>
                                        </p:tgtEl>
                                        <p:attrNameLst>
                                          <p:attrName>style.visibility</p:attrName>
                                        </p:attrNameLst>
                                      </p:cBhvr>
                                      <p:to>
                                        <p:strVal val="visible"/>
                                      </p:to>
                                    </p:set>
                                    <p:animEffect transition="in" filter="fade">
                                      <p:cBhvr>
                                        <p:cTn id="147"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7" animBg="1" advAuto="0"/>
      <p:bldP spid="853" grpId="12" animBg="1" advAuto="0"/>
      <p:bldP spid="854" grpId="17" animBg="1" advAuto="0"/>
      <p:bldP spid="855" grpId="5" animBg="1" advAuto="0"/>
      <p:bldP spid="856" grpId="3" animBg="1" advAuto="0"/>
      <p:bldP spid="857" grpId="8" animBg="1" advAuto="0"/>
      <p:bldP spid="858" grpId="13" animBg="1" advAuto="0"/>
      <p:bldP spid="859" grpId="18" animBg="1" advAuto="0"/>
      <p:bldP spid="860" grpId="28" animBg="1" advAuto="0"/>
      <p:bldP spid="861" grpId="23" animBg="1" advAuto="0"/>
      <p:bldP spid="862" grpId="22" animBg="1" advAuto="0"/>
      <p:bldP spid="863" grpId="27" animBg="1" advAuto="0"/>
      <p:bldP spid="864" grpId="6" animBg="1" advAuto="0"/>
      <p:bldP spid="865" grpId="10" animBg="1" advAuto="0"/>
      <p:bldP spid="866" grpId="11" animBg="1" advAuto="0"/>
      <p:bldP spid="867" grpId="15" animBg="1" advAuto="0"/>
      <p:bldP spid="868" grpId="16" animBg="1" advAuto="0"/>
      <p:bldP spid="869" grpId="20" animBg="1" advAuto="0"/>
      <p:bldP spid="870" grpId="21" animBg="1" advAuto="0"/>
      <p:bldP spid="871" grpId="25" animBg="1" advAuto="0"/>
      <p:bldP spid="872" grpId="26" animBg="1" advAuto="0"/>
      <p:bldP spid="873" grpId="1" animBg="1" advAuto="0"/>
      <p:bldP spid="874" grpId="2" animBg="1" advAuto="0"/>
      <p:bldP spid="875" grpId="4" animBg="1" advAuto="0"/>
      <p:bldP spid="876" grpId="9" animBg="1" advAuto="0"/>
      <p:bldP spid="877" grpId="14" animBg="1" advAuto="0"/>
      <p:bldP spid="878" grpId="19" animBg="1" advAuto="0"/>
      <p:bldP spid="879" grpId="24" animBg="1" advAuto="0"/>
      <p:bldP spid="880" grpId="2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883" name="WRITE HERE A TITLE…"/>
          <p:cNvSpPr txBox="1"/>
          <p:nvPr/>
        </p:nvSpPr>
        <p:spPr>
          <a:xfrm>
            <a:off x="6786384" y="673623"/>
            <a:ext cx="10811432"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Important Steps to take into mind</a:t>
            </a:r>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94" name="成组"/>
          <p:cNvGrpSpPr/>
          <p:nvPr/>
        </p:nvGrpSpPr>
        <p:grpSpPr>
          <a:xfrm>
            <a:off x="2279329" y="3702469"/>
            <a:ext cx="9110391" cy="6763933"/>
            <a:chOff x="0" y="0"/>
            <a:chExt cx="9110389" cy="6763932"/>
          </a:xfrm>
        </p:grpSpPr>
        <p:sp>
          <p:nvSpPr>
            <p:cNvPr id="885" name="形状"/>
            <p:cNvSpPr/>
            <p:nvPr/>
          </p:nvSpPr>
          <p:spPr>
            <a:xfrm>
              <a:off x="-1" y="2344111"/>
              <a:ext cx="4414335" cy="4419822"/>
            </a:xfrm>
            <a:custGeom>
              <a:avLst/>
              <a:gdLst/>
              <a:ahLst/>
              <a:cxnLst>
                <a:cxn ang="0">
                  <a:pos x="wd2" y="hd2"/>
                </a:cxn>
                <a:cxn ang="5400000">
                  <a:pos x="wd2" y="hd2"/>
                </a:cxn>
                <a:cxn ang="10800000">
                  <a:pos x="wd2" y="hd2"/>
                </a:cxn>
                <a:cxn ang="16200000">
                  <a:pos x="wd2" y="hd2"/>
                </a:cxn>
              </a:cxnLst>
              <a:rect l="0" t="0" r="r" b="b"/>
              <a:pathLst>
                <a:path w="21600" h="21600" extrusionOk="0">
                  <a:moveTo>
                    <a:pt x="16206" y="10787"/>
                  </a:moveTo>
                  <a:cubicBezTo>
                    <a:pt x="16206" y="13773"/>
                    <a:pt x="13773" y="16181"/>
                    <a:pt x="10787" y="16181"/>
                  </a:cubicBezTo>
                  <a:cubicBezTo>
                    <a:pt x="7802" y="16181"/>
                    <a:pt x="5394" y="13773"/>
                    <a:pt x="5394" y="10787"/>
                  </a:cubicBezTo>
                  <a:cubicBezTo>
                    <a:pt x="5394" y="7802"/>
                    <a:pt x="7802" y="5394"/>
                    <a:pt x="10787" y="5394"/>
                  </a:cubicBezTo>
                  <a:cubicBezTo>
                    <a:pt x="11289" y="5394"/>
                    <a:pt x="11791" y="5469"/>
                    <a:pt x="12243" y="5594"/>
                  </a:cubicBezTo>
                  <a:cubicBezTo>
                    <a:pt x="11214" y="3914"/>
                    <a:pt x="10587" y="2007"/>
                    <a:pt x="10486" y="0"/>
                  </a:cubicBezTo>
                  <a:cubicBezTo>
                    <a:pt x="4666" y="151"/>
                    <a:pt x="0" y="4917"/>
                    <a:pt x="0" y="10787"/>
                  </a:cubicBezTo>
                  <a:cubicBezTo>
                    <a:pt x="0" y="16758"/>
                    <a:pt x="4817" y="21600"/>
                    <a:pt x="10787" y="21600"/>
                  </a:cubicBezTo>
                  <a:cubicBezTo>
                    <a:pt x="16758" y="21600"/>
                    <a:pt x="21600" y="16758"/>
                    <a:pt x="21600" y="10787"/>
                  </a:cubicBezTo>
                  <a:cubicBezTo>
                    <a:pt x="21600" y="7902"/>
                    <a:pt x="20471" y="5293"/>
                    <a:pt x="18615" y="3337"/>
                  </a:cubicBezTo>
                  <a:cubicBezTo>
                    <a:pt x="14801" y="7175"/>
                    <a:pt x="14801" y="7175"/>
                    <a:pt x="14801" y="7175"/>
                  </a:cubicBezTo>
                  <a:cubicBezTo>
                    <a:pt x="15679" y="8153"/>
                    <a:pt x="16206" y="9408"/>
                    <a:pt x="16206" y="10787"/>
                  </a:cubicBezTo>
                  <a:close/>
                </a:path>
              </a:pathLst>
            </a:custGeom>
            <a:solidFill>
              <a:srgbClr val="135D9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33D1AD"/>
                  </a:solidFill>
                  <a:latin typeface="Calibri Light"/>
                  <a:ea typeface="Calibri Light"/>
                  <a:cs typeface="Calibri Light"/>
                  <a:sym typeface="Calibri Light"/>
                </a:defRPr>
              </a:pPr>
              <a:endParaRPr/>
            </a:p>
          </p:txBody>
        </p:sp>
        <p:sp>
          <p:nvSpPr>
            <p:cNvPr id="886" name="形状"/>
            <p:cNvSpPr/>
            <p:nvPr/>
          </p:nvSpPr>
          <p:spPr>
            <a:xfrm>
              <a:off x="2346943" y="0"/>
              <a:ext cx="4414335" cy="3849731"/>
            </a:xfrm>
            <a:custGeom>
              <a:avLst/>
              <a:gdLst/>
              <a:ahLst/>
              <a:cxnLst>
                <a:cxn ang="0">
                  <a:pos x="wd2" y="hd2"/>
                </a:cxn>
                <a:cxn ang="5400000">
                  <a:pos x="wd2" y="hd2"/>
                </a:cxn>
                <a:cxn ang="10800000">
                  <a:pos x="wd2" y="hd2"/>
                </a:cxn>
                <a:cxn ang="16200000">
                  <a:pos x="wd2" y="hd2"/>
                </a:cxn>
              </a:cxnLst>
              <a:rect l="0" t="0" r="r" b="b"/>
              <a:pathLst>
                <a:path w="21600" h="21600" extrusionOk="0">
                  <a:moveTo>
                    <a:pt x="18539" y="21053"/>
                  </a:moveTo>
                  <a:cubicBezTo>
                    <a:pt x="18539" y="21024"/>
                    <a:pt x="18539" y="21024"/>
                    <a:pt x="18539" y="21024"/>
                  </a:cubicBezTo>
                  <a:cubicBezTo>
                    <a:pt x="20421" y="18806"/>
                    <a:pt x="21600" y="15754"/>
                    <a:pt x="21600" y="12413"/>
                  </a:cubicBezTo>
                  <a:cubicBezTo>
                    <a:pt x="21600" y="5558"/>
                    <a:pt x="16758" y="0"/>
                    <a:pt x="10787" y="0"/>
                  </a:cubicBezTo>
                  <a:cubicBezTo>
                    <a:pt x="4817" y="0"/>
                    <a:pt x="0" y="5558"/>
                    <a:pt x="0" y="12413"/>
                  </a:cubicBezTo>
                  <a:cubicBezTo>
                    <a:pt x="0" y="15754"/>
                    <a:pt x="1129" y="18778"/>
                    <a:pt x="3010" y="20995"/>
                  </a:cubicBezTo>
                  <a:cubicBezTo>
                    <a:pt x="3010" y="21024"/>
                    <a:pt x="3010" y="21024"/>
                    <a:pt x="3010" y="21024"/>
                  </a:cubicBezTo>
                  <a:cubicBezTo>
                    <a:pt x="3111" y="21139"/>
                    <a:pt x="3211" y="21254"/>
                    <a:pt x="3311" y="21370"/>
                  </a:cubicBezTo>
                  <a:cubicBezTo>
                    <a:pt x="7125" y="16963"/>
                    <a:pt x="7125" y="16963"/>
                    <a:pt x="7125" y="16963"/>
                  </a:cubicBezTo>
                  <a:cubicBezTo>
                    <a:pt x="7075" y="16906"/>
                    <a:pt x="7024" y="16848"/>
                    <a:pt x="6974" y="16790"/>
                  </a:cubicBezTo>
                  <a:cubicBezTo>
                    <a:pt x="6949" y="16762"/>
                    <a:pt x="6949" y="16762"/>
                    <a:pt x="6949" y="16762"/>
                  </a:cubicBezTo>
                  <a:cubicBezTo>
                    <a:pt x="5996" y="15638"/>
                    <a:pt x="5394" y="14112"/>
                    <a:pt x="5394" y="12413"/>
                  </a:cubicBezTo>
                  <a:cubicBezTo>
                    <a:pt x="5394" y="8986"/>
                    <a:pt x="7802" y="6192"/>
                    <a:pt x="10787" y="6192"/>
                  </a:cubicBezTo>
                  <a:cubicBezTo>
                    <a:pt x="13773" y="6192"/>
                    <a:pt x="16181" y="8986"/>
                    <a:pt x="16181" y="12413"/>
                  </a:cubicBezTo>
                  <a:cubicBezTo>
                    <a:pt x="16181" y="14083"/>
                    <a:pt x="15604" y="15610"/>
                    <a:pt x="14651" y="16733"/>
                  </a:cubicBezTo>
                  <a:cubicBezTo>
                    <a:pt x="14651" y="16733"/>
                    <a:pt x="14651" y="16733"/>
                    <a:pt x="14651" y="16733"/>
                  </a:cubicBezTo>
                  <a:cubicBezTo>
                    <a:pt x="14651" y="16733"/>
                    <a:pt x="14651" y="16733"/>
                    <a:pt x="14651" y="16733"/>
                  </a:cubicBezTo>
                  <a:cubicBezTo>
                    <a:pt x="14475" y="16934"/>
                    <a:pt x="14300" y="17165"/>
                    <a:pt x="14124" y="17366"/>
                  </a:cubicBezTo>
                  <a:cubicBezTo>
                    <a:pt x="18088" y="21600"/>
                    <a:pt x="18088" y="21600"/>
                    <a:pt x="18088" y="21600"/>
                  </a:cubicBezTo>
                  <a:cubicBezTo>
                    <a:pt x="18238" y="21398"/>
                    <a:pt x="18389" y="21226"/>
                    <a:pt x="18539" y="21053"/>
                  </a:cubicBezTo>
                  <a:close/>
                </a:path>
              </a:pathLst>
            </a:custGeom>
            <a:solidFill>
              <a:srgbClr val="F1C05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7" name="形状"/>
            <p:cNvSpPr/>
            <p:nvPr/>
          </p:nvSpPr>
          <p:spPr>
            <a:xfrm>
              <a:off x="4689553" y="2344111"/>
              <a:ext cx="4420837" cy="4419822"/>
            </a:xfrm>
            <a:custGeom>
              <a:avLst/>
              <a:gdLst/>
              <a:ahLst/>
              <a:cxnLst>
                <a:cxn ang="0">
                  <a:pos x="wd2" y="hd2"/>
                </a:cxn>
                <a:cxn ang="5400000">
                  <a:pos x="wd2" y="hd2"/>
                </a:cxn>
                <a:cxn ang="10800000">
                  <a:pos x="wd2" y="hd2"/>
                </a:cxn>
                <a:cxn ang="16200000">
                  <a:pos x="wd2" y="hd2"/>
                </a:cxn>
              </a:cxnLst>
              <a:rect l="0" t="0" r="r" b="b"/>
              <a:pathLst>
                <a:path w="21600" h="21600" extrusionOk="0">
                  <a:moveTo>
                    <a:pt x="11101" y="0"/>
                  </a:moveTo>
                  <a:cubicBezTo>
                    <a:pt x="11000" y="2007"/>
                    <a:pt x="10399" y="3914"/>
                    <a:pt x="9347" y="5594"/>
                  </a:cubicBezTo>
                  <a:cubicBezTo>
                    <a:pt x="9798" y="5469"/>
                    <a:pt x="10299" y="5394"/>
                    <a:pt x="10800" y="5394"/>
                  </a:cubicBezTo>
                  <a:cubicBezTo>
                    <a:pt x="13782" y="5394"/>
                    <a:pt x="16187" y="7802"/>
                    <a:pt x="16187" y="10787"/>
                  </a:cubicBezTo>
                  <a:cubicBezTo>
                    <a:pt x="16187" y="13773"/>
                    <a:pt x="13782" y="16181"/>
                    <a:pt x="10800" y="16181"/>
                  </a:cubicBezTo>
                  <a:cubicBezTo>
                    <a:pt x="7818" y="16181"/>
                    <a:pt x="5413" y="13773"/>
                    <a:pt x="5413" y="10787"/>
                  </a:cubicBezTo>
                  <a:cubicBezTo>
                    <a:pt x="5413" y="9483"/>
                    <a:pt x="5864" y="8304"/>
                    <a:pt x="6615" y="7376"/>
                  </a:cubicBezTo>
                  <a:cubicBezTo>
                    <a:pt x="2656" y="3688"/>
                    <a:pt x="2656" y="3688"/>
                    <a:pt x="2656" y="3688"/>
                  </a:cubicBezTo>
                  <a:cubicBezTo>
                    <a:pt x="1002" y="5594"/>
                    <a:pt x="0" y="8078"/>
                    <a:pt x="0" y="10787"/>
                  </a:cubicBezTo>
                  <a:cubicBezTo>
                    <a:pt x="0" y="16758"/>
                    <a:pt x="4836" y="21600"/>
                    <a:pt x="10800" y="21600"/>
                  </a:cubicBezTo>
                  <a:cubicBezTo>
                    <a:pt x="16764" y="21600"/>
                    <a:pt x="21600" y="16758"/>
                    <a:pt x="21600" y="10787"/>
                  </a:cubicBezTo>
                  <a:cubicBezTo>
                    <a:pt x="21600" y="4917"/>
                    <a:pt x="16914" y="151"/>
                    <a:pt x="11101" y="0"/>
                  </a:cubicBez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8" name="Step Two"/>
            <p:cNvSpPr txBox="1"/>
            <p:nvPr/>
          </p:nvSpPr>
          <p:spPr>
            <a:xfrm>
              <a:off x="3440975" y="263692"/>
              <a:ext cx="2304734"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Two</a:t>
              </a:r>
            </a:p>
          </p:txBody>
        </p:sp>
        <p:sp>
          <p:nvSpPr>
            <p:cNvPr id="889" name="Step One"/>
            <p:cNvSpPr txBox="1"/>
            <p:nvPr/>
          </p:nvSpPr>
          <p:spPr>
            <a:xfrm>
              <a:off x="1103814" y="5726922"/>
              <a:ext cx="2341941"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One</a:t>
              </a:r>
            </a:p>
          </p:txBody>
        </p:sp>
        <p:sp>
          <p:nvSpPr>
            <p:cNvPr id="890" name="Step Three"/>
            <p:cNvSpPr txBox="1"/>
            <p:nvPr/>
          </p:nvSpPr>
          <p:spPr>
            <a:xfrm>
              <a:off x="5644181" y="5678813"/>
              <a:ext cx="2699872"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Three</a:t>
              </a:r>
            </a:p>
          </p:txBody>
        </p:sp>
        <p:sp>
          <p:nvSpPr>
            <p:cNvPr id="891" name="1"/>
            <p:cNvSpPr txBox="1"/>
            <p:nvPr/>
          </p:nvSpPr>
          <p:spPr>
            <a:xfrm>
              <a:off x="1813906" y="3801341"/>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0D73B2"/>
                  </a:solidFill>
                  <a:latin typeface="Helvetica"/>
                  <a:ea typeface="Helvetica"/>
                  <a:cs typeface="Helvetica"/>
                  <a:sym typeface="Helvetica"/>
                </a:defRPr>
              </a:lvl1pPr>
            </a:lstStyle>
            <a:p>
              <a:r>
                <a:t>1</a:t>
              </a:r>
            </a:p>
          </p:txBody>
        </p:sp>
        <p:sp>
          <p:nvSpPr>
            <p:cNvPr id="892" name="2"/>
            <p:cNvSpPr txBox="1"/>
            <p:nvPr/>
          </p:nvSpPr>
          <p:spPr>
            <a:xfrm>
              <a:off x="4121823" y="1372163"/>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2</a:t>
              </a:r>
            </a:p>
          </p:txBody>
        </p:sp>
        <p:sp>
          <p:nvSpPr>
            <p:cNvPr id="893" name="3"/>
            <p:cNvSpPr txBox="1"/>
            <p:nvPr/>
          </p:nvSpPr>
          <p:spPr>
            <a:xfrm>
              <a:off x="6493460" y="3729457"/>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3</a:t>
              </a:r>
            </a:p>
          </p:txBody>
        </p:sp>
      </p:grpSp>
      <p:sp>
        <p:nvSpPr>
          <p:cNvPr id="895" name="形状"/>
          <p:cNvSpPr/>
          <p:nvPr/>
        </p:nvSpPr>
        <p:spPr>
          <a:xfrm rot="10800000" flipH="1">
            <a:off x="12777917" y="3165636"/>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p:cNvSpPr/>
          <p:nvPr/>
        </p:nvSpPr>
        <p:spPr>
          <a:xfrm rot="10800000" flipH="1">
            <a:off x="12773546" y="5249075"/>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p:cNvSpPr/>
          <p:nvPr/>
        </p:nvSpPr>
        <p:spPr>
          <a:xfrm rot="10800000" flipH="1">
            <a:off x="12777917" y="7142762"/>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p:cNvSpPr txBox="1"/>
          <p:nvPr/>
        </p:nvSpPr>
        <p:spPr>
          <a:xfrm>
            <a:off x="13143957" y="364879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899" name="Step One"/>
          <p:cNvSpPr txBox="1"/>
          <p:nvPr/>
        </p:nvSpPr>
        <p:spPr>
          <a:xfrm>
            <a:off x="13143958" y="2978380"/>
            <a:ext cx="192853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One</a:t>
            </a:r>
          </a:p>
        </p:txBody>
      </p:sp>
      <p:sp>
        <p:nvSpPr>
          <p:cNvPr id="900" name="Entrepreneurial activities differ substantially depending on the type of organization and creativity involved. Entrepreneurship ranges in scale from solo"/>
          <p:cNvSpPr txBox="1"/>
          <p:nvPr/>
        </p:nvSpPr>
        <p:spPr>
          <a:xfrm>
            <a:off x="13143957" y="5675219"/>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1" name="Step Two"/>
          <p:cNvSpPr txBox="1"/>
          <p:nvPr/>
        </p:nvSpPr>
        <p:spPr>
          <a:xfrm>
            <a:off x="13143958" y="5004810"/>
            <a:ext cx="18969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Two</a:t>
            </a:r>
          </a:p>
        </p:txBody>
      </p:sp>
      <p:sp>
        <p:nvSpPr>
          <p:cNvPr id="902" name="Entrepreneurial activities differ substantially depending on the type of organization and creativity involved. Entrepreneurship ranges in scale from solo"/>
          <p:cNvSpPr txBox="1"/>
          <p:nvPr/>
        </p:nvSpPr>
        <p:spPr>
          <a:xfrm>
            <a:off x="13143957" y="770165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3" name="Step Three"/>
          <p:cNvSpPr txBox="1"/>
          <p:nvPr/>
        </p:nvSpPr>
        <p:spPr>
          <a:xfrm>
            <a:off x="13143958" y="7031239"/>
            <a:ext cx="223278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Three</a:t>
            </a:r>
          </a:p>
        </p:txBody>
      </p:sp>
      <p:sp>
        <p:nvSpPr>
          <p:cNvPr id="904" name="矩形"/>
          <p:cNvSpPr/>
          <p:nvPr/>
        </p:nvSpPr>
        <p:spPr>
          <a:xfrm>
            <a:off x="12773547" y="927877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905" name="Entrepreneurial activities differ substantially depending on the type of organization and creativity involved."/>
          <p:cNvSpPr txBox="1"/>
          <p:nvPr/>
        </p:nvSpPr>
        <p:spPr>
          <a:xfrm>
            <a:off x="13450977" y="9617848"/>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94"/>
                                        </p:tgtEl>
                                        <p:attrNameLst>
                                          <p:attrName>style.visibility</p:attrName>
                                        </p:attrNameLst>
                                      </p:cBhvr>
                                      <p:to>
                                        <p:strVal val="visible"/>
                                      </p:to>
                                    </p:set>
                                    <p:animEffect transition="in" filter="fade">
                                      <p:cBhvr>
                                        <p:cTn id="17" dur="5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95"/>
                                        </p:tgtEl>
                                        <p:attrNameLst>
                                          <p:attrName>style.visibility</p:attrName>
                                        </p:attrNameLst>
                                      </p:cBhvr>
                                      <p:to>
                                        <p:strVal val="visible"/>
                                      </p:to>
                                    </p:set>
                                    <p:animEffect transition="in" filter="fade">
                                      <p:cBhvr>
                                        <p:cTn id="22" dur="500"/>
                                        <p:tgtEl>
                                          <p:spTgt spid="8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99"/>
                                        </p:tgtEl>
                                        <p:attrNameLst>
                                          <p:attrName>style.visibility</p:attrName>
                                        </p:attrNameLst>
                                      </p:cBhvr>
                                      <p:to>
                                        <p:strVal val="visible"/>
                                      </p:to>
                                    </p:set>
                                    <p:animEffect transition="in" filter="fade">
                                      <p:cBhvr>
                                        <p:cTn id="27" dur="500"/>
                                        <p:tgtEl>
                                          <p:spTgt spid="8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98"/>
                                        </p:tgtEl>
                                        <p:attrNameLst>
                                          <p:attrName>style.visibility</p:attrName>
                                        </p:attrNameLst>
                                      </p:cBhvr>
                                      <p:to>
                                        <p:strVal val="visible"/>
                                      </p:to>
                                    </p:set>
                                    <p:animEffect transition="in" filter="fade">
                                      <p:cBhvr>
                                        <p:cTn id="32" dur="500"/>
                                        <p:tgtEl>
                                          <p:spTgt spid="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96"/>
                                        </p:tgtEl>
                                        <p:attrNameLst>
                                          <p:attrName>style.visibility</p:attrName>
                                        </p:attrNameLst>
                                      </p:cBhvr>
                                      <p:to>
                                        <p:strVal val="visible"/>
                                      </p:to>
                                    </p:set>
                                    <p:animEffect transition="in" filter="fade">
                                      <p:cBhvr>
                                        <p:cTn id="37" dur="500"/>
                                        <p:tgtEl>
                                          <p:spTgt spid="8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901"/>
                                        </p:tgtEl>
                                        <p:attrNameLst>
                                          <p:attrName>style.visibility</p:attrName>
                                        </p:attrNameLst>
                                      </p:cBhvr>
                                      <p:to>
                                        <p:strVal val="visible"/>
                                      </p:to>
                                    </p:set>
                                    <p:animEffect transition="in" filter="fade">
                                      <p:cBhvr>
                                        <p:cTn id="42" dur="500"/>
                                        <p:tgtEl>
                                          <p:spTgt spid="9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900"/>
                                        </p:tgtEl>
                                        <p:attrNameLst>
                                          <p:attrName>style.visibility</p:attrName>
                                        </p:attrNameLst>
                                      </p:cBhvr>
                                      <p:to>
                                        <p:strVal val="visible"/>
                                      </p:to>
                                    </p:set>
                                    <p:animEffect transition="in" filter="fade">
                                      <p:cBhvr>
                                        <p:cTn id="47" dur="500"/>
                                        <p:tgtEl>
                                          <p:spTgt spid="90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97"/>
                                        </p:tgtEl>
                                        <p:attrNameLst>
                                          <p:attrName>style.visibility</p:attrName>
                                        </p:attrNameLst>
                                      </p:cBhvr>
                                      <p:to>
                                        <p:strVal val="visible"/>
                                      </p:to>
                                    </p:set>
                                    <p:animEffect transition="in" filter="fade">
                                      <p:cBhvr>
                                        <p:cTn id="52" dur="500"/>
                                        <p:tgtEl>
                                          <p:spTgt spid="89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903"/>
                                        </p:tgtEl>
                                        <p:attrNameLst>
                                          <p:attrName>style.visibility</p:attrName>
                                        </p:attrNameLst>
                                      </p:cBhvr>
                                      <p:to>
                                        <p:strVal val="visible"/>
                                      </p:to>
                                    </p:set>
                                    <p:animEffect transition="in" filter="fade">
                                      <p:cBhvr>
                                        <p:cTn id="57" dur="500"/>
                                        <p:tgtEl>
                                          <p:spTgt spid="90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902"/>
                                        </p:tgtEl>
                                        <p:attrNameLst>
                                          <p:attrName>style.visibility</p:attrName>
                                        </p:attrNameLst>
                                      </p:cBhvr>
                                      <p:to>
                                        <p:strVal val="visible"/>
                                      </p:to>
                                    </p:set>
                                    <p:animEffect transition="in" filter="fade">
                                      <p:cBhvr>
                                        <p:cTn id="62" dur="500"/>
                                        <p:tgtEl>
                                          <p:spTgt spid="90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904"/>
                                        </p:tgtEl>
                                        <p:attrNameLst>
                                          <p:attrName>style.visibility</p:attrName>
                                        </p:attrNameLst>
                                      </p:cBhvr>
                                      <p:to>
                                        <p:strVal val="visible"/>
                                      </p:to>
                                    </p:set>
                                    <p:animEffect transition="in" filter="fade">
                                      <p:cBhvr>
                                        <p:cTn id="67" dur="500"/>
                                        <p:tgtEl>
                                          <p:spTgt spid="9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905"/>
                                        </p:tgtEl>
                                        <p:attrNameLst>
                                          <p:attrName>style.visibility</p:attrName>
                                        </p:attrNameLst>
                                      </p:cBhvr>
                                      <p:to>
                                        <p:strVal val="visible"/>
                                      </p:to>
                                    </p:set>
                                    <p:animEffect transition="in" filter="fade">
                                      <p:cBhvr>
                                        <p:cTn id="7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animBg="1" advAuto="0"/>
      <p:bldP spid="884" grpId="2" animBg="1" advAuto="0"/>
      <p:bldP spid="894" grpId="3" animBg="1" advAuto="0"/>
      <p:bldP spid="895" grpId="4" animBg="1" advAuto="0"/>
      <p:bldP spid="896" grpId="7" animBg="1" advAuto="0"/>
      <p:bldP spid="897" grpId="10" animBg="1" advAuto="0"/>
      <p:bldP spid="898" grpId="6" animBg="1" advAuto="0"/>
      <p:bldP spid="899" grpId="5" animBg="1" advAuto="0"/>
      <p:bldP spid="900" grpId="9" animBg="1" advAuto="0"/>
      <p:bldP spid="901" grpId="8" animBg="1" advAuto="0"/>
      <p:bldP spid="902" grpId="12" animBg="1" advAuto="0"/>
      <p:bldP spid="903" grpId="11" animBg="1" advAuto="0"/>
      <p:bldP spid="904" grpId="13" animBg="1" advAuto="0"/>
      <p:bldP spid="905" grpId="1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endParaR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p>
            <a:pPr defTabSz="1828433">
              <a:lnSpc>
                <a:spcPct val="100000"/>
              </a:lnSpc>
              <a:defRPr sz="2000" b="1">
                <a:solidFill>
                  <a:srgbClr val="FFFFFF"/>
                </a:solidFill>
                <a:latin typeface="Arial"/>
                <a:ea typeface="Arial"/>
                <a:cs typeface="Arial"/>
                <a:sym typeface="Arial"/>
              </a:defRPr>
            </a:pPr>
            <a:r>
              <a:t>OUR</a:t>
            </a:r>
          </a:p>
          <a:p>
            <a:pPr defTabSz="1828433">
              <a:lnSpc>
                <a:spcPct val="100000"/>
              </a:lnSpc>
              <a:defRPr sz="2000" b="1">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fade">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95"/>
                                        </p:tgtEl>
                                        <p:attrNameLst>
                                          <p:attrName>style.visibility</p:attrName>
                                        </p:attrNameLst>
                                      </p:cBhvr>
                                      <p:to>
                                        <p:strVal val="visible"/>
                                      </p:to>
                                    </p:set>
                                    <p:animEffect transition="in" filter="fade">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37"/>
                                        </p:tgtEl>
                                        <p:attrNameLst>
                                          <p:attrName>style.visibility</p:attrName>
                                        </p:attrNameLst>
                                      </p:cBhvr>
                                      <p:to>
                                        <p:strVal val="visible"/>
                                      </p:to>
                                    </p:set>
                                    <p:animEffect transition="in" filter="fade">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44"/>
                                        </p:tgtEl>
                                        <p:attrNameLst>
                                          <p:attrName>style.visibility</p:attrName>
                                        </p:attrNameLst>
                                      </p:cBhvr>
                                      <p:to>
                                        <p:strVal val="visible"/>
                                      </p:to>
                                    </p:set>
                                    <p:animEffect transition="in" filter="fade">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039"/>
                                        </p:tgtEl>
                                        <p:attrNameLst>
                                          <p:attrName>style.visibility</p:attrName>
                                        </p:attrNameLst>
                                      </p:cBhvr>
                                      <p:to>
                                        <p:strVal val="visible"/>
                                      </p:to>
                                    </p:set>
                                    <p:animEffect transition="in" filter="fade">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84"/>
                                        </p:tgtEl>
                                        <p:attrNameLst>
                                          <p:attrName>style.visibility</p:attrName>
                                        </p:attrNameLst>
                                      </p:cBhvr>
                                      <p:to>
                                        <p:strVal val="visible"/>
                                      </p:to>
                                    </p:set>
                                    <p:animEffect transition="in" filter="fade">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18"/>
                                        </p:tgtEl>
                                        <p:attrNameLst>
                                          <p:attrName>style.visibility</p:attrName>
                                        </p:attrNameLst>
                                      </p:cBhvr>
                                      <p:to>
                                        <p:strVal val="visible"/>
                                      </p:to>
                                    </p:set>
                                    <p:animEffect transition="in" filter="fade">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034"/>
                                        </p:tgtEl>
                                        <p:attrNameLst>
                                          <p:attrName>style.visibility</p:attrName>
                                        </p:attrNameLst>
                                      </p:cBhvr>
                                      <p:to>
                                        <p:strVal val="visible"/>
                                      </p:to>
                                    </p:set>
                                    <p:animEffect transition="in" filter="fade">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74"/>
                                        </p:tgtEl>
                                        <p:attrNameLst>
                                          <p:attrName>style.visibility</p:attrName>
                                        </p:attrNameLst>
                                      </p:cBhvr>
                                      <p:to>
                                        <p:strVal val="visible"/>
                                      </p:to>
                                    </p:set>
                                    <p:animEffect transition="in" filter="fade">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82"/>
                                        </p:tgtEl>
                                        <p:attrNameLst>
                                          <p:attrName>style.visibility</p:attrName>
                                        </p:attrNameLst>
                                      </p:cBhvr>
                                      <p:to>
                                        <p:strVal val="visible"/>
                                      </p:to>
                                    </p:set>
                                    <p:animEffect transition="in" filter="fade">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083"/>
                                        </p:tgtEl>
                                        <p:attrNameLst>
                                          <p:attrName>style.visibility</p:attrName>
                                        </p:attrNameLst>
                                      </p:cBhvr>
                                      <p:to>
                                        <p:strVal val="visible"/>
                                      </p:to>
                                    </p:set>
                                    <p:animEffect transition="in" filter="fade">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31"/>
                                        </p:tgtEl>
                                        <p:attrNameLst>
                                          <p:attrName>style.visibility</p:attrName>
                                        </p:attrNameLst>
                                      </p:cBhvr>
                                      <p:to>
                                        <p:strVal val="visible"/>
                                      </p:to>
                                    </p:set>
                                    <p:animEffect transition="in" filter="fade">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932"/>
                                        </p:tgtEl>
                                        <p:attrNameLst>
                                          <p:attrName>style.visibility</p:attrName>
                                        </p:attrNameLst>
                                      </p:cBhvr>
                                      <p:to>
                                        <p:strVal val="visible"/>
                                      </p:to>
                                    </p:set>
                                    <p:animEffect transition="in" filter="fade">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005"/>
                                        </p:tgtEl>
                                        <p:attrNameLst>
                                          <p:attrName>style.visibility</p:attrName>
                                        </p:attrNameLst>
                                      </p:cBhvr>
                                      <p:to>
                                        <p:strVal val="visible"/>
                                      </p:to>
                                    </p:set>
                                    <p:animEffect transition="in" filter="fade">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069"/>
                                        </p:tgtEl>
                                        <p:attrNameLst>
                                          <p:attrName>style.visibility</p:attrName>
                                        </p:attrNameLst>
                                      </p:cBhvr>
                                      <p:to>
                                        <p:strVal val="visible"/>
                                      </p:to>
                                    </p:set>
                                    <p:animEffect transition="in" filter="fade">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026"/>
                                        </p:tgtEl>
                                        <p:attrNameLst>
                                          <p:attrName>style.visibility</p:attrName>
                                        </p:attrNameLst>
                                      </p:cBhvr>
                                      <p:to>
                                        <p:strVal val="visible"/>
                                      </p:to>
                                    </p:set>
                                    <p:animEffect transition="in" filter="fade">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058"/>
                                        </p:tgtEl>
                                        <p:attrNameLst>
                                          <p:attrName>style.visibility</p:attrName>
                                        </p:attrNameLst>
                                      </p:cBhvr>
                                      <p:to>
                                        <p:strVal val="visible"/>
                                      </p:to>
                                    </p:set>
                                    <p:animEffect transition="in" filter="fade">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081"/>
                                        </p:tgtEl>
                                        <p:attrNameLst>
                                          <p:attrName>style.visibility</p:attrName>
                                        </p:attrNameLst>
                                      </p:cBhvr>
                                      <p:to>
                                        <p:strVal val="visible"/>
                                      </p:to>
                                    </p:set>
                                    <p:animEffect transition="in" filter="fade">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076"/>
                                        </p:tgtEl>
                                        <p:attrNameLst>
                                          <p:attrName>style.visibility</p:attrName>
                                        </p:attrNameLst>
                                      </p:cBhvr>
                                      <p:to>
                                        <p:strVal val="visible"/>
                                      </p:to>
                                    </p:set>
                                    <p:animEffect transition="in" filter="fade">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086"/>
                                        </p:tgtEl>
                                        <p:attrNameLst>
                                          <p:attrName>style.visibility</p:attrName>
                                        </p:attrNameLst>
                                      </p:cBhvr>
                                      <p:to>
                                        <p:strVal val="visible"/>
                                      </p:to>
                                    </p:set>
                                    <p:animEffect transition="in" filter="fade">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047"/>
                                        </p:tgtEl>
                                        <p:attrNameLst>
                                          <p:attrName>style.visibility</p:attrName>
                                        </p:attrNameLst>
                                      </p:cBhvr>
                                      <p:to>
                                        <p:strVal val="visible"/>
                                      </p:to>
                                    </p:set>
                                    <p:animEffect transition="in" filter="fade">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053"/>
                                        </p:tgtEl>
                                        <p:attrNameLst>
                                          <p:attrName>style.visibility</p:attrName>
                                        </p:attrNameLst>
                                      </p:cBhvr>
                                      <p:to>
                                        <p:strVal val="visible"/>
                                      </p:to>
                                    </p:set>
                                    <p:animEffect transition="in" filter="fade">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060"/>
                                        </p:tgtEl>
                                        <p:attrNameLst>
                                          <p:attrName>style.visibility</p:attrName>
                                        </p:attrNameLst>
                                      </p:cBhvr>
                                      <p:to>
                                        <p:strVal val="visible"/>
                                      </p:to>
                                    </p:set>
                                    <p:animEffect transition="in" filter="fade">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048"/>
                                        </p:tgtEl>
                                        <p:attrNameLst>
                                          <p:attrName>style.visibility</p:attrName>
                                        </p:attrNameLst>
                                      </p:cBhvr>
                                      <p:to>
                                        <p:strVal val="visible"/>
                                      </p:to>
                                    </p:set>
                                    <p:animEffect transition="in" filter="fade">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085"/>
                                        </p:tgtEl>
                                        <p:attrNameLst>
                                          <p:attrName>style.visibility</p:attrName>
                                        </p:attrNameLst>
                                      </p:cBhvr>
                                      <p:to>
                                        <p:strVal val="visible"/>
                                      </p:to>
                                    </p:set>
                                    <p:animEffect transition="in" filter="fade">
                                      <p:cBhvr>
                                        <p:cTn id="13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15" animBg="1" advAuto="0"/>
      <p:bldP spid="941" grpId="4" animBg="1" advAuto="0"/>
      <p:bldP spid="995" grpId="3" animBg="1" advAuto="0"/>
      <p:bldP spid="1005" grpId="16" animBg="1" advAuto="0"/>
      <p:bldP spid="1018" grpId="9" animBg="1" advAuto="0"/>
      <p:bldP spid="1026" grpId="18" animBg="1" advAuto="0"/>
      <p:bldP spid="1031" grpId="14" animBg="1" advAuto="0"/>
      <p:bldP spid="1034" grpId="10" animBg="1" advAuto="0"/>
      <p:bldP spid="1037" grpId="5" animBg="1" advAuto="0"/>
      <p:bldP spid="1039" grpId="7" animBg="1" advAuto="0"/>
      <p:bldP spid="1044" grpId="6" animBg="1" advAuto="0"/>
      <p:bldP spid="1047" grpId="23" animBg="1" advAuto="0"/>
      <p:bldP spid="1048" grpId="26" animBg="1" advAuto="0"/>
      <p:bldP spid="1053" grpId="24" animBg="1" advAuto="0"/>
      <p:bldP spid="1058" grpId="19" animBg="1" advAuto="0"/>
      <p:bldP spid="1060" grpId="25" animBg="1" advAuto="0"/>
      <p:bldP spid="1069" grpId="17" animBg="1" advAuto="0"/>
      <p:bldP spid="1074" grpId="11" animBg="1" advAuto="0"/>
      <p:bldP spid="1076" grpId="21" animBg="1" advAuto="0"/>
      <p:bldP spid="1081" grpId="20" animBg="1" advAuto="0"/>
      <p:bldP spid="1082" grpId="12" animBg="1" advAuto="0"/>
      <p:bldP spid="1083" grpId="13" animBg="1" advAuto="0"/>
      <p:bldP spid="1084" grpId="8" animBg="1" advAuto="0"/>
      <p:bldP spid="1085" grpId="27" animBg="1" advAuto="0"/>
      <p:bldP spid="1086" grpId="22" animBg="1" advAuto="0"/>
      <p:bldP spid="1087" grpId="1" animBg="1" advAuto="0"/>
      <p:bldP spid="1088"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4"/>
                                        </p:tgtEl>
                                        <p:attrNameLst>
                                          <p:attrName>style.visibility</p:attrName>
                                        </p:attrNameLst>
                                      </p:cBhvr>
                                      <p:to>
                                        <p:strVal val="visible"/>
                                      </p:to>
                                    </p:set>
                                    <p:animEffect transition="in" filter="fade">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5"/>
                                        </p:tgtEl>
                                        <p:attrNameLst>
                                          <p:attrName>style.visibility</p:attrName>
                                        </p:attrNameLst>
                                      </p:cBhvr>
                                      <p:to>
                                        <p:strVal val="visible"/>
                                      </p:to>
                                    </p:set>
                                    <p:animEffect transition="in" filter="fade">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91"/>
                                        </p:tgtEl>
                                        <p:attrNameLst>
                                          <p:attrName>style.visibility</p:attrName>
                                        </p:attrNameLst>
                                      </p:cBhvr>
                                      <p:to>
                                        <p:strVal val="visible"/>
                                      </p:to>
                                    </p:set>
                                    <p:animEffect transition="in" filter="fade">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0"/>
                                        </p:tgtEl>
                                        <p:attrNameLst>
                                          <p:attrName>style.visibility</p:attrName>
                                        </p:attrNameLst>
                                      </p:cBhvr>
                                      <p:to>
                                        <p:strVal val="visible"/>
                                      </p:to>
                                    </p:set>
                                    <p:animEffect transition="in" filter="fade">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95"/>
                                        </p:tgtEl>
                                        <p:attrNameLst>
                                          <p:attrName>style.visibility</p:attrName>
                                        </p:attrNameLst>
                                      </p:cBhvr>
                                      <p:to>
                                        <p:strVal val="visible"/>
                                      </p:to>
                                    </p:set>
                                    <p:animEffect transition="in" filter="fade">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92"/>
                                        </p:tgtEl>
                                        <p:attrNameLst>
                                          <p:attrName>style.visibility</p:attrName>
                                        </p:attrNameLst>
                                      </p:cBhvr>
                                      <p:to>
                                        <p:strVal val="visible"/>
                                      </p:to>
                                    </p:set>
                                    <p:animEffect transition="in" filter="fade">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01"/>
                                        </p:tgtEl>
                                        <p:attrNameLst>
                                          <p:attrName>style.visibility</p:attrName>
                                        </p:attrNameLst>
                                      </p:cBhvr>
                                      <p:to>
                                        <p:strVal val="visible"/>
                                      </p:to>
                                    </p:set>
                                    <p:animEffect transition="in" filter="fade">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96"/>
                                        </p:tgtEl>
                                        <p:attrNameLst>
                                          <p:attrName>style.visibility</p:attrName>
                                        </p:attrNameLst>
                                      </p:cBhvr>
                                      <p:to>
                                        <p:strVal val="visible"/>
                                      </p:to>
                                    </p:set>
                                    <p:animEffect transition="in" filter="fade">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93"/>
                                        </p:tgtEl>
                                        <p:attrNameLst>
                                          <p:attrName>style.visibility</p:attrName>
                                        </p:attrNameLst>
                                      </p:cBhvr>
                                      <p:to>
                                        <p:strVal val="visible"/>
                                      </p:to>
                                    </p:set>
                                    <p:animEffect transition="in" filter="fade">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02"/>
                                        </p:tgtEl>
                                        <p:attrNameLst>
                                          <p:attrName>style.visibility</p:attrName>
                                        </p:attrNameLst>
                                      </p:cBhvr>
                                      <p:to>
                                        <p:strVal val="visible"/>
                                      </p:to>
                                    </p:set>
                                    <p:animEffect transition="in" filter="fade">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97"/>
                                        </p:tgtEl>
                                        <p:attrNameLst>
                                          <p:attrName>style.visibility</p:attrName>
                                        </p:attrNameLst>
                                      </p:cBhvr>
                                      <p:to>
                                        <p:strVal val="visible"/>
                                      </p:to>
                                    </p:set>
                                    <p:animEffect transition="in" filter="fade">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94"/>
                                        </p:tgtEl>
                                        <p:attrNameLst>
                                          <p:attrName>style.visibility</p:attrName>
                                        </p:attrNameLst>
                                      </p:cBhvr>
                                      <p:to>
                                        <p:strVal val="visible"/>
                                      </p:to>
                                    </p:set>
                                    <p:animEffect transition="in" filter="fade">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03"/>
                                        </p:tgtEl>
                                        <p:attrNameLst>
                                          <p:attrName>style.visibility</p:attrName>
                                        </p:attrNameLst>
                                      </p:cBhvr>
                                      <p:to>
                                        <p:strVal val="visible"/>
                                      </p:to>
                                    </p:set>
                                    <p:animEffect transition="in" filter="fade">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98"/>
                                        </p:tgtEl>
                                        <p:attrNameLst>
                                          <p:attrName>style.visibility</p:attrName>
                                        </p:attrNameLst>
                                      </p:cBhvr>
                                      <p:to>
                                        <p:strVal val="visible"/>
                                      </p:to>
                                    </p:set>
                                    <p:animEffect transition="in" filter="fade">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099"/>
                                        </p:tgtEl>
                                        <p:attrNameLst>
                                          <p:attrName>style.visibility</p:attrName>
                                        </p:attrNameLst>
                                      </p:cBhvr>
                                      <p:to>
                                        <p:strVal val="visible"/>
                                      </p:to>
                                    </p:set>
                                    <p:animEffect transition="in" filter="fade">
                                      <p:cBhvr>
                                        <p:cTn id="77" dur="500"/>
                                        <p:tgtEl>
                                          <p:spTgt spid="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 grpId="3" animBg="1" advAuto="0"/>
      <p:bldP spid="1092" grpId="6" animBg="1" advAuto="0"/>
      <p:bldP spid="1093" grpId="9" animBg="1" advAuto="0"/>
      <p:bldP spid="1094" grpId="12" animBg="1" advAuto="0"/>
      <p:bldP spid="1095" grpId="5" animBg="1" advAuto="0"/>
      <p:bldP spid="1096" grpId="8" animBg="1" advAuto="0"/>
      <p:bldP spid="1097" grpId="11" animBg="1" advAuto="0"/>
      <p:bldP spid="1098" grpId="14" animBg="1" advAuto="0"/>
      <p:bldP spid="1099" grpId="15" animBg="1" advAuto="0"/>
      <p:bldP spid="1100" grpId="4" animBg="1" advAuto="0"/>
      <p:bldP spid="1101" grpId="7" animBg="1" advAuto="0"/>
      <p:bldP spid="1102" grpId="10" animBg="1" advAuto="0"/>
      <p:bldP spid="1103" grpId="13" animBg="1" advAuto="0"/>
      <p:bldP spid="1104" grpId="1" animBg="1" advAuto="0"/>
      <p:bldP spid="1105"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266" name="Send to Back 2.jpg" descr="Send to Back 2.jpg"/>
          <p:cNvPicPr>
            <a:picLocks noChangeAspect="1"/>
          </p:cNvPicPr>
          <p:nvPr/>
        </p:nvPicPr>
        <p:blipFill>
          <a:blip r:embed="rId2">
            <a:extLst/>
          </a:blip>
          <a:srcRect t="81"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11400" b="1">
                <a:solidFill>
                  <a:srgbClr val="FFFFFF"/>
                </a:solidFill>
                <a:latin typeface="Helvetica"/>
                <a:ea typeface="Helvetica"/>
                <a:cs typeface="Helvetica"/>
                <a:sym typeface="Helvetica"/>
              </a:defRPr>
            </a:lvl1pPr>
          </a:lstStyle>
          <a:p>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69"/>
                                        </p:tgtEl>
                                        <p:attrNameLst>
                                          <p:attrName>style.visibility</p:attrName>
                                        </p:attrNameLst>
                                      </p:cBhvr>
                                      <p:to>
                                        <p:strVal val="visible"/>
                                      </p:to>
                                    </p:set>
                                    <p:animEffect transition="in" filter="fade">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70"/>
                                        </p:tgtEl>
                                        <p:attrNameLst>
                                          <p:attrName>style.visibility</p:attrName>
                                        </p:attrNameLst>
                                      </p:cBhvr>
                                      <p:to>
                                        <p:strVal val="visible"/>
                                      </p:to>
                                    </p:set>
                                    <p:animEffect transition="in" filter="fade">
                                      <p:cBhvr>
                                        <p:cTn id="2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2" animBg="1" advAuto="0"/>
      <p:bldP spid="269" grpId="3" animBg="1" advAuto="0"/>
      <p:bldP spid="270" grpId="4" animBg="1" advAuto="0"/>
      <p:bldP spid="27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14"/>
                                        </p:tgtEl>
                                        <p:attrNameLst>
                                          <p:attrName>style.visibility</p:attrName>
                                        </p:attrNameLst>
                                      </p:cBhvr>
                                      <p:to>
                                        <p:strVal val="visible"/>
                                      </p:to>
                                    </p:set>
                                    <p:animEffect transition="in" filter="fade">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8"/>
                                        </p:tgtEl>
                                        <p:attrNameLst>
                                          <p:attrName>style.visibility</p:attrName>
                                        </p:attrNameLst>
                                      </p:cBhvr>
                                      <p:to>
                                        <p:strVal val="visible"/>
                                      </p:to>
                                    </p:set>
                                    <p:animEffect transition="in" filter="fade">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9"/>
                                        </p:tgtEl>
                                        <p:attrNameLst>
                                          <p:attrName>style.visibility</p:attrName>
                                        </p:attrNameLst>
                                      </p:cBhvr>
                                      <p:to>
                                        <p:strVal val="visible"/>
                                      </p:to>
                                    </p:set>
                                    <p:animEffect transition="in" filter="fade">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3"/>
                                        </p:tgtEl>
                                        <p:attrNameLst>
                                          <p:attrName>style.visibility</p:attrName>
                                        </p:attrNameLst>
                                      </p:cBhvr>
                                      <p:to>
                                        <p:strVal val="visible"/>
                                      </p:to>
                                    </p:set>
                                    <p:animEffect transition="in" filter="fade">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19"/>
                                        </p:tgtEl>
                                        <p:attrNameLst>
                                          <p:attrName>style.visibility</p:attrName>
                                        </p:attrNameLst>
                                      </p:cBhvr>
                                      <p:to>
                                        <p:strVal val="visible"/>
                                      </p:to>
                                    </p:set>
                                    <p:animEffect transition="in" filter="fade">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20"/>
                                        </p:tgtEl>
                                        <p:attrNameLst>
                                          <p:attrName>style.visibility</p:attrName>
                                        </p:attrNameLst>
                                      </p:cBhvr>
                                      <p:to>
                                        <p:strVal val="visible"/>
                                      </p:to>
                                    </p:set>
                                    <p:animEffect transition="in" filter="fade">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10"/>
                                        </p:tgtEl>
                                        <p:attrNameLst>
                                          <p:attrName>style.visibility</p:attrName>
                                        </p:attrNameLst>
                                      </p:cBhvr>
                                      <p:to>
                                        <p:strVal val="visible"/>
                                      </p:to>
                                    </p:set>
                                    <p:animEffect transition="in" filter="fade">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24"/>
                                        </p:tgtEl>
                                        <p:attrNameLst>
                                          <p:attrName>style.visibility</p:attrName>
                                        </p:attrNameLst>
                                      </p:cBhvr>
                                      <p:to>
                                        <p:strVal val="visible"/>
                                      </p:to>
                                    </p:set>
                                    <p:animEffect transition="in" filter="fade">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15"/>
                                        </p:tgtEl>
                                        <p:attrNameLst>
                                          <p:attrName>style.visibility</p:attrName>
                                        </p:attrNameLst>
                                      </p:cBhvr>
                                      <p:to>
                                        <p:strVal val="visible"/>
                                      </p:to>
                                    </p:set>
                                    <p:animEffect transition="in" filter="fade">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16"/>
                                        </p:tgtEl>
                                        <p:attrNameLst>
                                          <p:attrName>style.visibility</p:attrName>
                                        </p:attrNameLst>
                                      </p:cBhvr>
                                      <p:to>
                                        <p:strVal val="visible"/>
                                      </p:to>
                                    </p:set>
                                    <p:animEffect transition="in" filter="fade">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11"/>
                                        </p:tgtEl>
                                        <p:attrNameLst>
                                          <p:attrName>style.visibility</p:attrName>
                                        </p:attrNameLst>
                                      </p:cBhvr>
                                      <p:to>
                                        <p:strVal val="visible"/>
                                      </p:to>
                                    </p:set>
                                    <p:animEffect transition="in" filter="fade">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21"/>
                                        </p:tgtEl>
                                        <p:attrNameLst>
                                          <p:attrName>style.visibility</p:attrName>
                                        </p:attrNameLst>
                                      </p:cBhvr>
                                      <p:to>
                                        <p:strVal val="visible"/>
                                      </p:to>
                                    </p:set>
                                    <p:animEffect transition="in" filter="fade">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22"/>
                                        </p:tgtEl>
                                        <p:attrNameLst>
                                          <p:attrName>style.visibility</p:attrName>
                                        </p:attrNameLst>
                                      </p:cBhvr>
                                      <p:to>
                                        <p:strVal val="visible"/>
                                      </p:to>
                                    </p:set>
                                    <p:animEffect transition="in" filter="fade">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12"/>
                                        </p:tgtEl>
                                        <p:attrNameLst>
                                          <p:attrName>style.visibility</p:attrName>
                                        </p:attrNameLst>
                                      </p:cBhvr>
                                      <p:to>
                                        <p:strVal val="visible"/>
                                      </p:to>
                                    </p:set>
                                    <p:animEffect transition="in" filter="fade">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26"/>
                                        </p:tgtEl>
                                        <p:attrNameLst>
                                          <p:attrName>style.visibility</p:attrName>
                                        </p:attrNameLst>
                                      </p:cBhvr>
                                      <p:to>
                                        <p:strVal val="visible"/>
                                      </p:to>
                                    </p:set>
                                    <p:animEffect transition="in" filter="fade">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17"/>
                                        </p:tgtEl>
                                        <p:attrNameLst>
                                          <p:attrName>style.visibility</p:attrName>
                                        </p:attrNameLst>
                                      </p:cBhvr>
                                      <p:to>
                                        <p:strVal val="visible"/>
                                      </p:to>
                                    </p:set>
                                    <p:animEffect transition="in" filter="fade">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18"/>
                                        </p:tgtEl>
                                        <p:attrNameLst>
                                          <p:attrName>style.visibility</p:attrName>
                                        </p:attrNameLst>
                                      </p:cBhvr>
                                      <p:to>
                                        <p:strVal val="visible"/>
                                      </p:to>
                                    </p:set>
                                    <p:animEffect transition="in" filter="fade">
                                      <p:cBhvr>
                                        <p:cTn id="97" dur="5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3" animBg="1" advAuto="0"/>
      <p:bldP spid="1109" grpId="4" animBg="1" advAuto="0"/>
      <p:bldP spid="1110" grpId="8" animBg="1" advAuto="0"/>
      <p:bldP spid="1111" grpId="12" animBg="1" advAuto="0"/>
      <p:bldP spid="1112" grpId="16" animBg="1" advAuto="0"/>
      <p:bldP spid="1113" grpId="1" animBg="1" advAuto="0"/>
      <p:bldP spid="1114" grpId="2" animBg="1" advAuto="0"/>
      <p:bldP spid="1115" grpId="10" animBg="1" advAuto="0"/>
      <p:bldP spid="1116" grpId="11" animBg="1" advAuto="0"/>
      <p:bldP spid="1117" grpId="18" animBg="1" advAuto="0"/>
      <p:bldP spid="1118" grpId="19" animBg="1" advAuto="0"/>
      <p:bldP spid="1119" grpId="6" animBg="1" advAuto="0"/>
      <p:bldP spid="1120" grpId="7" animBg="1" advAuto="0"/>
      <p:bldP spid="1121" grpId="14" animBg="1" advAuto="0"/>
      <p:bldP spid="1122" grpId="15" animBg="1" advAuto="0"/>
      <p:bldP spid="1123" grpId="5" animBg="1" advAuto="0"/>
      <p:bldP spid="1124" grpId="9" animBg="1" advAuto="0"/>
      <p:bldP spid="1125" grpId="13" animBg="1" advAuto="0"/>
      <p:bldP spid="1126" grpId="17"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endParaR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0D73B2"/>
            </a:solidFill>
            <a:miter/>
          </a:ln>
        </p:spPr>
        <p:txBody>
          <a:bodyPr/>
          <a:lstStyle/>
          <a:p>
            <a:endParaR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175">
            <a:solidFill>
              <a:srgbClr val="0D73B2"/>
            </a:solidFill>
            <a:miter/>
          </a:ln>
        </p:spPr>
        <p:txBody>
          <a:bodyPr/>
          <a:lstStyle/>
          <a:p>
            <a:endParaR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29"/>
                                        </p:tgtEl>
                                        <p:attrNameLst>
                                          <p:attrName>style.visibility</p:attrName>
                                        </p:attrNameLst>
                                      </p:cBhvr>
                                      <p:to>
                                        <p:strVal val="visible"/>
                                      </p:to>
                                    </p:set>
                                    <p:animEffect transition="in" filter="fade">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30"/>
                                        </p:tgtEl>
                                        <p:attrNameLst>
                                          <p:attrName>style.visibility</p:attrName>
                                        </p:attrNameLst>
                                      </p:cBhvr>
                                      <p:to>
                                        <p:strVal val="visible"/>
                                      </p:to>
                                    </p:set>
                                    <p:animEffect transition="in" filter="fade">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7"/>
                                        </p:tgtEl>
                                        <p:attrNameLst>
                                          <p:attrName>style.visibility</p:attrName>
                                        </p:attrNameLst>
                                      </p:cBhvr>
                                      <p:to>
                                        <p:strVal val="visible"/>
                                      </p:to>
                                    </p:set>
                                    <p:animEffect transition="in" filter="fade">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43"/>
                                        </p:tgtEl>
                                        <p:attrNameLst>
                                          <p:attrName>style.visibility</p:attrName>
                                        </p:attrNameLst>
                                      </p:cBhvr>
                                      <p:to>
                                        <p:strVal val="visible"/>
                                      </p:to>
                                    </p:set>
                                    <p:animEffect transition="in" filter="fade">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9"/>
                                        </p:tgtEl>
                                        <p:attrNameLst>
                                          <p:attrName>style.visibility</p:attrName>
                                        </p:attrNameLst>
                                      </p:cBhvr>
                                      <p:to>
                                        <p:strVal val="visible"/>
                                      </p:to>
                                    </p:set>
                                    <p:animEffect transition="in" filter="fade">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35"/>
                                        </p:tgtEl>
                                        <p:attrNameLst>
                                          <p:attrName>style.visibility</p:attrName>
                                        </p:attrNameLst>
                                      </p:cBhvr>
                                      <p:to>
                                        <p:strVal val="visible"/>
                                      </p:to>
                                    </p:set>
                                    <p:animEffect transition="in" filter="fade">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46"/>
                                        </p:tgtEl>
                                        <p:attrNameLst>
                                          <p:attrName>style.visibility</p:attrName>
                                        </p:attrNameLst>
                                      </p:cBhvr>
                                      <p:to>
                                        <p:strVal val="visible"/>
                                      </p:to>
                                    </p:set>
                                    <p:animEffect transition="in" filter="fade">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32"/>
                                        </p:tgtEl>
                                        <p:attrNameLst>
                                          <p:attrName>style.visibility</p:attrName>
                                        </p:attrNameLst>
                                      </p:cBhvr>
                                      <p:to>
                                        <p:strVal val="visible"/>
                                      </p:to>
                                    </p:set>
                                    <p:animEffect transition="in" filter="fade">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37"/>
                                        </p:tgtEl>
                                        <p:attrNameLst>
                                          <p:attrName>style.visibility</p:attrName>
                                        </p:attrNameLst>
                                      </p:cBhvr>
                                      <p:to>
                                        <p:strVal val="visible"/>
                                      </p:to>
                                    </p:set>
                                    <p:animEffect transition="in" filter="fade">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51"/>
                                        </p:tgtEl>
                                        <p:attrNameLst>
                                          <p:attrName>style.visibility</p:attrName>
                                        </p:attrNameLst>
                                      </p:cBhvr>
                                      <p:to>
                                        <p:strVal val="visible"/>
                                      </p:to>
                                    </p:set>
                                    <p:animEffect transition="in" filter="fade">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55"/>
                                        </p:tgtEl>
                                        <p:attrNameLst>
                                          <p:attrName>style.visibility</p:attrName>
                                        </p:attrNameLst>
                                      </p:cBhvr>
                                      <p:to>
                                        <p:strVal val="visible"/>
                                      </p:to>
                                    </p:set>
                                    <p:animEffect transition="in" filter="fade">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31"/>
                                        </p:tgtEl>
                                        <p:attrNameLst>
                                          <p:attrName>style.visibility</p:attrName>
                                        </p:attrNameLst>
                                      </p:cBhvr>
                                      <p:to>
                                        <p:strVal val="visible"/>
                                      </p:to>
                                    </p:set>
                                    <p:animEffect transition="in" filter="fade">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39"/>
                                        </p:tgtEl>
                                        <p:attrNameLst>
                                          <p:attrName>style.visibility</p:attrName>
                                        </p:attrNameLst>
                                      </p:cBhvr>
                                      <p:to>
                                        <p:strVal val="visible"/>
                                      </p:to>
                                    </p:set>
                                    <p:animEffect transition="in" filter="fade">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50"/>
                                        </p:tgtEl>
                                        <p:attrNameLst>
                                          <p:attrName>style.visibility</p:attrName>
                                        </p:attrNameLst>
                                      </p:cBhvr>
                                      <p:to>
                                        <p:strVal val="visible"/>
                                      </p:to>
                                    </p:set>
                                    <p:animEffect transition="in" filter="fade">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56"/>
                                        </p:tgtEl>
                                        <p:attrNameLst>
                                          <p:attrName>style.visibility</p:attrName>
                                        </p:attrNameLst>
                                      </p:cBhvr>
                                      <p:to>
                                        <p:strVal val="visible"/>
                                      </p:to>
                                    </p:set>
                                    <p:animEffect transition="in" filter="fade">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58"/>
                                        </p:tgtEl>
                                        <p:attrNameLst>
                                          <p:attrName>style.visibility</p:attrName>
                                        </p:attrNameLst>
                                      </p:cBhvr>
                                      <p:to>
                                        <p:strVal val="visible"/>
                                      </p:to>
                                    </p:set>
                                    <p:animEffect transition="in" filter="fade">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36"/>
                                        </p:tgtEl>
                                        <p:attrNameLst>
                                          <p:attrName>style.visibility</p:attrName>
                                        </p:attrNameLst>
                                      </p:cBhvr>
                                      <p:to>
                                        <p:strVal val="visible"/>
                                      </p:to>
                                    </p:set>
                                    <p:animEffect transition="in" filter="fade">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49"/>
                                        </p:tgtEl>
                                        <p:attrNameLst>
                                          <p:attrName>style.visibility</p:attrName>
                                        </p:attrNameLst>
                                      </p:cBhvr>
                                      <p:to>
                                        <p:strVal val="visible"/>
                                      </p:to>
                                    </p:set>
                                    <p:animEffect transition="in" filter="fade">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52"/>
                                        </p:tgtEl>
                                        <p:attrNameLst>
                                          <p:attrName>style.visibility</p:attrName>
                                        </p:attrNameLst>
                                      </p:cBhvr>
                                      <p:to>
                                        <p:strVal val="visible"/>
                                      </p:to>
                                    </p:set>
                                    <p:animEffect transition="in" filter="fade">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33"/>
                                        </p:tgtEl>
                                        <p:attrNameLst>
                                          <p:attrName>style.visibility</p:attrName>
                                        </p:attrNameLst>
                                      </p:cBhvr>
                                      <p:to>
                                        <p:strVal val="visible"/>
                                      </p:to>
                                    </p:set>
                                    <p:animEffect transition="in" filter="fade">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38"/>
                                        </p:tgtEl>
                                        <p:attrNameLst>
                                          <p:attrName>style.visibility</p:attrName>
                                        </p:attrNameLst>
                                      </p:cBhvr>
                                      <p:to>
                                        <p:strVal val="visible"/>
                                      </p:to>
                                    </p:set>
                                    <p:animEffect transition="in" filter="fade">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48"/>
                                        </p:tgtEl>
                                        <p:attrNameLst>
                                          <p:attrName>style.visibility</p:attrName>
                                        </p:attrNameLst>
                                      </p:cBhvr>
                                      <p:to>
                                        <p:strVal val="visible"/>
                                      </p:to>
                                    </p:set>
                                    <p:animEffect transition="in" filter="fade">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54"/>
                                        </p:tgtEl>
                                        <p:attrNameLst>
                                          <p:attrName>style.visibility</p:attrName>
                                        </p:attrNameLst>
                                      </p:cBhvr>
                                      <p:to>
                                        <p:strVal val="visible"/>
                                      </p:to>
                                    </p:set>
                                    <p:animEffect transition="in" filter="fade">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134"/>
                                        </p:tgtEl>
                                        <p:attrNameLst>
                                          <p:attrName>style.visibility</p:attrName>
                                        </p:attrNameLst>
                                      </p:cBhvr>
                                      <p:to>
                                        <p:strVal val="visible"/>
                                      </p:to>
                                    </p:set>
                                    <p:animEffect transition="in" filter="fade">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140"/>
                                        </p:tgtEl>
                                        <p:attrNameLst>
                                          <p:attrName>style.visibility</p:attrName>
                                        </p:attrNameLst>
                                      </p:cBhvr>
                                      <p:to>
                                        <p:strVal val="visible"/>
                                      </p:to>
                                    </p:set>
                                    <p:animEffect transition="in" filter="fade">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147"/>
                                        </p:tgtEl>
                                        <p:attrNameLst>
                                          <p:attrName>style.visibility</p:attrName>
                                        </p:attrNameLst>
                                      </p:cBhvr>
                                      <p:to>
                                        <p:strVal val="visible"/>
                                      </p:to>
                                    </p:set>
                                    <p:animEffect transition="in" filter="fade">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153"/>
                                        </p:tgtEl>
                                        <p:attrNameLst>
                                          <p:attrName>style.visibility</p:attrName>
                                        </p:attrNameLst>
                                      </p:cBhvr>
                                      <p:to>
                                        <p:strVal val="visible"/>
                                      </p:to>
                                    </p:set>
                                    <p:animEffect transition="in" filter="fade">
                                      <p:cBhvr>
                                        <p:cTn id="137" dur="500"/>
                                        <p:tgtEl>
                                          <p:spTgt spid="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1" animBg="1" advAuto="0"/>
      <p:bldP spid="1130" grpId="2" animBg="1" advAuto="0"/>
      <p:bldP spid="1131" grpId="12" animBg="1" advAuto="0"/>
      <p:bldP spid="1132" grpId="8" animBg="1" advAuto="0"/>
      <p:bldP spid="1133" grpId="20" animBg="1" advAuto="0"/>
      <p:bldP spid="1134" grpId="24" animBg="1" advAuto="0"/>
      <p:bldP spid="1135" grpId="6" animBg="1" advAuto="0"/>
      <p:bldP spid="1136" grpId="17" animBg="1" advAuto="0"/>
      <p:bldP spid="1137" grpId="9" animBg="1" advAuto="0"/>
      <p:bldP spid="1138" grpId="21" animBg="1" advAuto="0"/>
      <p:bldP spid="1139" grpId="13" animBg="1" advAuto="0"/>
      <p:bldP spid="1140" grpId="25" animBg="1" advAuto="0"/>
      <p:bldP spid="1143" grpId="4" animBg="1" advAuto="0"/>
      <p:bldP spid="1158" grpId="16" animBg="1" advAuto="0"/>
      <p:bldP spid="1159" grpId="5" animBg="1" advAuto="0"/>
      <p:bldP spid="1146" grpId="7" animBg="1" advAuto="0"/>
      <p:bldP spid="1147" grpId="26" animBg="1" advAuto="0"/>
      <p:bldP spid="1148" grpId="22" animBg="1" advAuto="0"/>
      <p:bldP spid="1149" grpId="18" animBg="1" advAuto="0"/>
      <p:bldP spid="1150" grpId="14" animBg="1" advAuto="0"/>
      <p:bldP spid="1151" grpId="10" animBg="1" advAuto="0"/>
      <p:bldP spid="1152" grpId="19" animBg="1" advAuto="0"/>
      <p:bldP spid="1153" grpId="27" animBg="1" advAuto="0"/>
      <p:bldP spid="1154" grpId="23" animBg="1" advAuto="0"/>
      <p:bldP spid="1155" grpId="11" animBg="1" advAuto="0"/>
      <p:bldP spid="1156" grpId="15" animBg="1" advAuto="0"/>
      <p:bldP spid="1157"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63"/>
                                        </p:tgtEl>
                                        <p:attrNameLst>
                                          <p:attrName>style.visibility</p:attrName>
                                        </p:attrNameLst>
                                      </p:cBhvr>
                                      <p:to>
                                        <p:strVal val="visible"/>
                                      </p:to>
                                    </p:set>
                                    <p:animEffect transition="in" filter="fade">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68"/>
                                        </p:tgtEl>
                                        <p:attrNameLst>
                                          <p:attrName>style.visibility</p:attrName>
                                        </p:attrNameLst>
                                      </p:cBhvr>
                                      <p:to>
                                        <p:strVal val="visible"/>
                                      </p:to>
                                    </p:set>
                                    <p:animEffect transition="in" filter="fade">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72"/>
                                        </p:tgtEl>
                                        <p:attrNameLst>
                                          <p:attrName>style.visibility</p:attrName>
                                        </p:attrNameLst>
                                      </p:cBhvr>
                                      <p:to>
                                        <p:strVal val="visible"/>
                                      </p:to>
                                    </p:set>
                                    <p:animEffect transition="in" filter="fade">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67"/>
                                        </p:tgtEl>
                                        <p:attrNameLst>
                                          <p:attrName>style.visibility</p:attrName>
                                        </p:attrNameLst>
                                      </p:cBhvr>
                                      <p:to>
                                        <p:strVal val="visible"/>
                                      </p:to>
                                    </p:set>
                                    <p:animEffect transition="in" filter="fade">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73"/>
                                        </p:tgtEl>
                                        <p:attrNameLst>
                                          <p:attrName>style.visibility</p:attrName>
                                        </p:attrNameLst>
                                      </p:cBhvr>
                                      <p:to>
                                        <p:strVal val="visible"/>
                                      </p:to>
                                    </p:set>
                                    <p:animEffect transition="in" filter="fade">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81"/>
                                        </p:tgtEl>
                                        <p:attrNameLst>
                                          <p:attrName>style.visibility</p:attrName>
                                        </p:attrNameLst>
                                      </p:cBhvr>
                                      <p:to>
                                        <p:strVal val="visible"/>
                                      </p:to>
                                    </p:set>
                                    <p:animEffect transition="in" filter="fade">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77"/>
                                        </p:tgtEl>
                                        <p:attrNameLst>
                                          <p:attrName>style.visibility</p:attrName>
                                        </p:attrNameLst>
                                      </p:cBhvr>
                                      <p:to>
                                        <p:strVal val="visible"/>
                                      </p:to>
                                    </p:set>
                                    <p:animEffect transition="in" filter="fade">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69"/>
                                        </p:tgtEl>
                                        <p:attrNameLst>
                                          <p:attrName>style.visibility</p:attrName>
                                        </p:attrNameLst>
                                      </p:cBhvr>
                                      <p:to>
                                        <p:strVal val="visible"/>
                                      </p:to>
                                    </p:set>
                                    <p:animEffect transition="in" filter="fade">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66"/>
                                        </p:tgtEl>
                                        <p:attrNameLst>
                                          <p:attrName>style.visibility</p:attrName>
                                        </p:attrNameLst>
                                      </p:cBhvr>
                                      <p:to>
                                        <p:strVal val="visible"/>
                                      </p:to>
                                    </p:set>
                                    <p:animEffect transition="in" filter="fade">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75"/>
                                        </p:tgtEl>
                                        <p:attrNameLst>
                                          <p:attrName>style.visibility</p:attrName>
                                        </p:attrNameLst>
                                      </p:cBhvr>
                                      <p:to>
                                        <p:strVal val="visible"/>
                                      </p:to>
                                    </p:set>
                                    <p:animEffect transition="in" filter="fade">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82"/>
                                        </p:tgtEl>
                                        <p:attrNameLst>
                                          <p:attrName>style.visibility</p:attrName>
                                        </p:attrNameLst>
                                      </p:cBhvr>
                                      <p:to>
                                        <p:strVal val="visible"/>
                                      </p:to>
                                    </p:set>
                                    <p:animEffect transition="in" filter="fade">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78"/>
                                        </p:tgtEl>
                                        <p:attrNameLst>
                                          <p:attrName>style.visibility</p:attrName>
                                        </p:attrNameLst>
                                      </p:cBhvr>
                                      <p:to>
                                        <p:strVal val="visible"/>
                                      </p:to>
                                    </p:set>
                                    <p:animEffect transition="in" filter="fade">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70"/>
                                        </p:tgtEl>
                                        <p:attrNameLst>
                                          <p:attrName>style.visibility</p:attrName>
                                        </p:attrNameLst>
                                      </p:cBhvr>
                                      <p:to>
                                        <p:strVal val="visible"/>
                                      </p:to>
                                    </p:set>
                                    <p:animEffect transition="in" filter="fade">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65"/>
                                        </p:tgtEl>
                                        <p:attrNameLst>
                                          <p:attrName>style.visibility</p:attrName>
                                        </p:attrNameLst>
                                      </p:cBhvr>
                                      <p:to>
                                        <p:strVal val="visible"/>
                                      </p:to>
                                    </p:set>
                                    <p:animEffect transition="in" filter="fade">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76"/>
                                        </p:tgtEl>
                                        <p:attrNameLst>
                                          <p:attrName>style.visibility</p:attrName>
                                        </p:attrNameLst>
                                      </p:cBhvr>
                                      <p:to>
                                        <p:strVal val="visible"/>
                                      </p:to>
                                    </p:set>
                                    <p:animEffect transition="in" filter="fade">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84"/>
                                        </p:tgtEl>
                                        <p:attrNameLst>
                                          <p:attrName>style.visibility</p:attrName>
                                        </p:attrNameLst>
                                      </p:cBhvr>
                                      <p:to>
                                        <p:strVal val="visible"/>
                                      </p:to>
                                    </p:set>
                                    <p:animEffect transition="in" filter="fade">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80"/>
                                        </p:tgtEl>
                                        <p:attrNameLst>
                                          <p:attrName>style.visibility</p:attrName>
                                        </p:attrNameLst>
                                      </p:cBhvr>
                                      <p:to>
                                        <p:strVal val="visible"/>
                                      </p:to>
                                    </p:set>
                                    <p:animEffect transition="in" filter="fade">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71"/>
                                        </p:tgtEl>
                                        <p:attrNameLst>
                                          <p:attrName>style.visibility</p:attrName>
                                        </p:attrNameLst>
                                      </p:cBhvr>
                                      <p:to>
                                        <p:strVal val="visible"/>
                                      </p:to>
                                    </p:set>
                                    <p:animEffect transition="in" filter="fade">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64"/>
                                        </p:tgtEl>
                                        <p:attrNameLst>
                                          <p:attrName>style.visibility</p:attrName>
                                        </p:attrNameLst>
                                      </p:cBhvr>
                                      <p:to>
                                        <p:strVal val="visible"/>
                                      </p:to>
                                    </p:set>
                                    <p:animEffect transition="in" filter="fade">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74"/>
                                        </p:tgtEl>
                                        <p:attrNameLst>
                                          <p:attrName>style.visibility</p:attrName>
                                        </p:attrNameLst>
                                      </p:cBhvr>
                                      <p:to>
                                        <p:strVal val="visible"/>
                                      </p:to>
                                    </p:set>
                                    <p:animEffect transition="in" filter="fade">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83"/>
                                        </p:tgtEl>
                                        <p:attrNameLst>
                                          <p:attrName>style.visibility</p:attrName>
                                        </p:attrNameLst>
                                      </p:cBhvr>
                                      <p:to>
                                        <p:strVal val="visible"/>
                                      </p:to>
                                    </p:set>
                                    <p:animEffect transition="in" filter="fade">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79"/>
                                        </p:tgtEl>
                                        <p:attrNameLst>
                                          <p:attrName>style.visibility</p:attrName>
                                        </p:attrNameLst>
                                      </p:cBhvr>
                                      <p:to>
                                        <p:strVal val="visible"/>
                                      </p:to>
                                    </p:set>
                                    <p:animEffect transition="in" filter="fade">
                                      <p:cBhvr>
                                        <p:cTn id="117" dur="500"/>
                                        <p:tgtEl>
                                          <p:spTgt spid="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 grpId="1" animBg="1" advAuto="0"/>
      <p:bldP spid="1163" grpId="2" animBg="1" advAuto="0"/>
      <p:bldP spid="1164" grpId="20" animBg="1" advAuto="0"/>
      <p:bldP spid="1165" grpId="15" animBg="1" advAuto="0"/>
      <p:bldP spid="1166" grpId="10" animBg="1" advAuto="0"/>
      <p:bldP spid="1167" grpId="5" animBg="1" advAuto="0"/>
      <p:bldP spid="1168" grpId="3" animBg="1" advAuto="0"/>
      <p:bldP spid="1169" grpId="9" animBg="1" advAuto="0"/>
      <p:bldP spid="1170" grpId="14" animBg="1" advAuto="0"/>
      <p:bldP spid="1171" grpId="19" animBg="1" advAuto="0"/>
      <p:bldP spid="1172" grpId="4" animBg="1" advAuto="0"/>
      <p:bldP spid="1173" grpId="6" animBg="1" advAuto="0"/>
      <p:bldP spid="1174" grpId="21" animBg="1" advAuto="0"/>
      <p:bldP spid="1175" grpId="11" animBg="1" advAuto="0"/>
      <p:bldP spid="1176" grpId="16" animBg="1" advAuto="0"/>
      <p:bldP spid="1177" grpId="8" animBg="1" advAuto="0"/>
      <p:bldP spid="1178" grpId="13" animBg="1" advAuto="0"/>
      <p:bldP spid="1179" grpId="23" animBg="1" advAuto="0"/>
      <p:bldP spid="1180" grpId="18" animBg="1" advAuto="0"/>
      <p:bldP spid="1181" grpId="7" animBg="1" advAuto="0"/>
      <p:bldP spid="1182" grpId="12" animBg="1" advAuto="0"/>
      <p:bldP spid="1183" grpId="22" animBg="1" advAuto="0"/>
      <p:bldP spid="1184" grpId="17"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endParaR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endParaR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29"/>
                                        </p:tgtEl>
                                        <p:attrNameLst>
                                          <p:attrName>style.visibility</p:attrName>
                                        </p:attrNameLst>
                                      </p:cBhvr>
                                      <p:to>
                                        <p:strVal val="visible"/>
                                      </p:to>
                                    </p:set>
                                    <p:animEffect transition="in" filter="fade">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0"/>
                                        </p:tgtEl>
                                        <p:attrNameLst>
                                          <p:attrName>style.visibility</p:attrName>
                                        </p:attrNameLst>
                                      </p:cBhvr>
                                      <p:to>
                                        <p:strVal val="visible"/>
                                      </p:to>
                                    </p:set>
                                    <p:animEffect transition="in" filter="fade">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88"/>
                                        </p:tgtEl>
                                        <p:attrNameLst>
                                          <p:attrName>style.visibility</p:attrName>
                                        </p:attrNameLst>
                                      </p:cBhvr>
                                      <p:to>
                                        <p:strVal val="visible"/>
                                      </p:to>
                                    </p:set>
                                    <p:animEffect transition="in" filter="fade">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18"/>
                                        </p:tgtEl>
                                        <p:attrNameLst>
                                          <p:attrName>style.visibility</p:attrName>
                                        </p:attrNameLst>
                                      </p:cBhvr>
                                      <p:to>
                                        <p:strVal val="visible"/>
                                      </p:to>
                                    </p:set>
                                    <p:animEffect transition="in" filter="fade">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93"/>
                                        </p:tgtEl>
                                        <p:attrNameLst>
                                          <p:attrName>style.visibility</p:attrName>
                                        </p:attrNameLst>
                                      </p:cBhvr>
                                      <p:to>
                                        <p:strVal val="visible"/>
                                      </p:to>
                                    </p:set>
                                    <p:animEffect transition="in" filter="fade">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23"/>
                                        </p:tgtEl>
                                        <p:attrNameLst>
                                          <p:attrName>style.visibility</p:attrName>
                                        </p:attrNameLst>
                                      </p:cBhvr>
                                      <p:to>
                                        <p:strVal val="visible"/>
                                      </p:to>
                                    </p:set>
                                    <p:animEffect transition="in" filter="fade">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3"/>
                                        </p:tgtEl>
                                        <p:attrNameLst>
                                          <p:attrName>style.visibility</p:attrName>
                                        </p:attrNameLst>
                                      </p:cBhvr>
                                      <p:to>
                                        <p:strVal val="visible"/>
                                      </p:to>
                                    </p:set>
                                    <p:animEffect transition="in" filter="fade">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03"/>
                                        </p:tgtEl>
                                        <p:attrNameLst>
                                          <p:attrName>style.visibility</p:attrName>
                                        </p:attrNameLst>
                                      </p:cBhvr>
                                      <p:to>
                                        <p:strVal val="visible"/>
                                      </p:to>
                                    </p:set>
                                    <p:animEffect transition="in" filter="fade">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98"/>
                                        </p:tgtEl>
                                        <p:attrNameLst>
                                          <p:attrName>style.visibility</p:attrName>
                                        </p:attrNameLst>
                                      </p:cBhvr>
                                      <p:to>
                                        <p:strVal val="visible"/>
                                      </p:to>
                                    </p:set>
                                    <p:animEffect transition="in" filter="fade">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28"/>
                                        </p:tgtEl>
                                        <p:attrNameLst>
                                          <p:attrName>style.visibility</p:attrName>
                                        </p:attrNameLst>
                                      </p:cBhvr>
                                      <p:to>
                                        <p:strVal val="visible"/>
                                      </p:to>
                                    </p:set>
                                    <p:animEffect transition="in" filter="fade">
                                      <p:cBhvr>
                                        <p:cTn id="5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3" animBg="1" advAuto="0"/>
      <p:bldP spid="1193" grpId="6" animBg="1" advAuto="0"/>
      <p:bldP spid="1198" grpId="10" animBg="1" advAuto="0"/>
      <p:bldP spid="1203" grpId="9" animBg="1" advAuto="0"/>
      <p:bldP spid="1208" grpId="5" animBg="1" advAuto="0"/>
      <p:bldP spid="1213" grpId="8" animBg="1" advAuto="0"/>
      <p:bldP spid="1218" grpId="4" animBg="1" advAuto="0"/>
      <p:bldP spid="1223" grpId="7" animBg="1" advAuto="0"/>
      <p:bldP spid="1228" grpId="11" animBg="1" advAuto="0"/>
      <p:bldP spid="1229" grpId="1" animBg="1" advAuto="0"/>
      <p:bldP spid="1230"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0"/>
                                        </p:tgtEl>
                                        <p:attrNameLst>
                                          <p:attrName>style.visibility</p:attrName>
                                        </p:attrNameLst>
                                      </p:cBhvr>
                                      <p:to>
                                        <p:strVal val="visible"/>
                                      </p:to>
                                    </p:set>
                                    <p:animEffect transition="in" filter="fade">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01"/>
                                        </p:tgtEl>
                                        <p:attrNameLst>
                                          <p:attrName>style.visibility</p:attrName>
                                        </p:attrNameLst>
                                      </p:cBhvr>
                                      <p:to>
                                        <p:strVal val="visible"/>
                                      </p:to>
                                    </p:set>
                                    <p:animEffect transition="in" filter="fade">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9"/>
                                        </p:tgtEl>
                                        <p:attrNameLst>
                                          <p:attrName>style.visibility</p:attrName>
                                        </p:attrNameLst>
                                      </p:cBhvr>
                                      <p:to>
                                        <p:strVal val="visible"/>
                                      </p:to>
                                    </p:set>
                                    <p:animEffect transition="in" filter="fade">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2"/>
                                        </p:tgtEl>
                                        <p:attrNameLst>
                                          <p:attrName>style.visibility</p:attrName>
                                        </p:attrNameLst>
                                      </p:cBhvr>
                                      <p:to>
                                        <p:strVal val="visible"/>
                                      </p:to>
                                    </p:set>
                                    <p:animEffect transition="in" filter="fade">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7"/>
                                        </p:tgtEl>
                                        <p:attrNameLst>
                                          <p:attrName>style.visibility</p:attrName>
                                        </p:attrNameLst>
                                      </p:cBhvr>
                                      <p:to>
                                        <p:strVal val="visible"/>
                                      </p:to>
                                    </p:set>
                                    <p:animEffect transition="in" filter="fade">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05"/>
                                        </p:tgtEl>
                                        <p:attrNameLst>
                                          <p:attrName>style.visibility</p:attrName>
                                        </p:attrNameLst>
                                      </p:cBhvr>
                                      <p:to>
                                        <p:strVal val="visible"/>
                                      </p:to>
                                    </p:set>
                                    <p:animEffect transition="in" filter="fade">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4"/>
                                        </p:tgtEl>
                                        <p:attrNameLst>
                                          <p:attrName>style.visibility</p:attrName>
                                        </p:attrNameLst>
                                      </p:cBhvr>
                                      <p:to>
                                        <p:strVal val="visible"/>
                                      </p:to>
                                    </p:set>
                                    <p:animEffect transition="in" filter="fade">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6"/>
                                        </p:tgtEl>
                                        <p:attrNameLst>
                                          <p:attrName>style.visibility</p:attrName>
                                        </p:attrNameLst>
                                      </p:cBhvr>
                                      <p:to>
                                        <p:strVal val="visible"/>
                                      </p:to>
                                    </p:set>
                                    <p:animEffect transition="in" filter="fade">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1"/>
                                        </p:tgtEl>
                                        <p:attrNameLst>
                                          <p:attrName>style.visibility</p:attrName>
                                        </p:attrNameLst>
                                      </p:cBhvr>
                                      <p:to>
                                        <p:strVal val="visible"/>
                                      </p:to>
                                    </p:set>
                                    <p:animEffect transition="in" filter="fade">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7"/>
                                        </p:tgtEl>
                                        <p:attrNameLst>
                                          <p:attrName>style.visibility</p:attrName>
                                        </p:attrNameLst>
                                      </p:cBhvr>
                                      <p:to>
                                        <p:strVal val="visible"/>
                                      </p:to>
                                    </p:set>
                                    <p:animEffect transition="in" filter="fade">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35"/>
                                        </p:tgtEl>
                                        <p:attrNameLst>
                                          <p:attrName>style.visibility</p:attrName>
                                        </p:attrNameLst>
                                      </p:cBhvr>
                                      <p:to>
                                        <p:strVal val="visible"/>
                                      </p:to>
                                    </p:set>
                                    <p:animEffect transition="in" filter="fade">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08"/>
                                        </p:tgtEl>
                                        <p:attrNameLst>
                                          <p:attrName>style.visibility</p:attrName>
                                        </p:attrNameLst>
                                      </p:cBhvr>
                                      <p:to>
                                        <p:strVal val="visible"/>
                                      </p:to>
                                    </p:set>
                                    <p:animEffect transition="in" filter="fade">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238"/>
                                        </p:tgtEl>
                                        <p:attrNameLst>
                                          <p:attrName>style.visibility</p:attrName>
                                        </p:attrNameLst>
                                      </p:cBhvr>
                                      <p:to>
                                        <p:strVal val="visible"/>
                                      </p:to>
                                    </p:set>
                                    <p:animEffect transition="in" filter="fade">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09"/>
                                        </p:tgtEl>
                                        <p:attrNameLst>
                                          <p:attrName>style.visibility</p:attrName>
                                        </p:attrNameLst>
                                      </p:cBhvr>
                                      <p:to>
                                        <p:strVal val="visible"/>
                                      </p:to>
                                    </p:set>
                                    <p:animEffect transition="in" filter="fade">
                                      <p:cBhvr>
                                        <p:cTn id="72" dur="500"/>
                                        <p:tgtEl>
                                          <p:spTgt spid="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11" animBg="1" advAuto="0"/>
      <p:bldP spid="1238" grpId="13" animBg="1" advAuto="0"/>
      <p:bldP spid="1241" grpId="9" animBg="1" advAuto="0"/>
      <p:bldP spid="1244" grpId="7" animBg="1" advAuto="0"/>
      <p:bldP spid="1247" grpId="5" animBg="1" advAuto="0"/>
      <p:bldP spid="1252" grpId="4" animBg="1" advAuto="0"/>
      <p:bldP spid="1299" grpId="3" animBg="1" advAuto="0"/>
      <p:bldP spid="1300" grpId="1" animBg="1" advAuto="0"/>
      <p:bldP spid="1301" grpId="2" animBg="1" advAuto="0"/>
      <p:bldP spid="1305" grpId="6" animBg="1" advAuto="0"/>
      <p:bldP spid="1306" grpId="8" animBg="1" advAuto="0"/>
      <p:bldP spid="1307" grpId="10" animBg="1" advAuto="0"/>
      <p:bldP spid="1308" grpId="12" animBg="1" advAuto="0"/>
      <p:bldP spid="1309" grpId="14"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endParaR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endParaR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endParaR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endParaR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One</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3"/>
                                        </p:tgtEl>
                                        <p:attrNameLst>
                                          <p:attrName>style.visibility</p:attrName>
                                        </p:attrNameLst>
                                      </p:cBhvr>
                                      <p:to>
                                        <p:strVal val="visible"/>
                                      </p:to>
                                    </p:set>
                                    <p:animEffect transition="in" filter="fade">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2"/>
                                        </p:tgtEl>
                                        <p:attrNameLst>
                                          <p:attrName>style.visibility</p:attrName>
                                        </p:attrNameLst>
                                      </p:cBhvr>
                                      <p:to>
                                        <p:strVal val="visible"/>
                                      </p:to>
                                    </p:set>
                                    <p:animEffect transition="in" filter="fade">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8"/>
                                        </p:tgtEl>
                                        <p:attrNameLst>
                                          <p:attrName>style.visibility</p:attrName>
                                        </p:attrNameLst>
                                      </p:cBhvr>
                                      <p:to>
                                        <p:strVal val="visible"/>
                                      </p:to>
                                    </p:set>
                                    <p:animEffect transition="in" filter="fade">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42"/>
                                        </p:tgtEl>
                                        <p:attrNameLst>
                                          <p:attrName>style.visibility</p:attrName>
                                        </p:attrNameLst>
                                      </p:cBhvr>
                                      <p:to>
                                        <p:strVal val="visible"/>
                                      </p:to>
                                    </p:set>
                                    <p:animEffect transition="in" filter="fade">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6"/>
                                        </p:tgtEl>
                                        <p:attrNameLst>
                                          <p:attrName>style.visibility</p:attrName>
                                        </p:attrNameLst>
                                      </p:cBhvr>
                                      <p:to>
                                        <p:strVal val="visible"/>
                                      </p:to>
                                    </p:set>
                                    <p:animEffect transition="in" filter="fade">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0"/>
                                        </p:tgtEl>
                                        <p:attrNameLst>
                                          <p:attrName>style.visibility</p:attrName>
                                        </p:attrNameLst>
                                      </p:cBhvr>
                                      <p:to>
                                        <p:strVal val="visible"/>
                                      </p:to>
                                    </p:set>
                                    <p:animEffect transition="in" filter="fade">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24"/>
                                        </p:tgtEl>
                                        <p:attrNameLst>
                                          <p:attrName>style.visibility</p:attrName>
                                        </p:attrNameLst>
                                      </p:cBhvr>
                                      <p:to>
                                        <p:strVal val="visible"/>
                                      </p:to>
                                    </p:set>
                                    <p:animEffect transition="in" filter="fade">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7"/>
                                        </p:tgtEl>
                                        <p:attrNameLst>
                                          <p:attrName>style.visibility</p:attrName>
                                        </p:attrNameLst>
                                      </p:cBhvr>
                                      <p:to>
                                        <p:strVal val="visible"/>
                                      </p:to>
                                    </p:set>
                                    <p:animEffect transition="in" filter="fade">
                                      <p:cBhvr>
                                        <p:cTn id="42" dur="5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2" animBg="1" advAuto="0"/>
      <p:bldP spid="1313" grpId="1" animBg="1" advAuto="0"/>
      <p:bldP spid="1317" grpId="8" animBg="1" advAuto="0"/>
      <p:bldP spid="1318" grpId="3" animBg="1" advAuto="0"/>
      <p:bldP spid="1324" grpId="7" animBg="1" advAuto="0"/>
      <p:bldP spid="1330" grpId="6" animBg="1" advAuto="0"/>
      <p:bldP spid="1336" grpId="5" animBg="1" advAuto="0"/>
      <p:bldP spid="1342" grpId="4"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endParaR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45"/>
                                        </p:tgtEl>
                                        <p:attrNameLst>
                                          <p:attrName>style.visibility</p:attrName>
                                        </p:attrNameLst>
                                      </p:cBhvr>
                                      <p:to>
                                        <p:strVal val="visible"/>
                                      </p:to>
                                    </p:set>
                                    <p:animEffect transition="in" filter="fade">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59"/>
                                        </p:tgtEl>
                                        <p:attrNameLst>
                                          <p:attrName>style.visibility</p:attrName>
                                        </p:attrNameLst>
                                      </p:cBhvr>
                                      <p:to>
                                        <p:strVal val="visible"/>
                                      </p:to>
                                    </p:set>
                                    <p:animEffect transition="in" filter="fade">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57"/>
                                        </p:tgtEl>
                                        <p:attrNameLst>
                                          <p:attrName>style.visibility</p:attrName>
                                        </p:attrNameLst>
                                      </p:cBhvr>
                                      <p:to>
                                        <p:strVal val="visible"/>
                                      </p:to>
                                    </p:set>
                                    <p:animEffect transition="in" filter="fade">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58"/>
                                        </p:tgtEl>
                                        <p:attrNameLst>
                                          <p:attrName>style.visibility</p:attrName>
                                        </p:attrNameLst>
                                      </p:cBhvr>
                                      <p:to>
                                        <p:strVal val="visible"/>
                                      </p:to>
                                    </p:set>
                                    <p:animEffect transition="in" filter="fade">
                                      <p:cBhvr>
                                        <p:cTn id="22" dur="500"/>
                                        <p:tgtEl>
                                          <p:spTgt spid="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1" animBg="1" advAuto="0"/>
      <p:bldP spid="1357" grpId="3" animBg="1" advAuto="0"/>
      <p:bldP spid="1358" grpId="4" animBg="1" advAuto="0"/>
      <p:bldP spid="1359"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68"/>
                                        </p:tgtEl>
                                        <p:attrNameLst>
                                          <p:attrName>style.visibility</p:attrName>
                                        </p:attrNameLst>
                                      </p:cBhvr>
                                      <p:to>
                                        <p:strVal val="visible"/>
                                      </p:to>
                                    </p:set>
                                    <p:animEffect transition="in" filter="fade">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9"/>
                                        </p:tgtEl>
                                        <p:attrNameLst>
                                          <p:attrName>style.visibility</p:attrName>
                                        </p:attrNameLst>
                                      </p:cBhvr>
                                      <p:to>
                                        <p:strVal val="visible"/>
                                      </p:to>
                                    </p:set>
                                    <p:animEffect transition="in" filter="fade">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70"/>
                                        </p:tgtEl>
                                        <p:attrNameLst>
                                          <p:attrName>style.visibility</p:attrName>
                                        </p:attrNameLst>
                                      </p:cBhvr>
                                      <p:to>
                                        <p:strVal val="visible"/>
                                      </p:to>
                                    </p:set>
                                    <p:animEffect transition="in" filter="fade">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72"/>
                                        </p:tgtEl>
                                        <p:attrNameLst>
                                          <p:attrName>style.visibility</p:attrName>
                                        </p:attrNameLst>
                                      </p:cBhvr>
                                      <p:to>
                                        <p:strVal val="visible"/>
                                      </p:to>
                                    </p:set>
                                    <p:animEffect transition="in" filter="fade">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62"/>
                                        </p:tgtEl>
                                        <p:attrNameLst>
                                          <p:attrName>style.visibility</p:attrName>
                                        </p:attrNameLst>
                                      </p:cBhvr>
                                      <p:to>
                                        <p:strVal val="visible"/>
                                      </p:to>
                                    </p:set>
                                    <p:animEffect transition="in" filter="fade">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65"/>
                                        </p:tgtEl>
                                        <p:attrNameLst>
                                          <p:attrName>style.visibility</p:attrName>
                                        </p:attrNameLst>
                                      </p:cBhvr>
                                      <p:to>
                                        <p:strVal val="visible"/>
                                      </p:to>
                                    </p:set>
                                    <p:animEffect transition="in" filter="fade">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71"/>
                                        </p:tgtEl>
                                        <p:attrNameLst>
                                          <p:attrName>style.visibility</p:attrName>
                                        </p:attrNameLst>
                                      </p:cBhvr>
                                      <p:to>
                                        <p:strVal val="visible"/>
                                      </p:to>
                                    </p:set>
                                    <p:animEffect transition="in" filter="fade">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73"/>
                                        </p:tgtEl>
                                        <p:attrNameLst>
                                          <p:attrName>style.visibility</p:attrName>
                                        </p:attrNameLst>
                                      </p:cBhvr>
                                      <p:to>
                                        <p:strVal val="visible"/>
                                      </p:to>
                                    </p:set>
                                    <p:animEffect transition="in" filter="fade">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74"/>
                                        </p:tgtEl>
                                        <p:attrNameLst>
                                          <p:attrName>style.visibility</p:attrName>
                                        </p:attrNameLst>
                                      </p:cBhvr>
                                      <p:to>
                                        <p:strVal val="visible"/>
                                      </p:to>
                                    </p:set>
                                    <p:animEffect transition="in" filter="fade">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64"/>
                                        </p:tgtEl>
                                        <p:attrNameLst>
                                          <p:attrName>style.visibility</p:attrName>
                                        </p:attrNameLst>
                                      </p:cBhvr>
                                      <p:to>
                                        <p:strVal val="visible"/>
                                      </p:to>
                                    </p:set>
                                    <p:animEffect transition="in" filter="fade">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66"/>
                                        </p:tgtEl>
                                        <p:attrNameLst>
                                          <p:attrName>style.visibility</p:attrName>
                                        </p:attrNameLst>
                                      </p:cBhvr>
                                      <p:to>
                                        <p:strVal val="visible"/>
                                      </p:to>
                                    </p:set>
                                    <p:animEffect transition="in" filter="fade">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77"/>
                                        </p:tgtEl>
                                        <p:attrNameLst>
                                          <p:attrName>style.visibility</p:attrName>
                                        </p:attrNameLst>
                                      </p:cBhvr>
                                      <p:to>
                                        <p:strVal val="visible"/>
                                      </p:to>
                                    </p:set>
                                    <p:animEffect transition="in" filter="fade">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375"/>
                                        </p:tgtEl>
                                        <p:attrNameLst>
                                          <p:attrName>style.visibility</p:attrName>
                                        </p:attrNameLst>
                                      </p:cBhvr>
                                      <p:to>
                                        <p:strVal val="visible"/>
                                      </p:to>
                                    </p:set>
                                    <p:animEffect transition="in" filter="fade">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76"/>
                                        </p:tgtEl>
                                        <p:attrNameLst>
                                          <p:attrName>style.visibility</p:attrName>
                                        </p:attrNameLst>
                                      </p:cBhvr>
                                      <p:to>
                                        <p:strVal val="visible"/>
                                      </p:to>
                                    </p:set>
                                    <p:animEffect transition="in" filter="fade">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363"/>
                                        </p:tgtEl>
                                        <p:attrNameLst>
                                          <p:attrName>style.visibility</p:attrName>
                                        </p:attrNameLst>
                                      </p:cBhvr>
                                      <p:to>
                                        <p:strVal val="visible"/>
                                      </p:to>
                                    </p:set>
                                    <p:animEffect transition="in" filter="fade">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367"/>
                                        </p:tgtEl>
                                        <p:attrNameLst>
                                          <p:attrName>style.visibility</p:attrName>
                                        </p:attrNameLst>
                                      </p:cBhvr>
                                      <p:to>
                                        <p:strVal val="visible"/>
                                      </p:to>
                                    </p:set>
                                    <p:animEffect transition="in" filter="fade">
                                      <p:cBhvr>
                                        <p:cTn id="82" dur="500"/>
                                        <p:tgtEl>
                                          <p:spTgt spid="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5" animBg="1" advAuto="0"/>
      <p:bldP spid="1363" grpId="15" animBg="1" advAuto="0"/>
      <p:bldP spid="1364" grpId="10" animBg="1" advAuto="0"/>
      <p:bldP spid="1365" grpId="6" animBg="1" advAuto="0"/>
      <p:bldP spid="1366" grpId="11" animBg="1" advAuto="0"/>
      <p:bldP spid="1367" grpId="16" animBg="1" advAuto="0"/>
      <p:bldP spid="1368" grpId="1" animBg="1" advAuto="0"/>
      <p:bldP spid="1369" grpId="2" animBg="1" advAuto="0"/>
      <p:bldP spid="1370" grpId="3" animBg="1" advAuto="0"/>
      <p:bldP spid="1371" grpId="7" animBg="1" advAuto="0"/>
      <p:bldP spid="1372" grpId="4" animBg="1" advAuto="0"/>
      <p:bldP spid="1373" grpId="8" animBg="1" advAuto="0"/>
      <p:bldP spid="1374" grpId="9" animBg="1" advAuto="0"/>
      <p:bldP spid="1375" grpId="13" animBg="1" advAuto="0"/>
      <p:bldP spid="1376" grpId="14" animBg="1" advAuto="0"/>
      <p:bldP spid="1377" grpId="1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z="4000" spc="-100">
                  <a:solidFill>
                    <a:srgbClr val="737572"/>
                  </a:solidFill>
                  <a:latin typeface="Helvetica"/>
                  <a:ea typeface="Helvetica"/>
                  <a:cs typeface="Helvetica"/>
                  <a:sym typeface="Helvetica"/>
                </a:defRPr>
              </a:pPr>
              <a:endParaR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7893" tIns="697893" rIns="697893" bIns="697893" numCol="1" anchor="ctr">
              <a:spAutoFit/>
            </a:bodyPr>
            <a:lstStyle>
              <a:lvl1pPr defTabSz="1778000">
                <a:lnSpc>
                  <a:spcPct val="80000"/>
                </a:lnSpc>
                <a:defRPr sz="4000" spc="-100">
                  <a:solidFill>
                    <a:srgbClr val="737572"/>
                  </a:solidFill>
                  <a:latin typeface="Helvetica"/>
                  <a:ea typeface="Helvetica"/>
                  <a:cs typeface="Helvetica"/>
                  <a:sym typeface="Helvetica"/>
                </a:defRPr>
              </a:lvl1pPr>
            </a:lstStyle>
            <a:p>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0"/>
                                        </p:tgtEl>
                                        <p:attrNameLst>
                                          <p:attrName>style.visibility</p:attrName>
                                        </p:attrNameLst>
                                      </p:cBhvr>
                                      <p:to>
                                        <p:strVal val="visible"/>
                                      </p:to>
                                    </p:set>
                                    <p:animEffect transition="in" filter="fade">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1"/>
                                        </p:tgtEl>
                                        <p:attrNameLst>
                                          <p:attrName>style.visibility</p:attrName>
                                        </p:attrNameLst>
                                      </p:cBhvr>
                                      <p:to>
                                        <p:strVal val="visible"/>
                                      </p:to>
                                    </p:set>
                                    <p:animEffect transition="in" filter="fade">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82"/>
                                        </p:tgtEl>
                                        <p:attrNameLst>
                                          <p:attrName>style.visibility</p:attrName>
                                        </p:attrNameLst>
                                      </p:cBhvr>
                                      <p:to>
                                        <p:strVal val="visible"/>
                                      </p:to>
                                    </p:set>
                                    <p:animEffect transition="in" filter="fade">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90"/>
                                        </p:tgtEl>
                                        <p:attrNameLst>
                                          <p:attrName>style.visibility</p:attrName>
                                        </p:attrNameLst>
                                      </p:cBhvr>
                                      <p:to>
                                        <p:strVal val="visible"/>
                                      </p:to>
                                    </p:set>
                                    <p:animEffect transition="in" filter="fade">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87"/>
                                        </p:tgtEl>
                                        <p:attrNameLst>
                                          <p:attrName>style.visibility</p:attrName>
                                        </p:attrNameLst>
                                      </p:cBhvr>
                                      <p:to>
                                        <p:strVal val="visible"/>
                                      </p:to>
                                    </p:set>
                                    <p:animEffect transition="in" filter="fade">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94"/>
                                        </p:tgtEl>
                                        <p:attrNameLst>
                                          <p:attrName>style.visibility</p:attrName>
                                        </p:attrNameLst>
                                      </p:cBhvr>
                                      <p:to>
                                        <p:strVal val="visible"/>
                                      </p:to>
                                    </p:set>
                                    <p:animEffect transition="in" filter="fade">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91"/>
                                        </p:tgtEl>
                                        <p:attrNameLst>
                                          <p:attrName>style.visibility</p:attrName>
                                        </p:attrNameLst>
                                      </p:cBhvr>
                                      <p:to>
                                        <p:strVal val="visible"/>
                                      </p:to>
                                    </p:set>
                                    <p:animEffect transition="in" filter="fade">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98"/>
                                        </p:tgtEl>
                                        <p:attrNameLst>
                                          <p:attrName>style.visibility</p:attrName>
                                        </p:attrNameLst>
                                      </p:cBhvr>
                                      <p:to>
                                        <p:strVal val="visible"/>
                                      </p:to>
                                    </p:set>
                                    <p:animEffect transition="in" filter="fade">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95"/>
                                        </p:tgtEl>
                                        <p:attrNameLst>
                                          <p:attrName>style.visibility</p:attrName>
                                        </p:attrNameLst>
                                      </p:cBhvr>
                                      <p:to>
                                        <p:strVal val="visible"/>
                                      </p:to>
                                    </p:set>
                                    <p:animEffect transition="in" filter="fade">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86"/>
                                        </p:tgtEl>
                                        <p:attrNameLst>
                                          <p:attrName>style.visibility</p:attrName>
                                        </p:attrNameLst>
                                      </p:cBhvr>
                                      <p:to>
                                        <p:strVal val="visible"/>
                                      </p:to>
                                    </p:set>
                                    <p:animEffect transition="in" filter="fade">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83"/>
                                        </p:tgtEl>
                                        <p:attrNameLst>
                                          <p:attrName>style.visibility</p:attrName>
                                        </p:attrNameLst>
                                      </p:cBhvr>
                                      <p:to>
                                        <p:strVal val="visible"/>
                                      </p:to>
                                    </p:set>
                                    <p:animEffect transition="in" filter="fade">
                                      <p:cBhvr>
                                        <p:cTn id="62"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4" animBg="1" advAuto="0"/>
      <p:bldP spid="1383" grpId="12" animBg="1" advAuto="0"/>
      <p:bldP spid="1386" grpId="11" animBg="1" advAuto="0"/>
      <p:bldP spid="1387" grpId="6" animBg="1" advAuto="0"/>
      <p:bldP spid="1390" grpId="5" animBg="1" advAuto="0"/>
      <p:bldP spid="1391" grpId="8" animBg="1" advAuto="0"/>
      <p:bldP spid="1394" grpId="7" animBg="1" advAuto="0"/>
      <p:bldP spid="1395" grpId="10" animBg="1" advAuto="0"/>
      <p:bldP spid="1398" grpId="9" animBg="1" advAuto="0"/>
      <p:bldP spid="1399" grpId="1" animBg="1" advAuto="0"/>
      <p:bldP spid="1400" grpId="2" animBg="1" advAuto="0"/>
      <p:bldP spid="1401"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endParaR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04"/>
                                        </p:tgtEl>
                                        <p:attrNameLst>
                                          <p:attrName>style.visibility</p:attrName>
                                        </p:attrNameLst>
                                      </p:cBhvr>
                                      <p:to>
                                        <p:strVal val="visible"/>
                                      </p:to>
                                    </p:set>
                                    <p:animEffect transition="in" filter="fade">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5"/>
                                        </p:tgtEl>
                                        <p:attrNameLst>
                                          <p:attrName>style.visibility</p:attrName>
                                        </p:attrNameLst>
                                      </p:cBhvr>
                                      <p:to>
                                        <p:strVal val="visible"/>
                                      </p:to>
                                    </p:set>
                                    <p:animEffect transition="in" filter="fade">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8"/>
                                        </p:tgtEl>
                                        <p:attrNameLst>
                                          <p:attrName>style.visibility</p:attrName>
                                        </p:attrNameLst>
                                      </p:cBhvr>
                                      <p:to>
                                        <p:strVal val="visible"/>
                                      </p:to>
                                    </p:set>
                                    <p:animEffect transition="in" filter="fade">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15"/>
                                        </p:tgtEl>
                                        <p:attrNameLst>
                                          <p:attrName>style.visibility</p:attrName>
                                        </p:attrNameLst>
                                      </p:cBhvr>
                                      <p:to>
                                        <p:strVal val="visible"/>
                                      </p:to>
                                    </p:set>
                                    <p:animEffect transition="in" filter="fade">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12"/>
                                        </p:tgtEl>
                                        <p:attrNameLst>
                                          <p:attrName>style.visibility</p:attrName>
                                        </p:attrNameLst>
                                      </p:cBhvr>
                                      <p:to>
                                        <p:strVal val="visible"/>
                                      </p:to>
                                    </p:set>
                                    <p:animEffect transition="in" filter="fade">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11"/>
                                        </p:tgtEl>
                                        <p:attrNameLst>
                                          <p:attrName>style.visibility</p:attrName>
                                        </p:attrNameLst>
                                      </p:cBhvr>
                                      <p:to>
                                        <p:strVal val="visible"/>
                                      </p:to>
                                    </p:set>
                                    <p:animEffect transition="in" filter="fade">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20"/>
                                        </p:tgtEl>
                                        <p:attrNameLst>
                                          <p:attrName>style.visibility</p:attrName>
                                        </p:attrNameLst>
                                      </p:cBhvr>
                                      <p:to>
                                        <p:strVal val="visible"/>
                                      </p:to>
                                    </p:set>
                                    <p:animEffect transition="in" filter="fade">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21"/>
                                        </p:tgtEl>
                                        <p:attrNameLst>
                                          <p:attrName>style.visibility</p:attrName>
                                        </p:attrNameLst>
                                      </p:cBhvr>
                                      <p:to>
                                        <p:strVal val="visible"/>
                                      </p:to>
                                    </p:set>
                                    <p:animEffect transition="in" filter="fade">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422"/>
                                        </p:tgtEl>
                                        <p:attrNameLst>
                                          <p:attrName>style.visibility</p:attrName>
                                        </p:attrNameLst>
                                      </p:cBhvr>
                                      <p:to>
                                        <p:strVal val="visible"/>
                                      </p:to>
                                    </p:set>
                                    <p:animEffect transition="in" filter="fade">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3"/>
                                        </p:tgtEl>
                                        <p:attrNameLst>
                                          <p:attrName>style.visibility</p:attrName>
                                        </p:attrNameLst>
                                      </p:cBhvr>
                                      <p:to>
                                        <p:strVal val="visible"/>
                                      </p:to>
                                    </p:set>
                                    <p:animEffect transition="in" filter="fade">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16"/>
                                        </p:tgtEl>
                                        <p:attrNameLst>
                                          <p:attrName>style.visibility</p:attrName>
                                        </p:attrNameLst>
                                      </p:cBhvr>
                                      <p:to>
                                        <p:strVal val="visible"/>
                                      </p:to>
                                    </p:set>
                                    <p:animEffect transition="in" filter="fade">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17"/>
                                        </p:tgtEl>
                                        <p:attrNameLst>
                                          <p:attrName>style.visibility</p:attrName>
                                        </p:attrNameLst>
                                      </p:cBhvr>
                                      <p:to>
                                        <p:strVal val="visible"/>
                                      </p:to>
                                    </p:set>
                                    <p:animEffect transition="in" filter="fade">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18"/>
                                        </p:tgtEl>
                                        <p:attrNameLst>
                                          <p:attrName>style.visibility</p:attrName>
                                        </p:attrNameLst>
                                      </p:cBhvr>
                                      <p:to>
                                        <p:strVal val="visible"/>
                                      </p:to>
                                    </p:set>
                                    <p:animEffect transition="in" filter="fade">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419"/>
                                        </p:tgtEl>
                                        <p:attrNameLst>
                                          <p:attrName>style.visibility</p:attrName>
                                        </p:attrNameLst>
                                      </p:cBhvr>
                                      <p:to>
                                        <p:strVal val="visible"/>
                                      </p:to>
                                    </p:set>
                                    <p:animEffect transition="in" filter="fade">
                                      <p:cBhvr>
                                        <p:cTn id="72"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 grpId="1" animBg="1" advAuto="0"/>
      <p:bldP spid="1405" grpId="2" animBg="1" advAuto="0"/>
      <p:bldP spid="1408" grpId="3" animBg="1" advAuto="0"/>
      <p:bldP spid="1411" grpId="6" animBg="1" advAuto="0"/>
      <p:bldP spid="1412" grpId="5" animBg="1" advAuto="0"/>
      <p:bldP spid="1415" grpId="4" animBg="1" advAuto="0"/>
      <p:bldP spid="1416" grpId="11" animBg="1" advAuto="0"/>
      <p:bldP spid="1417" grpId="12" animBg="1" advAuto="0"/>
      <p:bldP spid="1418" grpId="13" animBg="1" advAuto="0"/>
      <p:bldP spid="1419" grpId="14" animBg="1" advAuto="0"/>
      <p:bldP spid="1420" grpId="7" animBg="1" advAuto="0"/>
      <p:bldP spid="1421" grpId="8" animBg="1" advAuto="0"/>
      <p:bldP spid="1422" grpId="9" animBg="1" advAuto="0"/>
      <p:bldP spid="1423" grpId="1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347" name="线条"/>
          <p:cNvSpPr/>
          <p:nvPr/>
        </p:nvSpPr>
        <p:spPr>
          <a:xfrm>
            <a:off x="12141135" y="5727334"/>
            <a:ext cx="1" cy="642508"/>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48" name="圆形"/>
          <p:cNvSpPr/>
          <p:nvPr/>
        </p:nvSpPr>
        <p:spPr>
          <a:xfrm>
            <a:off x="3504010" y="6963468"/>
            <a:ext cx="1965009" cy="196552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49" name="圆形"/>
          <p:cNvSpPr/>
          <p:nvPr/>
        </p:nvSpPr>
        <p:spPr>
          <a:xfrm>
            <a:off x="6572118" y="6963468"/>
            <a:ext cx="1965009" cy="1965521"/>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0" name="圆形"/>
          <p:cNvSpPr/>
          <p:nvPr/>
        </p:nvSpPr>
        <p:spPr>
          <a:xfrm>
            <a:off x="9640224" y="6963468"/>
            <a:ext cx="1965009" cy="196552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1" name="圆形"/>
          <p:cNvSpPr/>
          <p:nvPr/>
        </p:nvSpPr>
        <p:spPr>
          <a:xfrm>
            <a:off x="12708332" y="6963468"/>
            <a:ext cx="1965009" cy="1965521"/>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2" name="圆形"/>
          <p:cNvSpPr/>
          <p:nvPr/>
        </p:nvSpPr>
        <p:spPr>
          <a:xfrm>
            <a:off x="15776441" y="6963468"/>
            <a:ext cx="1965009" cy="196552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3" name="圆形"/>
          <p:cNvSpPr/>
          <p:nvPr/>
        </p:nvSpPr>
        <p:spPr>
          <a:xfrm>
            <a:off x="18844547" y="6963468"/>
            <a:ext cx="1965009" cy="196552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cxnSp>
        <p:nvCxnSpPr>
          <p:cNvPr id="355" name="连接线"/>
          <p:cNvCxnSpPr>
            <a:stCxn id="352" idx="0"/>
            <a:endCxn id="353" idx="0"/>
          </p:cNvCxnSpPr>
          <p:nvPr/>
        </p:nvCxnSpPr>
        <p:spPr>
          <a:xfrm rot="16200000" flipH="1">
            <a:off x="18288000" y="6426200"/>
            <a:ext cx="12700" cy="3060700"/>
          </a:xfrm>
          <a:prstGeom prst="bentConnector3">
            <a:avLst>
              <a:gd name="adj1" fmla="val -12400000"/>
            </a:avLst>
          </a:prstGeom>
          <a:ln w="3175">
            <a:solidFill>
              <a:srgbClr val="737572"/>
            </a:solidFill>
            <a:miter/>
          </a:ln>
        </p:spPr>
      </p:cxnSp>
      <p:cxnSp>
        <p:nvCxnSpPr>
          <p:cNvPr id="357" name="连接线"/>
          <p:cNvCxnSpPr>
            <a:stCxn id="349" idx="0"/>
            <a:endCxn id="348" idx="0"/>
          </p:cNvCxnSpPr>
          <p:nvPr/>
        </p:nvCxnSpPr>
        <p:spPr>
          <a:xfrm rot="5400000">
            <a:off x="6013450" y="6419850"/>
            <a:ext cx="12700" cy="3073400"/>
          </a:xfrm>
          <a:prstGeom prst="bentConnector3">
            <a:avLst>
              <a:gd name="adj1" fmla="val -12400000"/>
            </a:avLst>
          </a:prstGeom>
          <a:ln w="3175">
            <a:solidFill>
              <a:srgbClr val="737572"/>
            </a:solidFill>
            <a:miter/>
          </a:ln>
        </p:spPr>
      </p:cxnSp>
      <p:sp>
        <p:nvSpPr>
          <p:cNvPr id="358" name="Area Name…"/>
          <p:cNvSpPr txBox="1"/>
          <p:nvPr/>
        </p:nvSpPr>
        <p:spPr>
          <a:xfrm>
            <a:off x="2993018"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59" name="线条"/>
          <p:cNvSpPr/>
          <p:nvPr/>
        </p:nvSpPr>
        <p:spPr>
          <a:xfrm flipV="1">
            <a:off x="13690835" y="6369841"/>
            <a:ext cx="1" cy="584485"/>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0" name="形状"/>
          <p:cNvSpPr/>
          <p:nvPr/>
        </p:nvSpPr>
        <p:spPr>
          <a:xfrm>
            <a:off x="4151264" y="7581779"/>
            <a:ext cx="647583" cy="757633"/>
          </a:xfrm>
          <a:custGeom>
            <a:avLst/>
            <a:gdLst/>
            <a:ahLst/>
            <a:cxnLst>
              <a:cxn ang="0">
                <a:pos x="wd2" y="hd2"/>
              </a:cxn>
              <a:cxn ang="5400000">
                <a:pos x="wd2" y="hd2"/>
              </a:cxn>
              <a:cxn ang="10800000">
                <a:pos x="wd2" y="hd2"/>
              </a:cxn>
              <a:cxn ang="16200000">
                <a:pos x="wd2" y="hd2"/>
              </a:cxn>
            </a:cxnLst>
            <a:rect l="0" t="0" r="r" b="b"/>
            <a:pathLst>
              <a:path w="21600" h="21600" extrusionOk="0">
                <a:moveTo>
                  <a:pt x="20213" y="0"/>
                </a:moveTo>
                <a:cubicBezTo>
                  <a:pt x="2972" y="0"/>
                  <a:pt x="2972" y="0"/>
                  <a:pt x="2972" y="0"/>
                </a:cubicBezTo>
                <a:cubicBezTo>
                  <a:pt x="2180" y="0"/>
                  <a:pt x="1387" y="559"/>
                  <a:pt x="1387" y="1303"/>
                </a:cubicBezTo>
                <a:cubicBezTo>
                  <a:pt x="1387" y="4097"/>
                  <a:pt x="1387" y="4097"/>
                  <a:pt x="1387" y="4097"/>
                </a:cubicBezTo>
                <a:cubicBezTo>
                  <a:pt x="3567" y="4097"/>
                  <a:pt x="3567" y="4097"/>
                  <a:pt x="3567" y="4097"/>
                </a:cubicBezTo>
                <a:cubicBezTo>
                  <a:pt x="3963" y="4097"/>
                  <a:pt x="4360" y="4469"/>
                  <a:pt x="4360" y="4841"/>
                </a:cubicBezTo>
                <a:cubicBezTo>
                  <a:pt x="4360" y="5214"/>
                  <a:pt x="3963" y="5400"/>
                  <a:pt x="3567" y="5400"/>
                </a:cubicBezTo>
                <a:cubicBezTo>
                  <a:pt x="793" y="5400"/>
                  <a:pt x="793" y="5400"/>
                  <a:pt x="793" y="5400"/>
                </a:cubicBezTo>
                <a:cubicBezTo>
                  <a:pt x="396" y="5400"/>
                  <a:pt x="0" y="5772"/>
                  <a:pt x="0" y="6145"/>
                </a:cubicBezTo>
                <a:cubicBezTo>
                  <a:pt x="0" y="6517"/>
                  <a:pt x="396" y="6703"/>
                  <a:pt x="793" y="6703"/>
                </a:cubicBezTo>
                <a:cubicBezTo>
                  <a:pt x="1387" y="6703"/>
                  <a:pt x="1387" y="6703"/>
                  <a:pt x="1387" y="6703"/>
                </a:cubicBezTo>
                <a:cubicBezTo>
                  <a:pt x="1387" y="9497"/>
                  <a:pt x="1387" y="9497"/>
                  <a:pt x="1387" y="9497"/>
                </a:cubicBezTo>
                <a:cubicBezTo>
                  <a:pt x="3567" y="9497"/>
                  <a:pt x="3567" y="9497"/>
                  <a:pt x="3567" y="9497"/>
                </a:cubicBezTo>
                <a:cubicBezTo>
                  <a:pt x="3963" y="9497"/>
                  <a:pt x="4360" y="9869"/>
                  <a:pt x="4360" y="10241"/>
                </a:cubicBezTo>
                <a:cubicBezTo>
                  <a:pt x="4360" y="10614"/>
                  <a:pt x="3963" y="10800"/>
                  <a:pt x="3567" y="10800"/>
                </a:cubicBezTo>
                <a:cubicBezTo>
                  <a:pt x="793" y="10800"/>
                  <a:pt x="793" y="10800"/>
                  <a:pt x="793" y="10800"/>
                </a:cubicBezTo>
                <a:cubicBezTo>
                  <a:pt x="396" y="10800"/>
                  <a:pt x="0" y="11172"/>
                  <a:pt x="0" y="11545"/>
                </a:cubicBezTo>
                <a:cubicBezTo>
                  <a:pt x="0" y="11917"/>
                  <a:pt x="396" y="12290"/>
                  <a:pt x="793" y="12290"/>
                </a:cubicBezTo>
                <a:cubicBezTo>
                  <a:pt x="1387" y="12290"/>
                  <a:pt x="1387" y="12290"/>
                  <a:pt x="1387" y="12290"/>
                </a:cubicBezTo>
                <a:cubicBezTo>
                  <a:pt x="1387" y="14897"/>
                  <a:pt x="1387" y="14897"/>
                  <a:pt x="1387" y="14897"/>
                </a:cubicBezTo>
                <a:cubicBezTo>
                  <a:pt x="3567" y="14897"/>
                  <a:pt x="3567" y="14897"/>
                  <a:pt x="3567" y="14897"/>
                </a:cubicBezTo>
                <a:cubicBezTo>
                  <a:pt x="3963" y="14897"/>
                  <a:pt x="4360" y="15269"/>
                  <a:pt x="4360" y="15641"/>
                </a:cubicBezTo>
                <a:cubicBezTo>
                  <a:pt x="4360" y="16014"/>
                  <a:pt x="3963" y="16200"/>
                  <a:pt x="3567" y="16200"/>
                </a:cubicBezTo>
                <a:cubicBezTo>
                  <a:pt x="793" y="16200"/>
                  <a:pt x="793" y="16200"/>
                  <a:pt x="793" y="16200"/>
                </a:cubicBezTo>
                <a:cubicBezTo>
                  <a:pt x="396" y="16200"/>
                  <a:pt x="0" y="16572"/>
                  <a:pt x="0" y="16945"/>
                </a:cubicBezTo>
                <a:cubicBezTo>
                  <a:pt x="0" y="17317"/>
                  <a:pt x="396" y="17690"/>
                  <a:pt x="793" y="17690"/>
                </a:cubicBezTo>
                <a:cubicBezTo>
                  <a:pt x="1387" y="17690"/>
                  <a:pt x="1387" y="17690"/>
                  <a:pt x="1387" y="17690"/>
                </a:cubicBezTo>
                <a:cubicBezTo>
                  <a:pt x="1387" y="20297"/>
                  <a:pt x="1387" y="20297"/>
                  <a:pt x="1387" y="20297"/>
                </a:cubicBezTo>
                <a:cubicBezTo>
                  <a:pt x="1387" y="21041"/>
                  <a:pt x="2180" y="21600"/>
                  <a:pt x="2972" y="21600"/>
                </a:cubicBezTo>
                <a:cubicBezTo>
                  <a:pt x="20213" y="21600"/>
                  <a:pt x="20213" y="21600"/>
                  <a:pt x="20213" y="21600"/>
                </a:cubicBezTo>
                <a:cubicBezTo>
                  <a:pt x="21006" y="21600"/>
                  <a:pt x="21600" y="21041"/>
                  <a:pt x="21600" y="20297"/>
                </a:cubicBezTo>
                <a:cubicBezTo>
                  <a:pt x="21600" y="1303"/>
                  <a:pt x="21600" y="1303"/>
                  <a:pt x="21600" y="1303"/>
                </a:cubicBezTo>
                <a:cubicBezTo>
                  <a:pt x="21600" y="559"/>
                  <a:pt x="21006" y="0"/>
                  <a:pt x="20213" y="0"/>
                </a:cubicBezTo>
                <a:close/>
                <a:moveTo>
                  <a:pt x="17240" y="9497"/>
                </a:moveTo>
                <a:cubicBezTo>
                  <a:pt x="8719" y="9497"/>
                  <a:pt x="8719" y="9497"/>
                  <a:pt x="8719" y="9497"/>
                </a:cubicBezTo>
                <a:cubicBezTo>
                  <a:pt x="8719" y="4097"/>
                  <a:pt x="8719" y="4097"/>
                  <a:pt x="8719" y="4097"/>
                </a:cubicBezTo>
                <a:cubicBezTo>
                  <a:pt x="17240" y="4097"/>
                  <a:pt x="17240" y="4097"/>
                  <a:pt x="17240" y="4097"/>
                </a:cubicBezTo>
                <a:lnTo>
                  <a:pt x="17240" y="9497"/>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0" name="成组"/>
          <p:cNvGrpSpPr/>
          <p:nvPr/>
        </p:nvGrpSpPr>
        <p:grpSpPr>
          <a:xfrm>
            <a:off x="7153361" y="7556948"/>
            <a:ext cx="833396" cy="833396"/>
            <a:chOff x="0" y="0"/>
            <a:chExt cx="833394" cy="833394"/>
          </a:xfrm>
        </p:grpSpPr>
        <p:sp>
          <p:nvSpPr>
            <p:cNvPr id="361" name="形状"/>
            <p:cNvSpPr/>
            <p:nvPr/>
          </p:nvSpPr>
          <p:spPr>
            <a:xfrm>
              <a:off x="128650" y="98601"/>
              <a:ext cx="91459" cy="85361"/>
            </a:xfrm>
            <a:custGeom>
              <a:avLst/>
              <a:gdLst/>
              <a:ahLst/>
              <a:cxnLst>
                <a:cxn ang="0">
                  <a:pos x="wd2" y="hd2"/>
                </a:cxn>
                <a:cxn ang="5400000">
                  <a:pos x="wd2" y="hd2"/>
                </a:cxn>
                <a:cxn ang="10800000">
                  <a:pos x="wd2" y="hd2"/>
                </a:cxn>
                <a:cxn ang="16200000">
                  <a:pos x="wd2" y="hd2"/>
                </a:cxn>
              </a:cxnLst>
              <a:rect l="0" t="0" r="r" b="b"/>
              <a:pathLst>
                <a:path w="20769" h="20354" extrusionOk="0">
                  <a:moveTo>
                    <a:pt x="11216" y="19107"/>
                  </a:moveTo>
                  <a:cubicBezTo>
                    <a:pt x="12877" y="20769"/>
                    <a:pt x="16200" y="20769"/>
                    <a:pt x="19523" y="19107"/>
                  </a:cubicBezTo>
                  <a:cubicBezTo>
                    <a:pt x="21185" y="17446"/>
                    <a:pt x="21185" y="12461"/>
                    <a:pt x="19523" y="10800"/>
                  </a:cubicBezTo>
                  <a:cubicBezTo>
                    <a:pt x="11216" y="2492"/>
                    <a:pt x="11216" y="2492"/>
                    <a:pt x="11216" y="2492"/>
                  </a:cubicBezTo>
                  <a:cubicBezTo>
                    <a:pt x="7893" y="-831"/>
                    <a:pt x="4570" y="-831"/>
                    <a:pt x="1247" y="2492"/>
                  </a:cubicBezTo>
                  <a:cubicBezTo>
                    <a:pt x="-415" y="4154"/>
                    <a:pt x="-415" y="7477"/>
                    <a:pt x="1247" y="10800"/>
                  </a:cubicBezTo>
                  <a:lnTo>
                    <a:pt x="11216" y="1910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2" name="形状"/>
            <p:cNvSpPr/>
            <p:nvPr/>
          </p:nvSpPr>
          <p:spPr>
            <a:xfrm>
              <a:off x="0" y="366876"/>
              <a:ext cx="99646" cy="49825"/>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6171"/>
                    <a:pt x="20057" y="0"/>
                    <a:pt x="16971" y="0"/>
                  </a:cubicBezTo>
                  <a:cubicBezTo>
                    <a:pt x="4629" y="0"/>
                    <a:pt x="4629" y="0"/>
                    <a:pt x="4629" y="0"/>
                  </a:cubicBezTo>
                  <a:cubicBezTo>
                    <a:pt x="1543" y="0"/>
                    <a:pt x="0" y="6171"/>
                    <a:pt x="0" y="12343"/>
                  </a:cubicBezTo>
                  <a:cubicBezTo>
                    <a:pt x="0" y="18514"/>
                    <a:pt x="1543" y="21600"/>
                    <a:pt x="4629" y="21600"/>
                  </a:cubicBezTo>
                  <a:cubicBezTo>
                    <a:pt x="16971" y="21600"/>
                    <a:pt x="16971" y="21600"/>
                    <a:pt x="16971" y="21600"/>
                  </a:cubicBezTo>
                  <a:cubicBezTo>
                    <a:pt x="20057" y="21600"/>
                    <a:pt x="21600" y="18514"/>
                    <a:pt x="21600" y="123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3" name="形状"/>
            <p:cNvSpPr/>
            <p:nvPr/>
          </p:nvSpPr>
          <p:spPr>
            <a:xfrm>
              <a:off x="92415" y="615118"/>
              <a:ext cx="91460" cy="89630"/>
            </a:xfrm>
            <a:custGeom>
              <a:avLst/>
              <a:gdLst/>
              <a:ahLst/>
              <a:cxnLst>
                <a:cxn ang="0">
                  <a:pos x="wd2" y="hd2"/>
                </a:cxn>
                <a:cxn ang="5400000">
                  <a:pos x="wd2" y="hd2"/>
                </a:cxn>
                <a:cxn ang="10800000">
                  <a:pos x="wd2" y="hd2"/>
                </a:cxn>
                <a:cxn ang="16200000">
                  <a:pos x="wd2" y="hd2"/>
                </a:cxn>
              </a:cxnLst>
              <a:rect l="0" t="0" r="r" b="b"/>
              <a:pathLst>
                <a:path w="20769" h="20354" extrusionOk="0">
                  <a:moveTo>
                    <a:pt x="9554" y="2492"/>
                  </a:moveTo>
                  <a:cubicBezTo>
                    <a:pt x="1247" y="10800"/>
                    <a:pt x="1247" y="10800"/>
                    <a:pt x="1247" y="10800"/>
                  </a:cubicBezTo>
                  <a:cubicBezTo>
                    <a:pt x="-415" y="12461"/>
                    <a:pt x="-415" y="15784"/>
                    <a:pt x="1247" y="19107"/>
                  </a:cubicBezTo>
                  <a:cubicBezTo>
                    <a:pt x="4570" y="20769"/>
                    <a:pt x="7893" y="20769"/>
                    <a:pt x="9554" y="19107"/>
                  </a:cubicBezTo>
                  <a:cubicBezTo>
                    <a:pt x="19523" y="10800"/>
                    <a:pt x="19523" y="10800"/>
                    <a:pt x="19523" y="10800"/>
                  </a:cubicBezTo>
                  <a:cubicBezTo>
                    <a:pt x="21185" y="7477"/>
                    <a:pt x="21185" y="4154"/>
                    <a:pt x="19523" y="2492"/>
                  </a:cubicBezTo>
                  <a:cubicBezTo>
                    <a:pt x="16200" y="-831"/>
                    <a:pt x="12877" y="-831"/>
                    <a:pt x="9554" y="249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4" name="形状"/>
            <p:cNvSpPr/>
            <p:nvPr/>
          </p:nvSpPr>
          <p:spPr>
            <a:xfrm>
              <a:off x="366873" y="733749"/>
              <a:ext cx="49825" cy="99646"/>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3086" y="0"/>
                    <a:pt x="0" y="3086"/>
                    <a:pt x="0" y="6171"/>
                  </a:cubicBezTo>
                  <a:cubicBezTo>
                    <a:pt x="0" y="16971"/>
                    <a:pt x="0" y="16971"/>
                    <a:pt x="0" y="16971"/>
                  </a:cubicBezTo>
                  <a:cubicBezTo>
                    <a:pt x="0" y="20057"/>
                    <a:pt x="3086" y="21600"/>
                    <a:pt x="9257" y="21600"/>
                  </a:cubicBezTo>
                  <a:cubicBezTo>
                    <a:pt x="15429" y="21600"/>
                    <a:pt x="21600" y="20057"/>
                    <a:pt x="21600" y="16971"/>
                  </a:cubicBezTo>
                  <a:cubicBezTo>
                    <a:pt x="21600" y="6171"/>
                    <a:pt x="21600" y="6171"/>
                    <a:pt x="21600" y="6171"/>
                  </a:cubicBezTo>
                  <a:cubicBezTo>
                    <a:pt x="21600" y="3086"/>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5" name="形状"/>
            <p:cNvSpPr/>
            <p:nvPr/>
          </p:nvSpPr>
          <p:spPr>
            <a:xfrm>
              <a:off x="416697" y="0"/>
              <a:ext cx="49825" cy="108704"/>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cubicBezTo>
                    <a:pt x="18514" y="21600"/>
                    <a:pt x="21600" y="18720"/>
                    <a:pt x="21600" y="15840"/>
                  </a:cubicBezTo>
                  <a:cubicBezTo>
                    <a:pt x="21600" y="5760"/>
                    <a:pt x="21600" y="5760"/>
                    <a:pt x="21600" y="5760"/>
                  </a:cubicBezTo>
                  <a:cubicBezTo>
                    <a:pt x="21600" y="2880"/>
                    <a:pt x="18514" y="0"/>
                    <a:pt x="12343" y="0"/>
                  </a:cubicBezTo>
                  <a:cubicBezTo>
                    <a:pt x="6171" y="0"/>
                    <a:pt x="0" y="2880"/>
                    <a:pt x="0" y="5760"/>
                  </a:cubicBezTo>
                  <a:cubicBezTo>
                    <a:pt x="0" y="15840"/>
                    <a:pt x="0" y="15840"/>
                    <a:pt x="0" y="15840"/>
                  </a:cubicBezTo>
                  <a:cubicBezTo>
                    <a:pt x="0" y="18720"/>
                    <a:pt x="6171" y="21600"/>
                    <a:pt x="12343"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6" name="形状"/>
            <p:cNvSpPr/>
            <p:nvPr/>
          </p:nvSpPr>
          <p:spPr>
            <a:xfrm>
              <a:off x="613198" y="651352"/>
              <a:ext cx="85362" cy="89631"/>
            </a:xfrm>
            <a:custGeom>
              <a:avLst/>
              <a:gdLst/>
              <a:ahLst/>
              <a:cxnLst>
                <a:cxn ang="0">
                  <a:pos x="wd2" y="hd2"/>
                </a:cxn>
                <a:cxn ang="5400000">
                  <a:pos x="wd2" y="hd2"/>
                </a:cxn>
                <a:cxn ang="10800000">
                  <a:pos x="wd2" y="hd2"/>
                </a:cxn>
                <a:cxn ang="16200000">
                  <a:pos x="wd2" y="hd2"/>
                </a:cxn>
              </a:cxnLst>
              <a:rect l="0" t="0" r="r" b="b"/>
              <a:pathLst>
                <a:path w="20354" h="20354" extrusionOk="0">
                  <a:moveTo>
                    <a:pt x="9554" y="2492"/>
                  </a:moveTo>
                  <a:cubicBezTo>
                    <a:pt x="7893" y="-831"/>
                    <a:pt x="4570" y="-831"/>
                    <a:pt x="1247" y="2492"/>
                  </a:cubicBezTo>
                  <a:cubicBezTo>
                    <a:pt x="-415" y="4154"/>
                    <a:pt x="-415" y="7477"/>
                    <a:pt x="1247" y="10800"/>
                  </a:cubicBezTo>
                  <a:cubicBezTo>
                    <a:pt x="9554" y="19107"/>
                    <a:pt x="9554" y="19107"/>
                    <a:pt x="9554" y="19107"/>
                  </a:cubicBezTo>
                  <a:cubicBezTo>
                    <a:pt x="12877" y="20769"/>
                    <a:pt x="16200" y="20769"/>
                    <a:pt x="17862" y="19107"/>
                  </a:cubicBezTo>
                  <a:cubicBezTo>
                    <a:pt x="21185" y="17446"/>
                    <a:pt x="21185" y="12461"/>
                    <a:pt x="17862" y="10800"/>
                  </a:cubicBezTo>
                  <a:lnTo>
                    <a:pt x="9554" y="249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7" name="形状"/>
            <p:cNvSpPr/>
            <p:nvPr/>
          </p:nvSpPr>
          <p:spPr>
            <a:xfrm>
              <a:off x="724691" y="416697"/>
              <a:ext cx="108704" cy="58884"/>
            </a:xfrm>
            <a:custGeom>
              <a:avLst/>
              <a:gdLst/>
              <a:ahLst/>
              <a:cxnLst>
                <a:cxn ang="0">
                  <a:pos x="wd2" y="hd2"/>
                </a:cxn>
                <a:cxn ang="5400000">
                  <a:pos x="wd2" y="hd2"/>
                </a:cxn>
                <a:cxn ang="10800000">
                  <a:pos x="wd2" y="hd2"/>
                </a:cxn>
                <a:cxn ang="16200000">
                  <a:pos x="wd2" y="hd2"/>
                </a:cxn>
              </a:cxnLst>
              <a:rect l="0" t="0" r="r" b="b"/>
              <a:pathLst>
                <a:path w="21600" h="21600" extrusionOk="0">
                  <a:moveTo>
                    <a:pt x="15840" y="0"/>
                  </a:moveTo>
                  <a:cubicBezTo>
                    <a:pt x="5760" y="0"/>
                    <a:pt x="5760" y="0"/>
                    <a:pt x="5760" y="0"/>
                  </a:cubicBezTo>
                  <a:cubicBezTo>
                    <a:pt x="2880" y="0"/>
                    <a:pt x="0" y="5400"/>
                    <a:pt x="0" y="10800"/>
                  </a:cubicBezTo>
                  <a:cubicBezTo>
                    <a:pt x="0" y="16200"/>
                    <a:pt x="2880" y="21600"/>
                    <a:pt x="5760" y="21600"/>
                  </a:cubicBezTo>
                  <a:cubicBezTo>
                    <a:pt x="15840" y="21600"/>
                    <a:pt x="15840" y="21600"/>
                    <a:pt x="15840" y="21600"/>
                  </a:cubicBezTo>
                  <a:cubicBezTo>
                    <a:pt x="18720" y="21600"/>
                    <a:pt x="21600" y="16200"/>
                    <a:pt x="21600" y="10800"/>
                  </a:cubicBezTo>
                  <a:cubicBezTo>
                    <a:pt x="21600" y="5400"/>
                    <a:pt x="18720" y="0"/>
                    <a:pt x="1584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8" name="形状"/>
            <p:cNvSpPr/>
            <p:nvPr/>
          </p:nvSpPr>
          <p:spPr>
            <a:xfrm>
              <a:off x="644992" y="134910"/>
              <a:ext cx="91460" cy="92529"/>
            </a:xfrm>
            <a:custGeom>
              <a:avLst/>
              <a:gdLst/>
              <a:ahLst/>
              <a:cxnLst>
                <a:cxn ang="0">
                  <a:pos x="wd2" y="hd2"/>
                </a:cxn>
                <a:cxn ang="5400000">
                  <a:pos x="wd2" y="hd2"/>
                </a:cxn>
                <a:cxn ang="10800000">
                  <a:pos x="wd2" y="hd2"/>
                </a:cxn>
                <a:cxn ang="16200000">
                  <a:pos x="wd2" y="hd2"/>
                </a:cxn>
              </a:cxnLst>
              <a:rect l="0" t="0" r="r" b="b"/>
              <a:pathLst>
                <a:path w="20769" h="20057" extrusionOk="0">
                  <a:moveTo>
                    <a:pt x="9554" y="17743"/>
                  </a:moveTo>
                  <a:cubicBezTo>
                    <a:pt x="19523" y="10029"/>
                    <a:pt x="19523" y="10029"/>
                    <a:pt x="19523" y="10029"/>
                  </a:cubicBezTo>
                  <a:cubicBezTo>
                    <a:pt x="21185" y="8486"/>
                    <a:pt x="21185" y="3858"/>
                    <a:pt x="19523" y="2315"/>
                  </a:cubicBezTo>
                  <a:cubicBezTo>
                    <a:pt x="16200" y="-771"/>
                    <a:pt x="12877" y="-771"/>
                    <a:pt x="9554" y="2315"/>
                  </a:cubicBezTo>
                  <a:cubicBezTo>
                    <a:pt x="1247" y="10029"/>
                    <a:pt x="1247" y="10029"/>
                    <a:pt x="1247" y="10029"/>
                  </a:cubicBezTo>
                  <a:cubicBezTo>
                    <a:pt x="-415" y="11572"/>
                    <a:pt x="-415" y="16200"/>
                    <a:pt x="1247" y="17743"/>
                  </a:cubicBezTo>
                  <a:cubicBezTo>
                    <a:pt x="4570" y="20829"/>
                    <a:pt x="7893" y="20829"/>
                    <a:pt x="9554" y="177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9" name="圆形"/>
            <p:cNvSpPr/>
            <p:nvPr/>
          </p:nvSpPr>
          <p:spPr>
            <a:xfrm>
              <a:off x="153996" y="158527"/>
              <a:ext cx="520875" cy="525403"/>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71" name="形状"/>
          <p:cNvSpPr/>
          <p:nvPr/>
        </p:nvSpPr>
        <p:spPr>
          <a:xfrm>
            <a:off x="10328991" y="7638884"/>
            <a:ext cx="618094" cy="705850"/>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5" name="成组"/>
          <p:cNvGrpSpPr/>
          <p:nvPr/>
        </p:nvGrpSpPr>
        <p:grpSpPr>
          <a:xfrm>
            <a:off x="13279570" y="7569210"/>
            <a:ext cx="837928" cy="783575"/>
            <a:chOff x="0" y="0"/>
            <a:chExt cx="837926" cy="783574"/>
          </a:xfrm>
        </p:grpSpPr>
        <p:sp>
          <p:nvSpPr>
            <p:cNvPr id="372" name="形状"/>
            <p:cNvSpPr/>
            <p:nvPr/>
          </p:nvSpPr>
          <p:spPr>
            <a:xfrm>
              <a:off x="783574" y="208348"/>
              <a:ext cx="54353" cy="158529"/>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3" name="形状"/>
            <p:cNvSpPr/>
            <p:nvPr/>
          </p:nvSpPr>
          <p:spPr>
            <a:xfrm>
              <a:off x="104173" y="-1"/>
              <a:ext cx="625050" cy="783576"/>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4" name="形状"/>
            <p:cNvSpPr/>
            <p:nvPr/>
          </p:nvSpPr>
          <p:spPr>
            <a:xfrm>
              <a:off x="-1" y="208348"/>
              <a:ext cx="49826" cy="158529"/>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0" name="成组"/>
          <p:cNvGrpSpPr/>
          <p:nvPr/>
        </p:nvGrpSpPr>
        <p:grpSpPr>
          <a:xfrm>
            <a:off x="16271154" y="7582206"/>
            <a:ext cx="901867" cy="730312"/>
            <a:chOff x="0" y="0"/>
            <a:chExt cx="901866" cy="730310"/>
          </a:xfrm>
        </p:grpSpPr>
        <p:sp>
          <p:nvSpPr>
            <p:cNvPr id="376" name="形状"/>
            <p:cNvSpPr/>
            <p:nvPr/>
          </p:nvSpPr>
          <p:spPr>
            <a:xfrm>
              <a:off x="0" y="112731"/>
              <a:ext cx="901863" cy="455835"/>
            </a:xfrm>
            <a:custGeom>
              <a:avLst/>
              <a:gdLst/>
              <a:ahLst/>
              <a:cxnLst>
                <a:cxn ang="0">
                  <a:pos x="wd2" y="hd2"/>
                </a:cxn>
                <a:cxn ang="5400000">
                  <a:pos x="wd2" y="hd2"/>
                </a:cxn>
                <a:cxn ang="10800000">
                  <a:pos x="wd2" y="hd2"/>
                </a:cxn>
                <a:cxn ang="16200000">
                  <a:pos x="wd2" y="hd2"/>
                </a:cxn>
              </a:cxnLst>
              <a:rect l="0" t="0" r="r" b="b"/>
              <a:pathLst>
                <a:path w="21600" h="21600" extrusionOk="0">
                  <a:moveTo>
                    <a:pt x="16200" y="5214"/>
                  </a:moveTo>
                  <a:cubicBezTo>
                    <a:pt x="15828" y="5214"/>
                    <a:pt x="13966" y="5586"/>
                    <a:pt x="13593" y="5586"/>
                  </a:cubicBezTo>
                  <a:cubicBezTo>
                    <a:pt x="13593" y="7821"/>
                    <a:pt x="13593" y="7821"/>
                    <a:pt x="13593" y="7821"/>
                  </a:cubicBezTo>
                  <a:cubicBezTo>
                    <a:pt x="12290" y="7821"/>
                    <a:pt x="12290" y="7821"/>
                    <a:pt x="12290" y="7821"/>
                  </a:cubicBezTo>
                  <a:cubicBezTo>
                    <a:pt x="12290" y="1117"/>
                    <a:pt x="12290" y="1117"/>
                    <a:pt x="12290" y="1117"/>
                  </a:cubicBezTo>
                  <a:cubicBezTo>
                    <a:pt x="12290" y="372"/>
                    <a:pt x="11917" y="0"/>
                    <a:pt x="11545" y="0"/>
                  </a:cubicBezTo>
                  <a:cubicBezTo>
                    <a:pt x="11172" y="0"/>
                    <a:pt x="10800" y="372"/>
                    <a:pt x="10800" y="1117"/>
                  </a:cubicBezTo>
                  <a:cubicBezTo>
                    <a:pt x="10800" y="7821"/>
                    <a:pt x="10800" y="7821"/>
                    <a:pt x="10800" y="7821"/>
                  </a:cubicBezTo>
                  <a:cubicBezTo>
                    <a:pt x="9497" y="7821"/>
                    <a:pt x="9497" y="7821"/>
                    <a:pt x="9497" y="7821"/>
                  </a:cubicBezTo>
                  <a:cubicBezTo>
                    <a:pt x="8193" y="10800"/>
                    <a:pt x="8193" y="10800"/>
                    <a:pt x="8193" y="10800"/>
                  </a:cubicBezTo>
                  <a:cubicBezTo>
                    <a:pt x="3910" y="10800"/>
                    <a:pt x="3910" y="10800"/>
                    <a:pt x="3910" y="10800"/>
                  </a:cubicBezTo>
                  <a:cubicBezTo>
                    <a:pt x="3724" y="8938"/>
                    <a:pt x="2979" y="7821"/>
                    <a:pt x="2048" y="7821"/>
                  </a:cubicBezTo>
                  <a:cubicBezTo>
                    <a:pt x="931" y="7821"/>
                    <a:pt x="0" y="9683"/>
                    <a:pt x="0" y="11917"/>
                  </a:cubicBezTo>
                  <a:cubicBezTo>
                    <a:pt x="0" y="14152"/>
                    <a:pt x="931" y="16014"/>
                    <a:pt x="2048" y="16014"/>
                  </a:cubicBezTo>
                  <a:cubicBezTo>
                    <a:pt x="2793" y="16014"/>
                    <a:pt x="3538" y="15269"/>
                    <a:pt x="3910" y="13779"/>
                  </a:cubicBezTo>
                  <a:cubicBezTo>
                    <a:pt x="9497" y="21600"/>
                    <a:pt x="9497" y="21600"/>
                    <a:pt x="9497" y="21600"/>
                  </a:cubicBezTo>
                  <a:cubicBezTo>
                    <a:pt x="13593" y="21600"/>
                    <a:pt x="13593" y="21600"/>
                    <a:pt x="13593" y="21600"/>
                  </a:cubicBezTo>
                  <a:cubicBezTo>
                    <a:pt x="20855" y="21600"/>
                    <a:pt x="20855" y="21600"/>
                    <a:pt x="20855" y="21600"/>
                  </a:cubicBezTo>
                  <a:cubicBezTo>
                    <a:pt x="21414" y="19738"/>
                    <a:pt x="21600" y="17876"/>
                    <a:pt x="21600" y="16014"/>
                  </a:cubicBezTo>
                  <a:cubicBezTo>
                    <a:pt x="21600" y="10055"/>
                    <a:pt x="19179" y="5214"/>
                    <a:pt x="16200" y="5214"/>
                  </a:cubicBezTo>
                  <a:close/>
                  <a:moveTo>
                    <a:pt x="2048" y="13407"/>
                  </a:moveTo>
                  <a:cubicBezTo>
                    <a:pt x="1676" y="13407"/>
                    <a:pt x="1303" y="12662"/>
                    <a:pt x="1303" y="11917"/>
                  </a:cubicBezTo>
                  <a:cubicBezTo>
                    <a:pt x="1303" y="11172"/>
                    <a:pt x="1676" y="10800"/>
                    <a:pt x="2048" y="10800"/>
                  </a:cubicBezTo>
                  <a:cubicBezTo>
                    <a:pt x="2421" y="10800"/>
                    <a:pt x="2793" y="11172"/>
                    <a:pt x="2793" y="11917"/>
                  </a:cubicBezTo>
                  <a:cubicBezTo>
                    <a:pt x="2793" y="12662"/>
                    <a:pt x="2421" y="13407"/>
                    <a:pt x="2048" y="13407"/>
                  </a:cubicBezTo>
                  <a:close/>
                  <a:moveTo>
                    <a:pt x="13593" y="16014"/>
                  </a:moveTo>
                  <a:cubicBezTo>
                    <a:pt x="12290" y="16014"/>
                    <a:pt x="12290" y="16014"/>
                    <a:pt x="12290" y="16014"/>
                  </a:cubicBezTo>
                  <a:cubicBezTo>
                    <a:pt x="12290" y="10800"/>
                    <a:pt x="12290" y="10800"/>
                    <a:pt x="12290" y="10800"/>
                  </a:cubicBezTo>
                  <a:cubicBezTo>
                    <a:pt x="13593" y="10800"/>
                    <a:pt x="13593" y="10800"/>
                    <a:pt x="13593" y="10800"/>
                  </a:cubicBezTo>
                  <a:lnTo>
                    <a:pt x="13593" y="16014"/>
                  </a:lnTo>
                  <a:close/>
                  <a:moveTo>
                    <a:pt x="20110" y="18621"/>
                  </a:moveTo>
                  <a:cubicBezTo>
                    <a:pt x="14897" y="18621"/>
                    <a:pt x="14897" y="18621"/>
                    <a:pt x="14897" y="18621"/>
                  </a:cubicBezTo>
                  <a:cubicBezTo>
                    <a:pt x="14897" y="8193"/>
                    <a:pt x="14897" y="8193"/>
                    <a:pt x="14897" y="8193"/>
                  </a:cubicBezTo>
                  <a:cubicBezTo>
                    <a:pt x="15455" y="7821"/>
                    <a:pt x="16014" y="7821"/>
                    <a:pt x="16200" y="7821"/>
                  </a:cubicBezTo>
                  <a:cubicBezTo>
                    <a:pt x="18434" y="7821"/>
                    <a:pt x="20297" y="11545"/>
                    <a:pt x="20297" y="16014"/>
                  </a:cubicBezTo>
                  <a:cubicBezTo>
                    <a:pt x="20297" y="17131"/>
                    <a:pt x="20297" y="17876"/>
                    <a:pt x="20110" y="18621"/>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7" name="形状"/>
            <p:cNvSpPr/>
            <p:nvPr/>
          </p:nvSpPr>
          <p:spPr>
            <a:xfrm>
              <a:off x="-1" y="0"/>
              <a:ext cx="397019" cy="112735"/>
            </a:xfrm>
            <a:custGeom>
              <a:avLst/>
              <a:gdLst/>
              <a:ahLst/>
              <a:cxnLst>
                <a:cxn ang="0">
                  <a:pos x="wd2" y="hd2"/>
                </a:cxn>
                <a:cxn ang="5400000">
                  <a:pos x="wd2" y="hd2"/>
                </a:cxn>
                <a:cxn ang="10800000">
                  <a:pos x="wd2" y="hd2"/>
                </a:cxn>
                <a:cxn ang="16200000">
                  <a:pos x="wd2" y="hd2"/>
                </a:cxn>
              </a:cxnLst>
              <a:rect l="0" t="0" r="r" b="b"/>
              <a:pathLst>
                <a:path w="21600" h="21600" extrusionOk="0">
                  <a:moveTo>
                    <a:pt x="2965" y="21600"/>
                  </a:moveTo>
                  <a:cubicBezTo>
                    <a:pt x="19906" y="21600"/>
                    <a:pt x="19906" y="21600"/>
                    <a:pt x="19906" y="21600"/>
                  </a:cubicBezTo>
                  <a:cubicBezTo>
                    <a:pt x="20753" y="21600"/>
                    <a:pt x="21176" y="20160"/>
                    <a:pt x="21600" y="17280"/>
                  </a:cubicBezTo>
                  <a:cubicBezTo>
                    <a:pt x="21600" y="15840"/>
                    <a:pt x="21600" y="12960"/>
                    <a:pt x="21176" y="11520"/>
                  </a:cubicBezTo>
                  <a:cubicBezTo>
                    <a:pt x="17788" y="0"/>
                    <a:pt x="17788" y="0"/>
                    <a:pt x="17788" y="0"/>
                  </a:cubicBezTo>
                  <a:cubicBezTo>
                    <a:pt x="2965" y="0"/>
                    <a:pt x="2965" y="0"/>
                    <a:pt x="2965" y="0"/>
                  </a:cubicBezTo>
                  <a:cubicBezTo>
                    <a:pt x="1271" y="0"/>
                    <a:pt x="0" y="4320"/>
                    <a:pt x="0" y="10080"/>
                  </a:cubicBezTo>
                  <a:cubicBezTo>
                    <a:pt x="0" y="15840"/>
                    <a:pt x="1271" y="21600"/>
                    <a:pt x="2965"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8" name="形状"/>
            <p:cNvSpPr/>
            <p:nvPr/>
          </p:nvSpPr>
          <p:spPr>
            <a:xfrm>
              <a:off x="509408" y="0"/>
              <a:ext cx="392459" cy="112735"/>
            </a:xfrm>
            <a:custGeom>
              <a:avLst/>
              <a:gdLst/>
              <a:ahLst/>
              <a:cxnLst>
                <a:cxn ang="0">
                  <a:pos x="wd2" y="hd2"/>
                </a:cxn>
                <a:cxn ang="5400000">
                  <a:pos x="wd2" y="hd2"/>
                </a:cxn>
                <a:cxn ang="10800000">
                  <a:pos x="wd2" y="hd2"/>
                </a:cxn>
                <a:cxn ang="16200000">
                  <a:pos x="wd2" y="hd2"/>
                </a:cxn>
              </a:cxnLst>
              <a:rect l="0" t="0" r="r" b="b"/>
              <a:pathLst>
                <a:path w="21352" h="21600" extrusionOk="0">
                  <a:moveTo>
                    <a:pt x="3987" y="21600"/>
                  </a:moveTo>
                  <a:cubicBezTo>
                    <a:pt x="18387" y="21600"/>
                    <a:pt x="18387" y="21600"/>
                    <a:pt x="18387" y="21600"/>
                  </a:cubicBezTo>
                  <a:cubicBezTo>
                    <a:pt x="20081" y="21600"/>
                    <a:pt x="21352" y="15840"/>
                    <a:pt x="21352" y="10080"/>
                  </a:cubicBezTo>
                  <a:cubicBezTo>
                    <a:pt x="21352" y="4320"/>
                    <a:pt x="20081" y="0"/>
                    <a:pt x="18387" y="0"/>
                  </a:cubicBezTo>
                  <a:cubicBezTo>
                    <a:pt x="1446" y="0"/>
                    <a:pt x="1446" y="0"/>
                    <a:pt x="1446" y="0"/>
                  </a:cubicBezTo>
                  <a:cubicBezTo>
                    <a:pt x="1023" y="0"/>
                    <a:pt x="176" y="1440"/>
                    <a:pt x="176" y="2880"/>
                  </a:cubicBezTo>
                  <a:cubicBezTo>
                    <a:pt x="-248" y="5760"/>
                    <a:pt x="176" y="7200"/>
                    <a:pt x="599" y="8640"/>
                  </a:cubicBezTo>
                  <a:lnTo>
                    <a:pt x="3987" y="2160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9" name="形状"/>
            <p:cNvSpPr/>
            <p:nvPr/>
          </p:nvSpPr>
          <p:spPr>
            <a:xfrm>
              <a:off x="343100" y="622479"/>
              <a:ext cx="558763" cy="107832"/>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2100" y="0"/>
                    <a:pt x="2100" y="0"/>
                    <a:pt x="2100" y="0"/>
                  </a:cubicBezTo>
                  <a:cubicBezTo>
                    <a:pt x="900" y="0"/>
                    <a:pt x="0" y="4629"/>
                    <a:pt x="0" y="10800"/>
                  </a:cubicBezTo>
                  <a:cubicBezTo>
                    <a:pt x="0" y="16971"/>
                    <a:pt x="900" y="21600"/>
                    <a:pt x="2100" y="21600"/>
                  </a:cubicBezTo>
                  <a:cubicBezTo>
                    <a:pt x="19500" y="21600"/>
                    <a:pt x="19500" y="21600"/>
                    <a:pt x="19500" y="21600"/>
                  </a:cubicBezTo>
                  <a:cubicBezTo>
                    <a:pt x="20700" y="21600"/>
                    <a:pt x="21600" y="16971"/>
                    <a:pt x="21600" y="10800"/>
                  </a:cubicBezTo>
                  <a:cubicBezTo>
                    <a:pt x="21600" y="4629"/>
                    <a:pt x="20700" y="0"/>
                    <a:pt x="1950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3" name="成组"/>
          <p:cNvGrpSpPr/>
          <p:nvPr/>
        </p:nvGrpSpPr>
        <p:grpSpPr>
          <a:xfrm>
            <a:off x="19371299" y="7506392"/>
            <a:ext cx="945367" cy="949391"/>
            <a:chOff x="0" y="0"/>
            <a:chExt cx="945366" cy="949390"/>
          </a:xfrm>
        </p:grpSpPr>
        <p:sp>
          <p:nvSpPr>
            <p:cNvPr id="381" name="形状"/>
            <p:cNvSpPr/>
            <p:nvPr/>
          </p:nvSpPr>
          <p:spPr>
            <a:xfrm>
              <a:off x="0" y="794415"/>
              <a:ext cx="945367" cy="154976"/>
            </a:xfrm>
            <a:custGeom>
              <a:avLst/>
              <a:gdLst/>
              <a:ahLst/>
              <a:cxnLst>
                <a:cxn ang="0">
                  <a:pos x="wd2" y="hd2"/>
                </a:cxn>
                <a:cxn ang="5400000">
                  <a:pos x="wd2" y="hd2"/>
                </a:cxn>
                <a:cxn ang="10800000">
                  <a:pos x="wd2" y="hd2"/>
                </a:cxn>
                <a:cxn ang="16200000">
                  <a:pos x="wd2" y="hd2"/>
                </a:cxn>
              </a:cxnLst>
              <a:rect l="0" t="0" r="r" b="b"/>
              <a:pathLst>
                <a:path w="21600" h="17609" extrusionOk="0">
                  <a:moveTo>
                    <a:pt x="16386" y="6339"/>
                  </a:moveTo>
                  <a:cubicBezTo>
                    <a:pt x="15269" y="11974"/>
                    <a:pt x="14338" y="11974"/>
                    <a:pt x="13407" y="6339"/>
                  </a:cubicBezTo>
                  <a:cubicBezTo>
                    <a:pt x="11731" y="-1174"/>
                    <a:pt x="9869" y="-2113"/>
                    <a:pt x="8379" y="6339"/>
                  </a:cubicBezTo>
                  <a:cubicBezTo>
                    <a:pt x="7262" y="11974"/>
                    <a:pt x="6331" y="11974"/>
                    <a:pt x="5214" y="6339"/>
                  </a:cubicBezTo>
                  <a:cubicBezTo>
                    <a:pt x="3538" y="-2113"/>
                    <a:pt x="1862" y="-2113"/>
                    <a:pt x="186" y="6339"/>
                  </a:cubicBezTo>
                  <a:cubicBezTo>
                    <a:pt x="186" y="7278"/>
                    <a:pt x="0" y="7278"/>
                    <a:pt x="0" y="7278"/>
                  </a:cubicBezTo>
                  <a:cubicBezTo>
                    <a:pt x="0" y="15730"/>
                    <a:pt x="0" y="15730"/>
                    <a:pt x="0" y="15730"/>
                  </a:cubicBezTo>
                  <a:cubicBezTo>
                    <a:pt x="372" y="14791"/>
                    <a:pt x="745" y="12913"/>
                    <a:pt x="1117" y="11035"/>
                  </a:cubicBezTo>
                  <a:cubicBezTo>
                    <a:pt x="2234" y="5400"/>
                    <a:pt x="3166" y="5400"/>
                    <a:pt x="4283" y="11035"/>
                  </a:cubicBezTo>
                  <a:cubicBezTo>
                    <a:pt x="5959" y="19487"/>
                    <a:pt x="7634" y="19487"/>
                    <a:pt x="9310" y="11035"/>
                  </a:cubicBezTo>
                  <a:cubicBezTo>
                    <a:pt x="10428" y="5400"/>
                    <a:pt x="11359" y="5400"/>
                    <a:pt x="12290" y="11035"/>
                  </a:cubicBezTo>
                  <a:cubicBezTo>
                    <a:pt x="13221" y="15730"/>
                    <a:pt x="13966" y="17609"/>
                    <a:pt x="14897" y="17609"/>
                  </a:cubicBezTo>
                  <a:cubicBezTo>
                    <a:pt x="15641" y="17609"/>
                    <a:pt x="16572" y="15730"/>
                    <a:pt x="17317" y="11035"/>
                  </a:cubicBezTo>
                  <a:cubicBezTo>
                    <a:pt x="18434" y="5400"/>
                    <a:pt x="19366" y="5400"/>
                    <a:pt x="20483" y="11035"/>
                  </a:cubicBezTo>
                  <a:cubicBezTo>
                    <a:pt x="20855" y="12913"/>
                    <a:pt x="21228" y="13852"/>
                    <a:pt x="21600" y="14791"/>
                  </a:cubicBezTo>
                  <a:cubicBezTo>
                    <a:pt x="21600" y="7278"/>
                    <a:pt x="21600" y="7278"/>
                    <a:pt x="21600" y="7278"/>
                  </a:cubicBezTo>
                  <a:cubicBezTo>
                    <a:pt x="21414" y="6339"/>
                    <a:pt x="21414" y="6339"/>
                    <a:pt x="21414" y="6339"/>
                  </a:cubicBezTo>
                  <a:cubicBezTo>
                    <a:pt x="19738" y="-2113"/>
                    <a:pt x="18062" y="-2113"/>
                    <a:pt x="16386" y="633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82" name="形状"/>
            <p:cNvSpPr/>
            <p:nvPr/>
          </p:nvSpPr>
          <p:spPr>
            <a:xfrm>
              <a:off x="0" y="0"/>
              <a:ext cx="945367" cy="769718"/>
            </a:xfrm>
            <a:custGeom>
              <a:avLst/>
              <a:gdLst/>
              <a:ahLst/>
              <a:cxnLst>
                <a:cxn ang="0">
                  <a:pos x="wd2" y="hd2"/>
                </a:cxn>
                <a:cxn ang="5400000">
                  <a:pos x="wd2" y="hd2"/>
                </a:cxn>
                <a:cxn ang="10800000">
                  <a:pos x="wd2" y="hd2"/>
                </a:cxn>
                <a:cxn ang="16200000">
                  <a:pos x="wd2" y="hd2"/>
                </a:cxn>
              </a:cxnLst>
              <a:rect l="0" t="0" r="r" b="b"/>
              <a:pathLst>
                <a:path w="21600" h="21150" extrusionOk="0">
                  <a:moveTo>
                    <a:pt x="21414" y="18450"/>
                  </a:moveTo>
                  <a:cubicBezTo>
                    <a:pt x="19738" y="16650"/>
                    <a:pt x="18062" y="16650"/>
                    <a:pt x="16386" y="18450"/>
                  </a:cubicBezTo>
                  <a:cubicBezTo>
                    <a:pt x="16386" y="18675"/>
                    <a:pt x="16200" y="18675"/>
                    <a:pt x="16200" y="18900"/>
                  </a:cubicBezTo>
                  <a:cubicBezTo>
                    <a:pt x="16200" y="14625"/>
                    <a:pt x="16200" y="14625"/>
                    <a:pt x="16200" y="14625"/>
                  </a:cubicBezTo>
                  <a:cubicBezTo>
                    <a:pt x="18062" y="12375"/>
                    <a:pt x="18062" y="12375"/>
                    <a:pt x="18062" y="12375"/>
                  </a:cubicBezTo>
                  <a:cubicBezTo>
                    <a:pt x="18248" y="12150"/>
                    <a:pt x="18248" y="11700"/>
                    <a:pt x="18248" y="11475"/>
                  </a:cubicBezTo>
                  <a:cubicBezTo>
                    <a:pt x="18248" y="11250"/>
                    <a:pt x="18062" y="11025"/>
                    <a:pt x="17876" y="11025"/>
                  </a:cubicBezTo>
                  <a:cubicBezTo>
                    <a:pt x="16200" y="10350"/>
                    <a:pt x="16200" y="10350"/>
                    <a:pt x="16200" y="10350"/>
                  </a:cubicBezTo>
                  <a:cubicBezTo>
                    <a:pt x="16200" y="9675"/>
                    <a:pt x="16200" y="9675"/>
                    <a:pt x="16200" y="9675"/>
                  </a:cubicBezTo>
                  <a:cubicBezTo>
                    <a:pt x="16200" y="6525"/>
                    <a:pt x="16200" y="6525"/>
                    <a:pt x="16200" y="6525"/>
                  </a:cubicBezTo>
                  <a:cubicBezTo>
                    <a:pt x="16200" y="4725"/>
                    <a:pt x="16200" y="4725"/>
                    <a:pt x="16200" y="4725"/>
                  </a:cubicBezTo>
                  <a:cubicBezTo>
                    <a:pt x="14710" y="4725"/>
                    <a:pt x="14710" y="4725"/>
                    <a:pt x="14710" y="4725"/>
                  </a:cubicBezTo>
                  <a:cubicBezTo>
                    <a:pt x="14710" y="3150"/>
                    <a:pt x="14710" y="3150"/>
                    <a:pt x="14710" y="3150"/>
                  </a:cubicBezTo>
                  <a:cubicBezTo>
                    <a:pt x="13407" y="3150"/>
                    <a:pt x="13407" y="3150"/>
                    <a:pt x="13407" y="3150"/>
                  </a:cubicBezTo>
                  <a:cubicBezTo>
                    <a:pt x="12103" y="3150"/>
                    <a:pt x="12103" y="3150"/>
                    <a:pt x="12103" y="3150"/>
                  </a:cubicBezTo>
                  <a:cubicBezTo>
                    <a:pt x="12103" y="675"/>
                    <a:pt x="12103" y="675"/>
                    <a:pt x="12103" y="675"/>
                  </a:cubicBezTo>
                  <a:cubicBezTo>
                    <a:pt x="12103" y="225"/>
                    <a:pt x="11731" y="0"/>
                    <a:pt x="11359" y="0"/>
                  </a:cubicBezTo>
                  <a:cubicBezTo>
                    <a:pt x="10055" y="0"/>
                    <a:pt x="10055" y="0"/>
                    <a:pt x="10055" y="0"/>
                  </a:cubicBezTo>
                  <a:cubicBezTo>
                    <a:pt x="9683" y="0"/>
                    <a:pt x="9310" y="225"/>
                    <a:pt x="9310" y="675"/>
                  </a:cubicBezTo>
                  <a:cubicBezTo>
                    <a:pt x="9310" y="3150"/>
                    <a:pt x="9310" y="3150"/>
                    <a:pt x="9310" y="3150"/>
                  </a:cubicBezTo>
                  <a:cubicBezTo>
                    <a:pt x="8007" y="3150"/>
                    <a:pt x="8007" y="3150"/>
                    <a:pt x="8007" y="3150"/>
                  </a:cubicBezTo>
                  <a:cubicBezTo>
                    <a:pt x="6703" y="3150"/>
                    <a:pt x="6703" y="3150"/>
                    <a:pt x="6703" y="3150"/>
                  </a:cubicBezTo>
                  <a:cubicBezTo>
                    <a:pt x="6703" y="4725"/>
                    <a:pt x="6703" y="4725"/>
                    <a:pt x="6703" y="4725"/>
                  </a:cubicBezTo>
                  <a:cubicBezTo>
                    <a:pt x="5400" y="4725"/>
                    <a:pt x="5400" y="4725"/>
                    <a:pt x="5400" y="4725"/>
                  </a:cubicBezTo>
                  <a:cubicBezTo>
                    <a:pt x="5400" y="6525"/>
                    <a:pt x="5400" y="6525"/>
                    <a:pt x="5400" y="6525"/>
                  </a:cubicBezTo>
                  <a:cubicBezTo>
                    <a:pt x="5400" y="9675"/>
                    <a:pt x="5400" y="9675"/>
                    <a:pt x="5400" y="9675"/>
                  </a:cubicBezTo>
                  <a:cubicBezTo>
                    <a:pt x="5400" y="10350"/>
                    <a:pt x="5400" y="10350"/>
                    <a:pt x="5400" y="10350"/>
                  </a:cubicBezTo>
                  <a:cubicBezTo>
                    <a:pt x="3724" y="11025"/>
                    <a:pt x="3724" y="11025"/>
                    <a:pt x="3724" y="11025"/>
                  </a:cubicBezTo>
                  <a:cubicBezTo>
                    <a:pt x="3352" y="11025"/>
                    <a:pt x="3352" y="11250"/>
                    <a:pt x="3166" y="11475"/>
                  </a:cubicBezTo>
                  <a:cubicBezTo>
                    <a:pt x="3166" y="11700"/>
                    <a:pt x="3166" y="12150"/>
                    <a:pt x="3352" y="12375"/>
                  </a:cubicBezTo>
                  <a:cubicBezTo>
                    <a:pt x="5400" y="14625"/>
                    <a:pt x="5400" y="14625"/>
                    <a:pt x="5400" y="14625"/>
                  </a:cubicBezTo>
                  <a:cubicBezTo>
                    <a:pt x="5400" y="18675"/>
                    <a:pt x="5400" y="18675"/>
                    <a:pt x="5400" y="18675"/>
                  </a:cubicBezTo>
                  <a:cubicBezTo>
                    <a:pt x="5214" y="18675"/>
                    <a:pt x="5214" y="18450"/>
                    <a:pt x="5214" y="18450"/>
                  </a:cubicBezTo>
                  <a:cubicBezTo>
                    <a:pt x="3538" y="16650"/>
                    <a:pt x="1862" y="16650"/>
                    <a:pt x="186" y="18450"/>
                  </a:cubicBezTo>
                  <a:cubicBezTo>
                    <a:pt x="186" y="18675"/>
                    <a:pt x="0" y="18675"/>
                    <a:pt x="0" y="18900"/>
                  </a:cubicBezTo>
                  <a:cubicBezTo>
                    <a:pt x="0" y="20700"/>
                    <a:pt x="0" y="20700"/>
                    <a:pt x="0" y="20700"/>
                  </a:cubicBezTo>
                  <a:cubicBezTo>
                    <a:pt x="372" y="20475"/>
                    <a:pt x="745" y="20250"/>
                    <a:pt x="1117" y="19575"/>
                  </a:cubicBezTo>
                  <a:cubicBezTo>
                    <a:pt x="2234" y="18450"/>
                    <a:pt x="3166" y="18450"/>
                    <a:pt x="4283" y="19575"/>
                  </a:cubicBezTo>
                  <a:cubicBezTo>
                    <a:pt x="5959" y="21600"/>
                    <a:pt x="7634" y="21600"/>
                    <a:pt x="9310" y="19575"/>
                  </a:cubicBezTo>
                  <a:cubicBezTo>
                    <a:pt x="9310" y="19575"/>
                    <a:pt x="9310" y="19575"/>
                    <a:pt x="9497" y="19575"/>
                  </a:cubicBezTo>
                  <a:cubicBezTo>
                    <a:pt x="10428" y="18450"/>
                    <a:pt x="11172" y="18450"/>
                    <a:pt x="12290" y="19575"/>
                  </a:cubicBezTo>
                  <a:cubicBezTo>
                    <a:pt x="12290" y="19575"/>
                    <a:pt x="12290" y="19575"/>
                    <a:pt x="12290" y="19575"/>
                  </a:cubicBezTo>
                  <a:cubicBezTo>
                    <a:pt x="13221" y="20700"/>
                    <a:pt x="13966" y="21150"/>
                    <a:pt x="14897" y="21150"/>
                  </a:cubicBezTo>
                  <a:cubicBezTo>
                    <a:pt x="15641" y="21150"/>
                    <a:pt x="16572" y="20700"/>
                    <a:pt x="17317" y="19575"/>
                  </a:cubicBezTo>
                  <a:cubicBezTo>
                    <a:pt x="18434" y="18450"/>
                    <a:pt x="19366" y="18450"/>
                    <a:pt x="20483" y="19575"/>
                  </a:cubicBezTo>
                  <a:cubicBezTo>
                    <a:pt x="20855" y="20025"/>
                    <a:pt x="21228" y="20475"/>
                    <a:pt x="21600" y="20700"/>
                  </a:cubicBezTo>
                  <a:cubicBezTo>
                    <a:pt x="21600" y="18675"/>
                    <a:pt x="21600" y="18675"/>
                    <a:pt x="21600" y="18675"/>
                  </a:cubicBezTo>
                  <a:cubicBezTo>
                    <a:pt x="21414" y="18675"/>
                    <a:pt x="21414" y="18450"/>
                    <a:pt x="21414" y="18450"/>
                  </a:cubicBezTo>
                  <a:close/>
                  <a:moveTo>
                    <a:pt x="14710" y="9675"/>
                  </a:moveTo>
                  <a:cubicBezTo>
                    <a:pt x="10800" y="8100"/>
                    <a:pt x="10800" y="8100"/>
                    <a:pt x="10800" y="8100"/>
                  </a:cubicBezTo>
                  <a:cubicBezTo>
                    <a:pt x="6703" y="9675"/>
                    <a:pt x="6703" y="9675"/>
                    <a:pt x="6703" y="9675"/>
                  </a:cubicBezTo>
                  <a:cubicBezTo>
                    <a:pt x="6703" y="6525"/>
                    <a:pt x="6703" y="6525"/>
                    <a:pt x="6703" y="6525"/>
                  </a:cubicBezTo>
                  <a:cubicBezTo>
                    <a:pt x="8007" y="6525"/>
                    <a:pt x="8007" y="6525"/>
                    <a:pt x="8007" y="6525"/>
                  </a:cubicBezTo>
                  <a:cubicBezTo>
                    <a:pt x="8007" y="4725"/>
                    <a:pt x="8007" y="4725"/>
                    <a:pt x="8007" y="4725"/>
                  </a:cubicBezTo>
                  <a:cubicBezTo>
                    <a:pt x="13407" y="4725"/>
                    <a:pt x="13407" y="4725"/>
                    <a:pt x="13407" y="4725"/>
                  </a:cubicBezTo>
                  <a:cubicBezTo>
                    <a:pt x="13407" y="6525"/>
                    <a:pt x="13407" y="6525"/>
                    <a:pt x="13407" y="6525"/>
                  </a:cubicBezTo>
                  <a:cubicBezTo>
                    <a:pt x="14710" y="6525"/>
                    <a:pt x="14710" y="6525"/>
                    <a:pt x="14710" y="6525"/>
                  </a:cubicBezTo>
                  <a:lnTo>
                    <a:pt x="14710" y="967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84" name="Area Name…"/>
          <p:cNvSpPr txBox="1"/>
          <p:nvPr/>
        </p:nvSpPr>
        <p:spPr>
          <a:xfrm>
            <a:off x="606670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5" name="Area Name…"/>
          <p:cNvSpPr txBox="1"/>
          <p:nvPr/>
        </p:nvSpPr>
        <p:spPr>
          <a:xfrm>
            <a:off x="912829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6" name="Area Name…"/>
          <p:cNvSpPr txBox="1"/>
          <p:nvPr/>
        </p:nvSpPr>
        <p:spPr>
          <a:xfrm>
            <a:off x="12201980"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7" name="Area Name…"/>
          <p:cNvSpPr txBox="1"/>
          <p:nvPr/>
        </p:nvSpPr>
        <p:spPr>
          <a:xfrm>
            <a:off x="1529442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8" name="Area Name…"/>
          <p:cNvSpPr txBox="1"/>
          <p:nvPr/>
        </p:nvSpPr>
        <p:spPr>
          <a:xfrm>
            <a:off x="18368109"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0" name="WRITE HERE A TITLE…"/>
          <p:cNvSpPr txBox="1"/>
          <p:nvPr/>
        </p:nvSpPr>
        <p:spPr>
          <a:xfrm>
            <a:off x="7820068"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How our Company is Organized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90"/>
                                        </p:tgtEl>
                                        <p:attrNameLst>
                                          <p:attrName>style.visibility</p:attrName>
                                        </p:attrNameLst>
                                      </p:cBhvr>
                                      <p:to>
                                        <p:strVal val="visible"/>
                                      </p:to>
                                    </p:set>
                                    <p:animEffect transition="in" filter="fade">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fade">
                                      <p:cBhvr>
                                        <p:cTn id="12" dur="50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347"/>
                                        </p:tgtEl>
                                        <p:attrNameLst>
                                          <p:attrName>style.visibility</p:attrName>
                                        </p:attrNameLst>
                                      </p:cBhvr>
                                      <p:to>
                                        <p:strVal val="visible"/>
                                      </p:to>
                                    </p:set>
                                    <p:animEffect transition="in" filter="fade">
                                      <p:cBhvr>
                                        <p:cTn id="17" dur="500"/>
                                        <p:tgtEl>
                                          <p:spTgt spid="3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5" nodeType="clickEffect">
                                  <p:stCondLst>
                                    <p:cond delay="0"/>
                                  </p:stCondLst>
                                  <p:iterate>
                                    <p:tmAbs val="0"/>
                                  </p:iterate>
                                  <p:childTnLst>
                                    <p:set>
                                      <p:cBhvr>
                                        <p:cTn id="21" fill="hold"/>
                                        <p:tgtEl>
                                          <p:spTgt spid="357"/>
                                        </p:tgtEl>
                                        <p:attrNameLst>
                                          <p:attrName>style.visibility</p:attrName>
                                        </p:attrNameLst>
                                      </p:cBhvr>
                                      <p:to>
                                        <p:strVal val="visible"/>
                                      </p:to>
                                    </p:set>
                                    <p:animEffect transition="in" filter="fade">
                                      <p:cBhvr>
                                        <p:cTn id="22" dur="500"/>
                                        <p:tgtEl>
                                          <p:spTgt spid="3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6" nodeType="clickEffect">
                                  <p:stCondLst>
                                    <p:cond delay="0"/>
                                  </p:stCondLst>
                                  <p:iterate>
                                    <p:tmAbs val="0"/>
                                  </p:iterate>
                                  <p:childTnLst>
                                    <p:set>
                                      <p:cBhvr>
                                        <p:cTn id="26" fill="hold"/>
                                        <p:tgtEl>
                                          <p:spTgt spid="348"/>
                                        </p:tgtEl>
                                        <p:attrNameLst>
                                          <p:attrName>style.visibility</p:attrName>
                                        </p:attrNameLst>
                                      </p:cBhvr>
                                      <p:to>
                                        <p:strVal val="visible"/>
                                      </p:to>
                                    </p:set>
                                    <p:animEffect transition="in" filter="fade">
                                      <p:cBhvr>
                                        <p:cTn id="27" dur="500"/>
                                        <p:tgtEl>
                                          <p:spTgt spid="3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7" nodeType="clickEffect">
                                  <p:stCondLst>
                                    <p:cond delay="0"/>
                                  </p:stCondLst>
                                  <p:iterate>
                                    <p:tmAbs val="0"/>
                                  </p:iterate>
                                  <p:childTnLst>
                                    <p:set>
                                      <p:cBhvr>
                                        <p:cTn id="31" fill="hold"/>
                                        <p:tgtEl>
                                          <p:spTgt spid="360"/>
                                        </p:tgtEl>
                                        <p:attrNameLst>
                                          <p:attrName>style.visibility</p:attrName>
                                        </p:attrNameLst>
                                      </p:cBhvr>
                                      <p:to>
                                        <p:strVal val="visible"/>
                                      </p:to>
                                    </p:set>
                                    <p:animEffect transition="in" filter="fade">
                                      <p:cBhvr>
                                        <p:cTn id="32" dur="500"/>
                                        <p:tgtEl>
                                          <p:spTgt spid="3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8" nodeType="clickEffect">
                                  <p:stCondLst>
                                    <p:cond delay="0"/>
                                  </p:stCondLst>
                                  <p:iterate>
                                    <p:tmAbs val="0"/>
                                  </p:iterate>
                                  <p:childTnLst>
                                    <p:set>
                                      <p:cBhvr>
                                        <p:cTn id="36" fill="hold"/>
                                        <p:tgtEl>
                                          <p:spTgt spid="358"/>
                                        </p:tgtEl>
                                        <p:attrNameLst>
                                          <p:attrName>style.visibility</p:attrName>
                                        </p:attrNameLst>
                                      </p:cBhvr>
                                      <p:to>
                                        <p:strVal val="visible"/>
                                      </p:to>
                                    </p:set>
                                    <p:animEffect transition="in" filter="fade">
                                      <p:cBhvr>
                                        <p:cTn id="37" dur="500"/>
                                        <p:tgtEl>
                                          <p:spTgt spid="3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349"/>
                                        </p:tgtEl>
                                        <p:attrNameLst>
                                          <p:attrName>style.visibility</p:attrName>
                                        </p:attrNameLst>
                                      </p:cBhvr>
                                      <p:to>
                                        <p:strVal val="visible"/>
                                      </p:to>
                                    </p:set>
                                    <p:animEffect transition="in" filter="fade">
                                      <p:cBhvr>
                                        <p:cTn id="42" dur="500"/>
                                        <p:tgtEl>
                                          <p:spTgt spid="3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370"/>
                                        </p:tgtEl>
                                        <p:attrNameLst>
                                          <p:attrName>style.visibility</p:attrName>
                                        </p:attrNameLst>
                                      </p:cBhvr>
                                      <p:to>
                                        <p:strVal val="visible"/>
                                      </p:to>
                                    </p:set>
                                    <p:animEffect transition="in" filter="fade">
                                      <p:cBhvr>
                                        <p:cTn id="47" dur="500"/>
                                        <p:tgtEl>
                                          <p:spTgt spid="3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1" nodeType="clickEffect">
                                  <p:stCondLst>
                                    <p:cond delay="0"/>
                                  </p:stCondLst>
                                  <p:iterate>
                                    <p:tmAbs val="0"/>
                                  </p:iterate>
                                  <p:childTnLst>
                                    <p:set>
                                      <p:cBhvr>
                                        <p:cTn id="51" fill="hold"/>
                                        <p:tgtEl>
                                          <p:spTgt spid="384"/>
                                        </p:tgtEl>
                                        <p:attrNameLst>
                                          <p:attrName>style.visibility</p:attrName>
                                        </p:attrNameLst>
                                      </p:cBhvr>
                                      <p:to>
                                        <p:strVal val="visible"/>
                                      </p:to>
                                    </p:set>
                                    <p:animEffect transition="in" filter="fade">
                                      <p:cBhvr>
                                        <p:cTn id="52" dur="500"/>
                                        <p:tgtEl>
                                          <p:spTgt spid="3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3" nodeType="clickEffect">
                                  <p:stCondLst>
                                    <p:cond delay="0"/>
                                  </p:stCondLst>
                                  <p:iterate>
                                    <p:tmAbs val="0"/>
                                  </p:iterate>
                                  <p:childTnLst>
                                    <p:set>
                                      <p:cBhvr>
                                        <p:cTn id="56" fill="hold"/>
                                        <p:tgtEl>
                                          <p:spTgt spid="350"/>
                                        </p:tgtEl>
                                        <p:attrNameLst>
                                          <p:attrName>style.visibility</p:attrName>
                                        </p:attrNameLst>
                                      </p:cBhvr>
                                      <p:to>
                                        <p:strVal val="visible"/>
                                      </p:to>
                                    </p:set>
                                    <p:animEffect transition="in" filter="fade">
                                      <p:cBhvr>
                                        <p:cTn id="57" dur="500"/>
                                        <p:tgtEl>
                                          <p:spTgt spid="3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4" nodeType="clickEffect">
                                  <p:stCondLst>
                                    <p:cond delay="0"/>
                                  </p:stCondLst>
                                  <p:iterate>
                                    <p:tmAbs val="0"/>
                                  </p:iterate>
                                  <p:childTnLst>
                                    <p:set>
                                      <p:cBhvr>
                                        <p:cTn id="61" fill="hold"/>
                                        <p:tgtEl>
                                          <p:spTgt spid="371"/>
                                        </p:tgtEl>
                                        <p:attrNameLst>
                                          <p:attrName>style.visibility</p:attrName>
                                        </p:attrNameLst>
                                      </p:cBhvr>
                                      <p:to>
                                        <p:strVal val="visible"/>
                                      </p:to>
                                    </p:set>
                                    <p:animEffect transition="in" filter="fade">
                                      <p:cBhvr>
                                        <p:cTn id="62" dur="500"/>
                                        <p:tgtEl>
                                          <p:spTgt spid="37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5" nodeType="clickEffect">
                                  <p:stCondLst>
                                    <p:cond delay="0"/>
                                  </p:stCondLst>
                                  <p:iterate>
                                    <p:tmAbs val="0"/>
                                  </p:iterate>
                                  <p:childTnLst>
                                    <p:set>
                                      <p:cBhvr>
                                        <p:cTn id="66" fill="hold"/>
                                        <p:tgtEl>
                                          <p:spTgt spid="385"/>
                                        </p:tgtEl>
                                        <p:attrNameLst>
                                          <p:attrName>style.visibility</p:attrName>
                                        </p:attrNameLst>
                                      </p:cBhvr>
                                      <p:to>
                                        <p:strVal val="visible"/>
                                      </p:to>
                                    </p:set>
                                    <p:animEffect transition="in" filter="fade">
                                      <p:cBhvr>
                                        <p:cTn id="67" dur="500"/>
                                        <p:tgtEl>
                                          <p:spTgt spid="3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7" nodeType="clickEffect">
                                  <p:stCondLst>
                                    <p:cond delay="0"/>
                                  </p:stCondLst>
                                  <p:iterate>
                                    <p:tmAbs val="0"/>
                                  </p:iterate>
                                  <p:childTnLst>
                                    <p:set>
                                      <p:cBhvr>
                                        <p:cTn id="71" fill="hold"/>
                                        <p:tgtEl>
                                          <p:spTgt spid="359"/>
                                        </p:tgtEl>
                                        <p:attrNameLst>
                                          <p:attrName>style.visibility</p:attrName>
                                        </p:attrNameLst>
                                      </p:cBhvr>
                                      <p:to>
                                        <p:strVal val="visible"/>
                                      </p:to>
                                    </p:set>
                                    <p:animEffect transition="in" filter="fade">
                                      <p:cBhvr>
                                        <p:cTn id="72" dur="500"/>
                                        <p:tgtEl>
                                          <p:spTgt spid="3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8" nodeType="clickEffect">
                                  <p:stCondLst>
                                    <p:cond delay="0"/>
                                  </p:stCondLst>
                                  <p:iterate>
                                    <p:tmAbs val="0"/>
                                  </p:iterate>
                                  <p:childTnLst>
                                    <p:set>
                                      <p:cBhvr>
                                        <p:cTn id="76" fill="hold"/>
                                        <p:tgtEl>
                                          <p:spTgt spid="351"/>
                                        </p:tgtEl>
                                        <p:attrNameLst>
                                          <p:attrName>style.visibility</p:attrName>
                                        </p:attrNameLst>
                                      </p:cBhvr>
                                      <p:to>
                                        <p:strVal val="visible"/>
                                      </p:to>
                                    </p:set>
                                    <p:animEffect transition="in" filter="fade">
                                      <p:cBhvr>
                                        <p:cTn id="77" dur="500"/>
                                        <p:tgtEl>
                                          <p:spTgt spid="3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9" nodeType="clickEffect">
                                  <p:stCondLst>
                                    <p:cond delay="0"/>
                                  </p:stCondLst>
                                  <p:iterate>
                                    <p:tmAbs val="0"/>
                                  </p:iterate>
                                  <p:childTnLst>
                                    <p:set>
                                      <p:cBhvr>
                                        <p:cTn id="81" fill="hold"/>
                                        <p:tgtEl>
                                          <p:spTgt spid="375"/>
                                        </p:tgtEl>
                                        <p:attrNameLst>
                                          <p:attrName>style.visibility</p:attrName>
                                        </p:attrNameLst>
                                      </p:cBhvr>
                                      <p:to>
                                        <p:strVal val="visible"/>
                                      </p:to>
                                    </p:set>
                                    <p:animEffect transition="in" filter="fade">
                                      <p:cBhvr>
                                        <p:cTn id="82" dur="500"/>
                                        <p:tgtEl>
                                          <p:spTgt spid="3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20" nodeType="clickEffect">
                                  <p:stCondLst>
                                    <p:cond delay="0"/>
                                  </p:stCondLst>
                                  <p:iterate>
                                    <p:tmAbs val="0"/>
                                  </p:iterate>
                                  <p:childTnLst>
                                    <p:set>
                                      <p:cBhvr>
                                        <p:cTn id="86" fill="hold"/>
                                        <p:tgtEl>
                                          <p:spTgt spid="386"/>
                                        </p:tgtEl>
                                        <p:attrNameLst>
                                          <p:attrName>style.visibility</p:attrName>
                                        </p:attrNameLst>
                                      </p:cBhvr>
                                      <p:to>
                                        <p:strVal val="visible"/>
                                      </p:to>
                                    </p:set>
                                    <p:animEffect transition="in" filter="fade">
                                      <p:cBhvr>
                                        <p:cTn id="87" dur="500"/>
                                        <p:tgtEl>
                                          <p:spTgt spid="38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21" nodeType="clickEffect">
                                  <p:stCondLst>
                                    <p:cond delay="0"/>
                                  </p:stCondLst>
                                  <p:iterate>
                                    <p:tmAbs val="0"/>
                                  </p:iterate>
                                  <p:childTnLst>
                                    <p:set>
                                      <p:cBhvr>
                                        <p:cTn id="91" fill="hold"/>
                                        <p:tgtEl>
                                          <p:spTgt spid="352"/>
                                        </p:tgtEl>
                                        <p:attrNameLst>
                                          <p:attrName>style.visibility</p:attrName>
                                        </p:attrNameLst>
                                      </p:cBhvr>
                                      <p:to>
                                        <p:strVal val="visible"/>
                                      </p:to>
                                    </p:set>
                                    <p:animEffect transition="in" filter="fade">
                                      <p:cBhvr>
                                        <p:cTn id="92" dur="500"/>
                                        <p:tgtEl>
                                          <p:spTgt spid="3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22" nodeType="clickEffect">
                                  <p:stCondLst>
                                    <p:cond delay="0"/>
                                  </p:stCondLst>
                                  <p:iterate>
                                    <p:tmAbs val="0"/>
                                  </p:iterate>
                                  <p:childTnLst>
                                    <p:set>
                                      <p:cBhvr>
                                        <p:cTn id="96" fill="hold"/>
                                        <p:tgtEl>
                                          <p:spTgt spid="380"/>
                                        </p:tgtEl>
                                        <p:attrNameLst>
                                          <p:attrName>style.visibility</p:attrName>
                                        </p:attrNameLst>
                                      </p:cBhvr>
                                      <p:to>
                                        <p:strVal val="visible"/>
                                      </p:to>
                                    </p:set>
                                    <p:animEffect transition="in" filter="fade">
                                      <p:cBhvr>
                                        <p:cTn id="97" dur="500"/>
                                        <p:tgtEl>
                                          <p:spTgt spid="3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3" nodeType="clickEffect">
                                  <p:stCondLst>
                                    <p:cond delay="0"/>
                                  </p:stCondLst>
                                  <p:iterate>
                                    <p:tmAbs val="0"/>
                                  </p:iterate>
                                  <p:childTnLst>
                                    <p:set>
                                      <p:cBhvr>
                                        <p:cTn id="101" fill="hold"/>
                                        <p:tgtEl>
                                          <p:spTgt spid="387"/>
                                        </p:tgtEl>
                                        <p:attrNameLst>
                                          <p:attrName>style.visibility</p:attrName>
                                        </p:attrNameLst>
                                      </p:cBhvr>
                                      <p:to>
                                        <p:strVal val="visible"/>
                                      </p:to>
                                    </p:set>
                                    <p:animEffect transition="in" filter="fade">
                                      <p:cBhvr>
                                        <p:cTn id="102" dur="500"/>
                                        <p:tgtEl>
                                          <p:spTgt spid="3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4" nodeType="clickEffect">
                                  <p:stCondLst>
                                    <p:cond delay="0"/>
                                  </p:stCondLst>
                                  <p:iterate>
                                    <p:tmAbs val="0"/>
                                  </p:iterate>
                                  <p:childTnLst>
                                    <p:set>
                                      <p:cBhvr>
                                        <p:cTn id="106" fill="hold"/>
                                        <p:tgtEl>
                                          <p:spTgt spid="355"/>
                                        </p:tgtEl>
                                        <p:attrNameLst>
                                          <p:attrName>style.visibility</p:attrName>
                                        </p:attrNameLst>
                                      </p:cBhvr>
                                      <p:to>
                                        <p:strVal val="visible"/>
                                      </p:to>
                                    </p:set>
                                    <p:animEffect transition="in" filter="fade">
                                      <p:cBhvr>
                                        <p:cTn id="107" dur="500"/>
                                        <p:tgtEl>
                                          <p:spTgt spid="35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5" nodeType="clickEffect">
                                  <p:stCondLst>
                                    <p:cond delay="0"/>
                                  </p:stCondLst>
                                  <p:iterate>
                                    <p:tmAbs val="0"/>
                                  </p:iterate>
                                  <p:childTnLst>
                                    <p:set>
                                      <p:cBhvr>
                                        <p:cTn id="111" fill="hold"/>
                                        <p:tgtEl>
                                          <p:spTgt spid="353"/>
                                        </p:tgtEl>
                                        <p:attrNameLst>
                                          <p:attrName>style.visibility</p:attrName>
                                        </p:attrNameLst>
                                      </p:cBhvr>
                                      <p:to>
                                        <p:strVal val="visible"/>
                                      </p:to>
                                    </p:set>
                                    <p:animEffect transition="in" filter="fade">
                                      <p:cBhvr>
                                        <p:cTn id="112" dur="500"/>
                                        <p:tgtEl>
                                          <p:spTgt spid="35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6" nodeType="clickEffect">
                                  <p:stCondLst>
                                    <p:cond delay="0"/>
                                  </p:stCondLst>
                                  <p:iterate>
                                    <p:tmAbs val="0"/>
                                  </p:iterate>
                                  <p:childTnLst>
                                    <p:set>
                                      <p:cBhvr>
                                        <p:cTn id="116" fill="hold"/>
                                        <p:tgtEl>
                                          <p:spTgt spid="383"/>
                                        </p:tgtEl>
                                        <p:attrNameLst>
                                          <p:attrName>style.visibility</p:attrName>
                                        </p:attrNameLst>
                                      </p:cBhvr>
                                      <p:to>
                                        <p:strVal val="visible"/>
                                      </p:to>
                                    </p:set>
                                    <p:animEffect transition="in" filter="fade">
                                      <p:cBhvr>
                                        <p:cTn id="117" dur="500"/>
                                        <p:tgtEl>
                                          <p:spTgt spid="38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7" nodeType="clickEffect">
                                  <p:stCondLst>
                                    <p:cond delay="0"/>
                                  </p:stCondLst>
                                  <p:iterate>
                                    <p:tmAbs val="0"/>
                                  </p:iterate>
                                  <p:childTnLst>
                                    <p:set>
                                      <p:cBhvr>
                                        <p:cTn id="121" fill="hold"/>
                                        <p:tgtEl>
                                          <p:spTgt spid="388"/>
                                        </p:tgtEl>
                                        <p:attrNameLst>
                                          <p:attrName>style.visibility</p:attrName>
                                        </p:attrNameLst>
                                      </p:cBhvr>
                                      <p:to>
                                        <p:strVal val="visible"/>
                                      </p:to>
                                    </p:set>
                                    <p:animEffect transition="in" filter="fade">
                                      <p:cBhvr>
                                        <p:cTn id="122"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4" animBg="1" advAuto="0"/>
      <p:bldP spid="348" grpId="6" animBg="1" advAuto="0"/>
      <p:bldP spid="349" grpId="9" animBg="1" advAuto="0"/>
      <p:bldP spid="350" grpId="13" animBg="1" advAuto="0"/>
      <p:bldP spid="351" grpId="18" animBg="1" advAuto="0"/>
      <p:bldP spid="352" grpId="21" animBg="1" advAuto="0"/>
      <p:bldP spid="353" grpId="25" animBg="1" advAuto="0"/>
      <p:bldP spid="355" grpId="24" animBg="1" advAuto="0"/>
      <p:bldP spid="357" grpId="5" animBg="1" advAuto="0"/>
      <p:bldP spid="358" grpId="8" animBg="1" advAuto="0"/>
      <p:bldP spid="359" grpId="17" animBg="1" advAuto="0"/>
      <p:bldP spid="360" grpId="7" animBg="1" advAuto="0"/>
      <p:bldP spid="370" grpId="10" animBg="1" advAuto="0"/>
      <p:bldP spid="371" grpId="14" animBg="1" advAuto="0"/>
      <p:bldP spid="375" grpId="19" animBg="1" advAuto="0"/>
      <p:bldP spid="380" grpId="22" animBg="1" advAuto="0"/>
      <p:bldP spid="383" grpId="26" animBg="1" advAuto="0"/>
      <p:bldP spid="384" grpId="11" animBg="1" advAuto="0"/>
      <p:bldP spid="385" grpId="15" animBg="1" advAuto="0"/>
      <p:bldP spid="386" grpId="20" animBg="1" advAuto="0"/>
      <p:bldP spid="387" grpId="23" animBg="1" advAuto="0"/>
      <p:bldP spid="388" grpId="27" animBg="1" advAuto="0"/>
      <p:bldP spid="389" grpId="2" animBg="1" advAuto="0"/>
      <p:bldP spid="39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blurRad="38100" dist="38100" dir="2700000" rotWithShape="0">
                    <a:srgbClr val="000000"/>
                  </a:outerShdw>
                </a:effectLst>
                <a:latin typeface="Gill Sans"/>
                <a:ea typeface="Gill Sans"/>
                <a:cs typeface="Gill Sans"/>
                <a:sym typeface="Gill Sans"/>
              </a:defRPr>
            </a:pPr>
            <a:endParaR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40%</a:t>
            </a:r>
          </a:p>
        </p:txBody>
      </p:sp>
      <p:graphicFrame>
        <p:nvGraphicFramePr>
          <p:cNvPr id="1511" name="二维饼图"/>
          <p:cNvGraphicFramePr/>
          <p:nvPr/>
        </p:nvGraphicFramePr>
        <p:xfrm>
          <a:off x="10147300" y="5464373"/>
          <a:ext cx="4089401" cy="4089401"/>
        </p:xfrm>
        <a:graphic>
          <a:graphicData uri="http://schemas.openxmlformats.org/drawingml/2006/chart">
            <c:chart xmlns:c="http://schemas.openxmlformats.org/drawingml/2006/chart" xmlns:r="http://schemas.openxmlformats.org/officeDocument/2006/relationships"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2"/>
                                        </p:tgtEl>
                                        <p:attrNameLst>
                                          <p:attrName>style.visibility</p:attrName>
                                        </p:attrNameLst>
                                      </p:cBhvr>
                                      <p:to>
                                        <p:strVal val="visible"/>
                                      </p:to>
                                    </p:set>
                                    <p:animEffect transition="in" filter="fade">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3"/>
                                        </p:tgtEl>
                                        <p:attrNameLst>
                                          <p:attrName>style.visibility</p:attrName>
                                        </p:attrNameLst>
                                      </p:cBhvr>
                                      <p:to>
                                        <p:strVal val="visible"/>
                                      </p:to>
                                    </p:set>
                                    <p:animEffect transition="in" filter="fade">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1"/>
                                        </p:tgtEl>
                                        <p:attrNameLst>
                                          <p:attrName>style.visibility</p:attrName>
                                        </p:attrNameLst>
                                      </p:cBhvr>
                                      <p:to>
                                        <p:strVal val="visible"/>
                                      </p:to>
                                    </p:set>
                                    <p:animEffect transition="in" filter="fade">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28"/>
                                        </p:tgtEl>
                                        <p:attrNameLst>
                                          <p:attrName>style.visibility</p:attrName>
                                        </p:attrNameLst>
                                      </p:cBhvr>
                                      <p:to>
                                        <p:strVal val="visible"/>
                                      </p:to>
                                    </p:set>
                                    <p:animEffect transition="in" filter="fade">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1"/>
                                        </p:tgtEl>
                                        <p:attrNameLst>
                                          <p:attrName>style.visibility</p:attrName>
                                        </p:attrNameLst>
                                      </p:cBhvr>
                                      <p:to>
                                        <p:strVal val="visible"/>
                                      </p:to>
                                    </p:set>
                                    <p:animEffect transition="in" filter="fade">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5"/>
                                        </p:tgtEl>
                                        <p:attrNameLst>
                                          <p:attrName>style.visibility</p:attrName>
                                        </p:attrNameLst>
                                      </p:cBhvr>
                                      <p:to>
                                        <p:strVal val="visible"/>
                                      </p:to>
                                    </p:set>
                                    <p:animEffect transition="in" filter="fade">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06"/>
                                        </p:tgtEl>
                                        <p:attrNameLst>
                                          <p:attrName>style.visibility</p:attrName>
                                        </p:attrNameLst>
                                      </p:cBhvr>
                                      <p:to>
                                        <p:strVal val="visible"/>
                                      </p:to>
                                    </p:set>
                                    <p:animEffect transition="in" filter="fade">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7"/>
                                        </p:tgtEl>
                                        <p:attrNameLst>
                                          <p:attrName>style.visibility</p:attrName>
                                        </p:attrNameLst>
                                      </p:cBhvr>
                                      <p:to>
                                        <p:strVal val="visible"/>
                                      </p:to>
                                    </p:set>
                                    <p:animEffect transition="in" filter="fade">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9"/>
                                        </p:tgtEl>
                                        <p:attrNameLst>
                                          <p:attrName>style.visibility</p:attrName>
                                        </p:attrNameLst>
                                      </p:cBhvr>
                                      <p:to>
                                        <p:strVal val="visible"/>
                                      </p:to>
                                    </p:set>
                                    <p:animEffect transition="in" filter="fade">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32"/>
                                        </p:tgtEl>
                                        <p:attrNameLst>
                                          <p:attrName>style.visibility</p:attrName>
                                        </p:attrNameLst>
                                      </p:cBhvr>
                                      <p:to>
                                        <p:strVal val="visible"/>
                                      </p:to>
                                    </p:set>
                                    <p:animEffect transition="in" filter="fade">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88"/>
                                        </p:tgtEl>
                                        <p:attrNameLst>
                                          <p:attrName>style.visibility</p:attrName>
                                        </p:attrNameLst>
                                      </p:cBhvr>
                                      <p:to>
                                        <p:strVal val="visible"/>
                                      </p:to>
                                    </p:set>
                                    <p:animEffect transition="in" filter="fade">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87"/>
                                        </p:tgtEl>
                                        <p:attrNameLst>
                                          <p:attrName>style.visibility</p:attrName>
                                        </p:attrNameLst>
                                      </p:cBhvr>
                                      <p:to>
                                        <p:strVal val="visible"/>
                                      </p:to>
                                    </p:set>
                                    <p:animEffect transition="in" filter="fade">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09"/>
                                        </p:tgtEl>
                                        <p:attrNameLst>
                                          <p:attrName>style.visibility</p:attrName>
                                        </p:attrNameLst>
                                      </p:cBhvr>
                                      <p:to>
                                        <p:strVal val="visible"/>
                                      </p:to>
                                    </p:set>
                                    <p:animEffect transition="in" filter="fade">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468"/>
                                        </p:tgtEl>
                                        <p:attrNameLst>
                                          <p:attrName>style.visibility</p:attrName>
                                        </p:attrNameLst>
                                      </p:cBhvr>
                                      <p:to>
                                        <p:strVal val="visible"/>
                                      </p:to>
                                    </p:set>
                                    <p:animEffect transition="in" filter="fade">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427"/>
                                        </p:tgtEl>
                                        <p:attrNameLst>
                                          <p:attrName>style.visibility</p:attrName>
                                        </p:attrNameLst>
                                      </p:cBhvr>
                                      <p:to>
                                        <p:strVal val="visible"/>
                                      </p:to>
                                    </p:set>
                                    <p:animEffect transition="in" filter="fade">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433"/>
                                        </p:tgtEl>
                                        <p:attrNameLst>
                                          <p:attrName>style.visibility</p:attrName>
                                        </p:attrNameLst>
                                      </p:cBhvr>
                                      <p:to>
                                        <p:strVal val="visible"/>
                                      </p:to>
                                    </p:set>
                                    <p:animEffect transition="in" filter="fade">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490"/>
                                        </p:tgtEl>
                                        <p:attrNameLst>
                                          <p:attrName>style.visibility</p:attrName>
                                        </p:attrNameLst>
                                      </p:cBhvr>
                                      <p:to>
                                        <p:strVal val="visible"/>
                                      </p:to>
                                    </p:set>
                                    <p:animEffect transition="in" filter="fade">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489"/>
                                        </p:tgtEl>
                                        <p:attrNameLst>
                                          <p:attrName>style.visibility</p:attrName>
                                        </p:attrNameLst>
                                      </p:cBhvr>
                                      <p:to>
                                        <p:strVal val="visible"/>
                                      </p:to>
                                    </p:set>
                                    <p:animEffect transition="in" filter="fade">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10"/>
                                        </p:tgtEl>
                                        <p:attrNameLst>
                                          <p:attrName>style.visibility</p:attrName>
                                        </p:attrNameLst>
                                      </p:cBhvr>
                                      <p:to>
                                        <p:strVal val="visible"/>
                                      </p:to>
                                    </p:set>
                                    <p:animEffect transition="in" filter="fade">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484"/>
                                        </p:tgtEl>
                                        <p:attrNameLst>
                                          <p:attrName>style.visibility</p:attrName>
                                        </p:attrNameLst>
                                      </p:cBhvr>
                                      <p:to>
                                        <p:strVal val="visible"/>
                                      </p:to>
                                    </p:set>
                                    <p:animEffect transition="in" filter="fade">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426"/>
                                        </p:tgtEl>
                                        <p:attrNameLst>
                                          <p:attrName>style.visibility</p:attrName>
                                        </p:attrNameLst>
                                      </p:cBhvr>
                                      <p:to>
                                        <p:strVal val="visible"/>
                                      </p:to>
                                    </p:set>
                                    <p:animEffect transition="in" filter="fade">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434"/>
                                        </p:tgtEl>
                                        <p:attrNameLst>
                                          <p:attrName>style.visibility</p:attrName>
                                        </p:attrNameLst>
                                      </p:cBhvr>
                                      <p:to>
                                        <p:strVal val="visible"/>
                                      </p:to>
                                    </p:set>
                                    <p:animEffect transition="in" filter="fade">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486"/>
                                        </p:tgtEl>
                                        <p:attrNameLst>
                                          <p:attrName>style.visibility</p:attrName>
                                        </p:attrNameLst>
                                      </p:cBhvr>
                                      <p:to>
                                        <p:strVal val="visible"/>
                                      </p:to>
                                    </p:set>
                                    <p:animEffect transition="in" filter="fade">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485"/>
                                        </p:tgtEl>
                                        <p:attrNameLst>
                                          <p:attrName>style.visibility</p:attrName>
                                        </p:attrNameLst>
                                      </p:cBhvr>
                                      <p:to>
                                        <p:strVal val="visible"/>
                                      </p:to>
                                    </p:set>
                                    <p:animEffect transition="in" filter="fade">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452"/>
                                        </p:tgtEl>
                                        <p:attrNameLst>
                                          <p:attrName>style.visibility</p:attrName>
                                        </p:attrNameLst>
                                      </p:cBhvr>
                                      <p:to>
                                        <p:strVal val="visible"/>
                                      </p:to>
                                    </p:set>
                                    <p:animEffect transition="in" filter="fade">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508"/>
                                        </p:tgtEl>
                                        <p:attrNameLst>
                                          <p:attrName>style.visibility</p:attrName>
                                        </p:attrNameLst>
                                      </p:cBhvr>
                                      <p:to>
                                        <p:strVal val="visible"/>
                                      </p:to>
                                    </p:set>
                                    <p:animEffect transition="in" filter="fade">
                                      <p:cBhvr>
                                        <p:cTn id="137" dur="5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 grpId="22" animBg="1" advAuto="0"/>
      <p:bldP spid="1427" grpId="16" animBg="1" advAuto="0"/>
      <p:bldP spid="1428" grpId="4" animBg="1" advAuto="0"/>
      <p:bldP spid="1429" grpId="10" animBg="1" advAuto="0"/>
      <p:bldP spid="1431" grpId="5" animBg="1" advAuto="0"/>
      <p:bldP spid="1432" grpId="11" animBg="1" advAuto="0"/>
      <p:bldP spid="1433" grpId="17" animBg="1" advAuto="0"/>
      <p:bldP spid="1434" grpId="23" animBg="1" advAuto="0"/>
      <p:bldP spid="1435" grpId="7" animBg="1" advAuto="0"/>
      <p:bldP spid="1436" grpId="6" animBg="1" advAuto="0"/>
      <p:bldP spid="1452" grpId="26" animBg="1" advAuto="0"/>
      <p:bldP spid="1468" grpId="15" animBg="1" advAuto="0"/>
      <p:bldP spid="1484" grpId="21" animBg="1" advAuto="0"/>
      <p:bldP spid="1485" grpId="25" animBg="1" advAuto="0"/>
      <p:bldP spid="1486" grpId="24" animBg="1" advAuto="0"/>
      <p:bldP spid="1487" grpId="13" animBg="1" advAuto="0"/>
      <p:bldP spid="1488" grpId="12" animBg="1" advAuto="0"/>
      <p:bldP spid="1489" grpId="19" animBg="1" advAuto="0"/>
      <p:bldP spid="1490" grpId="18" animBg="1" advAuto="0"/>
      <p:bldP spid="1506" grpId="8" animBg="1" advAuto="0"/>
      <p:bldP spid="1507" grpId="9" animBg="1" advAuto="0"/>
      <p:bldP spid="1508" grpId="27" animBg="1" advAuto="0"/>
      <p:bldP spid="1509" grpId="14" animBg="1" advAuto="0"/>
      <p:bldP spid="1510" grpId="20" animBg="1" advAuto="0"/>
      <p:bldP spid="1511" grpId="3" animBg="1" advAuto="0"/>
      <p:bldP spid="1512" grpId="1" animBg="1" advAuto="0"/>
      <p:bldP spid="1513" grpId="2"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7"/>
                                        </p:tgtEl>
                                        <p:attrNameLst>
                                          <p:attrName>style.visibility</p:attrName>
                                        </p:attrNameLst>
                                      </p:cBhvr>
                                      <p:to>
                                        <p:strVal val="visible"/>
                                      </p:to>
                                    </p:set>
                                    <p:animEffect transition="in" filter="fade">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6"/>
                                        </p:tgtEl>
                                        <p:attrNameLst>
                                          <p:attrName>style.visibility</p:attrName>
                                        </p:attrNameLst>
                                      </p:cBhvr>
                                      <p:to>
                                        <p:strVal val="visible"/>
                                      </p:to>
                                    </p:set>
                                    <p:animEffect transition="in" filter="fade">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22"/>
                                        </p:tgtEl>
                                        <p:attrNameLst>
                                          <p:attrName>style.visibility</p:attrName>
                                        </p:attrNameLst>
                                      </p:cBhvr>
                                      <p:to>
                                        <p:strVal val="visible"/>
                                      </p:to>
                                    </p:set>
                                    <p:animEffect transition="in" filter="fade">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23"/>
                                        </p:tgtEl>
                                        <p:attrNameLst>
                                          <p:attrName>style.visibility</p:attrName>
                                        </p:attrNameLst>
                                      </p:cBhvr>
                                      <p:to>
                                        <p:strVal val="visible"/>
                                      </p:to>
                                    </p:set>
                                    <p:animEffect transition="in" filter="fade">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17"/>
                                        </p:tgtEl>
                                        <p:attrNameLst>
                                          <p:attrName>style.visibility</p:attrName>
                                        </p:attrNameLst>
                                      </p:cBhvr>
                                      <p:to>
                                        <p:strVal val="visible"/>
                                      </p:to>
                                    </p:set>
                                    <p:animEffect transition="in" filter="fade">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25"/>
                                        </p:tgtEl>
                                        <p:attrNameLst>
                                          <p:attrName>style.visibility</p:attrName>
                                        </p:attrNameLst>
                                      </p:cBhvr>
                                      <p:to>
                                        <p:strVal val="visible"/>
                                      </p:to>
                                    </p:set>
                                    <p:animEffect transition="in" filter="fade">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24"/>
                                        </p:tgtEl>
                                        <p:attrNameLst>
                                          <p:attrName>style.visibility</p:attrName>
                                        </p:attrNameLst>
                                      </p:cBhvr>
                                      <p:to>
                                        <p:strVal val="visible"/>
                                      </p:to>
                                    </p:set>
                                    <p:animEffect transition="in" filter="fade">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18"/>
                                        </p:tgtEl>
                                        <p:attrNameLst>
                                          <p:attrName>style.visibility</p:attrName>
                                        </p:attrNameLst>
                                      </p:cBhvr>
                                      <p:to>
                                        <p:strVal val="visible"/>
                                      </p:to>
                                    </p:set>
                                    <p:animEffect transition="in" filter="fade">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27"/>
                                        </p:tgtEl>
                                        <p:attrNameLst>
                                          <p:attrName>style.visibility</p:attrName>
                                        </p:attrNameLst>
                                      </p:cBhvr>
                                      <p:to>
                                        <p:strVal val="visible"/>
                                      </p:to>
                                    </p:set>
                                    <p:animEffect transition="in" filter="fade">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6"/>
                                        </p:tgtEl>
                                        <p:attrNameLst>
                                          <p:attrName>style.visibility</p:attrName>
                                        </p:attrNameLst>
                                      </p:cBhvr>
                                      <p:to>
                                        <p:strVal val="visible"/>
                                      </p:to>
                                    </p:set>
                                    <p:animEffect transition="in" filter="fade">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19"/>
                                        </p:tgtEl>
                                        <p:attrNameLst>
                                          <p:attrName>style.visibility</p:attrName>
                                        </p:attrNameLst>
                                      </p:cBhvr>
                                      <p:to>
                                        <p:strVal val="visible"/>
                                      </p:to>
                                    </p:set>
                                    <p:animEffect transition="in" filter="fade">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28"/>
                                        </p:tgtEl>
                                        <p:attrNameLst>
                                          <p:attrName>style.visibility</p:attrName>
                                        </p:attrNameLst>
                                      </p:cBhvr>
                                      <p:to>
                                        <p:strVal val="visible"/>
                                      </p:to>
                                    </p:set>
                                    <p:animEffect transition="in" filter="fade">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29"/>
                                        </p:tgtEl>
                                        <p:attrNameLst>
                                          <p:attrName>style.visibility</p:attrName>
                                        </p:attrNameLst>
                                      </p:cBhvr>
                                      <p:to>
                                        <p:strVal val="visible"/>
                                      </p:to>
                                    </p:set>
                                    <p:animEffect transition="in" filter="fade">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20"/>
                                        </p:tgtEl>
                                        <p:attrNameLst>
                                          <p:attrName>style.visibility</p:attrName>
                                        </p:attrNameLst>
                                      </p:cBhvr>
                                      <p:to>
                                        <p:strVal val="visible"/>
                                      </p:to>
                                    </p:set>
                                    <p:animEffect transition="in" filter="fade">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30"/>
                                        </p:tgtEl>
                                        <p:attrNameLst>
                                          <p:attrName>style.visibility</p:attrName>
                                        </p:attrNameLst>
                                      </p:cBhvr>
                                      <p:to>
                                        <p:strVal val="visible"/>
                                      </p:to>
                                    </p:set>
                                    <p:animEffect transition="in" filter="fade">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31"/>
                                        </p:tgtEl>
                                        <p:attrNameLst>
                                          <p:attrName>style.visibility</p:attrName>
                                        </p:attrNameLst>
                                      </p:cBhvr>
                                      <p:to>
                                        <p:strVal val="visible"/>
                                      </p:to>
                                    </p:set>
                                    <p:animEffect transition="in" filter="fade">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21"/>
                                        </p:tgtEl>
                                        <p:attrNameLst>
                                          <p:attrName>style.visibility</p:attrName>
                                        </p:attrNameLst>
                                      </p:cBhvr>
                                      <p:to>
                                        <p:strVal val="visible"/>
                                      </p:to>
                                    </p:set>
                                    <p:animEffect transition="in" filter="fade">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32"/>
                                        </p:tgtEl>
                                        <p:attrNameLst>
                                          <p:attrName>style.visibility</p:attrName>
                                        </p:attrNameLst>
                                      </p:cBhvr>
                                      <p:to>
                                        <p:strVal val="visible"/>
                                      </p:to>
                                    </p:set>
                                    <p:animEffect transition="in" filter="fade">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33"/>
                                        </p:tgtEl>
                                        <p:attrNameLst>
                                          <p:attrName>style.visibility</p:attrName>
                                        </p:attrNameLst>
                                      </p:cBhvr>
                                      <p:to>
                                        <p:strVal val="visible"/>
                                      </p:to>
                                    </p:set>
                                    <p:animEffect transition="in" filter="fade">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35"/>
                                        </p:tgtEl>
                                        <p:attrNameLst>
                                          <p:attrName>style.visibility</p:attrName>
                                        </p:attrNameLst>
                                      </p:cBhvr>
                                      <p:to>
                                        <p:strVal val="visible"/>
                                      </p:to>
                                    </p:set>
                                    <p:animEffect transition="in" filter="fade">
                                      <p:cBhvr>
                                        <p:cTn id="10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 grpId="3" animBg="1" advAuto="0"/>
      <p:bldP spid="1517" grpId="6" animBg="1" advAuto="0"/>
      <p:bldP spid="1518" grpId="9" animBg="1" advAuto="0"/>
      <p:bldP spid="1519" grpId="12" animBg="1" advAuto="0"/>
      <p:bldP spid="1520" grpId="15" animBg="1" advAuto="0"/>
      <p:bldP spid="1521" grpId="18" animBg="1" advAuto="0"/>
      <p:bldP spid="1522" grpId="4" animBg="1" advAuto="0"/>
      <p:bldP spid="1523" grpId="5" animBg="1" advAuto="0"/>
      <p:bldP spid="1524" grpId="8" animBg="1" advAuto="0"/>
      <p:bldP spid="1525" grpId="7" animBg="1" advAuto="0"/>
      <p:bldP spid="1526" grpId="11" animBg="1" advAuto="0"/>
      <p:bldP spid="1527" grpId="10" animBg="1" advAuto="0"/>
      <p:bldP spid="1528" grpId="13" animBg="1" advAuto="0"/>
      <p:bldP spid="1529" grpId="14" animBg="1" advAuto="0"/>
      <p:bldP spid="1530" grpId="16" animBg="1" advAuto="0"/>
      <p:bldP spid="1531" grpId="17" animBg="1" advAuto="0"/>
      <p:bldP spid="1532" grpId="19" animBg="1" advAuto="0"/>
      <p:bldP spid="1533" grpId="20" animBg="1" advAuto="0"/>
      <p:bldP spid="1535" grpId="21" animBg="1" advAuto="0"/>
      <p:bldP spid="1536" grpId="1" animBg="1" advAuto="0"/>
      <p:bldP spid="1537"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r>
              <a:t>Entrepreneurial activities differ substantially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1"/>
                                        </p:tgtEl>
                                        <p:attrNameLst>
                                          <p:attrName>style.visibility</p:attrName>
                                        </p:attrNameLst>
                                      </p:cBhvr>
                                      <p:to>
                                        <p:strVal val="visible"/>
                                      </p:to>
                                    </p:set>
                                    <p:animEffect transition="in" filter="fade">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2"/>
                                        </p:tgtEl>
                                        <p:attrNameLst>
                                          <p:attrName>style.visibility</p:attrName>
                                        </p:attrNameLst>
                                      </p:cBhvr>
                                      <p:to>
                                        <p:strVal val="visible"/>
                                      </p:to>
                                    </p:set>
                                    <p:animEffect transition="in" filter="fade">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46"/>
                                        </p:tgtEl>
                                        <p:attrNameLst>
                                          <p:attrName>style.visibility</p:attrName>
                                        </p:attrNameLst>
                                      </p:cBhvr>
                                      <p:to>
                                        <p:strVal val="visible"/>
                                      </p:to>
                                    </p:set>
                                    <p:animEffect transition="in" filter="fade">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54"/>
                                        </p:tgtEl>
                                        <p:attrNameLst>
                                          <p:attrName>style.visibility</p:attrName>
                                        </p:attrNameLst>
                                      </p:cBhvr>
                                      <p:to>
                                        <p:strVal val="visible"/>
                                      </p:to>
                                    </p:set>
                                    <p:animEffect transition="in" filter="fade">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63"/>
                                        </p:tgtEl>
                                        <p:attrNameLst>
                                          <p:attrName>style.visibility</p:attrName>
                                        </p:attrNameLst>
                                      </p:cBhvr>
                                      <p:to>
                                        <p:strVal val="visible"/>
                                      </p:to>
                                    </p:set>
                                    <p:animEffect transition="in" filter="fade">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64"/>
                                        </p:tgtEl>
                                        <p:attrNameLst>
                                          <p:attrName>style.visibility</p:attrName>
                                        </p:attrNameLst>
                                      </p:cBhvr>
                                      <p:to>
                                        <p:strVal val="visible"/>
                                      </p:to>
                                    </p:set>
                                    <p:animEffect transition="in" filter="fade">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65"/>
                                        </p:tgtEl>
                                        <p:attrNameLst>
                                          <p:attrName>style.visibility</p:attrName>
                                        </p:attrNameLst>
                                      </p:cBhvr>
                                      <p:to>
                                        <p:strVal val="visible"/>
                                      </p:to>
                                    </p:set>
                                    <p:animEffect transition="in" filter="fade">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43"/>
                                        </p:tgtEl>
                                        <p:attrNameLst>
                                          <p:attrName>style.visibility</p:attrName>
                                        </p:attrNameLst>
                                      </p:cBhvr>
                                      <p:to>
                                        <p:strVal val="visible"/>
                                      </p:to>
                                    </p:set>
                                    <p:animEffect transition="in" filter="fade">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72"/>
                                        </p:tgtEl>
                                        <p:attrNameLst>
                                          <p:attrName>style.visibility</p:attrName>
                                        </p:attrNameLst>
                                      </p:cBhvr>
                                      <p:to>
                                        <p:strVal val="visible"/>
                                      </p:to>
                                    </p:set>
                                    <p:animEffect transition="in" filter="fade">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73"/>
                                        </p:tgtEl>
                                        <p:attrNameLst>
                                          <p:attrName>style.visibility</p:attrName>
                                        </p:attrNameLst>
                                      </p:cBhvr>
                                      <p:to>
                                        <p:strVal val="visible"/>
                                      </p:to>
                                    </p:set>
                                    <p:animEffect transition="in" filter="fade">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49"/>
                                        </p:tgtEl>
                                        <p:attrNameLst>
                                          <p:attrName>style.visibility</p:attrName>
                                        </p:attrNameLst>
                                      </p:cBhvr>
                                      <p:to>
                                        <p:strVal val="visible"/>
                                      </p:to>
                                    </p:set>
                                    <p:animEffect transition="in" filter="fade">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55"/>
                                        </p:tgtEl>
                                        <p:attrNameLst>
                                          <p:attrName>style.visibility</p:attrName>
                                        </p:attrNameLst>
                                      </p:cBhvr>
                                      <p:to>
                                        <p:strVal val="visible"/>
                                      </p:to>
                                    </p:set>
                                    <p:animEffect transition="in" filter="fade">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56"/>
                                        </p:tgtEl>
                                        <p:attrNameLst>
                                          <p:attrName>style.visibility</p:attrName>
                                        </p:attrNameLst>
                                      </p:cBhvr>
                                      <p:to>
                                        <p:strVal val="visible"/>
                                      </p:to>
                                    </p:set>
                                    <p:animEffect transition="in" filter="fade">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66"/>
                                        </p:tgtEl>
                                        <p:attrNameLst>
                                          <p:attrName>style.visibility</p:attrName>
                                        </p:attrNameLst>
                                      </p:cBhvr>
                                      <p:to>
                                        <p:strVal val="visible"/>
                                      </p:to>
                                    </p:set>
                                    <p:animEffect transition="in" filter="fade">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71"/>
                                        </p:tgtEl>
                                        <p:attrNameLst>
                                          <p:attrName>style.visibility</p:attrName>
                                        </p:attrNameLst>
                                      </p:cBhvr>
                                      <p:to>
                                        <p:strVal val="visible"/>
                                      </p:to>
                                    </p:set>
                                    <p:animEffect transition="in" filter="fade">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67"/>
                                        </p:tgtEl>
                                        <p:attrNameLst>
                                          <p:attrName>style.visibility</p:attrName>
                                        </p:attrNameLst>
                                      </p:cBhvr>
                                      <p:to>
                                        <p:strVal val="visible"/>
                                      </p:to>
                                    </p:set>
                                    <p:animEffect transition="in" filter="fade">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52"/>
                                        </p:tgtEl>
                                        <p:attrNameLst>
                                          <p:attrName>style.visibility</p:attrName>
                                        </p:attrNameLst>
                                      </p:cBhvr>
                                      <p:to>
                                        <p:strVal val="visible"/>
                                      </p:to>
                                    </p:set>
                                    <p:animEffect transition="in" filter="fade">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57"/>
                                        </p:tgtEl>
                                        <p:attrNameLst>
                                          <p:attrName>style.visibility</p:attrName>
                                        </p:attrNameLst>
                                      </p:cBhvr>
                                      <p:to>
                                        <p:strVal val="visible"/>
                                      </p:to>
                                    </p:set>
                                    <p:animEffect transition="in" filter="fade">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58"/>
                                        </p:tgtEl>
                                        <p:attrNameLst>
                                          <p:attrName>style.visibility</p:attrName>
                                        </p:attrNameLst>
                                      </p:cBhvr>
                                      <p:to>
                                        <p:strVal val="visible"/>
                                      </p:to>
                                    </p:set>
                                    <p:animEffect transition="in" filter="fade">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68"/>
                                        </p:tgtEl>
                                        <p:attrNameLst>
                                          <p:attrName>style.visibility</p:attrName>
                                        </p:attrNameLst>
                                      </p:cBhvr>
                                      <p:to>
                                        <p:strVal val="visible"/>
                                      </p:to>
                                    </p:set>
                                    <p:animEffect transition="in" filter="fade">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569"/>
                                        </p:tgtEl>
                                        <p:attrNameLst>
                                          <p:attrName>style.visibility</p:attrName>
                                        </p:attrNameLst>
                                      </p:cBhvr>
                                      <p:to>
                                        <p:strVal val="visible"/>
                                      </p:to>
                                    </p:set>
                                    <p:animEffect transition="in" filter="fade">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570"/>
                                        </p:tgtEl>
                                        <p:attrNameLst>
                                          <p:attrName>style.visibility</p:attrName>
                                        </p:attrNameLst>
                                      </p:cBhvr>
                                      <p:to>
                                        <p:strVal val="visible"/>
                                      </p:to>
                                    </p:set>
                                    <p:animEffect transition="in" filter="fade">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559"/>
                                        </p:tgtEl>
                                        <p:attrNameLst>
                                          <p:attrName>style.visibility</p:attrName>
                                        </p:attrNameLst>
                                      </p:cBhvr>
                                      <p:to>
                                        <p:strVal val="visible"/>
                                      </p:to>
                                    </p:set>
                                    <p:animEffect transition="in" filter="fade">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560"/>
                                        </p:tgtEl>
                                        <p:attrNameLst>
                                          <p:attrName>style.visibility</p:attrName>
                                        </p:attrNameLst>
                                      </p:cBhvr>
                                      <p:to>
                                        <p:strVal val="visible"/>
                                      </p:to>
                                    </p:set>
                                    <p:animEffect transition="in" filter="fade">
                                      <p:cBhvr>
                                        <p:cTn id="127" dur="5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9" animBg="1" advAuto="0"/>
      <p:bldP spid="1546" grpId="3" animBg="1" advAuto="0"/>
      <p:bldP spid="1549" grpId="12" animBg="1" advAuto="0"/>
      <p:bldP spid="1552" grpId="18" animBg="1" advAuto="0"/>
      <p:bldP spid="1553" grpId="4" animBg="1" advAuto="0"/>
      <p:bldP spid="1554" grpId="5" animBg="1" advAuto="0"/>
      <p:bldP spid="1555" grpId="13" animBg="1" advAuto="0"/>
      <p:bldP spid="1556" grpId="14" animBg="1" advAuto="0"/>
      <p:bldP spid="1557" grpId="19" animBg="1" advAuto="0"/>
      <p:bldP spid="1558" grpId="20" animBg="1" advAuto="0"/>
      <p:bldP spid="1559" grpId="24" animBg="1" advAuto="0"/>
      <p:bldP spid="1560" grpId="25" animBg="1" advAuto="0"/>
      <p:bldP spid="1561" grpId="1" animBg="1" advAuto="0"/>
      <p:bldP spid="1562" grpId="2" animBg="1" advAuto="0"/>
      <p:bldP spid="1563" grpId="6" animBg="1" advAuto="0"/>
      <p:bldP spid="1564" grpId="7" animBg="1" advAuto="0"/>
      <p:bldP spid="1565" grpId="8" animBg="1" advAuto="0"/>
      <p:bldP spid="1566" grpId="15" animBg="1" advAuto="0"/>
      <p:bldP spid="1567" grpId="17" animBg="1" advAuto="0"/>
      <p:bldP spid="1568" grpId="21" animBg="1" advAuto="0"/>
      <p:bldP spid="1569" grpId="22" animBg="1" advAuto="0"/>
      <p:bldP spid="1570" grpId="23" animBg="1" advAuto="0"/>
      <p:bldP spid="1571" grpId="16" animBg="1" advAuto="0"/>
      <p:bldP spid="1572" grpId="10" animBg="1" advAuto="0"/>
      <p:bldP spid="1573" grpId="1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endParaR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extLst/>
          </a:blip>
          <a:srcRect l="25062" r="25062"/>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8"/>
                                        </p:tgtEl>
                                        <p:attrNameLst>
                                          <p:attrName>style.visibility</p:attrName>
                                        </p:attrNameLst>
                                      </p:cBhvr>
                                      <p:to>
                                        <p:strVal val="visible"/>
                                      </p:to>
                                    </p:set>
                                    <p:animEffect transition="in" filter="fade">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97"/>
                                        </p:tgtEl>
                                        <p:attrNameLst>
                                          <p:attrName>style.visibility</p:attrName>
                                        </p:attrNameLst>
                                      </p:cBhvr>
                                      <p:to>
                                        <p:strVal val="visible"/>
                                      </p:to>
                                    </p:set>
                                    <p:animEffect transition="in" filter="fade">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81"/>
                                        </p:tgtEl>
                                        <p:attrNameLst>
                                          <p:attrName>style.visibility</p:attrName>
                                        </p:attrNameLst>
                                      </p:cBhvr>
                                      <p:to>
                                        <p:strVal val="visible"/>
                                      </p:to>
                                    </p:set>
                                    <p:animEffect transition="in" filter="fade">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8"/>
                                        </p:tgtEl>
                                        <p:attrNameLst>
                                          <p:attrName>style.visibility</p:attrName>
                                        </p:attrNameLst>
                                      </p:cBhvr>
                                      <p:to>
                                        <p:strVal val="visible"/>
                                      </p:to>
                                    </p:set>
                                    <p:animEffect transition="in" filter="fade">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77"/>
                                        </p:tgtEl>
                                        <p:attrNameLst>
                                          <p:attrName>style.visibility</p:attrName>
                                        </p:attrNameLst>
                                      </p:cBhvr>
                                      <p:to>
                                        <p:strVal val="visible"/>
                                      </p:to>
                                    </p:set>
                                    <p:animEffect transition="in" filter="fade">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86"/>
                                        </p:tgtEl>
                                        <p:attrNameLst>
                                          <p:attrName>style.visibility</p:attrName>
                                        </p:attrNameLst>
                                      </p:cBhvr>
                                      <p:to>
                                        <p:strVal val="visible"/>
                                      </p:to>
                                    </p:set>
                                    <p:animEffect transition="in" filter="fade">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83"/>
                                        </p:tgtEl>
                                        <p:attrNameLst>
                                          <p:attrName>style.visibility</p:attrName>
                                        </p:attrNameLst>
                                      </p:cBhvr>
                                      <p:to>
                                        <p:strVal val="visible"/>
                                      </p:to>
                                    </p:set>
                                    <p:animEffect transition="in" filter="fade">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82"/>
                                        </p:tgtEl>
                                        <p:attrNameLst>
                                          <p:attrName>style.visibility</p:attrName>
                                        </p:attrNameLst>
                                      </p:cBhvr>
                                      <p:to>
                                        <p:strVal val="visible"/>
                                      </p:to>
                                    </p:set>
                                    <p:animEffect transition="in" filter="fade">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93"/>
                                        </p:tgtEl>
                                        <p:attrNameLst>
                                          <p:attrName>style.visibility</p:attrName>
                                        </p:attrNameLst>
                                      </p:cBhvr>
                                      <p:to>
                                        <p:strVal val="visible"/>
                                      </p:to>
                                    </p:set>
                                    <p:animEffect transition="in" filter="fade">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88"/>
                                        </p:tgtEl>
                                        <p:attrNameLst>
                                          <p:attrName>style.visibility</p:attrName>
                                        </p:attrNameLst>
                                      </p:cBhvr>
                                      <p:to>
                                        <p:strVal val="visible"/>
                                      </p:to>
                                    </p:set>
                                    <p:animEffect transition="in" filter="fade">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87"/>
                                        </p:tgtEl>
                                        <p:attrNameLst>
                                          <p:attrName>style.visibility</p:attrName>
                                        </p:attrNameLst>
                                      </p:cBhvr>
                                      <p:to>
                                        <p:strVal val="visible"/>
                                      </p:to>
                                    </p:set>
                                    <p:animEffect transition="in" filter="fade">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96"/>
                                        </p:tgtEl>
                                        <p:attrNameLst>
                                          <p:attrName>style.visibility</p:attrName>
                                        </p:attrNameLst>
                                      </p:cBhvr>
                                      <p:to>
                                        <p:strVal val="visible"/>
                                      </p:to>
                                    </p:set>
                                    <p:animEffect transition="in" filter="fade">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90"/>
                                        </p:tgtEl>
                                        <p:attrNameLst>
                                          <p:attrName>style.visibility</p:attrName>
                                        </p:attrNameLst>
                                      </p:cBhvr>
                                      <p:to>
                                        <p:strVal val="visible"/>
                                      </p:to>
                                    </p:set>
                                    <p:animEffect transition="in" filter="fade">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89"/>
                                        </p:tgtEl>
                                        <p:attrNameLst>
                                          <p:attrName>style.visibility</p:attrName>
                                        </p:attrNameLst>
                                      </p:cBhvr>
                                      <p:to>
                                        <p:strVal val="visible"/>
                                      </p:to>
                                    </p:set>
                                    <p:animEffect transition="in" filter="fade">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07"/>
                                        </p:tgtEl>
                                        <p:attrNameLst>
                                          <p:attrName>style.visibility</p:attrName>
                                        </p:attrNameLst>
                                      </p:cBhvr>
                                      <p:to>
                                        <p:strVal val="visible"/>
                                      </p:to>
                                    </p:set>
                                    <p:animEffect transition="in" filter="fade">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08"/>
                                        </p:tgtEl>
                                        <p:attrNameLst>
                                          <p:attrName>style.visibility</p:attrName>
                                        </p:attrNameLst>
                                      </p:cBhvr>
                                      <p:to>
                                        <p:strVal val="visible"/>
                                      </p:to>
                                    </p:set>
                                    <p:animEffect transition="in" filter="fade">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09"/>
                                        </p:tgtEl>
                                        <p:attrNameLst>
                                          <p:attrName>style.visibility</p:attrName>
                                        </p:attrNameLst>
                                      </p:cBhvr>
                                      <p:to>
                                        <p:strVal val="visible"/>
                                      </p:to>
                                    </p:set>
                                    <p:animEffect transition="in" filter="fade">
                                      <p:cBhvr>
                                        <p:cTn id="87" dur="500"/>
                                        <p:tgtEl>
                                          <p:spTgt spid="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 grpId="5" animBg="1" advAuto="0"/>
      <p:bldP spid="1578" grpId="4" animBg="1" advAuto="0"/>
      <p:bldP spid="1581" grpId="3" animBg="1" advAuto="0"/>
      <p:bldP spid="1582" grpId="8" animBg="1" advAuto="0"/>
      <p:bldP spid="1583" grpId="7" animBg="1" advAuto="0"/>
      <p:bldP spid="1586" grpId="6" animBg="1" advAuto="0"/>
      <p:bldP spid="1587" grpId="11" animBg="1" advAuto="0"/>
      <p:bldP spid="1588" grpId="10" animBg="1" advAuto="0"/>
      <p:bldP spid="1589" grpId="14" animBg="1" advAuto="0"/>
      <p:bldP spid="1590" grpId="13" animBg="1" advAuto="0"/>
      <p:bldP spid="1593" grpId="9" animBg="1" advAuto="0"/>
      <p:bldP spid="1596" grpId="12" animBg="1" advAuto="0"/>
      <p:bldP spid="1597" grpId="2" animBg="1" advAuto="0"/>
      <p:bldP spid="1598" grpId="1" animBg="1" advAuto="0"/>
      <p:bldP spid="1607" grpId="15" animBg="1" advAuto="0"/>
      <p:bldP spid="1608" grpId="16" animBg="1" advAuto="0"/>
      <p:bldP spid="1609" grpId="17"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72"/>
                                        </p:tgtEl>
                                        <p:attrNameLst>
                                          <p:attrName>style.visibility</p:attrName>
                                        </p:attrNameLst>
                                      </p:cBhvr>
                                      <p:to>
                                        <p:strVal val="visible"/>
                                      </p:to>
                                    </p:set>
                                    <p:animEffect transition="in" filter="fade">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3"/>
                                        </p:tgtEl>
                                        <p:attrNameLst>
                                          <p:attrName>style.visibility</p:attrName>
                                        </p:attrNameLst>
                                      </p:cBhvr>
                                      <p:to>
                                        <p:strVal val="visible"/>
                                      </p:to>
                                    </p:set>
                                    <p:animEffect transition="in" filter="fade">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48"/>
                                        </p:tgtEl>
                                        <p:attrNameLst>
                                          <p:attrName>style.visibility</p:attrName>
                                        </p:attrNameLst>
                                      </p:cBhvr>
                                      <p:to>
                                        <p:strVal val="visible"/>
                                      </p:to>
                                    </p:set>
                                    <p:animEffect transition="in" filter="fade">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24"/>
                                        </p:tgtEl>
                                        <p:attrNameLst>
                                          <p:attrName>style.visibility</p:attrName>
                                        </p:attrNameLst>
                                      </p:cBhvr>
                                      <p:to>
                                        <p:strVal val="visible"/>
                                      </p:to>
                                    </p:set>
                                    <p:animEffect transition="in" filter="fade">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621"/>
                                        </p:tgtEl>
                                        <p:attrNameLst>
                                          <p:attrName>style.visibility</p:attrName>
                                        </p:attrNameLst>
                                      </p:cBhvr>
                                      <p:to>
                                        <p:strVal val="visible"/>
                                      </p:to>
                                    </p:set>
                                    <p:animEffect transition="in" filter="fade">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55"/>
                                        </p:tgtEl>
                                        <p:attrNameLst>
                                          <p:attrName>style.visibility</p:attrName>
                                        </p:attrNameLst>
                                      </p:cBhvr>
                                      <p:to>
                                        <p:strVal val="visible"/>
                                      </p:to>
                                    </p:set>
                                    <p:animEffect transition="in" filter="fade">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32"/>
                                        </p:tgtEl>
                                        <p:attrNameLst>
                                          <p:attrName>style.visibility</p:attrName>
                                        </p:attrNameLst>
                                      </p:cBhvr>
                                      <p:to>
                                        <p:strVal val="visible"/>
                                      </p:to>
                                    </p:set>
                                    <p:animEffect transition="in" filter="fade">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50"/>
                                        </p:tgtEl>
                                        <p:attrNameLst>
                                          <p:attrName>style.visibility</p:attrName>
                                        </p:attrNameLst>
                                      </p:cBhvr>
                                      <p:to>
                                        <p:strVal val="visible"/>
                                      </p:to>
                                    </p:set>
                                    <p:animEffect transition="in" filter="fade">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622"/>
                                        </p:tgtEl>
                                        <p:attrNameLst>
                                          <p:attrName>style.visibility</p:attrName>
                                        </p:attrNameLst>
                                      </p:cBhvr>
                                      <p:to>
                                        <p:strVal val="visible"/>
                                      </p:to>
                                    </p:set>
                                    <p:animEffect transition="in" filter="fade">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58"/>
                                        </p:tgtEl>
                                        <p:attrNameLst>
                                          <p:attrName>style.visibility</p:attrName>
                                        </p:attrNameLst>
                                      </p:cBhvr>
                                      <p:to>
                                        <p:strVal val="visible"/>
                                      </p:to>
                                    </p:set>
                                    <p:animEffect transition="in" filter="fade">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33"/>
                                        </p:tgtEl>
                                        <p:attrNameLst>
                                          <p:attrName>style.visibility</p:attrName>
                                        </p:attrNameLst>
                                      </p:cBhvr>
                                      <p:to>
                                        <p:strVal val="visible"/>
                                      </p:to>
                                    </p:set>
                                    <p:animEffect transition="in" filter="fade">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51"/>
                                        </p:tgtEl>
                                        <p:attrNameLst>
                                          <p:attrName>style.visibility</p:attrName>
                                        </p:attrNameLst>
                                      </p:cBhvr>
                                      <p:to>
                                        <p:strVal val="visible"/>
                                      </p:to>
                                    </p:set>
                                    <p:animEffect transition="in" filter="fade">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625"/>
                                        </p:tgtEl>
                                        <p:attrNameLst>
                                          <p:attrName>style.visibility</p:attrName>
                                        </p:attrNameLst>
                                      </p:cBhvr>
                                      <p:to>
                                        <p:strVal val="visible"/>
                                      </p:to>
                                    </p:set>
                                    <p:animEffect transition="in" filter="fade">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26"/>
                                        </p:tgtEl>
                                        <p:attrNameLst>
                                          <p:attrName>style.visibility</p:attrName>
                                        </p:attrNameLst>
                                      </p:cBhvr>
                                      <p:to>
                                        <p:strVal val="visible"/>
                                      </p:to>
                                    </p:set>
                                    <p:animEffect transition="in" filter="fade">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23"/>
                                        </p:tgtEl>
                                        <p:attrNameLst>
                                          <p:attrName>style.visibility</p:attrName>
                                        </p:attrNameLst>
                                      </p:cBhvr>
                                      <p:to>
                                        <p:strVal val="visible"/>
                                      </p:to>
                                    </p:set>
                                    <p:animEffect transition="in" filter="fade">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61"/>
                                        </p:tgtEl>
                                        <p:attrNameLst>
                                          <p:attrName>style.visibility</p:attrName>
                                        </p:attrNameLst>
                                      </p:cBhvr>
                                      <p:to>
                                        <p:strVal val="visible"/>
                                      </p:to>
                                    </p:set>
                                    <p:animEffect transition="in" filter="fade">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34"/>
                                        </p:tgtEl>
                                        <p:attrNameLst>
                                          <p:attrName>style.visibility</p:attrName>
                                        </p:attrNameLst>
                                      </p:cBhvr>
                                      <p:to>
                                        <p:strVal val="visible"/>
                                      </p:to>
                                    </p:set>
                                    <p:animEffect transition="in" filter="fade">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52"/>
                                        </p:tgtEl>
                                        <p:attrNameLst>
                                          <p:attrName>style.visibility</p:attrName>
                                        </p:attrNameLst>
                                      </p:cBhvr>
                                      <p:to>
                                        <p:strVal val="visible"/>
                                      </p:to>
                                    </p:set>
                                    <p:animEffect transition="in" filter="fade">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617"/>
                                        </p:tgtEl>
                                        <p:attrNameLst>
                                          <p:attrName>style.visibility</p:attrName>
                                        </p:attrNameLst>
                                      </p:cBhvr>
                                      <p:to>
                                        <p:strVal val="visible"/>
                                      </p:to>
                                    </p:set>
                                    <p:animEffect transition="in" filter="fade">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14"/>
                                        </p:tgtEl>
                                        <p:attrNameLst>
                                          <p:attrName>style.visibility</p:attrName>
                                        </p:attrNameLst>
                                      </p:cBhvr>
                                      <p:to>
                                        <p:strVal val="visible"/>
                                      </p:to>
                                    </p:set>
                                    <p:animEffect transition="in" filter="fade">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664"/>
                                        </p:tgtEl>
                                        <p:attrNameLst>
                                          <p:attrName>style.visibility</p:attrName>
                                        </p:attrNameLst>
                                      </p:cBhvr>
                                      <p:to>
                                        <p:strVal val="visible"/>
                                      </p:to>
                                    </p:set>
                                    <p:animEffect transition="in" filter="fade">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27"/>
                                        </p:tgtEl>
                                        <p:attrNameLst>
                                          <p:attrName>style.visibility</p:attrName>
                                        </p:attrNameLst>
                                      </p:cBhvr>
                                      <p:to>
                                        <p:strVal val="visible"/>
                                      </p:to>
                                    </p:set>
                                    <p:animEffect transition="in" filter="fade">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649"/>
                                        </p:tgtEl>
                                        <p:attrNameLst>
                                          <p:attrName>style.visibility</p:attrName>
                                        </p:attrNameLst>
                                      </p:cBhvr>
                                      <p:to>
                                        <p:strVal val="visible"/>
                                      </p:to>
                                    </p:set>
                                    <p:animEffect transition="in" filter="fade">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15"/>
                                        </p:tgtEl>
                                        <p:attrNameLst>
                                          <p:attrName>style.visibility</p:attrName>
                                        </p:attrNameLst>
                                      </p:cBhvr>
                                      <p:to>
                                        <p:strVal val="visible"/>
                                      </p:to>
                                    </p:set>
                                    <p:animEffect transition="in" filter="fade">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67"/>
                                        </p:tgtEl>
                                        <p:attrNameLst>
                                          <p:attrName>style.visibility</p:attrName>
                                        </p:attrNameLst>
                                      </p:cBhvr>
                                      <p:to>
                                        <p:strVal val="visible"/>
                                      </p:to>
                                    </p:set>
                                    <p:animEffect transition="in" filter="fade">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28"/>
                                        </p:tgtEl>
                                        <p:attrNameLst>
                                          <p:attrName>style.visibility</p:attrName>
                                        </p:attrNameLst>
                                      </p:cBhvr>
                                      <p:to>
                                        <p:strVal val="visible"/>
                                      </p:to>
                                    </p:set>
                                    <p:animEffect transition="in" filter="fade">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629"/>
                                        </p:tgtEl>
                                        <p:attrNameLst>
                                          <p:attrName>style.visibility</p:attrName>
                                        </p:attrNameLst>
                                      </p:cBhvr>
                                      <p:to>
                                        <p:strVal val="visible"/>
                                      </p:to>
                                    </p:set>
                                    <p:animEffect transition="in" filter="fade">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618"/>
                                        </p:tgtEl>
                                        <p:attrNameLst>
                                          <p:attrName>style.visibility</p:attrName>
                                        </p:attrNameLst>
                                      </p:cBhvr>
                                      <p:to>
                                        <p:strVal val="visible"/>
                                      </p:to>
                                    </p:set>
                                    <p:animEffect transition="in" filter="fade">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19"/>
                                        </p:tgtEl>
                                        <p:attrNameLst>
                                          <p:attrName>style.visibility</p:attrName>
                                        </p:attrNameLst>
                                      </p:cBhvr>
                                      <p:to>
                                        <p:strVal val="visible"/>
                                      </p:to>
                                    </p:set>
                                    <p:animEffect transition="in" filter="fade">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1616"/>
                                        </p:tgtEl>
                                        <p:attrNameLst>
                                          <p:attrName>style.visibility</p:attrName>
                                        </p:attrNameLst>
                                      </p:cBhvr>
                                      <p:to>
                                        <p:strVal val="visible"/>
                                      </p:to>
                                    </p:set>
                                    <p:animEffect transition="in" filter="fade">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1670"/>
                                        </p:tgtEl>
                                        <p:attrNameLst>
                                          <p:attrName>style.visibility</p:attrName>
                                        </p:attrNameLst>
                                      </p:cBhvr>
                                      <p:to>
                                        <p:strVal val="visible"/>
                                      </p:to>
                                    </p:set>
                                    <p:animEffect transition="in" filter="fade">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grpId="33" nodeType="clickEffect">
                                  <p:stCondLst>
                                    <p:cond delay="0"/>
                                  </p:stCondLst>
                                  <p:iterate>
                                    <p:tmAbs val="0"/>
                                  </p:iterate>
                                  <p:childTnLst>
                                    <p:set>
                                      <p:cBhvr>
                                        <p:cTn id="166" fill="hold"/>
                                        <p:tgtEl>
                                          <p:spTgt spid="1630"/>
                                        </p:tgtEl>
                                        <p:attrNameLst>
                                          <p:attrName>style.visibility</p:attrName>
                                        </p:attrNameLst>
                                      </p:cBhvr>
                                      <p:to>
                                        <p:strVal val="visible"/>
                                      </p:to>
                                    </p:set>
                                    <p:animEffect transition="in" filter="fade">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fill="hold" grpId="34" nodeType="clickEffect">
                                  <p:stCondLst>
                                    <p:cond delay="0"/>
                                  </p:stCondLst>
                                  <p:iterate>
                                    <p:tmAbs val="0"/>
                                  </p:iterate>
                                  <p:childTnLst>
                                    <p:set>
                                      <p:cBhvr>
                                        <p:cTn id="171" fill="hold"/>
                                        <p:tgtEl>
                                          <p:spTgt spid="1631"/>
                                        </p:tgtEl>
                                        <p:attrNameLst>
                                          <p:attrName>style.visibility</p:attrName>
                                        </p:attrNameLst>
                                      </p:cBhvr>
                                      <p:to>
                                        <p:strVal val="visible"/>
                                      </p:to>
                                    </p:set>
                                    <p:animEffect transition="in" filter="fade">
                                      <p:cBhvr>
                                        <p:cTn id="172"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21" animBg="1" advAuto="0"/>
      <p:bldP spid="1615" grpId="25" animBg="1" advAuto="0"/>
      <p:bldP spid="1616" grpId="31" animBg="1" advAuto="0"/>
      <p:bldP spid="1617" grpId="20" animBg="1" advAuto="0"/>
      <p:bldP spid="1618" grpId="29" animBg="1" advAuto="0"/>
      <p:bldP spid="1619" grpId="30" animBg="1" advAuto="0"/>
      <p:bldP spid="1621" grpId="6" animBg="1" advAuto="0"/>
      <p:bldP spid="1622" grpId="10" animBg="1" advAuto="0"/>
      <p:bldP spid="1623" grpId="16" animBg="1" advAuto="0"/>
      <p:bldP spid="1624" grpId="5" animBg="1" advAuto="0"/>
      <p:bldP spid="1625" grpId="14" animBg="1" advAuto="0"/>
      <p:bldP spid="1626" grpId="15" animBg="1" advAuto="0"/>
      <p:bldP spid="1627" grpId="23" animBg="1" advAuto="0"/>
      <p:bldP spid="1628" grpId="27" animBg="1" advAuto="0"/>
      <p:bldP spid="1629" grpId="28" animBg="1" advAuto="0"/>
      <p:bldP spid="1630" grpId="33" animBg="1" advAuto="0"/>
      <p:bldP spid="1631" grpId="34" animBg="1" advAuto="0"/>
      <p:bldP spid="1632" grpId="8" animBg="1" advAuto="0"/>
      <p:bldP spid="1633" grpId="12" animBg="1" advAuto="0"/>
      <p:bldP spid="1634" grpId="18" animBg="1" advAuto="0"/>
      <p:bldP spid="1648" grpId="4" animBg="1" advAuto="0"/>
      <p:bldP spid="1649" grpId="24" animBg="1" advAuto="0"/>
      <p:bldP spid="1650" grpId="9" animBg="1" advAuto="0"/>
      <p:bldP spid="1651" grpId="13" animBg="1" advAuto="0"/>
      <p:bldP spid="1652" grpId="19" animBg="1" advAuto="0"/>
      <p:bldP spid="1655" grpId="7" animBg="1" advAuto="0"/>
      <p:bldP spid="1658" grpId="11" animBg="1" advAuto="0"/>
      <p:bldP spid="1661" grpId="17" animBg="1" advAuto="0"/>
      <p:bldP spid="1664" grpId="22" animBg="1" advAuto="0"/>
      <p:bldP spid="1667" grpId="26" animBg="1" advAuto="0"/>
      <p:bldP spid="1670" grpId="32" animBg="1" advAuto="0"/>
      <p:bldP spid="1671" grpId="1" animBg="1" advAuto="0"/>
      <p:bldP spid="1672" grpId="2" animBg="1" advAuto="0"/>
      <p:bldP spid="1673" grpId="3"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80"/>
                                        </p:tgtEl>
                                        <p:attrNameLst>
                                          <p:attrName>style.visibility</p:attrName>
                                        </p:attrNameLst>
                                      </p:cBhvr>
                                      <p:to>
                                        <p:strVal val="visible"/>
                                      </p:to>
                                    </p:set>
                                    <p:animEffect transition="in" filter="fade">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84"/>
                                        </p:tgtEl>
                                        <p:attrNameLst>
                                          <p:attrName>style.visibility</p:attrName>
                                        </p:attrNameLst>
                                      </p:cBhvr>
                                      <p:to>
                                        <p:strVal val="visible"/>
                                      </p:to>
                                    </p:set>
                                    <p:animEffect transition="in" filter="fade">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09"/>
                                        </p:tgtEl>
                                        <p:attrNameLst>
                                          <p:attrName>style.visibility</p:attrName>
                                        </p:attrNameLst>
                                      </p:cBhvr>
                                      <p:to>
                                        <p:strVal val="visible"/>
                                      </p:to>
                                    </p:set>
                                    <p:animEffect transition="in" filter="fade">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91"/>
                                        </p:tgtEl>
                                        <p:attrNameLst>
                                          <p:attrName>style.visibility</p:attrName>
                                        </p:attrNameLst>
                                      </p:cBhvr>
                                      <p:to>
                                        <p:strVal val="visible"/>
                                      </p:to>
                                    </p:set>
                                    <p:animEffect transition="in" filter="fade">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90"/>
                                        </p:tgtEl>
                                        <p:attrNameLst>
                                          <p:attrName>style.visibility</p:attrName>
                                        </p:attrNameLst>
                                      </p:cBhvr>
                                      <p:to>
                                        <p:strVal val="visible"/>
                                      </p:to>
                                    </p:set>
                                    <p:animEffect transition="in" filter="fade">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86"/>
                                        </p:tgtEl>
                                        <p:attrNameLst>
                                          <p:attrName>style.visibility</p:attrName>
                                        </p:attrNameLst>
                                      </p:cBhvr>
                                      <p:to>
                                        <p:strVal val="visible"/>
                                      </p:to>
                                    </p:set>
                                    <p:animEffect transition="in" filter="fade">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06"/>
                                        </p:tgtEl>
                                        <p:attrNameLst>
                                          <p:attrName>style.visibility</p:attrName>
                                        </p:attrNameLst>
                                      </p:cBhvr>
                                      <p:to>
                                        <p:strVal val="visible"/>
                                      </p:to>
                                    </p:set>
                                    <p:animEffect transition="in" filter="fade">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93"/>
                                        </p:tgtEl>
                                        <p:attrNameLst>
                                          <p:attrName>style.visibility</p:attrName>
                                        </p:attrNameLst>
                                      </p:cBhvr>
                                      <p:to>
                                        <p:strVal val="visible"/>
                                      </p:to>
                                    </p:set>
                                    <p:animEffect transition="in" filter="fade">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92"/>
                                        </p:tgtEl>
                                        <p:attrNameLst>
                                          <p:attrName>style.visibility</p:attrName>
                                        </p:attrNameLst>
                                      </p:cBhvr>
                                      <p:to>
                                        <p:strVal val="visible"/>
                                      </p:to>
                                    </p:set>
                                    <p:animEffect transition="in" filter="fade">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85"/>
                                        </p:tgtEl>
                                        <p:attrNameLst>
                                          <p:attrName>style.visibility</p:attrName>
                                        </p:attrNameLst>
                                      </p:cBhvr>
                                      <p:to>
                                        <p:strVal val="visible"/>
                                      </p:to>
                                    </p:set>
                                    <p:animEffect transition="in" filter="fade">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07"/>
                                        </p:tgtEl>
                                        <p:attrNameLst>
                                          <p:attrName>style.visibility</p:attrName>
                                        </p:attrNameLst>
                                      </p:cBhvr>
                                      <p:to>
                                        <p:strVal val="visible"/>
                                      </p:to>
                                    </p:set>
                                    <p:animEffect transition="in" filter="fade">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96"/>
                                        </p:tgtEl>
                                        <p:attrNameLst>
                                          <p:attrName>style.visibility</p:attrName>
                                        </p:attrNameLst>
                                      </p:cBhvr>
                                      <p:to>
                                        <p:strVal val="visible"/>
                                      </p:to>
                                    </p:set>
                                    <p:animEffect transition="in" filter="fade">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95"/>
                                        </p:tgtEl>
                                        <p:attrNameLst>
                                          <p:attrName>style.visibility</p:attrName>
                                        </p:attrNameLst>
                                      </p:cBhvr>
                                      <p:to>
                                        <p:strVal val="visible"/>
                                      </p:to>
                                    </p:set>
                                    <p:animEffect transition="in" filter="fade">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77"/>
                                        </p:tgtEl>
                                        <p:attrNameLst>
                                          <p:attrName>style.visibility</p:attrName>
                                        </p:attrNameLst>
                                      </p:cBhvr>
                                      <p:to>
                                        <p:strVal val="visible"/>
                                      </p:to>
                                    </p:set>
                                    <p:animEffect transition="in" filter="fade">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83"/>
                                        </p:tgtEl>
                                        <p:attrNameLst>
                                          <p:attrName>style.visibility</p:attrName>
                                        </p:attrNameLst>
                                      </p:cBhvr>
                                      <p:to>
                                        <p:strVal val="visible"/>
                                      </p:to>
                                    </p:set>
                                    <p:animEffect transition="in" filter="fade">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87"/>
                                        </p:tgtEl>
                                        <p:attrNameLst>
                                          <p:attrName>style.visibility</p:attrName>
                                        </p:attrNameLst>
                                      </p:cBhvr>
                                      <p:to>
                                        <p:strVal val="visible"/>
                                      </p:to>
                                    </p:set>
                                    <p:animEffect transition="in" filter="fade">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08"/>
                                        </p:tgtEl>
                                        <p:attrNameLst>
                                          <p:attrName>style.visibility</p:attrName>
                                        </p:attrNameLst>
                                      </p:cBhvr>
                                      <p:to>
                                        <p:strVal val="visible"/>
                                      </p:to>
                                    </p:set>
                                    <p:animEffect transition="in" filter="fade">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94"/>
                                        </p:tgtEl>
                                        <p:attrNameLst>
                                          <p:attrName>style.visibility</p:attrName>
                                        </p:attrNameLst>
                                      </p:cBhvr>
                                      <p:to>
                                        <p:strVal val="visible"/>
                                      </p:to>
                                    </p:set>
                                    <p:animEffect transition="in" filter="fade">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12"/>
                                        </p:tgtEl>
                                        <p:attrNameLst>
                                          <p:attrName>style.visibility</p:attrName>
                                        </p:attrNameLst>
                                      </p:cBhvr>
                                      <p:to>
                                        <p:strVal val="visible"/>
                                      </p:to>
                                    </p:set>
                                    <p:animEffect transition="in" filter="fade">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89"/>
                                        </p:tgtEl>
                                        <p:attrNameLst>
                                          <p:attrName>style.visibility</p:attrName>
                                        </p:attrNameLst>
                                      </p:cBhvr>
                                      <p:to>
                                        <p:strVal val="visible"/>
                                      </p:to>
                                    </p:set>
                                    <p:animEffect transition="in" filter="fade">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11"/>
                                        </p:tgtEl>
                                        <p:attrNameLst>
                                          <p:attrName>style.visibility</p:attrName>
                                        </p:attrNameLst>
                                      </p:cBhvr>
                                      <p:to>
                                        <p:strVal val="visible"/>
                                      </p:to>
                                    </p:set>
                                    <p:animEffect transition="in" filter="fade">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98"/>
                                        </p:tgtEl>
                                        <p:attrNameLst>
                                          <p:attrName>style.visibility</p:attrName>
                                        </p:attrNameLst>
                                      </p:cBhvr>
                                      <p:to>
                                        <p:strVal val="visible"/>
                                      </p:to>
                                    </p:set>
                                    <p:animEffect transition="in" filter="fade">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97"/>
                                        </p:tgtEl>
                                        <p:attrNameLst>
                                          <p:attrName>style.visibility</p:attrName>
                                        </p:attrNameLst>
                                      </p:cBhvr>
                                      <p:to>
                                        <p:strVal val="visible"/>
                                      </p:to>
                                    </p:set>
                                    <p:animEffect transition="in" filter="fade">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88"/>
                                        </p:tgtEl>
                                        <p:attrNameLst>
                                          <p:attrName>style.visibility</p:attrName>
                                        </p:attrNameLst>
                                      </p:cBhvr>
                                      <p:to>
                                        <p:strVal val="visible"/>
                                      </p:to>
                                    </p:set>
                                    <p:animEffect transition="in" filter="fade">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710"/>
                                        </p:tgtEl>
                                        <p:attrNameLst>
                                          <p:attrName>style.visibility</p:attrName>
                                        </p:attrNameLst>
                                      </p:cBhvr>
                                      <p:to>
                                        <p:strVal val="visible"/>
                                      </p:to>
                                    </p:set>
                                    <p:animEffect transition="in" filter="fade">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700"/>
                                        </p:tgtEl>
                                        <p:attrNameLst>
                                          <p:attrName>style.visibility</p:attrName>
                                        </p:attrNameLst>
                                      </p:cBhvr>
                                      <p:to>
                                        <p:strVal val="visible"/>
                                      </p:to>
                                    </p:set>
                                    <p:animEffect transition="in" filter="fade">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99"/>
                                        </p:tgtEl>
                                        <p:attrNameLst>
                                          <p:attrName>style.visibility</p:attrName>
                                        </p:attrNameLst>
                                      </p:cBhvr>
                                      <p:to>
                                        <p:strVal val="visible"/>
                                      </p:to>
                                    </p:set>
                                    <p:animEffect transition="in" filter="fade">
                                      <p:cBhvr>
                                        <p:cTn id="152"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3" animBg="1" advAuto="0"/>
      <p:bldP spid="1677" grpId="17" animBg="1" advAuto="0"/>
      <p:bldP spid="1680" grpId="4" animBg="1" advAuto="0"/>
      <p:bldP spid="1683" grpId="18" animBg="1" advAuto="0"/>
      <p:bldP spid="1684" grpId="5" animBg="1" advAuto="0"/>
      <p:bldP spid="1685" grpId="13" animBg="1" advAuto="0"/>
      <p:bldP spid="1686" grpId="9" animBg="1" advAuto="0"/>
      <p:bldP spid="1687" grpId="19" animBg="1" advAuto="0"/>
      <p:bldP spid="1688" grpId="27" animBg="1" advAuto="0"/>
      <p:bldP spid="1689" grpId="23" animBg="1" advAuto="0"/>
      <p:bldP spid="1690" grpId="8" animBg="1" advAuto="0"/>
      <p:bldP spid="1691" grpId="7" animBg="1" advAuto="0"/>
      <p:bldP spid="1692" grpId="12" animBg="1" advAuto="0"/>
      <p:bldP spid="1693" grpId="11" animBg="1" advAuto="0"/>
      <p:bldP spid="1694" grpId="21" animBg="1" advAuto="0"/>
      <p:bldP spid="1695" grpId="16" animBg="1" advAuto="0"/>
      <p:bldP spid="1696" grpId="15" animBg="1" advAuto="0"/>
      <p:bldP spid="1697" grpId="26" animBg="1" advAuto="0"/>
      <p:bldP spid="1698" grpId="25" animBg="1" advAuto="0"/>
      <p:bldP spid="1699" grpId="30" animBg="1" advAuto="0"/>
      <p:bldP spid="1700" grpId="29" animBg="1" advAuto="0"/>
      <p:bldP spid="1701" grpId="1" animBg="1" advAuto="0"/>
      <p:bldP spid="1702" grpId="2" animBg="1" advAuto="0"/>
      <p:bldP spid="1706" grpId="10" animBg="1" advAuto="0"/>
      <p:bldP spid="1707" grpId="14" animBg="1" advAuto="0"/>
      <p:bldP spid="1708" grpId="20" animBg="1" advAuto="0"/>
      <p:bldP spid="1709" grpId="6" animBg="1" advAuto="0"/>
      <p:bldP spid="1710" grpId="28" animBg="1" advAuto="0"/>
      <p:bldP spid="1711" grpId="24" animBg="1" advAuto="0"/>
      <p:bldP spid="1712" grpId="22"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Katy Jones</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Tomas Edison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Isaac Newton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Claire Stark</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extLst/>
          </a:blip>
          <a:srcRect l="9701" r="9701"/>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extLst/>
          </a:blip>
          <a:srcRect l="9701" r="9701"/>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extLst/>
          </a:blip>
          <a:srcRect l="9701" r="9701"/>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extLst/>
          </a:blip>
          <a:srcRect l="9701" r="9701"/>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5"/>
                                        </p:tgtEl>
                                        <p:attrNameLst>
                                          <p:attrName>style.visibility</p:attrName>
                                        </p:attrNameLst>
                                      </p:cBhvr>
                                      <p:to>
                                        <p:strVal val="visible"/>
                                      </p:to>
                                    </p:set>
                                    <p:animEffect transition="in" filter="fade">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16"/>
                                        </p:tgtEl>
                                        <p:attrNameLst>
                                          <p:attrName>style.visibility</p:attrName>
                                        </p:attrNameLst>
                                      </p:cBhvr>
                                      <p:to>
                                        <p:strVal val="visible"/>
                                      </p:to>
                                    </p:set>
                                    <p:animEffect transition="in" filter="fade">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24"/>
                                        </p:tgtEl>
                                        <p:attrNameLst>
                                          <p:attrName>style.visibility</p:attrName>
                                        </p:attrNameLst>
                                      </p:cBhvr>
                                      <p:to>
                                        <p:strVal val="visible"/>
                                      </p:to>
                                    </p:set>
                                    <p:animEffect transition="in" filter="fade">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19"/>
                                        </p:tgtEl>
                                        <p:attrNameLst>
                                          <p:attrName>style.visibility</p:attrName>
                                        </p:attrNameLst>
                                      </p:cBhvr>
                                      <p:to>
                                        <p:strVal val="visible"/>
                                      </p:to>
                                    </p:set>
                                    <p:animEffect transition="in" filter="fade">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29"/>
                                        </p:tgtEl>
                                        <p:attrNameLst>
                                          <p:attrName>style.visibility</p:attrName>
                                        </p:attrNameLst>
                                      </p:cBhvr>
                                      <p:to>
                                        <p:strVal val="visible"/>
                                      </p:to>
                                    </p:set>
                                    <p:animEffect transition="in" filter="fade">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28"/>
                                        </p:tgtEl>
                                        <p:attrNameLst>
                                          <p:attrName>style.visibility</p:attrName>
                                        </p:attrNameLst>
                                      </p:cBhvr>
                                      <p:to>
                                        <p:strVal val="visible"/>
                                      </p:to>
                                    </p:set>
                                    <p:animEffect transition="in" filter="fade">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37"/>
                                        </p:tgtEl>
                                        <p:attrNameLst>
                                          <p:attrName>style.visibility</p:attrName>
                                        </p:attrNameLst>
                                      </p:cBhvr>
                                      <p:to>
                                        <p:strVal val="visible"/>
                                      </p:to>
                                    </p:set>
                                    <p:animEffect transition="in" filter="fade">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36"/>
                                        </p:tgtEl>
                                        <p:attrNameLst>
                                          <p:attrName>style.visibility</p:attrName>
                                        </p:attrNameLst>
                                      </p:cBhvr>
                                      <p:to>
                                        <p:strVal val="visible"/>
                                      </p:to>
                                    </p:set>
                                    <p:animEffect transition="in" filter="fade">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33"/>
                                        </p:tgtEl>
                                        <p:attrNameLst>
                                          <p:attrName>style.visibility</p:attrName>
                                        </p:attrNameLst>
                                      </p:cBhvr>
                                      <p:to>
                                        <p:strVal val="visible"/>
                                      </p:to>
                                    </p:set>
                                    <p:animEffect transition="in" filter="fade">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32"/>
                                        </p:tgtEl>
                                        <p:attrNameLst>
                                          <p:attrName>style.visibility</p:attrName>
                                        </p:attrNameLst>
                                      </p:cBhvr>
                                      <p:to>
                                        <p:strVal val="visible"/>
                                      </p:to>
                                    </p:set>
                                    <p:animEffect transition="in" filter="fade">
                                      <p:cBhvr>
                                        <p:cTn id="52" dur="500"/>
                                        <p:tgtEl>
                                          <p:spTgt spid="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1" animBg="1" advAuto="0"/>
      <p:bldP spid="1716" grpId="2" animBg="1" advAuto="0"/>
      <p:bldP spid="1719" grpId="4" animBg="1" advAuto="0"/>
      <p:bldP spid="1724" grpId="3" animBg="1" advAuto="0"/>
      <p:bldP spid="1728" grpId="6" animBg="1" advAuto="0"/>
      <p:bldP spid="1729" grpId="5" animBg="1" advAuto="0"/>
      <p:bldP spid="1732" grpId="10" animBg="1" advAuto="0"/>
      <p:bldP spid="1733" grpId="9" animBg="1" advAuto="0"/>
      <p:bldP spid="1736" grpId="8" animBg="1" advAuto="0"/>
      <p:bldP spid="1737" grpId="7"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r>
              <a:t>Element Three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6"/>
                                        </p:tgtEl>
                                        <p:attrNameLst>
                                          <p:attrName>style.visibility</p:attrName>
                                        </p:attrNameLst>
                                      </p:cBhvr>
                                      <p:to>
                                        <p:strVal val="visible"/>
                                      </p:to>
                                    </p:set>
                                    <p:animEffect transition="in" filter="fade">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58"/>
                                        </p:tgtEl>
                                        <p:attrNameLst>
                                          <p:attrName>style.visibility</p:attrName>
                                        </p:attrNameLst>
                                      </p:cBhvr>
                                      <p:to>
                                        <p:strVal val="visible"/>
                                      </p:to>
                                    </p:set>
                                    <p:animEffect transition="in" filter="fade">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57"/>
                                        </p:tgtEl>
                                        <p:attrNameLst>
                                          <p:attrName>style.visibility</p:attrName>
                                        </p:attrNameLst>
                                      </p:cBhvr>
                                      <p:to>
                                        <p:strVal val="visible"/>
                                      </p:to>
                                    </p:set>
                                    <p:animEffect transition="in" filter="fade">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64"/>
                                        </p:tgtEl>
                                        <p:attrNameLst>
                                          <p:attrName>style.visibility</p:attrName>
                                        </p:attrNameLst>
                                      </p:cBhvr>
                                      <p:to>
                                        <p:strVal val="visible"/>
                                      </p:to>
                                    </p:set>
                                    <p:animEffect transition="in" filter="fade">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47"/>
                                        </p:tgtEl>
                                        <p:attrNameLst>
                                          <p:attrName>style.visibility</p:attrName>
                                        </p:attrNameLst>
                                      </p:cBhvr>
                                      <p:to>
                                        <p:strVal val="visible"/>
                                      </p:to>
                                    </p:set>
                                    <p:animEffect transition="in" filter="fade">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59"/>
                                        </p:tgtEl>
                                        <p:attrNameLst>
                                          <p:attrName>style.visibility</p:attrName>
                                        </p:attrNameLst>
                                      </p:cBhvr>
                                      <p:to>
                                        <p:strVal val="visible"/>
                                      </p:to>
                                    </p:set>
                                    <p:animEffect transition="in" filter="fade">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48"/>
                                        </p:tgtEl>
                                        <p:attrNameLst>
                                          <p:attrName>style.visibility</p:attrName>
                                        </p:attrNameLst>
                                      </p:cBhvr>
                                      <p:to>
                                        <p:strVal val="visible"/>
                                      </p:to>
                                    </p:set>
                                    <p:animEffect transition="in" filter="fade">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49"/>
                                        </p:tgtEl>
                                        <p:attrNameLst>
                                          <p:attrName>style.visibility</p:attrName>
                                        </p:attrNameLst>
                                      </p:cBhvr>
                                      <p:to>
                                        <p:strVal val="visible"/>
                                      </p:to>
                                    </p:set>
                                    <p:animEffect transition="in" filter="fade">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65"/>
                                        </p:tgtEl>
                                        <p:attrNameLst>
                                          <p:attrName>style.visibility</p:attrName>
                                        </p:attrNameLst>
                                      </p:cBhvr>
                                      <p:to>
                                        <p:strVal val="visible"/>
                                      </p:to>
                                    </p:set>
                                    <p:animEffect transition="in" filter="fade">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60"/>
                                        </p:tgtEl>
                                        <p:attrNameLst>
                                          <p:attrName>style.visibility</p:attrName>
                                        </p:attrNameLst>
                                      </p:cBhvr>
                                      <p:to>
                                        <p:strVal val="visible"/>
                                      </p:to>
                                    </p:set>
                                    <p:animEffect transition="in" filter="fade">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50"/>
                                        </p:tgtEl>
                                        <p:attrNameLst>
                                          <p:attrName>style.visibility</p:attrName>
                                        </p:attrNameLst>
                                      </p:cBhvr>
                                      <p:to>
                                        <p:strVal val="visible"/>
                                      </p:to>
                                    </p:set>
                                    <p:animEffect transition="in" filter="fade">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51"/>
                                        </p:tgtEl>
                                        <p:attrNameLst>
                                          <p:attrName>style.visibility</p:attrName>
                                        </p:attrNameLst>
                                      </p:cBhvr>
                                      <p:to>
                                        <p:strVal val="visible"/>
                                      </p:to>
                                    </p:set>
                                    <p:animEffect transition="in" filter="fade">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68"/>
                                        </p:tgtEl>
                                        <p:attrNameLst>
                                          <p:attrName>style.visibility</p:attrName>
                                        </p:attrNameLst>
                                      </p:cBhvr>
                                      <p:to>
                                        <p:strVal val="visible"/>
                                      </p:to>
                                    </p:set>
                                    <p:animEffect transition="in" filter="fade">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61"/>
                                        </p:tgtEl>
                                        <p:attrNameLst>
                                          <p:attrName>style.visibility</p:attrName>
                                        </p:attrNameLst>
                                      </p:cBhvr>
                                      <p:to>
                                        <p:strVal val="visible"/>
                                      </p:to>
                                    </p:set>
                                    <p:animEffect transition="in" filter="fade">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52"/>
                                        </p:tgtEl>
                                        <p:attrNameLst>
                                          <p:attrName>style.visibility</p:attrName>
                                        </p:attrNameLst>
                                      </p:cBhvr>
                                      <p:to>
                                        <p:strVal val="visible"/>
                                      </p:to>
                                    </p:set>
                                    <p:animEffect transition="in" filter="fade">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53"/>
                                        </p:tgtEl>
                                        <p:attrNameLst>
                                          <p:attrName>style.visibility</p:attrName>
                                        </p:attrNameLst>
                                      </p:cBhvr>
                                      <p:to>
                                        <p:strVal val="visible"/>
                                      </p:to>
                                    </p:set>
                                    <p:animEffect transition="in" filter="fade">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66"/>
                                        </p:tgtEl>
                                        <p:attrNameLst>
                                          <p:attrName>style.visibility</p:attrName>
                                        </p:attrNameLst>
                                      </p:cBhvr>
                                      <p:to>
                                        <p:strVal val="visible"/>
                                      </p:to>
                                    </p:set>
                                    <p:animEffect transition="in" filter="fade">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62"/>
                                        </p:tgtEl>
                                        <p:attrNameLst>
                                          <p:attrName>style.visibility</p:attrName>
                                        </p:attrNameLst>
                                      </p:cBhvr>
                                      <p:to>
                                        <p:strVal val="visible"/>
                                      </p:to>
                                    </p:set>
                                    <p:animEffect transition="in" filter="fade">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54"/>
                                        </p:tgtEl>
                                        <p:attrNameLst>
                                          <p:attrName>style.visibility</p:attrName>
                                        </p:attrNameLst>
                                      </p:cBhvr>
                                      <p:to>
                                        <p:strVal val="visible"/>
                                      </p:to>
                                    </p:set>
                                    <p:animEffect transition="in" filter="fade">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55"/>
                                        </p:tgtEl>
                                        <p:attrNameLst>
                                          <p:attrName>style.visibility</p:attrName>
                                        </p:attrNameLst>
                                      </p:cBhvr>
                                      <p:to>
                                        <p:strVal val="visible"/>
                                      </p:to>
                                    </p:set>
                                    <p:animEffect transition="in" filter="fade">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767"/>
                                        </p:tgtEl>
                                        <p:attrNameLst>
                                          <p:attrName>style.visibility</p:attrName>
                                        </p:attrNameLst>
                                      </p:cBhvr>
                                      <p:to>
                                        <p:strVal val="visible"/>
                                      </p:to>
                                    </p:set>
                                    <p:animEffect transition="in" filter="fade">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63"/>
                                        </p:tgtEl>
                                        <p:attrNameLst>
                                          <p:attrName>style.visibility</p:attrName>
                                        </p:attrNameLst>
                                      </p:cBhvr>
                                      <p:to>
                                        <p:strVal val="visible"/>
                                      </p:to>
                                    </p:set>
                                    <p:animEffect transition="in" filter="fade">
                                      <p:cBhvr>
                                        <p:cTn id="112" dur="5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 grpId="5" animBg="1" advAuto="0"/>
      <p:bldP spid="1748" grpId="7" animBg="1" advAuto="0"/>
      <p:bldP spid="1749" grpId="8" animBg="1" advAuto="0"/>
      <p:bldP spid="1750" grpId="11" animBg="1" advAuto="0"/>
      <p:bldP spid="1751" grpId="12" animBg="1" advAuto="0"/>
      <p:bldP spid="1752" grpId="15" animBg="1" advAuto="0"/>
      <p:bldP spid="1753" grpId="16" animBg="1" advAuto="0"/>
      <p:bldP spid="1754" grpId="19" animBg="1" advAuto="0"/>
      <p:bldP spid="1755" grpId="20" animBg="1" advAuto="0"/>
      <p:bldP spid="1756" grpId="1" animBg="1" advAuto="0"/>
      <p:bldP spid="1757" grpId="3" animBg="1" advAuto="0"/>
      <p:bldP spid="1758" grpId="2" animBg="1" advAuto="0"/>
      <p:bldP spid="1759" grpId="6" animBg="1" advAuto="0"/>
      <p:bldP spid="1760" grpId="10" animBg="1" advAuto="0"/>
      <p:bldP spid="1761" grpId="14" animBg="1" advAuto="0"/>
      <p:bldP spid="1762" grpId="18" animBg="1" advAuto="0"/>
      <p:bldP spid="1763" grpId="22" animBg="1" advAuto="0"/>
      <p:bldP spid="1764" grpId="4" animBg="1" advAuto="0"/>
      <p:bldP spid="1765" grpId="9" animBg="1" advAuto="0"/>
      <p:bldP spid="1766" grpId="17" animBg="1" advAuto="0"/>
      <p:bldP spid="1767" grpId="21" animBg="1" advAuto="0"/>
      <p:bldP spid="1768" grpId="13"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endParaR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1"/>
                                        </p:tgtEl>
                                        <p:attrNameLst>
                                          <p:attrName>style.visibility</p:attrName>
                                        </p:attrNameLst>
                                      </p:cBhvr>
                                      <p:to>
                                        <p:strVal val="visible"/>
                                      </p:to>
                                    </p:set>
                                    <p:animEffect transition="in" filter="fade">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81"/>
                                        </p:tgtEl>
                                        <p:attrNameLst>
                                          <p:attrName>style.visibility</p:attrName>
                                        </p:attrNameLst>
                                      </p:cBhvr>
                                      <p:to>
                                        <p:strVal val="visible"/>
                                      </p:to>
                                    </p:set>
                                    <p:animEffect transition="in" filter="fade">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91"/>
                                        </p:tgtEl>
                                        <p:attrNameLst>
                                          <p:attrName>style.visibility</p:attrName>
                                        </p:attrNameLst>
                                      </p:cBhvr>
                                      <p:to>
                                        <p:strVal val="visible"/>
                                      </p:to>
                                    </p:set>
                                    <p:animEffect transition="in" filter="fade">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94"/>
                                        </p:tgtEl>
                                        <p:attrNameLst>
                                          <p:attrName>style.visibility</p:attrName>
                                        </p:attrNameLst>
                                      </p:cBhvr>
                                      <p:to>
                                        <p:strVal val="visible"/>
                                      </p:to>
                                    </p:set>
                                    <p:animEffect transition="in" filter="fade">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71"/>
                                        </p:tgtEl>
                                        <p:attrNameLst>
                                          <p:attrName>style.visibility</p:attrName>
                                        </p:attrNameLst>
                                      </p:cBhvr>
                                      <p:to>
                                        <p:strVal val="visible"/>
                                      </p:to>
                                    </p:set>
                                    <p:animEffect transition="in" filter="fade">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72"/>
                                        </p:tgtEl>
                                        <p:attrNameLst>
                                          <p:attrName>style.visibility</p:attrName>
                                        </p:attrNameLst>
                                      </p:cBhvr>
                                      <p:to>
                                        <p:strVal val="visible"/>
                                      </p:to>
                                    </p:set>
                                    <p:animEffect transition="in" filter="fade">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84"/>
                                        </p:tgtEl>
                                        <p:attrNameLst>
                                          <p:attrName>style.visibility</p:attrName>
                                        </p:attrNameLst>
                                      </p:cBhvr>
                                      <p:to>
                                        <p:strVal val="visible"/>
                                      </p:to>
                                    </p:set>
                                    <p:animEffect transition="in" filter="fade">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92"/>
                                        </p:tgtEl>
                                        <p:attrNameLst>
                                          <p:attrName>style.visibility</p:attrName>
                                        </p:attrNameLst>
                                      </p:cBhvr>
                                      <p:to>
                                        <p:strVal val="visible"/>
                                      </p:to>
                                    </p:set>
                                    <p:animEffect transition="in" filter="fade">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95"/>
                                        </p:tgtEl>
                                        <p:attrNameLst>
                                          <p:attrName>style.visibility</p:attrName>
                                        </p:attrNameLst>
                                      </p:cBhvr>
                                      <p:to>
                                        <p:strVal val="visible"/>
                                      </p:to>
                                    </p:set>
                                    <p:animEffect transition="in" filter="fade">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74"/>
                                        </p:tgtEl>
                                        <p:attrNameLst>
                                          <p:attrName>style.visibility</p:attrName>
                                        </p:attrNameLst>
                                      </p:cBhvr>
                                      <p:to>
                                        <p:strVal val="visible"/>
                                      </p:to>
                                    </p:set>
                                    <p:animEffect transition="in" filter="fade">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73"/>
                                        </p:tgtEl>
                                        <p:attrNameLst>
                                          <p:attrName>style.visibility</p:attrName>
                                        </p:attrNameLst>
                                      </p:cBhvr>
                                      <p:to>
                                        <p:strVal val="visible"/>
                                      </p:to>
                                    </p:set>
                                    <p:animEffect transition="in" filter="fade">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87"/>
                                        </p:tgtEl>
                                        <p:attrNameLst>
                                          <p:attrName>style.visibility</p:attrName>
                                        </p:attrNameLst>
                                      </p:cBhvr>
                                      <p:to>
                                        <p:strVal val="visible"/>
                                      </p:to>
                                    </p:set>
                                    <p:animEffect transition="in" filter="fade">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77"/>
                                        </p:tgtEl>
                                        <p:attrNameLst>
                                          <p:attrName>style.visibility</p:attrName>
                                        </p:attrNameLst>
                                      </p:cBhvr>
                                      <p:to>
                                        <p:strVal val="visible"/>
                                      </p:to>
                                    </p:set>
                                    <p:animEffect transition="in" filter="fade">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75"/>
                                        </p:tgtEl>
                                        <p:attrNameLst>
                                          <p:attrName>style.visibility</p:attrName>
                                        </p:attrNameLst>
                                      </p:cBhvr>
                                      <p:to>
                                        <p:strVal val="visible"/>
                                      </p:to>
                                    </p:set>
                                    <p:animEffect transition="in" filter="fade">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93"/>
                                        </p:tgtEl>
                                        <p:attrNameLst>
                                          <p:attrName>style.visibility</p:attrName>
                                        </p:attrNameLst>
                                      </p:cBhvr>
                                      <p:to>
                                        <p:strVal val="visible"/>
                                      </p:to>
                                    </p:set>
                                    <p:animEffect transition="in" filter="fade">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96"/>
                                        </p:tgtEl>
                                        <p:attrNameLst>
                                          <p:attrName>style.visibility</p:attrName>
                                        </p:attrNameLst>
                                      </p:cBhvr>
                                      <p:to>
                                        <p:strVal val="visible"/>
                                      </p:to>
                                    </p:set>
                                    <p:animEffect transition="in" filter="fade">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90"/>
                                        </p:tgtEl>
                                        <p:attrNameLst>
                                          <p:attrName>style.visibility</p:attrName>
                                        </p:attrNameLst>
                                      </p:cBhvr>
                                      <p:to>
                                        <p:strVal val="visible"/>
                                      </p:to>
                                    </p:set>
                                    <p:animEffect transition="in" filter="fade">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78"/>
                                        </p:tgtEl>
                                        <p:attrNameLst>
                                          <p:attrName>style.visibility</p:attrName>
                                        </p:attrNameLst>
                                      </p:cBhvr>
                                      <p:to>
                                        <p:strVal val="visible"/>
                                      </p:to>
                                    </p:set>
                                    <p:animEffect transition="in" filter="fade">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76"/>
                                        </p:tgtEl>
                                        <p:attrNameLst>
                                          <p:attrName>style.visibility</p:attrName>
                                        </p:attrNameLst>
                                      </p:cBhvr>
                                      <p:to>
                                        <p:strVal val="visible"/>
                                      </p:to>
                                    </p:set>
                                    <p:animEffect transition="in" filter="fade">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800"/>
                                        </p:tgtEl>
                                        <p:attrNameLst>
                                          <p:attrName>style.visibility</p:attrName>
                                        </p:attrNameLst>
                                      </p:cBhvr>
                                      <p:to>
                                        <p:strVal val="visible"/>
                                      </p:to>
                                    </p:set>
                                    <p:animEffect transition="in" filter="fade">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99"/>
                                        </p:tgtEl>
                                        <p:attrNameLst>
                                          <p:attrName>style.visibility</p:attrName>
                                        </p:attrNameLst>
                                      </p:cBhvr>
                                      <p:to>
                                        <p:strVal val="visible"/>
                                      </p:to>
                                    </p:set>
                                    <p:animEffect transition="in" filter="fade">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798"/>
                                        </p:tgtEl>
                                        <p:attrNameLst>
                                          <p:attrName>style.visibility</p:attrName>
                                        </p:attrNameLst>
                                      </p:cBhvr>
                                      <p:to>
                                        <p:strVal val="visible"/>
                                      </p:to>
                                    </p:set>
                                    <p:animEffect transition="in" filter="fade">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97"/>
                                        </p:tgtEl>
                                        <p:attrNameLst>
                                          <p:attrName>style.visibility</p:attrName>
                                        </p:attrNameLst>
                                      </p:cBhvr>
                                      <p:to>
                                        <p:strVal val="visible"/>
                                      </p:to>
                                    </p:set>
                                    <p:animEffect transition="in" filter="fade">
                                      <p:cBhvr>
                                        <p:cTn id="122" dur="500"/>
                                        <p:tgtEl>
                                          <p:spTgt spid="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6" animBg="1" advAuto="0"/>
      <p:bldP spid="1772" grpId="7" animBg="1" advAuto="0"/>
      <p:bldP spid="1773" grpId="12" animBg="1" advAuto="0"/>
      <p:bldP spid="1774" grpId="11" animBg="1" advAuto="0"/>
      <p:bldP spid="1775" grpId="15" animBg="1" advAuto="0"/>
      <p:bldP spid="1776" grpId="20" animBg="1" advAuto="0"/>
      <p:bldP spid="1777" grpId="14" animBg="1" advAuto="0"/>
      <p:bldP spid="1778" grpId="19" animBg="1" advAuto="0"/>
      <p:bldP spid="1781" grpId="3" animBg="1" advAuto="0"/>
      <p:bldP spid="1784" grpId="8" animBg="1" advAuto="0"/>
      <p:bldP spid="1787" grpId="13" animBg="1" advAuto="0"/>
      <p:bldP spid="1790" grpId="18" animBg="1" advAuto="0"/>
      <p:bldP spid="1791" grpId="4" animBg="1" advAuto="0"/>
      <p:bldP spid="1792" grpId="9" animBg="1" advAuto="0"/>
      <p:bldP spid="1793" grpId="16" animBg="1" advAuto="0"/>
      <p:bldP spid="1794" grpId="5" animBg="1" advAuto="0"/>
      <p:bldP spid="1795" grpId="10" animBg="1" advAuto="0"/>
      <p:bldP spid="1796" grpId="17" animBg="1" advAuto="0"/>
      <p:bldP spid="1797" grpId="24" animBg="1" advAuto="0"/>
      <p:bldP spid="1798" grpId="23" animBg="1" advAuto="0"/>
      <p:bldP spid="1799" grpId="22" animBg="1" advAuto="0"/>
      <p:bldP spid="1800" grpId="21" animBg="1" advAuto="0"/>
      <p:bldP spid="1801" grpId="2" animBg="1" advAuto="0"/>
      <p:bldP spid="1802"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6"/>
                                        </p:tgtEl>
                                        <p:attrNameLst>
                                          <p:attrName>style.visibility</p:attrName>
                                        </p:attrNameLst>
                                      </p:cBhvr>
                                      <p:to>
                                        <p:strVal val="visible"/>
                                      </p:to>
                                    </p:set>
                                    <p:animEffect transition="in" filter="fade">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5"/>
                                        </p:tgtEl>
                                        <p:attrNameLst>
                                          <p:attrName>style.visibility</p:attrName>
                                        </p:attrNameLst>
                                      </p:cBhvr>
                                      <p:to>
                                        <p:strVal val="visible"/>
                                      </p:to>
                                    </p:set>
                                    <p:animEffect transition="in" filter="fade">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827"/>
                                        </p:tgtEl>
                                        <p:attrNameLst>
                                          <p:attrName>style.visibility</p:attrName>
                                        </p:attrNameLst>
                                      </p:cBhvr>
                                      <p:to>
                                        <p:strVal val="visible"/>
                                      </p:to>
                                    </p:set>
                                    <p:animEffect transition="in" filter="fade">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813"/>
                                        </p:tgtEl>
                                        <p:attrNameLst>
                                          <p:attrName>style.visibility</p:attrName>
                                        </p:attrNameLst>
                                      </p:cBhvr>
                                      <p:to>
                                        <p:strVal val="visible"/>
                                      </p:to>
                                    </p:set>
                                    <p:animEffect transition="in" filter="fade">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807"/>
                                        </p:tgtEl>
                                        <p:attrNameLst>
                                          <p:attrName>style.visibility</p:attrName>
                                        </p:attrNameLst>
                                      </p:cBhvr>
                                      <p:to>
                                        <p:strVal val="visible"/>
                                      </p:to>
                                    </p:set>
                                    <p:animEffect transition="in" filter="fade">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823"/>
                                        </p:tgtEl>
                                        <p:attrNameLst>
                                          <p:attrName>style.visibility</p:attrName>
                                        </p:attrNameLst>
                                      </p:cBhvr>
                                      <p:to>
                                        <p:strVal val="visible"/>
                                      </p:to>
                                    </p:set>
                                    <p:animEffect transition="in" filter="fade">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808"/>
                                        </p:tgtEl>
                                        <p:attrNameLst>
                                          <p:attrName>style.visibility</p:attrName>
                                        </p:attrNameLst>
                                      </p:cBhvr>
                                      <p:to>
                                        <p:strVal val="visible"/>
                                      </p:to>
                                    </p:set>
                                    <p:animEffect transition="in" filter="fade">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818"/>
                                        </p:tgtEl>
                                        <p:attrNameLst>
                                          <p:attrName>style.visibility</p:attrName>
                                        </p:attrNameLst>
                                      </p:cBhvr>
                                      <p:to>
                                        <p:strVal val="visible"/>
                                      </p:to>
                                    </p:set>
                                    <p:animEffect transition="in" filter="fade">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809"/>
                                        </p:tgtEl>
                                        <p:attrNameLst>
                                          <p:attrName>style.visibility</p:attrName>
                                        </p:attrNameLst>
                                      </p:cBhvr>
                                      <p:to>
                                        <p:strVal val="visible"/>
                                      </p:to>
                                    </p:set>
                                    <p:animEffect transition="in" filter="fade">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826"/>
                                        </p:tgtEl>
                                        <p:attrNameLst>
                                          <p:attrName>style.visibility</p:attrName>
                                        </p:attrNameLst>
                                      </p:cBhvr>
                                      <p:to>
                                        <p:strVal val="visible"/>
                                      </p:to>
                                    </p:set>
                                    <p:animEffect transition="in" filter="fade">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810"/>
                                        </p:tgtEl>
                                        <p:attrNameLst>
                                          <p:attrName>style.visibility</p:attrName>
                                        </p:attrNameLst>
                                      </p:cBhvr>
                                      <p:to>
                                        <p:strVal val="visible"/>
                                      </p:to>
                                    </p:set>
                                    <p:animEffect transition="in" filter="fade">
                                      <p:cBhvr>
                                        <p:cTn id="57" dur="5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 grpId="2" animBg="1" advAuto="0"/>
      <p:bldP spid="1806" grpId="1" animBg="1" advAuto="0"/>
      <p:bldP spid="1807" grpId="5" animBg="1" advAuto="0"/>
      <p:bldP spid="1808" grpId="7" animBg="1" advAuto="0"/>
      <p:bldP spid="1809" grpId="9" animBg="1" advAuto="0"/>
      <p:bldP spid="1810" grpId="11" animBg="1" advAuto="0"/>
      <p:bldP spid="1813" grpId="4" animBg="1" advAuto="0"/>
      <p:bldP spid="1818" grpId="8" animBg="1" advAuto="0"/>
      <p:bldP spid="1823" grpId="6" animBg="1" advAuto="0"/>
      <p:bldP spid="1826" grpId="10" animBg="1" advAuto="0"/>
      <p:bldP spid="1827"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5533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grpSp>
        <p:nvGrpSpPr>
          <p:cNvPr id="399" name="成组"/>
          <p:cNvGrpSpPr/>
          <p:nvPr/>
        </p:nvGrpSpPr>
        <p:grpSpPr>
          <a:xfrm>
            <a:off x="4880164" y="2778475"/>
            <a:ext cx="14621441" cy="2644429"/>
            <a:chOff x="0" y="0"/>
            <a:chExt cx="14621441" cy="2644428"/>
          </a:xfrm>
        </p:grpSpPr>
        <p:sp>
          <p:nvSpPr>
            <p:cNvPr id="393" name="线条"/>
            <p:cNvSpPr/>
            <p:nvPr/>
          </p:nvSpPr>
          <p:spPr>
            <a:xfrm>
              <a:off x="0" y="1322213"/>
              <a:ext cx="14621441" cy="1"/>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4" name="线条"/>
            <p:cNvSpPr/>
            <p:nvPr/>
          </p:nvSpPr>
          <p:spPr>
            <a:xfrm flipV="1">
              <a:off x="-1"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5" name="线条"/>
            <p:cNvSpPr/>
            <p:nvPr/>
          </p:nvSpPr>
          <p:spPr>
            <a:xfrm flipV="1">
              <a:off x="4908136"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6" name="线条"/>
            <p:cNvSpPr/>
            <p:nvPr/>
          </p:nvSpPr>
          <p:spPr>
            <a:xfrm flipV="1">
              <a:off x="9713304"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7" name="线条"/>
            <p:cNvSpPr/>
            <p:nvPr/>
          </p:nvSpPr>
          <p:spPr>
            <a:xfrm flipV="1">
              <a:off x="14621440" y="1322213"/>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8" name="线条"/>
            <p:cNvSpPr/>
            <p:nvPr/>
          </p:nvSpPr>
          <p:spPr>
            <a:xfrm flipV="1">
              <a:off x="7315010" y="-1"/>
              <a:ext cx="1" cy="1322216"/>
            </a:xfrm>
            <a:prstGeom prst="line">
              <a:avLst/>
            </a:prstGeom>
            <a:noFill/>
            <a:ln w="12700" cap="flat">
              <a:solidFill>
                <a:srgbClr val="BFBFBF"/>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02" name="成组"/>
          <p:cNvGrpSpPr/>
          <p:nvPr/>
        </p:nvGrpSpPr>
        <p:grpSpPr>
          <a:xfrm>
            <a:off x="10140394" y="2588611"/>
            <a:ext cx="4109563" cy="1031569"/>
            <a:chOff x="0" y="0"/>
            <a:chExt cx="4109561" cy="1031568"/>
          </a:xfrm>
        </p:grpSpPr>
        <p:sp>
          <p:nvSpPr>
            <p:cNvPr id="400" name="矩形"/>
            <p:cNvSpPr/>
            <p:nvPr/>
          </p:nvSpPr>
          <p:spPr>
            <a:xfrm>
              <a:off x="0" y="-1"/>
              <a:ext cx="4109562" cy="1031570"/>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1" name="Management"/>
            <p:cNvSpPr txBox="1"/>
            <p:nvPr/>
          </p:nvSpPr>
          <p:spPr>
            <a:xfrm>
              <a:off x="0" y="146351"/>
              <a:ext cx="4109562"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Management</a:t>
              </a:r>
            </a:p>
          </p:txBody>
        </p:sp>
      </p:grpSp>
      <p:grpSp>
        <p:nvGrpSpPr>
          <p:cNvPr id="405" name="成组"/>
          <p:cNvGrpSpPr/>
          <p:nvPr/>
        </p:nvGrpSpPr>
        <p:grpSpPr>
          <a:xfrm>
            <a:off x="2820808" y="4776818"/>
            <a:ext cx="4360719" cy="1031569"/>
            <a:chOff x="0" y="0"/>
            <a:chExt cx="4360717" cy="1031568"/>
          </a:xfrm>
        </p:grpSpPr>
        <p:sp>
          <p:nvSpPr>
            <p:cNvPr id="403" name="矩形"/>
            <p:cNvSpPr/>
            <p:nvPr/>
          </p:nvSpPr>
          <p:spPr>
            <a:xfrm>
              <a:off x="0" y="-1"/>
              <a:ext cx="4360718" cy="1031570"/>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4" name="Department A"/>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A</a:t>
              </a:r>
            </a:p>
          </p:txBody>
        </p:sp>
      </p:grpSp>
      <p:grpSp>
        <p:nvGrpSpPr>
          <p:cNvPr id="408" name="成组"/>
          <p:cNvGrpSpPr/>
          <p:nvPr/>
        </p:nvGrpSpPr>
        <p:grpSpPr>
          <a:xfrm>
            <a:off x="7616814" y="4776818"/>
            <a:ext cx="4360719" cy="1031569"/>
            <a:chOff x="0" y="0"/>
            <a:chExt cx="4360717" cy="1031568"/>
          </a:xfrm>
        </p:grpSpPr>
        <p:sp>
          <p:nvSpPr>
            <p:cNvPr id="406" name="矩形"/>
            <p:cNvSpPr/>
            <p:nvPr/>
          </p:nvSpPr>
          <p:spPr>
            <a:xfrm>
              <a:off x="0" y="-1"/>
              <a:ext cx="4360718" cy="1031570"/>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07" name="Department B"/>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B</a:t>
              </a:r>
            </a:p>
          </p:txBody>
        </p:sp>
      </p:grpSp>
      <p:grpSp>
        <p:nvGrpSpPr>
          <p:cNvPr id="411" name="成组"/>
          <p:cNvGrpSpPr/>
          <p:nvPr/>
        </p:nvGrpSpPr>
        <p:grpSpPr>
          <a:xfrm>
            <a:off x="12412819" y="4776818"/>
            <a:ext cx="4360719" cy="1031569"/>
            <a:chOff x="0" y="0"/>
            <a:chExt cx="4360717" cy="1031568"/>
          </a:xfrm>
        </p:grpSpPr>
        <p:sp>
          <p:nvSpPr>
            <p:cNvPr id="409" name="矩形"/>
            <p:cNvSpPr/>
            <p:nvPr/>
          </p:nvSpPr>
          <p:spPr>
            <a:xfrm>
              <a:off x="0" y="-1"/>
              <a:ext cx="4360718" cy="1031570"/>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0" name="Department C"/>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C</a:t>
              </a:r>
            </a:p>
          </p:txBody>
        </p:sp>
      </p:grpSp>
      <p:grpSp>
        <p:nvGrpSpPr>
          <p:cNvPr id="414" name="成组"/>
          <p:cNvGrpSpPr/>
          <p:nvPr/>
        </p:nvGrpSpPr>
        <p:grpSpPr>
          <a:xfrm>
            <a:off x="2820810" y="5807798"/>
            <a:ext cx="4360718" cy="4464828"/>
            <a:chOff x="0" y="0"/>
            <a:chExt cx="4360717" cy="4464827"/>
          </a:xfrm>
        </p:grpSpPr>
        <p:sp>
          <p:nvSpPr>
            <p:cNvPr id="412" name="矩形"/>
            <p:cNvSpPr/>
            <p:nvPr/>
          </p:nvSpPr>
          <p:spPr>
            <a:xfrm>
              <a:off x="0" y="0"/>
              <a:ext cx="4360718" cy="4464828"/>
            </a:xfrm>
            <a:prstGeom prst="rect">
              <a:avLst/>
            </a:prstGeom>
            <a:solidFill>
              <a:srgbClr val="D6DCE4"/>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3"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17" name="成组"/>
          <p:cNvGrpSpPr/>
          <p:nvPr/>
        </p:nvGrpSpPr>
        <p:grpSpPr>
          <a:xfrm>
            <a:off x="17208825" y="4776818"/>
            <a:ext cx="4360719" cy="1031569"/>
            <a:chOff x="0" y="0"/>
            <a:chExt cx="4360717" cy="1031568"/>
          </a:xfrm>
        </p:grpSpPr>
        <p:sp>
          <p:nvSpPr>
            <p:cNvPr id="415" name="矩形"/>
            <p:cNvSpPr/>
            <p:nvPr/>
          </p:nvSpPr>
          <p:spPr>
            <a:xfrm>
              <a:off x="0" y="-1"/>
              <a:ext cx="4360718" cy="1031570"/>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96106">
                <a:spcBef>
                  <a:spcPts val="1500"/>
                </a:spcBef>
                <a:defRPr sz="3600">
                  <a:solidFill>
                    <a:srgbClr val="FFFFFF"/>
                  </a:solidFill>
                  <a:latin typeface="Helvetica"/>
                  <a:ea typeface="Helvetica"/>
                  <a:cs typeface="Helvetica"/>
                  <a:sym typeface="Helvetica"/>
                </a:defRPr>
              </a:pPr>
              <a:endParaRPr/>
            </a:p>
          </p:txBody>
        </p:sp>
        <p:sp>
          <p:nvSpPr>
            <p:cNvPr id="416" name="Department D"/>
            <p:cNvSpPr txBox="1"/>
            <p:nvPr/>
          </p:nvSpPr>
          <p:spPr>
            <a:xfrm>
              <a:off x="0" y="146351"/>
              <a:ext cx="4360718" cy="7388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6382" tIns="96382" rIns="96382" bIns="96382" numCol="1" anchor="ctr">
              <a:spAutoFit/>
            </a:bodyPr>
            <a:lstStyle>
              <a:lvl1pPr defTabSz="1896106">
                <a:spcBef>
                  <a:spcPts val="1500"/>
                </a:spcBef>
                <a:defRPr sz="3600">
                  <a:solidFill>
                    <a:srgbClr val="FFFFFF"/>
                  </a:solidFill>
                  <a:latin typeface="Helvetica"/>
                  <a:ea typeface="Helvetica"/>
                  <a:cs typeface="Helvetica"/>
                  <a:sym typeface="Helvetica"/>
                </a:defRPr>
              </a:lvl1pPr>
            </a:lstStyle>
            <a:p>
              <a:r>
                <a:t>Department D</a:t>
              </a:r>
            </a:p>
          </p:txBody>
        </p:sp>
      </p:grpSp>
      <p:grpSp>
        <p:nvGrpSpPr>
          <p:cNvPr id="420" name="成组"/>
          <p:cNvGrpSpPr/>
          <p:nvPr/>
        </p:nvGrpSpPr>
        <p:grpSpPr>
          <a:xfrm>
            <a:off x="7616817" y="5807798"/>
            <a:ext cx="4360719" cy="4464828"/>
            <a:chOff x="0" y="0"/>
            <a:chExt cx="4360717" cy="4464827"/>
          </a:xfrm>
        </p:grpSpPr>
        <p:sp>
          <p:nvSpPr>
            <p:cNvPr id="418" name="矩形"/>
            <p:cNvSpPr/>
            <p:nvPr/>
          </p:nvSpPr>
          <p:spPr>
            <a:xfrm>
              <a:off x="0" y="0"/>
              <a:ext cx="4360718" cy="4464828"/>
            </a:xfrm>
            <a:prstGeom prst="rect">
              <a:avLst/>
            </a:prstGeom>
            <a:solidFill>
              <a:srgbClr val="D6F6EF"/>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19"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3" name="成组"/>
          <p:cNvGrpSpPr/>
          <p:nvPr/>
        </p:nvGrpSpPr>
        <p:grpSpPr>
          <a:xfrm>
            <a:off x="12412819" y="5807798"/>
            <a:ext cx="4360719" cy="4464828"/>
            <a:chOff x="0" y="0"/>
            <a:chExt cx="4360717" cy="4464827"/>
          </a:xfrm>
        </p:grpSpPr>
        <p:sp>
          <p:nvSpPr>
            <p:cNvPr id="421" name="矩形"/>
            <p:cNvSpPr/>
            <p:nvPr/>
          </p:nvSpPr>
          <p:spPr>
            <a:xfrm>
              <a:off x="0" y="0"/>
              <a:ext cx="4360718" cy="4464828"/>
            </a:xfrm>
            <a:prstGeom prst="rect">
              <a:avLst/>
            </a:prstGeom>
            <a:solidFill>
              <a:srgbClr val="FCEBD0"/>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2"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grpSp>
        <p:nvGrpSpPr>
          <p:cNvPr id="426" name="成组"/>
          <p:cNvGrpSpPr/>
          <p:nvPr/>
        </p:nvGrpSpPr>
        <p:grpSpPr>
          <a:xfrm>
            <a:off x="17208825" y="5807798"/>
            <a:ext cx="4360719" cy="4464828"/>
            <a:chOff x="0" y="0"/>
            <a:chExt cx="4360717" cy="4464827"/>
          </a:xfrm>
        </p:grpSpPr>
        <p:sp>
          <p:nvSpPr>
            <p:cNvPr id="424" name="矩形"/>
            <p:cNvSpPr/>
            <p:nvPr/>
          </p:nvSpPr>
          <p:spPr>
            <a:xfrm>
              <a:off x="0" y="0"/>
              <a:ext cx="4360718" cy="4464828"/>
            </a:xfrm>
            <a:prstGeom prst="rect">
              <a:avLst/>
            </a:prstGeom>
            <a:solidFill>
              <a:srgbClr val="F1C05A">
                <a:alpha val="13402"/>
              </a:srgbClr>
            </a:solidFill>
            <a:ln w="12700" cap="flat">
              <a:noFill/>
              <a:miter lim="400000"/>
            </a:ln>
            <a:effectLst/>
          </p:spPr>
          <p:txBody>
            <a:bodyPr wrap="square" lIns="45719" tIns="45719" rIns="45719" bIns="45719" numCol="1" anchor="t">
              <a:noAutofit/>
            </a:bodyPr>
            <a:lstStyle/>
            <a:p>
              <a:pPr defTabSz="1828433">
                <a:lnSpc>
                  <a:spcPct val="120000"/>
                </a:lnSpc>
                <a:defRPr sz="3600">
                  <a:solidFill>
                    <a:srgbClr val="737572"/>
                  </a:solidFill>
                  <a:latin typeface="Helvetica"/>
                  <a:ea typeface="Helvetica"/>
                  <a:cs typeface="Helvetica"/>
                  <a:sym typeface="Helvetica"/>
                </a:defRPr>
              </a:pPr>
              <a:endParaRPr/>
            </a:p>
          </p:txBody>
        </p:sp>
        <p:sp>
          <p:nvSpPr>
            <p:cNvPr id="425" name="Entrepreneurial activities differ substantially depending on the type of organization and creativity involved. Entrepreneurship ranges in scale from solo, part-time projects to large-scale undertakings that create"/>
            <p:cNvSpPr txBox="1"/>
            <p:nvPr/>
          </p:nvSpPr>
          <p:spPr>
            <a:xfrm>
              <a:off x="0" y="0"/>
              <a:ext cx="4360718" cy="38277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lvl1pPr defTabSz="1828433">
                <a:lnSpc>
                  <a:spcPct val="120000"/>
                </a:lnSpc>
                <a:defRPr>
                  <a:solidFill>
                    <a:srgbClr val="808080"/>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grpSp>
      <p:sp>
        <p:nvSpPr>
          <p:cNvPr id="427" name="WRITE HERE A TITLE…"/>
          <p:cNvSpPr txBox="1"/>
          <p:nvPr/>
        </p:nvSpPr>
        <p:spPr>
          <a:xfrm>
            <a:off x="8463756" y="673623"/>
            <a:ext cx="745684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Organization Chart Sample</a:t>
            </a:r>
          </a:p>
        </p:txBody>
      </p:sp>
      <p:sp>
        <p:nvSpPr>
          <p:cNvPr id="42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29"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10713070"/>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8"/>
                                        </p:tgtEl>
                                        <p:attrNameLst>
                                          <p:attrName>style.visibility</p:attrName>
                                        </p:attrNameLst>
                                      </p:cBhvr>
                                      <p:to>
                                        <p:strVal val="visible"/>
                                      </p:to>
                                    </p:set>
                                    <p:animEffect transition="in" filter="fade">
                                      <p:cBhvr>
                                        <p:cTn id="12" dur="500"/>
                                        <p:tgtEl>
                                          <p:spTgt spid="4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02"/>
                                        </p:tgtEl>
                                        <p:attrNameLst>
                                          <p:attrName>style.visibility</p:attrName>
                                        </p:attrNameLst>
                                      </p:cBhvr>
                                      <p:to>
                                        <p:strVal val="visible"/>
                                      </p:to>
                                    </p:set>
                                    <p:animEffect transition="in" filter="fade">
                                      <p:cBhvr>
                                        <p:cTn id="17" dur="500"/>
                                        <p:tgtEl>
                                          <p:spTgt spid="4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05"/>
                                        </p:tgtEl>
                                        <p:attrNameLst>
                                          <p:attrName>style.visibility</p:attrName>
                                        </p:attrNameLst>
                                      </p:cBhvr>
                                      <p:to>
                                        <p:strVal val="visible"/>
                                      </p:to>
                                    </p:set>
                                    <p:animEffect transition="in" filter="fade">
                                      <p:cBhvr>
                                        <p:cTn id="22" dur="5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14"/>
                                        </p:tgtEl>
                                        <p:attrNameLst>
                                          <p:attrName>style.visibility</p:attrName>
                                        </p:attrNameLst>
                                      </p:cBhvr>
                                      <p:to>
                                        <p:strVal val="visible"/>
                                      </p:to>
                                    </p:set>
                                    <p:animEffect transition="in" filter="fade">
                                      <p:cBhvr>
                                        <p:cTn id="27" dur="500"/>
                                        <p:tgtEl>
                                          <p:spTgt spid="4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08"/>
                                        </p:tgtEl>
                                        <p:attrNameLst>
                                          <p:attrName>style.visibility</p:attrName>
                                        </p:attrNameLst>
                                      </p:cBhvr>
                                      <p:to>
                                        <p:strVal val="visible"/>
                                      </p:to>
                                    </p:set>
                                    <p:animEffect transition="in" filter="fade">
                                      <p:cBhvr>
                                        <p:cTn id="32" dur="500"/>
                                        <p:tgtEl>
                                          <p:spTgt spid="4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0"/>
                                        </p:tgtEl>
                                        <p:attrNameLst>
                                          <p:attrName>style.visibility</p:attrName>
                                        </p:attrNameLst>
                                      </p:cBhvr>
                                      <p:to>
                                        <p:strVal val="visible"/>
                                      </p:to>
                                    </p:set>
                                    <p:animEffect transition="in" filter="fade">
                                      <p:cBhvr>
                                        <p:cTn id="37" dur="500"/>
                                        <p:tgtEl>
                                          <p:spTgt spid="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11"/>
                                        </p:tgtEl>
                                        <p:attrNameLst>
                                          <p:attrName>style.visibility</p:attrName>
                                        </p:attrNameLst>
                                      </p:cBhvr>
                                      <p:to>
                                        <p:strVal val="visible"/>
                                      </p:to>
                                    </p:set>
                                    <p:animEffect transition="in" filter="fade">
                                      <p:cBhvr>
                                        <p:cTn id="42" dur="500"/>
                                        <p:tgtEl>
                                          <p:spTgt spid="4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23"/>
                                        </p:tgtEl>
                                        <p:attrNameLst>
                                          <p:attrName>style.visibility</p:attrName>
                                        </p:attrNameLst>
                                      </p:cBhvr>
                                      <p:to>
                                        <p:strVal val="visible"/>
                                      </p:to>
                                    </p:set>
                                    <p:animEffect transition="in" filter="fade">
                                      <p:cBhvr>
                                        <p:cTn id="47" dur="500"/>
                                        <p:tgtEl>
                                          <p:spTgt spid="4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17"/>
                                        </p:tgtEl>
                                        <p:attrNameLst>
                                          <p:attrName>style.visibility</p:attrName>
                                        </p:attrNameLst>
                                      </p:cBhvr>
                                      <p:to>
                                        <p:strVal val="visible"/>
                                      </p:to>
                                    </p:set>
                                    <p:animEffect transition="in" filter="fade">
                                      <p:cBhvr>
                                        <p:cTn id="52" dur="500"/>
                                        <p:tgtEl>
                                          <p:spTgt spid="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26"/>
                                        </p:tgtEl>
                                        <p:attrNameLst>
                                          <p:attrName>style.visibility</p:attrName>
                                        </p:attrNameLst>
                                      </p:cBhvr>
                                      <p:to>
                                        <p:strVal val="visible"/>
                                      </p:to>
                                    </p:set>
                                    <p:animEffect transition="in" filter="fade">
                                      <p:cBhvr>
                                        <p:cTn id="57" dur="500"/>
                                        <p:tgtEl>
                                          <p:spTgt spid="4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29"/>
                                        </p:tgtEl>
                                        <p:attrNameLst>
                                          <p:attrName>style.visibility</p:attrName>
                                        </p:attrNameLst>
                                      </p:cBhvr>
                                      <p:to>
                                        <p:strVal val="visible"/>
                                      </p:to>
                                    </p:set>
                                    <p:animEffect transition="in" filter="fade">
                                      <p:cBhvr>
                                        <p:cTn id="62"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3" animBg="1" advAuto="0"/>
      <p:bldP spid="405" grpId="4" animBg="1" advAuto="0"/>
      <p:bldP spid="408" grpId="6" animBg="1" advAuto="0"/>
      <p:bldP spid="411" grpId="8" animBg="1" advAuto="0"/>
      <p:bldP spid="414" grpId="5" animBg="1" advAuto="0"/>
      <p:bldP spid="417" grpId="10" animBg="1" advAuto="0"/>
      <p:bldP spid="420" grpId="7" animBg="1" advAuto="0"/>
      <p:bldP spid="423" grpId="9" animBg="1" advAuto="0"/>
      <p:bldP spid="426" grpId="11" animBg="1" advAuto="0"/>
      <p:bldP spid="427" grpId="1" animBg="1" advAuto="0"/>
      <p:bldP spid="428" grpId="2" animBg="1" advAuto="0"/>
      <p:bldP spid="429" grpId="1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pSp>
        <p:nvGrpSpPr>
          <p:cNvPr id="472" name="成组"/>
          <p:cNvGrpSpPr/>
          <p:nvPr/>
        </p:nvGrpSpPr>
        <p:grpSpPr>
          <a:xfrm>
            <a:off x="3114031" y="2804536"/>
            <a:ext cx="18361615" cy="8766588"/>
            <a:chOff x="0" y="0"/>
            <a:chExt cx="18361614" cy="8766586"/>
          </a:xfrm>
        </p:grpSpPr>
        <p:sp>
          <p:nvSpPr>
            <p:cNvPr id="432" name="形状"/>
            <p:cNvSpPr/>
            <p:nvPr/>
          </p:nvSpPr>
          <p:spPr>
            <a:xfrm>
              <a:off x="5727205" y="580359"/>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3" name="形状"/>
            <p:cNvSpPr/>
            <p:nvPr/>
          </p:nvSpPr>
          <p:spPr>
            <a:xfrm>
              <a:off x="9134240" y="580359"/>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4" name="形状"/>
            <p:cNvSpPr/>
            <p:nvPr/>
          </p:nvSpPr>
          <p:spPr>
            <a:xfrm>
              <a:off x="5727205" y="4359781"/>
              <a:ext cx="3273206"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5" name="形状"/>
            <p:cNvSpPr/>
            <p:nvPr/>
          </p:nvSpPr>
          <p:spPr>
            <a:xfrm>
              <a:off x="9134240" y="4359781"/>
              <a:ext cx="3273207" cy="377917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6" name="形状"/>
            <p:cNvSpPr/>
            <p:nvPr/>
          </p:nvSpPr>
          <p:spPr>
            <a:xfrm>
              <a:off x="0"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7" name="形状"/>
            <p:cNvSpPr/>
            <p:nvPr/>
          </p:nvSpPr>
          <p:spPr>
            <a:xfrm>
              <a:off x="0"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8" name="形状"/>
            <p:cNvSpPr/>
            <p:nvPr/>
          </p:nvSpPr>
          <p:spPr>
            <a:xfrm>
              <a:off x="17099652" y="1632761"/>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39" name="形状"/>
            <p:cNvSpPr/>
            <p:nvPr/>
          </p:nvSpPr>
          <p:spPr>
            <a:xfrm>
              <a:off x="17099652" y="5672654"/>
              <a:ext cx="1261963" cy="1457037"/>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1" y="21600"/>
                  </a:lnTo>
                  <a:lnTo>
                    <a:pt x="0" y="16200"/>
                  </a:lnTo>
                  <a:lnTo>
                    <a:pt x="0" y="5400"/>
                  </a:lnTo>
                  <a:lnTo>
                    <a:pt x="10801" y="0"/>
                  </a:lnTo>
                  <a:lnTo>
                    <a:pt x="21600" y="5400"/>
                  </a:lnTo>
                  <a:lnTo>
                    <a:pt x="21600" y="16200"/>
                  </a:lnTo>
                </a:path>
              </a:pathLst>
            </a:custGeom>
            <a:solidFill>
              <a:srgbClr val="BFBFBF"/>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40" name="Strength"/>
            <p:cNvSpPr txBox="1"/>
            <p:nvPr/>
          </p:nvSpPr>
          <p:spPr>
            <a:xfrm>
              <a:off x="1354633" y="1254684"/>
              <a:ext cx="1736463"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Strength</a:t>
              </a:r>
            </a:p>
          </p:txBody>
        </p:sp>
        <p:sp>
          <p:nvSpPr>
            <p:cNvPr id="441" name="The entrepreneurs are some persons commonly seen as an innovator a"/>
            <p:cNvSpPr txBox="1"/>
            <p:nvPr/>
          </p:nvSpPr>
          <p:spPr>
            <a:xfrm>
              <a:off x="1347628" y="1910674"/>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2" name="Opportunities"/>
            <p:cNvSpPr txBox="1"/>
            <p:nvPr/>
          </p:nvSpPr>
          <p:spPr>
            <a:xfrm>
              <a:off x="1354633" y="5519656"/>
              <a:ext cx="2672381"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737572"/>
                  </a:solidFill>
                  <a:latin typeface="Helvetica"/>
                  <a:ea typeface="Helvetica"/>
                  <a:cs typeface="Helvetica"/>
                  <a:sym typeface="Helvetica"/>
                </a:defRPr>
              </a:lvl1pPr>
            </a:lstStyle>
            <a:p>
              <a:r>
                <a:t>Opportunities</a:t>
              </a:r>
            </a:p>
          </p:txBody>
        </p:sp>
        <p:sp>
          <p:nvSpPr>
            <p:cNvPr id="443" name="The entrepreneurs are some persons commonly seen as an innovator a"/>
            <p:cNvSpPr txBox="1"/>
            <p:nvPr/>
          </p:nvSpPr>
          <p:spPr>
            <a:xfrm>
              <a:off x="1347628" y="6175646"/>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4" name="Weakness"/>
            <p:cNvSpPr txBox="1"/>
            <p:nvPr/>
          </p:nvSpPr>
          <p:spPr>
            <a:xfrm>
              <a:off x="14816222" y="1254684"/>
              <a:ext cx="2112390"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Weakness</a:t>
              </a:r>
            </a:p>
          </p:txBody>
        </p:sp>
        <p:sp>
          <p:nvSpPr>
            <p:cNvPr id="445" name="The entrepreneurs are some persons commonly seen as an innovator a"/>
            <p:cNvSpPr txBox="1"/>
            <p:nvPr/>
          </p:nvSpPr>
          <p:spPr>
            <a:xfrm>
              <a:off x="13005968" y="1910674"/>
              <a:ext cx="3929648"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sp>
          <p:nvSpPr>
            <p:cNvPr id="446" name="Threats"/>
            <p:cNvSpPr txBox="1"/>
            <p:nvPr/>
          </p:nvSpPr>
          <p:spPr>
            <a:xfrm>
              <a:off x="15359740" y="5519656"/>
              <a:ext cx="1568002"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r" defTabSz="1828433">
                <a:lnSpc>
                  <a:spcPct val="100000"/>
                </a:lnSpc>
                <a:defRPr sz="3400">
                  <a:solidFill>
                    <a:srgbClr val="737572"/>
                  </a:solidFill>
                  <a:latin typeface="Helvetica"/>
                  <a:ea typeface="Helvetica"/>
                  <a:cs typeface="Helvetica"/>
                  <a:sym typeface="Helvetica"/>
                </a:defRPr>
              </a:lvl1pPr>
            </a:lstStyle>
            <a:p>
              <a:r>
                <a:t>Threats</a:t>
              </a:r>
            </a:p>
          </p:txBody>
        </p:sp>
        <p:sp>
          <p:nvSpPr>
            <p:cNvPr id="447" name="The entrepreneurs are some persons commonly seen as an innovator a"/>
            <p:cNvSpPr txBox="1"/>
            <p:nvPr/>
          </p:nvSpPr>
          <p:spPr>
            <a:xfrm>
              <a:off x="13006012" y="6175646"/>
              <a:ext cx="3928693" cy="1196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entrepreneurs are some persons commonly seen as an innovator a</a:t>
              </a:r>
            </a:p>
          </p:txBody>
        </p:sp>
        <p:grpSp>
          <p:nvGrpSpPr>
            <p:cNvPr id="451" name="成组"/>
            <p:cNvGrpSpPr/>
            <p:nvPr/>
          </p:nvGrpSpPr>
          <p:grpSpPr>
            <a:xfrm>
              <a:off x="631027" y="-1"/>
              <a:ext cx="6732904" cy="1596811"/>
              <a:chOff x="0" y="0"/>
              <a:chExt cx="6732903" cy="1596809"/>
            </a:xfrm>
          </p:grpSpPr>
          <p:sp>
            <p:nvSpPr>
              <p:cNvPr id="448" name="线条"/>
              <p:cNvSpPr/>
              <p:nvPr/>
            </p:nvSpPr>
            <p:spPr>
              <a:xfrm flipH="1" flipV="1">
                <a:off x="-1" y="35939"/>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49" name="线条"/>
              <p:cNvSpPr/>
              <p:nvPr/>
            </p:nvSpPr>
            <p:spPr>
              <a:xfrm flipV="1">
                <a:off x="-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0" name="线条"/>
              <p:cNvSpPr/>
              <p:nvPr/>
            </p:nvSpPr>
            <p:spPr>
              <a:xfrm flipV="1">
                <a:off x="6732903" y="1"/>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5" name="成组"/>
            <p:cNvGrpSpPr/>
            <p:nvPr/>
          </p:nvGrpSpPr>
          <p:grpSpPr>
            <a:xfrm>
              <a:off x="10743106" y="35953"/>
              <a:ext cx="7015402" cy="1596811"/>
              <a:chOff x="0" y="0"/>
              <a:chExt cx="7015401" cy="1596809"/>
            </a:xfrm>
          </p:grpSpPr>
          <p:sp>
            <p:nvSpPr>
              <p:cNvPr id="452" name="线条"/>
              <p:cNvSpPr/>
              <p:nvPr/>
            </p:nvSpPr>
            <p:spPr>
              <a:xfrm>
                <a:off x="0" y="0"/>
                <a:ext cx="7014131" cy="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3" name="线条"/>
              <p:cNvSpPr/>
              <p:nvPr/>
            </p:nvSpPr>
            <p:spPr>
              <a:xfrm flipV="1">
                <a:off x="7015401" y="0"/>
                <a:ext cx="1" cy="1596810"/>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4" name="线条"/>
              <p:cNvSpPr/>
              <p:nvPr/>
            </p:nvSpPr>
            <p:spPr>
              <a:xfrm flipV="1">
                <a:off x="1270" y="0"/>
                <a:ext cx="1" cy="54440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59" name="成组"/>
            <p:cNvGrpSpPr/>
            <p:nvPr/>
          </p:nvGrpSpPr>
          <p:grpSpPr>
            <a:xfrm>
              <a:off x="631027" y="7093737"/>
              <a:ext cx="6737348" cy="1672850"/>
              <a:chOff x="0" y="0"/>
              <a:chExt cx="6737346" cy="1672848"/>
            </a:xfrm>
          </p:grpSpPr>
          <p:sp>
            <p:nvSpPr>
              <p:cNvPr id="456" name="线条"/>
              <p:cNvSpPr/>
              <p:nvPr/>
            </p:nvSpPr>
            <p:spPr>
              <a:xfrm flipH="1" flipV="1">
                <a:off x="4443" y="1672848"/>
                <a:ext cx="6732904"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7" name="线条"/>
              <p:cNvSpPr/>
              <p:nvPr/>
            </p:nvSpPr>
            <p:spPr>
              <a:xfrm>
                <a:off x="-1" y="0"/>
                <a:ext cx="4445" cy="1635623"/>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58" name="线条"/>
              <p:cNvSpPr/>
              <p:nvPr/>
            </p:nvSpPr>
            <p:spPr>
              <a:xfrm>
                <a:off x="6737346" y="1039581"/>
                <a:ext cx="1" cy="631998"/>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463" name="成组"/>
            <p:cNvGrpSpPr/>
            <p:nvPr/>
          </p:nvGrpSpPr>
          <p:grpSpPr>
            <a:xfrm>
              <a:off x="10743106" y="7129691"/>
              <a:ext cx="7014133" cy="1636895"/>
              <a:chOff x="0" y="0"/>
              <a:chExt cx="7014132" cy="1636894"/>
            </a:xfrm>
          </p:grpSpPr>
          <p:sp>
            <p:nvSpPr>
              <p:cNvPr id="460" name="线条"/>
              <p:cNvSpPr/>
              <p:nvPr/>
            </p:nvSpPr>
            <p:spPr>
              <a:xfrm>
                <a:off x="0" y="1636894"/>
                <a:ext cx="7009506" cy="1"/>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1" name="线条"/>
              <p:cNvSpPr/>
              <p:nvPr/>
            </p:nvSpPr>
            <p:spPr>
              <a:xfrm flipH="1">
                <a:off x="7009505" y="-1"/>
                <a:ext cx="4628" cy="1635626"/>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62" name="线条"/>
              <p:cNvSpPr/>
              <p:nvPr/>
            </p:nvSpPr>
            <p:spPr>
              <a:xfrm flipH="1">
                <a:off x="1270" y="1003625"/>
                <a:ext cx="1" cy="631999"/>
              </a:xfrm>
              <a:prstGeom prst="line">
                <a:avLst/>
              </a:prstGeom>
              <a:noFill/>
              <a:ln w="12700" cap="flat">
                <a:solidFill>
                  <a:srgbClr val="D9D9D9"/>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464" name="S"/>
            <p:cNvSpPr txBox="1"/>
            <p:nvPr/>
          </p:nvSpPr>
          <p:spPr>
            <a:xfrm>
              <a:off x="6502777" y="1061209"/>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S</a:t>
              </a:r>
            </a:p>
          </p:txBody>
        </p:sp>
        <p:sp>
          <p:nvSpPr>
            <p:cNvPr id="465" name="W"/>
            <p:cNvSpPr txBox="1"/>
            <p:nvPr/>
          </p:nvSpPr>
          <p:spPr>
            <a:xfrm>
              <a:off x="9494192" y="1212276"/>
              <a:ext cx="2570270"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W</a:t>
              </a:r>
            </a:p>
          </p:txBody>
        </p:sp>
        <p:sp>
          <p:nvSpPr>
            <p:cNvPr id="466" name="O"/>
            <p:cNvSpPr txBox="1"/>
            <p:nvPr/>
          </p:nvSpPr>
          <p:spPr>
            <a:xfrm>
              <a:off x="6547167" y="4926844"/>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O</a:t>
              </a:r>
            </a:p>
          </p:txBody>
        </p:sp>
        <p:sp>
          <p:nvSpPr>
            <p:cNvPr id="467" name="T"/>
            <p:cNvSpPr txBox="1"/>
            <p:nvPr/>
          </p:nvSpPr>
          <p:spPr>
            <a:xfrm>
              <a:off x="9899704" y="4904651"/>
              <a:ext cx="1731194" cy="2593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defTabSz="1828433">
                <a:lnSpc>
                  <a:spcPct val="100000"/>
                </a:lnSpc>
                <a:defRPr sz="16400">
                  <a:solidFill>
                    <a:srgbClr val="FFFFFF"/>
                  </a:solidFill>
                  <a:latin typeface="Lato Light"/>
                  <a:ea typeface="Lato Light"/>
                  <a:cs typeface="Lato Light"/>
                  <a:sym typeface="Lato Light"/>
                </a:defRPr>
              </a:lvl1pPr>
            </a:lstStyle>
            <a:p>
              <a:r>
                <a:t>T</a:t>
              </a:r>
            </a:p>
          </p:txBody>
        </p:sp>
        <p:sp>
          <p:nvSpPr>
            <p:cNvPr id="468" name="形状"/>
            <p:cNvSpPr/>
            <p:nvPr/>
          </p:nvSpPr>
          <p:spPr>
            <a:xfrm>
              <a:off x="209878" y="6077654"/>
              <a:ext cx="851184" cy="565949"/>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69" name="形状"/>
            <p:cNvSpPr/>
            <p:nvPr/>
          </p:nvSpPr>
          <p:spPr>
            <a:xfrm>
              <a:off x="17382779" y="6018230"/>
              <a:ext cx="615748" cy="665554"/>
            </a:xfrm>
            <a:custGeom>
              <a:avLst/>
              <a:gdLst/>
              <a:ahLst/>
              <a:cxnLst>
                <a:cxn ang="0">
                  <a:pos x="wd2" y="hd2"/>
                </a:cxn>
                <a:cxn ang="5400000">
                  <a:pos x="wd2" y="hd2"/>
                </a:cxn>
                <a:cxn ang="10800000">
                  <a:pos x="wd2" y="hd2"/>
                </a:cxn>
                <a:cxn ang="16200000">
                  <a:pos x="wd2" y="hd2"/>
                </a:cxn>
              </a:cxnLst>
              <a:rect l="0" t="0" r="r" b="b"/>
              <a:pathLst>
                <a:path w="21600" h="21600" extrusionOk="0">
                  <a:moveTo>
                    <a:pt x="19886" y="18424"/>
                  </a:moveTo>
                  <a:cubicBezTo>
                    <a:pt x="14057" y="18424"/>
                    <a:pt x="14057" y="18424"/>
                    <a:pt x="14057" y="18424"/>
                  </a:cubicBezTo>
                  <a:cubicBezTo>
                    <a:pt x="14057" y="20012"/>
                    <a:pt x="12686" y="21600"/>
                    <a:pt x="10629" y="21600"/>
                  </a:cubicBezTo>
                  <a:cubicBezTo>
                    <a:pt x="8914" y="21600"/>
                    <a:pt x="7543" y="20012"/>
                    <a:pt x="7543" y="18424"/>
                  </a:cubicBezTo>
                  <a:cubicBezTo>
                    <a:pt x="1714" y="18424"/>
                    <a:pt x="1714" y="18424"/>
                    <a:pt x="1714" y="18424"/>
                  </a:cubicBezTo>
                  <a:cubicBezTo>
                    <a:pt x="686" y="18424"/>
                    <a:pt x="0" y="17788"/>
                    <a:pt x="0" y="16835"/>
                  </a:cubicBezTo>
                  <a:cubicBezTo>
                    <a:pt x="1714" y="15247"/>
                    <a:pt x="4114" y="12706"/>
                    <a:pt x="4114" y="6988"/>
                  </a:cubicBezTo>
                  <a:cubicBezTo>
                    <a:pt x="4114" y="4447"/>
                    <a:pt x="6171" y="1906"/>
                    <a:pt x="9600" y="1588"/>
                  </a:cubicBezTo>
                  <a:cubicBezTo>
                    <a:pt x="9600" y="1271"/>
                    <a:pt x="9600" y="1271"/>
                    <a:pt x="9600" y="953"/>
                  </a:cubicBezTo>
                  <a:cubicBezTo>
                    <a:pt x="9600" y="318"/>
                    <a:pt x="9943" y="0"/>
                    <a:pt x="10629" y="0"/>
                  </a:cubicBezTo>
                  <a:cubicBezTo>
                    <a:pt x="11314" y="0"/>
                    <a:pt x="12000" y="318"/>
                    <a:pt x="12000" y="953"/>
                  </a:cubicBezTo>
                  <a:cubicBezTo>
                    <a:pt x="12000" y="1271"/>
                    <a:pt x="12000" y="1271"/>
                    <a:pt x="12000" y="1588"/>
                  </a:cubicBezTo>
                  <a:cubicBezTo>
                    <a:pt x="15429" y="1906"/>
                    <a:pt x="17486" y="4447"/>
                    <a:pt x="17486" y="6988"/>
                  </a:cubicBezTo>
                  <a:cubicBezTo>
                    <a:pt x="17486" y="12706"/>
                    <a:pt x="19543" y="15247"/>
                    <a:pt x="21600" y="16835"/>
                  </a:cubicBezTo>
                  <a:cubicBezTo>
                    <a:pt x="21600" y="17788"/>
                    <a:pt x="20914" y="18424"/>
                    <a:pt x="19886" y="18424"/>
                  </a:cubicBezTo>
                  <a:close/>
                  <a:moveTo>
                    <a:pt x="10629" y="20012"/>
                  </a:moveTo>
                  <a:cubicBezTo>
                    <a:pt x="9600" y="20012"/>
                    <a:pt x="8914" y="19376"/>
                    <a:pt x="8914" y="18424"/>
                  </a:cubicBezTo>
                  <a:cubicBezTo>
                    <a:pt x="8914" y="18424"/>
                    <a:pt x="8914" y="18106"/>
                    <a:pt x="8571" y="18106"/>
                  </a:cubicBezTo>
                  <a:cubicBezTo>
                    <a:pt x="8571" y="18106"/>
                    <a:pt x="8571" y="18424"/>
                    <a:pt x="8571" y="18424"/>
                  </a:cubicBezTo>
                  <a:cubicBezTo>
                    <a:pt x="8571" y="19694"/>
                    <a:pt x="9600" y="20647"/>
                    <a:pt x="10629" y="20647"/>
                  </a:cubicBezTo>
                  <a:cubicBezTo>
                    <a:pt x="10971" y="20647"/>
                    <a:pt x="10971" y="20329"/>
                    <a:pt x="10971" y="20329"/>
                  </a:cubicBezTo>
                  <a:cubicBezTo>
                    <a:pt x="10971" y="20329"/>
                    <a:pt x="10971" y="20012"/>
                    <a:pt x="10629" y="2001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0" name="形状"/>
            <p:cNvSpPr/>
            <p:nvPr/>
          </p:nvSpPr>
          <p:spPr>
            <a:xfrm>
              <a:off x="17367856" y="1995559"/>
              <a:ext cx="664054" cy="668937"/>
            </a:xfrm>
            <a:custGeom>
              <a:avLst/>
              <a:gdLst/>
              <a:ahLst/>
              <a:cxnLst>
                <a:cxn ang="0">
                  <a:pos x="wd2" y="hd2"/>
                </a:cxn>
                <a:cxn ang="5400000">
                  <a:pos x="wd2" y="hd2"/>
                </a:cxn>
                <a:cxn ang="10800000">
                  <a:pos x="wd2" y="hd2"/>
                </a:cxn>
                <a:cxn ang="16200000">
                  <a:pos x="wd2" y="hd2"/>
                </a:cxn>
              </a:cxnLst>
              <a:rect l="0" t="0" r="r" b="b"/>
              <a:pathLst>
                <a:path w="21600" h="21600" extrusionOk="0">
                  <a:moveTo>
                    <a:pt x="4457" y="14400"/>
                  </a:moveTo>
                  <a:cubicBezTo>
                    <a:pt x="343" y="14400"/>
                    <a:pt x="343" y="14400"/>
                    <a:pt x="343" y="14400"/>
                  </a:cubicBezTo>
                  <a:cubicBezTo>
                    <a:pt x="0" y="14400"/>
                    <a:pt x="0" y="14400"/>
                    <a:pt x="0" y="14057"/>
                  </a:cubicBezTo>
                  <a:cubicBezTo>
                    <a:pt x="0" y="13714"/>
                    <a:pt x="0" y="13714"/>
                    <a:pt x="343" y="13714"/>
                  </a:cubicBezTo>
                  <a:cubicBezTo>
                    <a:pt x="4457" y="13714"/>
                    <a:pt x="4457" y="13714"/>
                    <a:pt x="4457" y="13714"/>
                  </a:cubicBezTo>
                  <a:cubicBezTo>
                    <a:pt x="4800" y="13714"/>
                    <a:pt x="4800" y="13714"/>
                    <a:pt x="4800" y="14057"/>
                  </a:cubicBezTo>
                  <a:cubicBezTo>
                    <a:pt x="4800" y="14400"/>
                    <a:pt x="4800" y="14400"/>
                    <a:pt x="4457" y="14400"/>
                  </a:cubicBezTo>
                  <a:close/>
                  <a:moveTo>
                    <a:pt x="10286" y="6514"/>
                  </a:moveTo>
                  <a:cubicBezTo>
                    <a:pt x="6514" y="3086"/>
                    <a:pt x="6514" y="3086"/>
                    <a:pt x="6514" y="3086"/>
                  </a:cubicBezTo>
                  <a:cubicBezTo>
                    <a:pt x="6514" y="2743"/>
                    <a:pt x="6171" y="2743"/>
                    <a:pt x="5829" y="2743"/>
                  </a:cubicBezTo>
                  <a:cubicBezTo>
                    <a:pt x="5486" y="2743"/>
                    <a:pt x="5143" y="2743"/>
                    <a:pt x="4800" y="3086"/>
                  </a:cubicBezTo>
                  <a:cubicBezTo>
                    <a:pt x="3086" y="4800"/>
                    <a:pt x="3086" y="4800"/>
                    <a:pt x="3086" y="4800"/>
                  </a:cubicBezTo>
                  <a:cubicBezTo>
                    <a:pt x="2743" y="5143"/>
                    <a:pt x="2743" y="5486"/>
                    <a:pt x="2743" y="5829"/>
                  </a:cubicBezTo>
                  <a:cubicBezTo>
                    <a:pt x="2743" y="6171"/>
                    <a:pt x="2743" y="6514"/>
                    <a:pt x="3086" y="6514"/>
                  </a:cubicBezTo>
                  <a:cubicBezTo>
                    <a:pt x="6514" y="10286"/>
                    <a:pt x="6514" y="10286"/>
                    <a:pt x="6514" y="10286"/>
                  </a:cubicBezTo>
                  <a:cubicBezTo>
                    <a:pt x="6171" y="13371"/>
                    <a:pt x="6171" y="13371"/>
                    <a:pt x="6171" y="13371"/>
                  </a:cubicBezTo>
                  <a:cubicBezTo>
                    <a:pt x="6171" y="13029"/>
                    <a:pt x="5829" y="13029"/>
                    <a:pt x="5486" y="12686"/>
                  </a:cubicBezTo>
                  <a:cubicBezTo>
                    <a:pt x="1371" y="8229"/>
                    <a:pt x="1371" y="8229"/>
                    <a:pt x="1371" y="8229"/>
                  </a:cubicBezTo>
                  <a:cubicBezTo>
                    <a:pt x="686" y="7543"/>
                    <a:pt x="0" y="6857"/>
                    <a:pt x="0" y="5829"/>
                  </a:cubicBezTo>
                  <a:cubicBezTo>
                    <a:pt x="0" y="4800"/>
                    <a:pt x="686" y="3771"/>
                    <a:pt x="1371" y="3086"/>
                  </a:cubicBezTo>
                  <a:cubicBezTo>
                    <a:pt x="3086" y="1029"/>
                    <a:pt x="3086" y="1029"/>
                    <a:pt x="3086" y="1029"/>
                  </a:cubicBezTo>
                  <a:cubicBezTo>
                    <a:pt x="3771" y="343"/>
                    <a:pt x="4800" y="0"/>
                    <a:pt x="5829" y="0"/>
                  </a:cubicBezTo>
                  <a:cubicBezTo>
                    <a:pt x="6857" y="0"/>
                    <a:pt x="7886" y="343"/>
                    <a:pt x="8571" y="1371"/>
                  </a:cubicBezTo>
                  <a:cubicBezTo>
                    <a:pt x="12686" y="5486"/>
                    <a:pt x="12686" y="5486"/>
                    <a:pt x="12686" y="5486"/>
                  </a:cubicBezTo>
                  <a:cubicBezTo>
                    <a:pt x="13029" y="5829"/>
                    <a:pt x="13029" y="6171"/>
                    <a:pt x="13371" y="6171"/>
                  </a:cubicBezTo>
                  <a:lnTo>
                    <a:pt x="10286" y="6514"/>
                  </a:lnTo>
                  <a:close/>
                  <a:moveTo>
                    <a:pt x="2400" y="19886"/>
                  </a:moveTo>
                  <a:cubicBezTo>
                    <a:pt x="2057" y="19886"/>
                    <a:pt x="2057" y="19886"/>
                    <a:pt x="2057" y="19886"/>
                  </a:cubicBezTo>
                  <a:cubicBezTo>
                    <a:pt x="2057" y="19886"/>
                    <a:pt x="1714" y="19886"/>
                    <a:pt x="1714" y="19886"/>
                  </a:cubicBezTo>
                  <a:cubicBezTo>
                    <a:pt x="1714" y="19543"/>
                    <a:pt x="1714" y="19200"/>
                    <a:pt x="1714" y="19200"/>
                  </a:cubicBezTo>
                  <a:cubicBezTo>
                    <a:pt x="5143" y="15771"/>
                    <a:pt x="5143" y="15771"/>
                    <a:pt x="5143" y="15771"/>
                  </a:cubicBezTo>
                  <a:cubicBezTo>
                    <a:pt x="5143" y="15771"/>
                    <a:pt x="5486" y="15771"/>
                    <a:pt x="5486" y="15771"/>
                  </a:cubicBezTo>
                  <a:cubicBezTo>
                    <a:pt x="5829" y="16114"/>
                    <a:pt x="5829" y="16114"/>
                    <a:pt x="5486" y="16457"/>
                  </a:cubicBezTo>
                  <a:lnTo>
                    <a:pt x="2400" y="19886"/>
                  </a:lnTo>
                  <a:close/>
                  <a:moveTo>
                    <a:pt x="7886" y="21257"/>
                  </a:moveTo>
                  <a:cubicBezTo>
                    <a:pt x="7886" y="21257"/>
                    <a:pt x="7543" y="21600"/>
                    <a:pt x="7543" y="21600"/>
                  </a:cubicBezTo>
                  <a:cubicBezTo>
                    <a:pt x="7200" y="21600"/>
                    <a:pt x="6857" y="21257"/>
                    <a:pt x="6857" y="21257"/>
                  </a:cubicBezTo>
                  <a:cubicBezTo>
                    <a:pt x="6857" y="16800"/>
                    <a:pt x="6857" y="16800"/>
                    <a:pt x="6857" y="16800"/>
                  </a:cubicBezTo>
                  <a:cubicBezTo>
                    <a:pt x="6857" y="16800"/>
                    <a:pt x="7200" y="16457"/>
                    <a:pt x="7543" y="16457"/>
                  </a:cubicBezTo>
                  <a:cubicBezTo>
                    <a:pt x="7543" y="16457"/>
                    <a:pt x="7886" y="16800"/>
                    <a:pt x="7886" y="16800"/>
                  </a:cubicBezTo>
                  <a:lnTo>
                    <a:pt x="7886" y="21257"/>
                  </a:lnTo>
                  <a:close/>
                  <a:moveTo>
                    <a:pt x="20229" y="18514"/>
                  </a:moveTo>
                  <a:cubicBezTo>
                    <a:pt x="18514" y="20229"/>
                    <a:pt x="18514" y="20229"/>
                    <a:pt x="18514" y="20229"/>
                  </a:cubicBezTo>
                  <a:cubicBezTo>
                    <a:pt x="17486" y="20914"/>
                    <a:pt x="16800" y="21257"/>
                    <a:pt x="15771" y="21257"/>
                  </a:cubicBezTo>
                  <a:cubicBezTo>
                    <a:pt x="14743" y="21257"/>
                    <a:pt x="13714" y="20914"/>
                    <a:pt x="13029" y="20229"/>
                  </a:cubicBezTo>
                  <a:cubicBezTo>
                    <a:pt x="8571" y="15771"/>
                    <a:pt x="8571" y="15771"/>
                    <a:pt x="8571" y="15771"/>
                  </a:cubicBezTo>
                  <a:cubicBezTo>
                    <a:pt x="8571" y="15771"/>
                    <a:pt x="8229" y="15429"/>
                    <a:pt x="8229" y="15086"/>
                  </a:cubicBezTo>
                  <a:cubicBezTo>
                    <a:pt x="11314" y="14743"/>
                    <a:pt x="11314" y="14743"/>
                    <a:pt x="11314" y="14743"/>
                  </a:cubicBezTo>
                  <a:cubicBezTo>
                    <a:pt x="14743" y="18514"/>
                    <a:pt x="14743" y="18514"/>
                    <a:pt x="14743" y="18514"/>
                  </a:cubicBezTo>
                  <a:cubicBezTo>
                    <a:pt x="15429" y="18857"/>
                    <a:pt x="16114" y="18857"/>
                    <a:pt x="16457" y="18514"/>
                  </a:cubicBezTo>
                  <a:cubicBezTo>
                    <a:pt x="18514" y="16457"/>
                    <a:pt x="18514" y="16457"/>
                    <a:pt x="18514" y="16457"/>
                  </a:cubicBezTo>
                  <a:cubicBezTo>
                    <a:pt x="18857" y="16457"/>
                    <a:pt x="18857" y="16114"/>
                    <a:pt x="18857" y="15771"/>
                  </a:cubicBezTo>
                  <a:cubicBezTo>
                    <a:pt x="18857" y="15429"/>
                    <a:pt x="18857" y="15086"/>
                    <a:pt x="18514" y="14743"/>
                  </a:cubicBezTo>
                  <a:cubicBezTo>
                    <a:pt x="15086" y="11314"/>
                    <a:pt x="15086" y="11314"/>
                    <a:pt x="15086" y="11314"/>
                  </a:cubicBezTo>
                  <a:cubicBezTo>
                    <a:pt x="15086" y="8229"/>
                    <a:pt x="15086" y="8229"/>
                    <a:pt x="15086" y="8229"/>
                  </a:cubicBezTo>
                  <a:cubicBezTo>
                    <a:pt x="15429" y="8229"/>
                    <a:pt x="15771" y="8571"/>
                    <a:pt x="15771" y="8571"/>
                  </a:cubicBezTo>
                  <a:cubicBezTo>
                    <a:pt x="20229" y="13029"/>
                    <a:pt x="20229" y="13029"/>
                    <a:pt x="20229" y="13029"/>
                  </a:cubicBezTo>
                  <a:cubicBezTo>
                    <a:pt x="20914" y="13714"/>
                    <a:pt x="21257" y="14743"/>
                    <a:pt x="21257" y="15771"/>
                  </a:cubicBezTo>
                  <a:cubicBezTo>
                    <a:pt x="21257" y="16800"/>
                    <a:pt x="20914" y="17829"/>
                    <a:pt x="20229" y="18514"/>
                  </a:cubicBezTo>
                  <a:close/>
                  <a:moveTo>
                    <a:pt x="14400" y="4457"/>
                  </a:moveTo>
                  <a:cubicBezTo>
                    <a:pt x="14400" y="4800"/>
                    <a:pt x="14400" y="4800"/>
                    <a:pt x="14057" y="4800"/>
                  </a:cubicBezTo>
                  <a:cubicBezTo>
                    <a:pt x="13714" y="4800"/>
                    <a:pt x="13714" y="4800"/>
                    <a:pt x="13714" y="4457"/>
                  </a:cubicBezTo>
                  <a:cubicBezTo>
                    <a:pt x="13714" y="343"/>
                    <a:pt x="13714" y="343"/>
                    <a:pt x="13714" y="343"/>
                  </a:cubicBezTo>
                  <a:cubicBezTo>
                    <a:pt x="13714" y="0"/>
                    <a:pt x="13714" y="0"/>
                    <a:pt x="14057" y="0"/>
                  </a:cubicBezTo>
                  <a:cubicBezTo>
                    <a:pt x="14400" y="0"/>
                    <a:pt x="14400" y="0"/>
                    <a:pt x="14400" y="343"/>
                  </a:cubicBezTo>
                  <a:lnTo>
                    <a:pt x="14400" y="4457"/>
                  </a:lnTo>
                  <a:close/>
                  <a:moveTo>
                    <a:pt x="16457" y="5486"/>
                  </a:moveTo>
                  <a:cubicBezTo>
                    <a:pt x="16457" y="5829"/>
                    <a:pt x="16114" y="5829"/>
                    <a:pt x="16114" y="5829"/>
                  </a:cubicBezTo>
                  <a:cubicBezTo>
                    <a:pt x="16114" y="5829"/>
                    <a:pt x="16114" y="5829"/>
                    <a:pt x="15771" y="5486"/>
                  </a:cubicBezTo>
                  <a:cubicBezTo>
                    <a:pt x="15771" y="5486"/>
                    <a:pt x="15771" y="5143"/>
                    <a:pt x="15771" y="5143"/>
                  </a:cubicBezTo>
                  <a:cubicBezTo>
                    <a:pt x="19200" y="1714"/>
                    <a:pt x="19200" y="1714"/>
                    <a:pt x="19200" y="1714"/>
                  </a:cubicBezTo>
                  <a:cubicBezTo>
                    <a:pt x="19200" y="1371"/>
                    <a:pt x="19543" y="1371"/>
                    <a:pt x="19886" y="1714"/>
                  </a:cubicBezTo>
                  <a:cubicBezTo>
                    <a:pt x="19886" y="1714"/>
                    <a:pt x="19886" y="2057"/>
                    <a:pt x="19886" y="2400"/>
                  </a:cubicBezTo>
                  <a:lnTo>
                    <a:pt x="16457" y="5486"/>
                  </a:lnTo>
                  <a:close/>
                  <a:moveTo>
                    <a:pt x="21257" y="7886"/>
                  </a:moveTo>
                  <a:cubicBezTo>
                    <a:pt x="17143" y="7886"/>
                    <a:pt x="17143" y="7886"/>
                    <a:pt x="17143" y="7886"/>
                  </a:cubicBezTo>
                  <a:cubicBezTo>
                    <a:pt x="16800" y="7886"/>
                    <a:pt x="16457" y="7543"/>
                    <a:pt x="16457" y="7543"/>
                  </a:cubicBezTo>
                  <a:cubicBezTo>
                    <a:pt x="16457" y="7200"/>
                    <a:pt x="16800" y="6857"/>
                    <a:pt x="17143" y="6857"/>
                  </a:cubicBezTo>
                  <a:cubicBezTo>
                    <a:pt x="21257" y="6857"/>
                    <a:pt x="21257" y="6857"/>
                    <a:pt x="21257" y="6857"/>
                  </a:cubicBezTo>
                  <a:cubicBezTo>
                    <a:pt x="21257" y="6857"/>
                    <a:pt x="21600" y="7200"/>
                    <a:pt x="21600" y="7543"/>
                  </a:cubicBezTo>
                  <a:cubicBezTo>
                    <a:pt x="21600" y="7543"/>
                    <a:pt x="21257" y="7886"/>
                    <a:pt x="21257" y="7886"/>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471" name="形状"/>
            <p:cNvSpPr/>
            <p:nvPr/>
          </p:nvSpPr>
          <p:spPr>
            <a:xfrm>
              <a:off x="303027" y="1983712"/>
              <a:ext cx="665583" cy="667599"/>
            </a:xfrm>
            <a:custGeom>
              <a:avLst/>
              <a:gdLst/>
              <a:ahLst/>
              <a:cxnLst>
                <a:cxn ang="0">
                  <a:pos x="wd2" y="hd2"/>
                </a:cxn>
                <a:cxn ang="5400000">
                  <a:pos x="wd2" y="hd2"/>
                </a:cxn>
                <a:cxn ang="10800000">
                  <a:pos x="wd2" y="hd2"/>
                </a:cxn>
                <a:cxn ang="16200000">
                  <a:pos x="wd2" y="hd2"/>
                </a:cxn>
              </a:cxnLst>
              <a:rect l="0" t="0" r="r" b="b"/>
              <a:pathLst>
                <a:path w="20798" h="20779" extrusionOk="0">
                  <a:moveTo>
                    <a:pt x="19627" y="7020"/>
                  </a:moveTo>
                  <a:cubicBezTo>
                    <a:pt x="16764" y="9872"/>
                    <a:pt x="16764" y="9872"/>
                    <a:pt x="16764" y="9872"/>
                  </a:cubicBezTo>
                  <a:cubicBezTo>
                    <a:pt x="15636" y="10908"/>
                    <a:pt x="14161" y="11340"/>
                    <a:pt x="12774" y="10908"/>
                  </a:cubicBezTo>
                  <a:cubicBezTo>
                    <a:pt x="15202" y="8489"/>
                    <a:pt x="15202" y="8489"/>
                    <a:pt x="15202" y="8489"/>
                  </a:cubicBezTo>
                  <a:cubicBezTo>
                    <a:pt x="15202" y="8489"/>
                    <a:pt x="15202" y="8489"/>
                    <a:pt x="15289" y="8403"/>
                  </a:cubicBezTo>
                  <a:cubicBezTo>
                    <a:pt x="18152" y="5552"/>
                    <a:pt x="18152" y="5552"/>
                    <a:pt x="18152" y="5552"/>
                  </a:cubicBezTo>
                  <a:cubicBezTo>
                    <a:pt x="18933" y="4774"/>
                    <a:pt x="18933" y="3478"/>
                    <a:pt x="18152" y="2614"/>
                  </a:cubicBezTo>
                  <a:cubicBezTo>
                    <a:pt x="17371" y="1836"/>
                    <a:pt x="16070" y="1836"/>
                    <a:pt x="15289" y="2614"/>
                  </a:cubicBezTo>
                  <a:cubicBezTo>
                    <a:pt x="12340" y="5552"/>
                    <a:pt x="12340" y="5552"/>
                    <a:pt x="12340" y="5552"/>
                  </a:cubicBezTo>
                  <a:cubicBezTo>
                    <a:pt x="12340" y="5552"/>
                    <a:pt x="12340" y="5552"/>
                    <a:pt x="12340" y="5552"/>
                  </a:cubicBezTo>
                  <a:cubicBezTo>
                    <a:pt x="12340" y="5552"/>
                    <a:pt x="12340" y="5552"/>
                    <a:pt x="12340" y="5552"/>
                  </a:cubicBezTo>
                  <a:cubicBezTo>
                    <a:pt x="9911" y="8057"/>
                    <a:pt x="9911" y="8057"/>
                    <a:pt x="9911" y="8057"/>
                  </a:cubicBezTo>
                  <a:cubicBezTo>
                    <a:pt x="9477" y="6675"/>
                    <a:pt x="9824" y="5120"/>
                    <a:pt x="10952" y="4083"/>
                  </a:cubicBezTo>
                  <a:cubicBezTo>
                    <a:pt x="13815" y="1232"/>
                    <a:pt x="13815" y="1232"/>
                    <a:pt x="13815" y="1232"/>
                  </a:cubicBezTo>
                  <a:cubicBezTo>
                    <a:pt x="15463" y="-410"/>
                    <a:pt x="17978" y="-410"/>
                    <a:pt x="19627" y="1232"/>
                  </a:cubicBezTo>
                  <a:cubicBezTo>
                    <a:pt x="21188" y="2787"/>
                    <a:pt x="21188" y="5379"/>
                    <a:pt x="19627" y="7020"/>
                  </a:cubicBezTo>
                  <a:moveTo>
                    <a:pt x="7742" y="14537"/>
                  </a:moveTo>
                  <a:cubicBezTo>
                    <a:pt x="7742" y="14537"/>
                    <a:pt x="7742" y="14537"/>
                    <a:pt x="7742" y="14537"/>
                  </a:cubicBezTo>
                  <a:cubicBezTo>
                    <a:pt x="7482" y="14796"/>
                    <a:pt x="7222" y="14883"/>
                    <a:pt x="6961" y="14883"/>
                  </a:cubicBezTo>
                  <a:cubicBezTo>
                    <a:pt x="6354" y="14883"/>
                    <a:pt x="5921" y="14451"/>
                    <a:pt x="5921" y="13846"/>
                  </a:cubicBezTo>
                  <a:cubicBezTo>
                    <a:pt x="5921" y="13587"/>
                    <a:pt x="6094" y="13241"/>
                    <a:pt x="6268" y="13068"/>
                  </a:cubicBezTo>
                  <a:cubicBezTo>
                    <a:pt x="13121" y="6243"/>
                    <a:pt x="13121" y="6243"/>
                    <a:pt x="13121" y="6243"/>
                  </a:cubicBezTo>
                  <a:cubicBezTo>
                    <a:pt x="13294" y="6070"/>
                    <a:pt x="13641" y="5897"/>
                    <a:pt x="13901" y="5897"/>
                  </a:cubicBezTo>
                  <a:cubicBezTo>
                    <a:pt x="14508" y="5897"/>
                    <a:pt x="14942" y="6329"/>
                    <a:pt x="14942" y="6934"/>
                  </a:cubicBezTo>
                  <a:cubicBezTo>
                    <a:pt x="14942" y="7193"/>
                    <a:pt x="14855" y="7452"/>
                    <a:pt x="14682" y="7625"/>
                  </a:cubicBezTo>
                  <a:cubicBezTo>
                    <a:pt x="14682" y="7625"/>
                    <a:pt x="14682" y="7625"/>
                    <a:pt x="14682" y="7625"/>
                  </a:cubicBezTo>
                  <a:lnTo>
                    <a:pt x="7742" y="14537"/>
                  </a:lnTo>
                  <a:close/>
                  <a:moveTo>
                    <a:pt x="5574" y="12291"/>
                  </a:moveTo>
                  <a:cubicBezTo>
                    <a:pt x="2624" y="15228"/>
                    <a:pt x="2624" y="15228"/>
                    <a:pt x="2624" y="15228"/>
                  </a:cubicBezTo>
                  <a:cubicBezTo>
                    <a:pt x="1843" y="16006"/>
                    <a:pt x="1843" y="17302"/>
                    <a:pt x="2624" y="18080"/>
                  </a:cubicBezTo>
                  <a:cubicBezTo>
                    <a:pt x="3492" y="18944"/>
                    <a:pt x="4793" y="18944"/>
                    <a:pt x="5574" y="18080"/>
                  </a:cubicBezTo>
                  <a:cubicBezTo>
                    <a:pt x="8436" y="15228"/>
                    <a:pt x="8436" y="15228"/>
                    <a:pt x="8436" y="15228"/>
                  </a:cubicBezTo>
                  <a:cubicBezTo>
                    <a:pt x="8436" y="15228"/>
                    <a:pt x="8523" y="15142"/>
                    <a:pt x="8523" y="15142"/>
                  </a:cubicBezTo>
                  <a:cubicBezTo>
                    <a:pt x="10952" y="12723"/>
                    <a:pt x="10952" y="12723"/>
                    <a:pt x="10952" y="12723"/>
                  </a:cubicBezTo>
                  <a:cubicBezTo>
                    <a:pt x="11299" y="14105"/>
                    <a:pt x="10952" y="15574"/>
                    <a:pt x="9911" y="16697"/>
                  </a:cubicBezTo>
                  <a:cubicBezTo>
                    <a:pt x="7048" y="19548"/>
                    <a:pt x="7048" y="19548"/>
                    <a:pt x="7048" y="19548"/>
                  </a:cubicBezTo>
                  <a:cubicBezTo>
                    <a:pt x="5400" y="21190"/>
                    <a:pt x="2798" y="21190"/>
                    <a:pt x="1236" y="19548"/>
                  </a:cubicBezTo>
                  <a:cubicBezTo>
                    <a:pt x="-412" y="17993"/>
                    <a:pt x="-412" y="15401"/>
                    <a:pt x="1236" y="13760"/>
                  </a:cubicBezTo>
                  <a:cubicBezTo>
                    <a:pt x="4099" y="10908"/>
                    <a:pt x="4099" y="10908"/>
                    <a:pt x="4099" y="10908"/>
                  </a:cubicBezTo>
                  <a:cubicBezTo>
                    <a:pt x="5227" y="9785"/>
                    <a:pt x="6701" y="9440"/>
                    <a:pt x="8089" y="9785"/>
                  </a:cubicBezTo>
                  <a:cubicBezTo>
                    <a:pt x="5574" y="12291"/>
                    <a:pt x="5574" y="12291"/>
                    <a:pt x="5574" y="12291"/>
                  </a:cubicBezTo>
                  <a:cubicBezTo>
                    <a:pt x="5574" y="12291"/>
                    <a:pt x="5574" y="12291"/>
                    <a:pt x="5574" y="12291"/>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400">
                  <a:solidFill>
                    <a:srgbClr val="737572"/>
                  </a:solidFill>
                  <a:latin typeface="Helvetica"/>
                  <a:ea typeface="Helvetica"/>
                  <a:cs typeface="Helvetica"/>
                  <a:sym typeface="Helvetica"/>
                </a:defRPr>
              </a:pPr>
              <a:endParaRPr/>
            </a:p>
          </p:txBody>
        </p:sp>
      </p:grpSp>
      <p:sp>
        <p:nvSpPr>
          <p:cNvPr id="473" name="WRITE HERE A TITLE…"/>
          <p:cNvSpPr txBox="1"/>
          <p:nvPr/>
        </p:nvSpPr>
        <p:spPr>
          <a:xfrm>
            <a:off x="9790836" y="673623"/>
            <a:ext cx="480264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S.W.O.T Analysis</a:t>
            </a:r>
          </a:p>
        </p:txBody>
      </p:sp>
      <p:sp>
        <p:nvSpPr>
          <p:cNvPr id="4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3"/>
                                        </p:tgtEl>
                                        <p:attrNameLst>
                                          <p:attrName>style.visibility</p:attrName>
                                        </p:attrNameLst>
                                      </p:cBhvr>
                                      <p:to>
                                        <p:strVal val="visible"/>
                                      </p:to>
                                    </p:set>
                                    <p:animEffect transition="in" filter="fade">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4"/>
                                        </p:tgtEl>
                                        <p:attrNameLst>
                                          <p:attrName>style.visibility</p:attrName>
                                        </p:attrNameLst>
                                      </p:cBhvr>
                                      <p:to>
                                        <p:strVal val="visible"/>
                                      </p:to>
                                    </p:set>
                                    <p:animEffect transition="in" filter="fade">
                                      <p:cBhvr>
                                        <p:cTn id="12"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animBg="1" advAuto="0"/>
      <p:bldP spid="47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477" name="矩形"/>
          <p:cNvSpPr/>
          <p:nvPr/>
        </p:nvSpPr>
        <p:spPr>
          <a:xfrm>
            <a:off x="1853520" y="4389111"/>
            <a:ext cx="6813555" cy="3346705"/>
          </a:xfrm>
          <a:prstGeom prst="rect">
            <a:avLst/>
          </a:prstGeom>
          <a:solidFill>
            <a:srgbClr val="F19A1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8" name="矩形"/>
          <p:cNvSpPr/>
          <p:nvPr/>
        </p:nvSpPr>
        <p:spPr>
          <a:xfrm>
            <a:off x="1853520" y="7867814"/>
            <a:ext cx="6813555" cy="3346704"/>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79" name="矩形"/>
          <p:cNvSpPr/>
          <p:nvPr/>
        </p:nvSpPr>
        <p:spPr>
          <a:xfrm>
            <a:off x="8788399" y="4389111"/>
            <a:ext cx="6813554" cy="334670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0" name="矩形"/>
          <p:cNvSpPr/>
          <p:nvPr/>
        </p:nvSpPr>
        <p:spPr>
          <a:xfrm>
            <a:off x="8788399" y="7867814"/>
            <a:ext cx="6813554" cy="3346704"/>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1" name="矩形"/>
          <p:cNvSpPr/>
          <p:nvPr/>
        </p:nvSpPr>
        <p:spPr>
          <a:xfrm>
            <a:off x="15723275" y="4389111"/>
            <a:ext cx="6813555" cy="334670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2" name="矩形"/>
          <p:cNvSpPr/>
          <p:nvPr/>
        </p:nvSpPr>
        <p:spPr>
          <a:xfrm>
            <a:off x="15723275" y="7867814"/>
            <a:ext cx="6813555" cy="3346704"/>
          </a:xfrm>
          <a:prstGeom prst="rect">
            <a:avLst/>
          </a:prstGeom>
          <a:ln w="38100">
            <a:solidFill>
              <a:srgbClr val="5B5B5B"/>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483" name="WRITE HERE A TITLE…"/>
          <p:cNvSpPr txBox="1"/>
          <p:nvPr/>
        </p:nvSpPr>
        <p:spPr>
          <a:xfrm>
            <a:off x="7616308" y="673623"/>
            <a:ext cx="9151700"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into Account</a:t>
            </a: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
        <p:nvSpPr>
          <p:cNvPr id="486" name="The entrepreneur is commonly seen as an innovator a generator of new ideas and business processes."/>
          <p:cNvSpPr txBox="1"/>
          <p:nvPr/>
        </p:nvSpPr>
        <p:spPr>
          <a:xfrm>
            <a:off x="2280755" y="5659111"/>
            <a:ext cx="5295388"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7" name="Element Name"/>
          <p:cNvSpPr txBox="1"/>
          <p:nvPr/>
        </p:nvSpPr>
        <p:spPr>
          <a:xfrm>
            <a:off x="2280756"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88" name="The entrepreneur is commonly seen as an innovator a generator of new ideas and business processes."/>
          <p:cNvSpPr txBox="1"/>
          <p:nvPr/>
        </p:nvSpPr>
        <p:spPr>
          <a:xfrm>
            <a:off x="2280755" y="9198723"/>
            <a:ext cx="5295388"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89" name="Element Name"/>
          <p:cNvSpPr txBox="1"/>
          <p:nvPr/>
        </p:nvSpPr>
        <p:spPr>
          <a:xfrm>
            <a:off x="2280756"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0" name="The entrepreneur is commonly seen as an innovator a generator of new ideas and business processes."/>
          <p:cNvSpPr txBox="1"/>
          <p:nvPr/>
        </p:nvSpPr>
        <p:spPr>
          <a:xfrm>
            <a:off x="9517319" y="5659111"/>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1" name="Element Name"/>
          <p:cNvSpPr txBox="1"/>
          <p:nvPr/>
        </p:nvSpPr>
        <p:spPr>
          <a:xfrm>
            <a:off x="9517319"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2" name="The entrepreneur is commonly seen as an innovator a generator of new ideas and business processes."/>
          <p:cNvSpPr txBox="1"/>
          <p:nvPr/>
        </p:nvSpPr>
        <p:spPr>
          <a:xfrm>
            <a:off x="9517319" y="9198723"/>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3" name="Element Name"/>
          <p:cNvSpPr txBox="1"/>
          <p:nvPr/>
        </p:nvSpPr>
        <p:spPr>
          <a:xfrm>
            <a:off x="9517319"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496" name="The entrepreneur is commonly seen as an innovator a generator of new ideas and business processes."/>
          <p:cNvSpPr txBox="1"/>
          <p:nvPr/>
        </p:nvSpPr>
        <p:spPr>
          <a:xfrm>
            <a:off x="16456510" y="9198723"/>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7" name="Element Name"/>
          <p:cNvSpPr txBox="1"/>
          <p:nvPr/>
        </p:nvSpPr>
        <p:spPr>
          <a:xfrm>
            <a:off x="16456510" y="8516091"/>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77"/>
                                        </p:tgtEl>
                                        <p:attrNameLst>
                                          <p:attrName>style.visibility</p:attrName>
                                        </p:attrNameLst>
                                      </p:cBhvr>
                                      <p:to>
                                        <p:strVal val="visible"/>
                                      </p:to>
                                    </p:set>
                                    <p:animEffect transition="in" filter="fade">
                                      <p:cBhvr>
                                        <p:cTn id="22" dur="500"/>
                                        <p:tgtEl>
                                          <p:spTgt spid="4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87"/>
                                        </p:tgtEl>
                                        <p:attrNameLst>
                                          <p:attrName>style.visibility</p:attrName>
                                        </p:attrNameLst>
                                      </p:cBhvr>
                                      <p:to>
                                        <p:strVal val="visible"/>
                                      </p:to>
                                    </p:set>
                                    <p:animEffect transition="in" filter="fade">
                                      <p:cBhvr>
                                        <p:cTn id="27" dur="500"/>
                                        <p:tgtEl>
                                          <p:spTgt spid="4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86"/>
                                        </p:tgtEl>
                                        <p:attrNameLst>
                                          <p:attrName>style.visibility</p:attrName>
                                        </p:attrNameLst>
                                      </p:cBhvr>
                                      <p:to>
                                        <p:strVal val="visible"/>
                                      </p:to>
                                    </p:set>
                                    <p:animEffect transition="in" filter="fade">
                                      <p:cBhvr>
                                        <p:cTn id="32" dur="500"/>
                                        <p:tgtEl>
                                          <p:spTgt spid="4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79"/>
                                        </p:tgtEl>
                                        <p:attrNameLst>
                                          <p:attrName>style.visibility</p:attrName>
                                        </p:attrNameLst>
                                      </p:cBhvr>
                                      <p:to>
                                        <p:strVal val="visible"/>
                                      </p:to>
                                    </p:set>
                                    <p:animEffect transition="in" filter="fade">
                                      <p:cBhvr>
                                        <p:cTn id="37" dur="500"/>
                                        <p:tgtEl>
                                          <p:spTgt spid="4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491"/>
                                        </p:tgtEl>
                                        <p:attrNameLst>
                                          <p:attrName>style.visibility</p:attrName>
                                        </p:attrNameLst>
                                      </p:cBhvr>
                                      <p:to>
                                        <p:strVal val="visible"/>
                                      </p:to>
                                    </p:set>
                                    <p:animEffect transition="in" filter="fade">
                                      <p:cBhvr>
                                        <p:cTn id="42" dur="500"/>
                                        <p:tgtEl>
                                          <p:spTgt spid="4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490"/>
                                        </p:tgtEl>
                                        <p:attrNameLst>
                                          <p:attrName>style.visibility</p:attrName>
                                        </p:attrNameLst>
                                      </p:cBhvr>
                                      <p:to>
                                        <p:strVal val="visible"/>
                                      </p:to>
                                    </p:set>
                                    <p:animEffect transition="in" filter="fade">
                                      <p:cBhvr>
                                        <p:cTn id="47" dur="500"/>
                                        <p:tgtEl>
                                          <p:spTgt spid="4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481"/>
                                        </p:tgtEl>
                                        <p:attrNameLst>
                                          <p:attrName>style.visibility</p:attrName>
                                        </p:attrNameLst>
                                      </p:cBhvr>
                                      <p:to>
                                        <p:strVal val="visible"/>
                                      </p:to>
                                    </p:set>
                                    <p:animEffect transition="in" filter="fade">
                                      <p:cBhvr>
                                        <p:cTn id="52" dur="500"/>
                                        <p:tgtEl>
                                          <p:spTgt spid="4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495"/>
                                        </p:tgtEl>
                                        <p:attrNameLst>
                                          <p:attrName>style.visibility</p:attrName>
                                        </p:attrNameLst>
                                      </p:cBhvr>
                                      <p:to>
                                        <p:strVal val="visible"/>
                                      </p:to>
                                    </p:set>
                                    <p:animEffect transition="in" filter="fade">
                                      <p:cBhvr>
                                        <p:cTn id="57" dur="500"/>
                                        <p:tgtEl>
                                          <p:spTgt spid="49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494"/>
                                        </p:tgtEl>
                                        <p:attrNameLst>
                                          <p:attrName>style.visibility</p:attrName>
                                        </p:attrNameLst>
                                      </p:cBhvr>
                                      <p:to>
                                        <p:strVal val="visible"/>
                                      </p:to>
                                    </p:set>
                                    <p:animEffect transition="in" filter="fade">
                                      <p:cBhvr>
                                        <p:cTn id="62" dur="500"/>
                                        <p:tgtEl>
                                          <p:spTgt spid="4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478"/>
                                        </p:tgtEl>
                                        <p:attrNameLst>
                                          <p:attrName>style.visibility</p:attrName>
                                        </p:attrNameLst>
                                      </p:cBhvr>
                                      <p:to>
                                        <p:strVal val="visible"/>
                                      </p:to>
                                    </p:set>
                                    <p:animEffect transition="in" filter="fade">
                                      <p:cBhvr>
                                        <p:cTn id="67" dur="500"/>
                                        <p:tgtEl>
                                          <p:spTgt spid="4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489"/>
                                        </p:tgtEl>
                                        <p:attrNameLst>
                                          <p:attrName>style.visibility</p:attrName>
                                        </p:attrNameLst>
                                      </p:cBhvr>
                                      <p:to>
                                        <p:strVal val="visible"/>
                                      </p:to>
                                    </p:set>
                                    <p:animEffect transition="in" filter="fade">
                                      <p:cBhvr>
                                        <p:cTn id="72" dur="500"/>
                                        <p:tgtEl>
                                          <p:spTgt spid="4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488"/>
                                        </p:tgtEl>
                                        <p:attrNameLst>
                                          <p:attrName>style.visibility</p:attrName>
                                        </p:attrNameLst>
                                      </p:cBhvr>
                                      <p:to>
                                        <p:strVal val="visible"/>
                                      </p:to>
                                    </p:set>
                                    <p:animEffect transition="in" filter="fade">
                                      <p:cBhvr>
                                        <p:cTn id="77" dur="500"/>
                                        <p:tgtEl>
                                          <p:spTgt spid="48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480"/>
                                        </p:tgtEl>
                                        <p:attrNameLst>
                                          <p:attrName>style.visibility</p:attrName>
                                        </p:attrNameLst>
                                      </p:cBhvr>
                                      <p:to>
                                        <p:strVal val="visible"/>
                                      </p:to>
                                    </p:set>
                                    <p:animEffect transition="in" filter="fade">
                                      <p:cBhvr>
                                        <p:cTn id="82" dur="500"/>
                                        <p:tgtEl>
                                          <p:spTgt spid="48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493"/>
                                        </p:tgtEl>
                                        <p:attrNameLst>
                                          <p:attrName>style.visibility</p:attrName>
                                        </p:attrNameLst>
                                      </p:cBhvr>
                                      <p:to>
                                        <p:strVal val="visible"/>
                                      </p:to>
                                    </p:set>
                                    <p:animEffect transition="in" filter="fade">
                                      <p:cBhvr>
                                        <p:cTn id="87" dur="500"/>
                                        <p:tgtEl>
                                          <p:spTgt spid="49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492"/>
                                        </p:tgtEl>
                                        <p:attrNameLst>
                                          <p:attrName>style.visibility</p:attrName>
                                        </p:attrNameLst>
                                      </p:cBhvr>
                                      <p:to>
                                        <p:strVal val="visible"/>
                                      </p:to>
                                    </p:set>
                                    <p:animEffect transition="in" filter="fade">
                                      <p:cBhvr>
                                        <p:cTn id="92" dur="500"/>
                                        <p:tgtEl>
                                          <p:spTgt spid="49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482"/>
                                        </p:tgtEl>
                                        <p:attrNameLst>
                                          <p:attrName>style.visibility</p:attrName>
                                        </p:attrNameLst>
                                      </p:cBhvr>
                                      <p:to>
                                        <p:strVal val="visible"/>
                                      </p:to>
                                    </p:set>
                                    <p:animEffect transition="in" filter="fade">
                                      <p:cBhvr>
                                        <p:cTn id="97" dur="500"/>
                                        <p:tgtEl>
                                          <p:spTgt spid="48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497"/>
                                        </p:tgtEl>
                                        <p:attrNameLst>
                                          <p:attrName>style.visibility</p:attrName>
                                        </p:attrNameLst>
                                      </p:cBhvr>
                                      <p:to>
                                        <p:strVal val="visible"/>
                                      </p:to>
                                    </p:set>
                                    <p:animEffect transition="in" filter="fade">
                                      <p:cBhvr>
                                        <p:cTn id="102" dur="500"/>
                                        <p:tgtEl>
                                          <p:spTgt spid="49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496"/>
                                        </p:tgtEl>
                                        <p:attrNameLst>
                                          <p:attrName>style.visibility</p:attrName>
                                        </p:attrNameLst>
                                      </p:cBhvr>
                                      <p:to>
                                        <p:strVal val="visible"/>
                                      </p:to>
                                    </p:set>
                                    <p:animEffect transition="in" filter="fade">
                                      <p:cBhvr>
                                        <p:cTn id="10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4" animBg="1" advAuto="0"/>
      <p:bldP spid="478" grpId="13" animBg="1" advAuto="0"/>
      <p:bldP spid="479" grpId="7" animBg="1" advAuto="0"/>
      <p:bldP spid="480" grpId="16" animBg="1" advAuto="0"/>
      <p:bldP spid="481" grpId="10" animBg="1" advAuto="0"/>
      <p:bldP spid="482" grpId="19" animBg="1" advAuto="0"/>
      <p:bldP spid="483" grpId="1" animBg="1" advAuto="0"/>
      <p:bldP spid="484" grpId="2" animBg="1" advAuto="0"/>
      <p:bldP spid="485" grpId="3" animBg="1" advAuto="0"/>
      <p:bldP spid="486" grpId="6" animBg="1" advAuto="0"/>
      <p:bldP spid="487" grpId="5" animBg="1" advAuto="0"/>
      <p:bldP spid="488" grpId="15" animBg="1" advAuto="0"/>
      <p:bldP spid="489" grpId="14" animBg="1" advAuto="0"/>
      <p:bldP spid="490" grpId="9" animBg="1" advAuto="0"/>
      <p:bldP spid="491" grpId="8" animBg="1" advAuto="0"/>
      <p:bldP spid="492" grpId="18" animBg="1" advAuto="0"/>
      <p:bldP spid="493" grpId="17" animBg="1" advAuto="0"/>
      <p:bldP spid="494" grpId="12" animBg="1" advAuto="0"/>
      <p:bldP spid="495" grpId="11" animBg="1" advAuto="0"/>
      <p:bldP spid="496" grpId="21" animBg="1" advAuto="0"/>
      <p:bldP spid="497" grpId="2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500" name="01.…"/>
          <p:cNvSpPr txBox="1"/>
          <p:nvPr/>
        </p:nvSpPr>
        <p:spPr>
          <a:xfrm>
            <a:off x="1920327" y="7674395"/>
            <a:ext cx="4289721"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135D9A"/>
                </a:solidFill>
                <a:latin typeface="Lato Light"/>
                <a:ea typeface="Lato Light"/>
                <a:cs typeface="Lato Light"/>
                <a:sym typeface="Lato Light"/>
              </a:defRPr>
            </a:pPr>
            <a:r>
              <a:t>01.</a:t>
            </a:r>
          </a:p>
          <a:p>
            <a:pPr algn="l" defTabSz="1828433">
              <a:lnSpc>
                <a:spcPct val="100000"/>
              </a:lnSpc>
              <a:defRPr>
                <a:solidFill>
                  <a:srgbClr val="737572"/>
                </a:solidFill>
                <a:latin typeface="Helvetica"/>
                <a:ea typeface="Helvetica"/>
                <a:cs typeface="Helvetica"/>
                <a:sym typeface="Helvetica"/>
              </a:defRPr>
            </a:pPr>
            <a:r>
              <a:t>Office One</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1" name="02.…"/>
          <p:cNvSpPr txBox="1"/>
          <p:nvPr/>
        </p:nvSpPr>
        <p:spPr>
          <a:xfrm>
            <a:off x="7118292" y="7674395"/>
            <a:ext cx="4217587"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445468"/>
                </a:solidFill>
                <a:latin typeface="Lato Light"/>
                <a:ea typeface="Lato Light"/>
                <a:cs typeface="Lato Light"/>
                <a:sym typeface="Lato Light"/>
              </a:defRPr>
            </a:pPr>
            <a:r>
              <a:t>02.</a:t>
            </a:r>
          </a:p>
          <a:p>
            <a:pPr algn="l" defTabSz="1828433">
              <a:lnSpc>
                <a:spcPct val="100000"/>
              </a:lnSpc>
              <a:defRPr>
                <a:solidFill>
                  <a:srgbClr val="737572"/>
                </a:solidFill>
                <a:latin typeface="Helvetica"/>
                <a:ea typeface="Helvetica"/>
                <a:cs typeface="Helvetica"/>
                <a:sym typeface="Helvetica"/>
              </a:defRPr>
            </a:pPr>
            <a:r>
              <a:t>Office Two</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2" name="03.…"/>
          <p:cNvSpPr txBox="1"/>
          <p:nvPr/>
        </p:nvSpPr>
        <p:spPr>
          <a:xfrm>
            <a:off x="12341649" y="7674394"/>
            <a:ext cx="4503304" cy="3383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2BB294"/>
                </a:solidFill>
                <a:latin typeface="Lato Light"/>
                <a:ea typeface="Lato Light"/>
                <a:cs typeface="Lato Light"/>
                <a:sym typeface="Lato Light"/>
              </a:defRPr>
            </a:pPr>
            <a:r>
              <a:t>03.</a:t>
            </a:r>
          </a:p>
          <a:p>
            <a:pPr algn="l" defTabSz="1828433">
              <a:lnSpc>
                <a:spcPct val="100000"/>
              </a:lnSpc>
              <a:defRPr>
                <a:solidFill>
                  <a:srgbClr val="737572"/>
                </a:solidFill>
                <a:latin typeface="Helvetica"/>
                <a:ea typeface="Helvetica"/>
                <a:cs typeface="Helvetica"/>
                <a:sym typeface="Helvetica"/>
              </a:defRPr>
            </a:pPr>
            <a:r>
              <a:t>Office Three</a:t>
            </a:r>
          </a:p>
          <a:p>
            <a:pPr algn="l" defTabSz="1828433">
              <a:lnSpc>
                <a:spcPct val="100000"/>
              </a:lnSpc>
              <a:defRPr sz="1800">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3" name="04.…"/>
          <p:cNvSpPr txBox="1"/>
          <p:nvPr/>
        </p:nvSpPr>
        <p:spPr>
          <a:xfrm>
            <a:off x="17539616" y="7674395"/>
            <a:ext cx="3971998" cy="3370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F1C05A"/>
                </a:solidFill>
                <a:latin typeface="Lato Light"/>
                <a:ea typeface="Lato Light"/>
                <a:cs typeface="Lato Light"/>
                <a:sym typeface="Lato Light"/>
              </a:defRPr>
            </a:pPr>
            <a:r>
              <a:t>04.</a:t>
            </a:r>
          </a:p>
          <a:p>
            <a:pPr algn="l" defTabSz="1828433">
              <a:lnSpc>
                <a:spcPct val="100000"/>
              </a:lnSpc>
              <a:defRPr>
                <a:solidFill>
                  <a:srgbClr val="737572"/>
                </a:solidFill>
                <a:latin typeface="Helvetica"/>
                <a:ea typeface="Helvetica"/>
                <a:cs typeface="Helvetica"/>
                <a:sym typeface="Helvetica"/>
              </a:defRPr>
            </a:pPr>
            <a:r>
              <a:t>Office Four</a:t>
            </a:r>
          </a:p>
          <a:p>
            <a:pPr algn="l" defTabSz="1828433">
              <a:lnSpc>
                <a:spcPct val="100000"/>
              </a:lnSpc>
              <a:defRPr>
                <a:solidFill>
                  <a:srgbClr val="737572"/>
                </a:solidFill>
                <a:latin typeface="Lato Light"/>
                <a:ea typeface="Lato Light"/>
                <a:cs typeface="Lato Light"/>
                <a:sym typeface="Lato Light"/>
              </a:defRPr>
            </a:pPr>
            <a:endParaRPr/>
          </a:p>
          <a:p>
            <a:pPr algn="l" defTabSz="1828433">
              <a:lnSpc>
                <a:spcPct val="100000"/>
              </a:lnSpc>
              <a:defRPr>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4" name="矩形"/>
          <p:cNvSpPr/>
          <p:nvPr/>
        </p:nvSpPr>
        <p:spPr>
          <a:xfrm>
            <a:off x="2049351" y="7014519"/>
            <a:ext cx="4821843" cy="278995"/>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5" name="矩形"/>
          <p:cNvSpPr/>
          <p:nvPr/>
        </p:nvSpPr>
        <p:spPr>
          <a:xfrm>
            <a:off x="7247317" y="7014519"/>
            <a:ext cx="4821843" cy="278995"/>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6" name="矩形"/>
          <p:cNvSpPr/>
          <p:nvPr/>
        </p:nvSpPr>
        <p:spPr>
          <a:xfrm>
            <a:off x="12452412" y="7014519"/>
            <a:ext cx="4821843" cy="27899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7" name="矩形"/>
          <p:cNvSpPr/>
          <p:nvPr/>
        </p:nvSpPr>
        <p:spPr>
          <a:xfrm>
            <a:off x="17650378" y="7014519"/>
            <a:ext cx="4821843" cy="27899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09" name="WRITE HERE A TITLE…"/>
          <p:cNvSpPr txBox="1"/>
          <p:nvPr/>
        </p:nvSpPr>
        <p:spPr>
          <a:xfrm>
            <a:off x="8169522" y="673623"/>
            <a:ext cx="80450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Offices Around the World</a:t>
            </a:r>
          </a:p>
        </p:txBody>
      </p:sp>
      <p:pic>
        <p:nvPicPr>
          <p:cNvPr id="510" name="Replace Keynote from Powerpoint 3.jpg" descr="Replace Keynote from Powerpoint 3.jpg"/>
          <p:cNvPicPr>
            <a:picLocks noChangeAspect="1"/>
          </p:cNvPicPr>
          <p:nvPr/>
        </p:nvPicPr>
        <p:blipFill>
          <a:blip r:embed="rId3">
            <a:extLst/>
          </a:blip>
          <a:srcRect t="24650" b="24650"/>
          <a:stretch>
            <a:fillRect/>
          </a:stretch>
        </p:blipFill>
        <p:spPr>
          <a:xfrm>
            <a:off x="17650378" y="3152550"/>
            <a:ext cx="4821843" cy="3657601"/>
          </a:xfrm>
          <a:prstGeom prst="rect">
            <a:avLst/>
          </a:prstGeom>
          <a:ln w="12700">
            <a:miter lim="400000"/>
          </a:ln>
        </p:spPr>
      </p:pic>
      <p:pic>
        <p:nvPicPr>
          <p:cNvPr id="511" name="Replace Keynote from Powerpoint 3.jpg" descr="Replace Keynote from Powerpoint 3.jpg"/>
          <p:cNvPicPr>
            <a:picLocks noChangeAspect="1"/>
          </p:cNvPicPr>
          <p:nvPr/>
        </p:nvPicPr>
        <p:blipFill>
          <a:blip r:embed="rId3">
            <a:extLst/>
          </a:blip>
          <a:srcRect t="24642" b="24642"/>
          <a:stretch>
            <a:fillRect/>
          </a:stretch>
        </p:blipFill>
        <p:spPr>
          <a:xfrm>
            <a:off x="12452412" y="3152550"/>
            <a:ext cx="4821843" cy="3657601"/>
          </a:xfrm>
          <a:prstGeom prst="rect">
            <a:avLst/>
          </a:prstGeom>
          <a:ln w="12700">
            <a:miter lim="400000"/>
          </a:ln>
        </p:spPr>
      </p:pic>
      <p:pic>
        <p:nvPicPr>
          <p:cNvPr id="512" name="Replace Keynote from Powerpoint 3.jpg" descr="Replace Keynote from Powerpoint 3.jpg"/>
          <p:cNvPicPr>
            <a:picLocks noChangeAspect="1"/>
          </p:cNvPicPr>
          <p:nvPr/>
        </p:nvPicPr>
        <p:blipFill>
          <a:blip r:embed="rId3">
            <a:extLst/>
          </a:blip>
          <a:srcRect t="24650" b="24650"/>
          <a:stretch>
            <a:fillRect/>
          </a:stretch>
        </p:blipFill>
        <p:spPr>
          <a:xfrm>
            <a:off x="7247317" y="3152550"/>
            <a:ext cx="4821843" cy="3657601"/>
          </a:xfrm>
          <a:prstGeom prst="rect">
            <a:avLst/>
          </a:prstGeom>
          <a:ln w="12700">
            <a:miter lim="400000"/>
          </a:ln>
        </p:spPr>
      </p:pic>
      <p:pic>
        <p:nvPicPr>
          <p:cNvPr id="513" name="Replace Keynote from Powerpoint 3.jpg" descr="Replace Keynote from Powerpoint 3.jpg"/>
          <p:cNvPicPr>
            <a:picLocks noChangeAspect="1"/>
          </p:cNvPicPr>
          <p:nvPr/>
        </p:nvPicPr>
        <p:blipFill>
          <a:blip r:embed="rId3">
            <a:extLst/>
          </a:blip>
          <a:srcRect t="24642" b="24642"/>
          <a:stretch>
            <a:fillRect/>
          </a:stretch>
        </p:blipFill>
        <p:spPr>
          <a:xfrm>
            <a:off x="2049351" y="3152550"/>
            <a:ext cx="4821843" cy="36576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08"/>
                                        </p:tgtEl>
                                        <p:attrNameLst>
                                          <p:attrName>style.visibility</p:attrName>
                                        </p:attrNameLst>
                                      </p:cBhvr>
                                      <p:to>
                                        <p:strVal val="visible"/>
                                      </p:to>
                                    </p:set>
                                    <p:animEffect transition="in" filter="fade">
                                      <p:cBhvr>
                                        <p:cTn id="12" dur="5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04"/>
                                        </p:tgtEl>
                                        <p:attrNameLst>
                                          <p:attrName>style.visibility</p:attrName>
                                        </p:attrNameLst>
                                      </p:cBhvr>
                                      <p:to>
                                        <p:strVal val="visible"/>
                                      </p:to>
                                    </p:set>
                                    <p:animEffect transition="in" filter="fade">
                                      <p:cBhvr>
                                        <p:cTn id="17" dur="500"/>
                                        <p:tgtEl>
                                          <p:spTgt spid="5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00"/>
                                        </p:tgtEl>
                                        <p:attrNameLst>
                                          <p:attrName>style.visibility</p:attrName>
                                        </p:attrNameLst>
                                      </p:cBhvr>
                                      <p:to>
                                        <p:strVal val="visible"/>
                                      </p:to>
                                    </p:set>
                                    <p:animEffect transition="in" filter="fade">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05"/>
                                        </p:tgtEl>
                                        <p:attrNameLst>
                                          <p:attrName>style.visibility</p:attrName>
                                        </p:attrNameLst>
                                      </p:cBhvr>
                                      <p:to>
                                        <p:strVal val="visible"/>
                                      </p:to>
                                    </p:set>
                                    <p:animEffect transition="in" filter="fade">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01"/>
                                        </p:tgtEl>
                                        <p:attrNameLst>
                                          <p:attrName>style.visibility</p:attrName>
                                        </p:attrNameLst>
                                      </p:cBhvr>
                                      <p:to>
                                        <p:strVal val="visible"/>
                                      </p:to>
                                    </p:set>
                                    <p:animEffect transition="in" filter="fade">
                                      <p:cBhvr>
                                        <p:cTn id="32" dur="500"/>
                                        <p:tgtEl>
                                          <p:spTgt spid="5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06"/>
                                        </p:tgtEl>
                                        <p:attrNameLst>
                                          <p:attrName>style.visibility</p:attrName>
                                        </p:attrNameLst>
                                      </p:cBhvr>
                                      <p:to>
                                        <p:strVal val="visible"/>
                                      </p:to>
                                    </p:set>
                                    <p:animEffect transition="in" filter="fade">
                                      <p:cBhvr>
                                        <p:cTn id="37" dur="500"/>
                                        <p:tgtEl>
                                          <p:spTgt spid="50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02"/>
                                        </p:tgtEl>
                                        <p:attrNameLst>
                                          <p:attrName>style.visibility</p:attrName>
                                        </p:attrNameLst>
                                      </p:cBhvr>
                                      <p:to>
                                        <p:strVal val="visible"/>
                                      </p:to>
                                    </p:set>
                                    <p:animEffect transition="in" filter="fade">
                                      <p:cBhvr>
                                        <p:cTn id="42" dur="500"/>
                                        <p:tgtEl>
                                          <p:spTgt spid="50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07"/>
                                        </p:tgtEl>
                                        <p:attrNameLst>
                                          <p:attrName>style.visibility</p:attrName>
                                        </p:attrNameLst>
                                      </p:cBhvr>
                                      <p:to>
                                        <p:strVal val="visible"/>
                                      </p:to>
                                    </p:set>
                                    <p:animEffect transition="in" filter="fade">
                                      <p:cBhvr>
                                        <p:cTn id="47" dur="500"/>
                                        <p:tgtEl>
                                          <p:spTgt spid="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03"/>
                                        </p:tgtEl>
                                        <p:attrNameLst>
                                          <p:attrName>style.visibility</p:attrName>
                                        </p:attrNameLst>
                                      </p:cBhvr>
                                      <p:to>
                                        <p:strVal val="visible"/>
                                      </p:to>
                                    </p:set>
                                    <p:animEffect transition="in" filter="fade">
                                      <p:cBhvr>
                                        <p:cTn id="52"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4" animBg="1" advAuto="0"/>
      <p:bldP spid="501" grpId="6" animBg="1" advAuto="0"/>
      <p:bldP spid="502" grpId="8" animBg="1" advAuto="0"/>
      <p:bldP spid="503" grpId="10" animBg="1" advAuto="0"/>
      <p:bldP spid="504" grpId="3" animBg="1" advAuto="0"/>
      <p:bldP spid="505" grpId="5" animBg="1" advAuto="0"/>
      <p:bldP spid="506" grpId="7" animBg="1" advAuto="0"/>
      <p:bldP spid="507" grpId="9" animBg="1" advAuto="0"/>
      <p:bldP spid="508" grpId="2" animBg="1" advAuto="0"/>
      <p:bldP spid="509"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0"/>
                                        </p:tgtEl>
                                        <p:attrNameLst>
                                          <p:attrName>style.visibility</p:attrName>
                                        </p:attrNameLst>
                                      </p:cBhvr>
                                      <p:to>
                                        <p:strVal val="visible"/>
                                      </p:to>
                                    </p:set>
                                    <p:animEffect transition="in" filter="fade">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18"/>
                                        </p:tgtEl>
                                        <p:attrNameLst>
                                          <p:attrName>style.visibility</p:attrName>
                                        </p:attrNameLst>
                                      </p:cBhvr>
                                      <p:to>
                                        <p:strVal val="visible"/>
                                      </p:to>
                                    </p:set>
                                    <p:animEffect transition="in" filter="fade">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27"/>
                                        </p:tgtEl>
                                        <p:attrNameLst>
                                          <p:attrName>style.visibility</p:attrName>
                                        </p:attrNameLst>
                                      </p:cBhvr>
                                      <p:to>
                                        <p:strVal val="visible"/>
                                      </p:to>
                                    </p:set>
                                    <p:animEffect transition="in" filter="fade">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28"/>
                                        </p:tgtEl>
                                        <p:attrNameLst>
                                          <p:attrName>style.visibility</p:attrName>
                                        </p:attrNameLst>
                                      </p:cBhvr>
                                      <p:to>
                                        <p:strVal val="visible"/>
                                      </p:to>
                                    </p:set>
                                    <p:animEffect transition="in" filter="fade">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23"/>
                                        </p:tgtEl>
                                        <p:attrNameLst>
                                          <p:attrName>style.visibility</p:attrName>
                                        </p:attrNameLst>
                                      </p:cBhvr>
                                      <p:to>
                                        <p:strVal val="visible"/>
                                      </p:to>
                                    </p:set>
                                    <p:animEffect transition="in" filter="fade">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19"/>
                                        </p:tgtEl>
                                        <p:attrNameLst>
                                          <p:attrName>style.visibility</p:attrName>
                                        </p:attrNameLst>
                                      </p:cBhvr>
                                      <p:to>
                                        <p:strVal val="visible"/>
                                      </p:to>
                                    </p:set>
                                    <p:animEffect transition="in" filter="fade">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34"/>
                                        </p:tgtEl>
                                        <p:attrNameLst>
                                          <p:attrName>style.visibility</p:attrName>
                                        </p:attrNameLst>
                                      </p:cBhvr>
                                      <p:to>
                                        <p:strVal val="visible"/>
                                      </p:to>
                                    </p:set>
                                    <p:animEffect transition="in" filter="fade">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29"/>
                                        </p:tgtEl>
                                        <p:attrNameLst>
                                          <p:attrName>style.visibility</p:attrName>
                                        </p:attrNameLst>
                                      </p:cBhvr>
                                      <p:to>
                                        <p:strVal val="visible"/>
                                      </p:to>
                                    </p:set>
                                    <p:animEffect transition="in" filter="fade">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30"/>
                                        </p:tgtEl>
                                        <p:attrNameLst>
                                          <p:attrName>style.visibility</p:attrName>
                                        </p:attrNameLst>
                                      </p:cBhvr>
                                      <p:to>
                                        <p:strVal val="visible"/>
                                      </p:to>
                                    </p:set>
                                    <p:animEffect transition="in" filter="fade">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26"/>
                                        </p:tgtEl>
                                        <p:attrNameLst>
                                          <p:attrName>style.visibility</p:attrName>
                                        </p:attrNameLst>
                                      </p:cBhvr>
                                      <p:to>
                                        <p:strVal val="visible"/>
                                      </p:to>
                                    </p:set>
                                    <p:animEffect transition="in" filter="fade">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39"/>
                                        </p:tgtEl>
                                        <p:attrNameLst>
                                          <p:attrName>style.visibility</p:attrName>
                                        </p:attrNameLst>
                                      </p:cBhvr>
                                      <p:to>
                                        <p:strVal val="visible"/>
                                      </p:to>
                                    </p:set>
                                    <p:animEffect transition="in" filter="fade">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41"/>
                                        </p:tgtEl>
                                        <p:attrNameLst>
                                          <p:attrName>style.visibility</p:attrName>
                                        </p:attrNameLst>
                                      </p:cBhvr>
                                      <p:to>
                                        <p:strVal val="visible"/>
                                      </p:to>
                                    </p:set>
                                    <p:animEffect transition="in" filter="fade">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20"/>
                                        </p:tgtEl>
                                        <p:attrNameLst>
                                          <p:attrName>style.visibility</p:attrName>
                                        </p:attrNameLst>
                                      </p:cBhvr>
                                      <p:to>
                                        <p:strVal val="visible"/>
                                      </p:to>
                                    </p:set>
                                    <p:animEffect transition="in" filter="fade">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35"/>
                                        </p:tgtEl>
                                        <p:attrNameLst>
                                          <p:attrName>style.visibility</p:attrName>
                                        </p:attrNameLst>
                                      </p:cBhvr>
                                      <p:to>
                                        <p:strVal val="visible"/>
                                      </p:to>
                                    </p:set>
                                    <p:animEffect transition="in" filter="fade">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31"/>
                                        </p:tgtEl>
                                        <p:attrNameLst>
                                          <p:attrName>style.visibility</p:attrName>
                                        </p:attrNameLst>
                                      </p:cBhvr>
                                      <p:to>
                                        <p:strVal val="visible"/>
                                      </p:to>
                                    </p:set>
                                    <p:animEffect transition="in" filter="fade">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32"/>
                                        </p:tgtEl>
                                        <p:attrNameLst>
                                          <p:attrName>style.visibility</p:attrName>
                                        </p:attrNameLst>
                                      </p:cBhvr>
                                      <p:to>
                                        <p:strVal val="visible"/>
                                      </p:to>
                                    </p:set>
                                    <p:animEffect transition="in" filter="fade">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44"/>
                                        </p:tgtEl>
                                        <p:attrNameLst>
                                          <p:attrName>style.visibility</p:attrName>
                                        </p:attrNameLst>
                                      </p:cBhvr>
                                      <p:to>
                                        <p:strVal val="visible"/>
                                      </p:to>
                                    </p:set>
                                    <p:animEffect transition="in" filter="fade">
                                      <p:cBhvr>
                                        <p:cTn id="107"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4" animBg="1" advAuto="0"/>
      <p:bldP spid="519" grpId="10" animBg="1" advAuto="0"/>
      <p:bldP spid="520" grpId="17" animBg="1" advAuto="0"/>
      <p:bldP spid="523" grpId="8" animBg="1" advAuto="0"/>
      <p:bldP spid="526" grpId="14" animBg="1" advAuto="0"/>
      <p:bldP spid="527" grpId="6" animBg="1" advAuto="0"/>
      <p:bldP spid="528" grpId="7" animBg="1" advAuto="0"/>
      <p:bldP spid="529" grpId="12" animBg="1" advAuto="0"/>
      <p:bldP spid="530" grpId="13" animBg="1" advAuto="0"/>
      <p:bldP spid="531" grpId="19" animBg="1" advAuto="0"/>
      <p:bldP spid="532" grpId="20" animBg="1" advAuto="0"/>
      <p:bldP spid="533" grpId="5" animBg="1" advAuto="0"/>
      <p:bldP spid="534" grpId="11" animBg="1" advAuto="0"/>
      <p:bldP spid="535" grpId="18" animBg="1" advAuto="0"/>
      <p:bldP spid="537" grpId="9" animBg="1" advAuto="0"/>
      <p:bldP spid="539" grpId="15" animBg="1" advAuto="0"/>
      <p:bldP spid="540" grpId="3" animBg="1" advAuto="0"/>
      <p:bldP spid="541" grpId="16" animBg="1" advAuto="0"/>
      <p:bldP spid="542" grpId="2" animBg="1" advAuto="0"/>
      <p:bldP spid="543" grpId="1" animBg="1" advAuto="0"/>
      <p:bldP spid="544" grpId="21"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334</TotalTime>
  <Words>3193</Words>
  <Application>Microsoft Office PowerPoint</Application>
  <PresentationFormat>自定义</PresentationFormat>
  <Paragraphs>541</Paragraphs>
  <Slides>39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Avenir Next Demi Bold</vt:lpstr>
      <vt:lpstr>Avenir Next Medium</vt:lpstr>
      <vt:lpstr>Avenir Next Regular</vt:lpstr>
      <vt:lpstr>Canela Bold</vt:lpstr>
      <vt:lpstr>Canela Deck Regular</vt:lpstr>
      <vt:lpstr>Canela Regular</vt:lpstr>
      <vt:lpstr>Canela Text Regular</vt:lpstr>
      <vt:lpstr>Gill Sans</vt:lpstr>
      <vt:lpstr>Helvetica Neue</vt:lpstr>
      <vt:lpstr>Kontrapunkt Bob Bold</vt:lpstr>
      <vt:lpstr>Lato Black</vt:lpstr>
      <vt:lpstr>Lato Light</vt:lpstr>
      <vt:lpstr>Arial</vt:lpstr>
      <vt:lpstr>Calibri</vt:lpstr>
      <vt:lpstr>Calibri Light</vt:lpstr>
      <vt:lpstr>Helvetica</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troy wang (王传义)</cp:lastModifiedBy>
  <cp:revision>13</cp:revision>
  <dcterms:modified xsi:type="dcterms:W3CDTF">2023-11-15T09:58:01Z</dcterms:modified>
</cp:coreProperties>
</file>