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1" r:id="rId1"/>
  </p:sldMasterIdLst>
  <p:sldIdLst>
    <p:sldId id="256" r:id="rId2"/>
    <p:sldId id="257" r:id="rId3"/>
  </p:sldIdLst>
  <p:sldSz cx="18000663" cy="2519997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37" userDrawn="1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6" autoAdjust="0"/>
    <p:restoredTop sz="94660"/>
  </p:normalViewPr>
  <p:slideViewPr>
    <p:cSldViewPr snapToGrid="0">
      <p:cViewPr>
        <p:scale>
          <a:sx n="33" d="100"/>
          <a:sy n="33" d="100"/>
        </p:scale>
        <p:origin x="4590" y="786"/>
      </p:cViewPr>
      <p:guideLst>
        <p:guide orient="horz" pos="7937"/>
        <p:guide pos="56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0083" y="4124164"/>
            <a:ext cx="13500497" cy="8773325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50083" y="13235822"/>
            <a:ext cx="13500497" cy="6084159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B97E-DD42-4C2A-A68D-FEB0D3C3108E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8F62-FFE6-471B-942B-0B7FD585D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624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B97E-DD42-4C2A-A68D-FEB0D3C3108E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8F62-FFE6-471B-942B-0B7FD585D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78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2881724" y="1341665"/>
            <a:ext cx="3881393" cy="2135581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7545" y="1341665"/>
            <a:ext cx="11419171" cy="21355814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B97E-DD42-4C2A-A68D-FEB0D3C3108E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8F62-FFE6-471B-942B-0B7FD585D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89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B97E-DD42-4C2A-A68D-FEB0D3C3108E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8F62-FFE6-471B-942B-0B7FD585D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39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170" y="6282497"/>
            <a:ext cx="15525572" cy="10482488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170" y="16864153"/>
            <a:ext cx="15525572" cy="5512493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B97E-DD42-4C2A-A68D-FEB0D3C3108E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8F62-FFE6-471B-942B-0B7FD585D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44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7545" y="6708326"/>
            <a:ext cx="7650282" cy="1598915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12836" y="6708326"/>
            <a:ext cx="7650282" cy="15989153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B97E-DD42-4C2A-A68D-FEB0D3C3108E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8F62-FFE6-471B-942B-0B7FD585D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3680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90" y="1341667"/>
            <a:ext cx="15525572" cy="487083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9891" y="6177496"/>
            <a:ext cx="7615123" cy="3027495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9891" y="9204991"/>
            <a:ext cx="7615123" cy="1353915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112836" y="6177496"/>
            <a:ext cx="7652626" cy="3027495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112836" y="9204991"/>
            <a:ext cx="7652626" cy="1353915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B97E-DD42-4C2A-A68D-FEB0D3C3108E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8F62-FFE6-471B-942B-0B7FD585D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6055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B97E-DD42-4C2A-A68D-FEB0D3C3108E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8F62-FFE6-471B-942B-0B7FD585D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59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B97E-DD42-4C2A-A68D-FEB0D3C3108E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8F62-FFE6-471B-942B-0B7FD585D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813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91" y="1679998"/>
            <a:ext cx="5805682" cy="587999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52626" y="3628331"/>
            <a:ext cx="9112836" cy="17908316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39891" y="7559993"/>
            <a:ext cx="5805682" cy="14005821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B97E-DD42-4C2A-A68D-FEB0D3C3108E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8F62-FFE6-471B-942B-0B7FD585D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0142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91" y="1679998"/>
            <a:ext cx="5805682" cy="587999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52626" y="3628331"/>
            <a:ext cx="9112836" cy="17908316"/>
          </a:xfrm>
        </p:spPr>
        <p:txBody>
          <a:bodyPr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39891" y="7559993"/>
            <a:ext cx="5805682" cy="14005821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EB97E-DD42-4C2A-A68D-FEB0D3C3108E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8F62-FFE6-471B-942B-0B7FD585D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68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37546" y="1341667"/>
            <a:ext cx="15525572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7546" y="6708326"/>
            <a:ext cx="15525572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37546" y="23356646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EB97E-DD42-4C2A-A68D-FEB0D3C3108E}" type="datetimeFigureOut">
              <a:rPr lang="zh-CN" altLang="en-US" smtClean="0"/>
              <a:t>2023/3/22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962720" y="23356646"/>
            <a:ext cx="6075224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712968" y="23356646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18F62-FFE6-471B-942B-0B7FD585D7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851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2" r:id="rId1"/>
    <p:sldLayoutId id="2147484273" r:id="rId2"/>
    <p:sldLayoutId id="2147484274" r:id="rId3"/>
    <p:sldLayoutId id="2147484275" r:id="rId4"/>
    <p:sldLayoutId id="2147484276" r:id="rId5"/>
    <p:sldLayoutId id="2147484277" r:id="rId6"/>
    <p:sldLayoutId id="2147484278" r:id="rId7"/>
    <p:sldLayoutId id="2147484279" r:id="rId8"/>
    <p:sldLayoutId id="2147484280" r:id="rId9"/>
    <p:sldLayoutId id="2147484281" r:id="rId10"/>
    <p:sldLayoutId id="2147484282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704874" y="685800"/>
            <a:ext cx="17011625" cy="2340864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11111</a:t>
            </a:r>
            <a:r>
              <a:rPr lang="zh-CN" altLang="en-US" smtClean="0"/>
              <a:t>说得对地方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82979" y="1725667"/>
            <a:ext cx="16184142" cy="195707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82979" y="4277032"/>
            <a:ext cx="16319778" cy="18697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3155562" y="23272955"/>
            <a:ext cx="36465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by </a:t>
            </a:r>
            <a:r>
              <a:rPr lang="zh-CN" altLang="en-US" sz="320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小王同学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97858" y="23272955"/>
            <a:ext cx="4277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504335" y="23272955"/>
            <a:ext cx="696123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来源：</a:t>
            </a:r>
            <a:r>
              <a:rPr lang="zh-CN" altLang="en-US" sz="32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强哥答疑</a:t>
            </a:r>
            <a:r>
              <a:rPr lang="en-US" altLang="zh-CN" sz="3200" b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NO8-3.11</a:t>
            </a:r>
          </a:p>
          <a:p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/>
            </a:r>
            <a:b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</a:br>
            <a: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  <a:t/>
            </a:r>
            <a:br>
              <a:rPr lang="en-US" altLang="zh-CN">
                <a:latin typeface="华文仿宋" panose="02010600040101010101" pitchFamily="2" charset="-122"/>
                <a:ea typeface="华文仿宋" panose="02010600040101010101" pitchFamily="2" charset="-122"/>
              </a:rPr>
            </a:br>
            <a:endParaRPr lang="zh-CN" altLang="en-US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545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32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17</Words>
  <Application>Microsoft Office PowerPoint</Application>
  <PresentationFormat>自定义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华文仿宋</vt:lpstr>
      <vt:lpstr>微软雅黑</vt:lpstr>
      <vt:lpstr>微软雅黑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troy wang (王传义)</dc:creator>
  <cp:lastModifiedBy>troy wang (王传义)</cp:lastModifiedBy>
  <cp:revision>16</cp:revision>
  <dcterms:created xsi:type="dcterms:W3CDTF">2023-03-22T01:58:33Z</dcterms:created>
  <dcterms:modified xsi:type="dcterms:W3CDTF">2023-03-22T02:24:31Z</dcterms:modified>
</cp:coreProperties>
</file>