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53"/>
      </p:cViewPr>
      <p:guideLst>
        <p:guide orient="horz" pos="214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1310" y="676910"/>
            <a:ext cx="9799200" cy="2570400"/>
          </a:xfrm>
        </p:spPr>
        <p:txBody>
          <a:bodyPr/>
          <a:lstStyle/>
          <a:p>
            <a:r>
              <a:rPr lang="zh-CN" altLang="zh-CN"/>
              <a:t>极客重生分享</a:t>
            </a:r>
            <a:r>
              <a:rPr lang="en-US" altLang="zh-CN"/>
              <a:t>-1</a:t>
            </a:r>
            <a:r>
              <a:rPr lang="zh-CN" altLang="en-US"/>
              <a:t>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260" y="3550875"/>
            <a:ext cx="9799200" cy="1472400"/>
          </a:xfrm>
        </p:spPr>
        <p:txBody>
          <a:bodyPr/>
          <a:lstStyle/>
          <a:p>
            <a:r>
              <a:rPr lang="en-US" altLang="zh-CN"/>
              <a:t>Alex&amp;&amp;</a:t>
            </a:r>
            <a:r>
              <a:rPr lang="zh-CN" altLang="en-US"/>
              <a:t>荣哥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个人</a:t>
            </a:r>
            <a:r>
              <a:rPr lang="zh-CN" altLang="en-US">
                <a:sym typeface="+mn-ea"/>
              </a:rPr>
              <a:t>重要的工作经历介绍</a:t>
            </a:r>
            <a:br>
              <a:rPr lang="zh-CN" altLang="en-US">
                <a:sym typeface="+mn-ea"/>
              </a:rPr>
            </a:br>
            <a:endParaRPr lang="zh-CN" altLang="en-US"/>
          </a:p>
          <a:p>
            <a:r>
              <a:rPr lang="zh-CN" altLang="en-US"/>
              <a:t>互联网</a:t>
            </a:r>
            <a:r>
              <a:rPr lang="en-US" altLang="zh-CN"/>
              <a:t> &amp;&amp; IT</a:t>
            </a:r>
            <a:r>
              <a:rPr lang="zh-CN" altLang="en-US"/>
              <a:t>行业现状</a:t>
            </a:r>
          </a:p>
          <a:p>
            <a:endParaRPr lang="zh-CN" altLang="en-US"/>
          </a:p>
          <a:p>
            <a:r>
              <a:rPr lang="zh-CN" altLang="en-US"/>
              <a:t>校招</a:t>
            </a:r>
            <a:r>
              <a:rPr lang="en-US" altLang="zh-CN"/>
              <a:t> &amp;&amp; </a:t>
            </a:r>
            <a:r>
              <a:rPr lang="zh-CN" altLang="en-US"/>
              <a:t>社招经验</a:t>
            </a:r>
          </a:p>
          <a:p>
            <a:endParaRPr lang="zh-CN" altLang="en-US"/>
          </a:p>
          <a:p>
            <a:r>
              <a:rPr lang="zh-CN" altLang="en-US"/>
              <a:t>技术修炼经验</a:t>
            </a:r>
          </a:p>
          <a:p>
            <a:endParaRPr lang="zh-CN" altLang="en-US"/>
          </a:p>
          <a:p>
            <a:r>
              <a:rPr lang="zh-CN" altLang="en-US"/>
              <a:t>职场心得总结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重要的工作经历介绍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42390" y="2506980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华为</a:t>
            </a:r>
          </a:p>
        </p:txBody>
      </p:sp>
      <p:sp>
        <p:nvSpPr>
          <p:cNvPr id="5" name="矩形 4"/>
          <p:cNvSpPr/>
          <p:nvPr/>
        </p:nvSpPr>
        <p:spPr>
          <a:xfrm>
            <a:off x="5030470" y="2506980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德资外企</a:t>
            </a:r>
          </a:p>
        </p:txBody>
      </p:sp>
      <p:sp>
        <p:nvSpPr>
          <p:cNvPr id="6" name="矩形 5"/>
          <p:cNvSpPr/>
          <p:nvPr/>
        </p:nvSpPr>
        <p:spPr>
          <a:xfrm>
            <a:off x="8239760" y="2506980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腾讯</a:t>
            </a:r>
          </a:p>
        </p:txBody>
      </p:sp>
      <p:sp>
        <p:nvSpPr>
          <p:cNvPr id="8" name="右箭头 7"/>
          <p:cNvSpPr/>
          <p:nvPr/>
        </p:nvSpPr>
        <p:spPr>
          <a:xfrm>
            <a:off x="3270250" y="2851785"/>
            <a:ext cx="1263015" cy="213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661150" y="2851785"/>
            <a:ext cx="1263015" cy="213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80" y="856615"/>
            <a:ext cx="10968990" cy="446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互联网</a:t>
            </a:r>
            <a:r>
              <a:rPr lang="en-US" altLang="zh-CN" dirty="0">
                <a:sym typeface="+mn-ea"/>
              </a:rPr>
              <a:t> &amp;&amp; IT</a:t>
            </a:r>
            <a:r>
              <a:rPr lang="zh-CN" altLang="en-US" dirty="0">
                <a:sym typeface="+mn-ea"/>
              </a:rPr>
              <a:t>行业现状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  </a:t>
            </a:r>
            <a:r>
              <a:rPr lang="zh-CN" altLang="en-US" sz="1300" dirty="0"/>
              <a:t>腾讯</a:t>
            </a:r>
            <a:r>
              <a:rPr lang="en-US" altLang="zh-CN" sz="1300" dirty="0"/>
              <a:t> </a:t>
            </a:r>
            <a:r>
              <a:rPr lang="zh-CN" altLang="en-US" sz="1300" dirty="0"/>
              <a:t>阿里</a:t>
            </a:r>
            <a:r>
              <a:rPr lang="en-US" altLang="zh-CN" sz="1300" dirty="0"/>
              <a:t> </a:t>
            </a:r>
            <a:r>
              <a:rPr lang="zh-CN" altLang="en-US" sz="1300" dirty="0"/>
              <a:t>字节</a:t>
            </a:r>
            <a:r>
              <a:rPr lang="en-US" altLang="zh-CN" sz="1300" dirty="0"/>
              <a:t> </a:t>
            </a:r>
            <a:r>
              <a:rPr lang="zh-CN" altLang="en-US" sz="1300" dirty="0"/>
              <a:t>百度</a:t>
            </a:r>
            <a:r>
              <a:rPr lang="en-US" altLang="zh-CN" sz="1300" dirty="0"/>
              <a:t> </a:t>
            </a:r>
            <a:r>
              <a:rPr lang="zh-CN" altLang="en-US" sz="1300" dirty="0"/>
              <a:t>美团</a:t>
            </a:r>
            <a:r>
              <a:rPr lang="en-US" altLang="zh-CN" sz="1300" dirty="0"/>
              <a:t> </a:t>
            </a:r>
            <a:r>
              <a:rPr lang="zh-CN" altLang="en-US" sz="1300" dirty="0"/>
              <a:t>快手</a:t>
            </a:r>
            <a:r>
              <a:rPr lang="en-US" altLang="zh-CN" sz="1300" dirty="0"/>
              <a:t>... </a:t>
            </a:r>
            <a:r>
              <a:rPr lang="en-US" altLang="zh-CN" dirty="0"/>
              <a:t>     </a:t>
            </a:r>
            <a:r>
              <a:rPr lang="zh-CN" altLang="en-US" sz="1800" dirty="0"/>
              <a:t>华为</a:t>
            </a:r>
            <a:r>
              <a:rPr lang="en-US" altLang="zh-CN" sz="1800" dirty="0"/>
              <a:t> </a:t>
            </a:r>
            <a:r>
              <a:rPr lang="zh-CN" altLang="en-US" sz="1800" dirty="0"/>
              <a:t>小米</a:t>
            </a:r>
            <a:r>
              <a:rPr lang="en-US" altLang="zh-CN" sz="1800" dirty="0"/>
              <a:t> </a:t>
            </a:r>
            <a:r>
              <a:rPr lang="zh-CN" altLang="en-US" sz="1800" dirty="0"/>
              <a:t>芯片类公司 </a:t>
            </a:r>
            <a:r>
              <a:rPr lang="en-US" altLang="zh-CN" sz="1800" dirty="0"/>
              <a:t>…    </a:t>
            </a:r>
            <a:r>
              <a:rPr lang="en-US" altLang="zh-CN" sz="1100" dirty="0"/>
              <a:t> </a:t>
            </a:r>
            <a:r>
              <a:rPr lang="en-US" altLang="zh-CN" sz="1100" dirty="0" err="1"/>
              <a:t>诺基亚,爱立信</a:t>
            </a:r>
            <a:r>
              <a:rPr lang="en-US" altLang="zh-CN" sz="1100" dirty="0"/>
              <a:t>,</a:t>
            </a:r>
            <a:r>
              <a:rPr lang="zh-CN" altLang="en-US" sz="1100" dirty="0"/>
              <a:t>苹果，微软，</a:t>
            </a:r>
            <a:r>
              <a:rPr lang="en-US" altLang="zh-CN" sz="1100" dirty="0">
                <a:sym typeface="+mn-ea"/>
              </a:rPr>
              <a:t>google</a:t>
            </a:r>
            <a:r>
              <a:rPr lang="zh-CN" altLang="en-US" sz="1100" dirty="0">
                <a:sym typeface="+mn-ea"/>
              </a:rPr>
              <a:t>，亚马逊</a:t>
            </a:r>
          </a:p>
        </p:txBody>
      </p:sp>
      <p:sp>
        <p:nvSpPr>
          <p:cNvPr id="4" name="矩形 3"/>
          <p:cNvSpPr/>
          <p:nvPr/>
        </p:nvSpPr>
        <p:spPr>
          <a:xfrm>
            <a:off x="5153660" y="2976880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传统</a:t>
            </a:r>
            <a:r>
              <a:rPr lang="en-US" altLang="zh-CN"/>
              <a:t>IT</a:t>
            </a:r>
            <a:r>
              <a:rPr lang="zh-CN" altLang="en-US"/>
              <a:t>公司</a:t>
            </a:r>
          </a:p>
        </p:txBody>
      </p:sp>
      <p:sp>
        <p:nvSpPr>
          <p:cNvPr id="5" name="矩形 4"/>
          <p:cNvSpPr/>
          <p:nvPr/>
        </p:nvSpPr>
        <p:spPr>
          <a:xfrm>
            <a:off x="8616950" y="2976880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外企</a:t>
            </a:r>
          </a:p>
        </p:txBody>
      </p:sp>
      <p:sp>
        <p:nvSpPr>
          <p:cNvPr id="6" name="矩形 5"/>
          <p:cNvSpPr/>
          <p:nvPr/>
        </p:nvSpPr>
        <p:spPr>
          <a:xfrm>
            <a:off x="1390650" y="2976880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互联网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40605" y="4335145"/>
            <a:ext cx="2300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传统设备</a:t>
            </a:r>
            <a:r>
              <a:rPr lang="en-US" altLang="zh-CN" sz="1200" dirty="0"/>
              <a:t>/</a:t>
            </a:r>
            <a:r>
              <a:rPr lang="zh-CN" altLang="en-US" sz="1200" dirty="0"/>
              <a:t>嵌入式</a:t>
            </a:r>
            <a:r>
              <a:rPr lang="en-US" altLang="zh-CN" sz="1200" dirty="0"/>
              <a:t>/</a:t>
            </a:r>
            <a:r>
              <a:rPr lang="zh-CN" altLang="en-US" sz="1200" dirty="0"/>
              <a:t>芯片类公司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2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狼性文化，团队意识强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2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赶鸭子上架，成长快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2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钱多活动少，环境不够自由，公司人文气息少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7715" y="4243705"/>
            <a:ext cx="230060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100" dirty="0"/>
              <a:t>外企</a:t>
            </a:r>
            <a:r>
              <a:rPr lang="en-US" altLang="zh-CN" sz="1100" dirty="0"/>
              <a:t>IT</a:t>
            </a:r>
            <a:r>
              <a:rPr lang="zh-CN" altLang="en-US" sz="1100" dirty="0"/>
              <a:t>公司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1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100" dirty="0"/>
              <a:t>不加班，自由，成长空间大，对个人能力要求高，成熟稳重。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1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100" dirty="0"/>
              <a:t>对技术深度要求比较高，学习氛围好，时间多。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1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100" dirty="0">
                <a:sym typeface="+mn-ea"/>
              </a:rPr>
              <a:t>钱一般（外企互联网很强），但比传统</a:t>
            </a:r>
            <a:r>
              <a:rPr lang="en-US" altLang="zh-CN" sz="1100" dirty="0">
                <a:sym typeface="+mn-ea"/>
              </a:rPr>
              <a:t>IT</a:t>
            </a:r>
            <a:r>
              <a:rPr lang="zh-CN" altLang="en-US" sz="1100" dirty="0">
                <a:sym typeface="+mn-ea"/>
              </a:rPr>
              <a:t>公司多，活动多，福利好，</a:t>
            </a:r>
            <a:r>
              <a:rPr lang="zh-CN" altLang="en-US" sz="1100" dirty="0"/>
              <a:t>公司人文气息好，关心员工各种问题，但晋升慢，涨薪慢，对工作年限限制太死。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100" dirty="0"/>
          </a:p>
          <a:p>
            <a:pPr indent="0">
              <a:buFont typeface="Wingdings" panose="05000000000000000000" charset="0"/>
              <a:buNone/>
            </a:pP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7920" y="4335145"/>
            <a:ext cx="2300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互联网大厂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2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200" dirty="0"/>
              <a:t>KPI</a:t>
            </a:r>
            <a:r>
              <a:rPr lang="zh-CN" altLang="en-US" sz="1200" dirty="0"/>
              <a:t>文化，向上管理，快速迭代。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2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海量数据，各种高并发场景，互联网分布式技术。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2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钱多活动多，年轻，环境相对自由，涨薪快，跳槽容易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40125" y="3314065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04405" y="3244850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vs</a:t>
            </a:r>
          </a:p>
        </p:txBody>
      </p:sp>
      <p:sp>
        <p:nvSpPr>
          <p:cNvPr id="14" name="右大括号 13"/>
          <p:cNvSpPr/>
          <p:nvPr/>
        </p:nvSpPr>
        <p:spPr>
          <a:xfrm rot="5400000">
            <a:off x="5345430" y="1229360"/>
            <a:ext cx="845820" cy="2345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 rot="5400000">
            <a:off x="1624330" y="1029335"/>
            <a:ext cx="845820" cy="2345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5400000">
            <a:off x="8832215" y="1230630"/>
            <a:ext cx="845820" cy="2345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80" y="856615"/>
            <a:ext cx="10968990" cy="446405"/>
          </a:xfrm>
        </p:spPr>
        <p:txBody>
          <a:bodyPr>
            <a:normAutofit fontScale="90000"/>
          </a:bodyPr>
          <a:lstStyle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校招</a:t>
            </a:r>
            <a:r>
              <a:rPr lang="en-US" altLang="zh-CN">
                <a:sym typeface="+mn-ea"/>
              </a:rPr>
              <a:t> &amp;&amp; </a:t>
            </a:r>
            <a:r>
              <a:rPr lang="zh-CN" altLang="en-US">
                <a:sym typeface="+mn-ea"/>
              </a:rPr>
              <a:t>社招经验</a:t>
            </a:r>
            <a:br>
              <a:rPr lang="zh-CN" altLang="en-US"/>
            </a:br>
            <a:br>
              <a:rPr lang="zh-CN" altLang="en-US"/>
            </a:br>
            <a:endParaRPr lang="zh-CN" altLang="en-US" sz="11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5155" y="1972945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校招</a:t>
            </a:r>
          </a:p>
        </p:txBody>
      </p:sp>
      <p:sp>
        <p:nvSpPr>
          <p:cNvPr id="9" name="矩形 8"/>
          <p:cNvSpPr/>
          <p:nvPr/>
        </p:nvSpPr>
        <p:spPr>
          <a:xfrm>
            <a:off x="1875155" y="4420235"/>
            <a:ext cx="131445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社招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22675" y="2384425"/>
            <a:ext cx="790829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特长（比赛，开源贡献，动手能力（技术功底），顶级论文）+ 潜力（学历，成绩，实习经验，基本功）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22675" y="4549140"/>
            <a:ext cx="80676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 方向匹配（项目，大厂经验，专业技能）+ 能力过关（开源作品，开源贡献，业界影响力，基本功）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技术修炼经验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不要怕麻烦，不要随便问别人，学会自己思考，比如查</a:t>
            </a:r>
            <a:r>
              <a:rPr lang="en-US" altLang="zh-CN"/>
              <a:t>man</a:t>
            </a:r>
            <a:r>
              <a:rPr lang="zh-CN" altLang="en-US"/>
              <a:t>手册，查</a:t>
            </a:r>
            <a:r>
              <a:rPr lang="en-US" altLang="zh-CN"/>
              <a:t>RFC</a:t>
            </a:r>
            <a:r>
              <a:rPr lang="zh-CN" altLang="en-US"/>
              <a:t>等</a:t>
            </a:r>
          </a:p>
          <a:p>
            <a:endParaRPr lang="zh-CN" altLang="en-US"/>
          </a:p>
          <a:p>
            <a:r>
              <a:rPr lang="zh-CN" altLang="en-US"/>
              <a:t>寻找问题的根因，高手是如何炼成的。</a:t>
            </a:r>
          </a:p>
          <a:p>
            <a:endParaRPr lang="zh-CN" altLang="en-US"/>
          </a:p>
          <a:p>
            <a:r>
              <a:rPr lang="zh-CN" altLang="en-US"/>
              <a:t>学会针对性收集资料，难点知识逐个攻破，最后闭环连成面，形成自己知识结构。</a:t>
            </a:r>
          </a:p>
          <a:p>
            <a:pPr marL="0" indent="0">
              <a:buNone/>
            </a:pPr>
            <a:r>
              <a:rPr lang="zh-CN" altLang="en-US"/>
              <a:t>、</a:t>
            </a:r>
          </a:p>
          <a:p>
            <a:r>
              <a:rPr lang="en-US" altLang="zh-CN"/>
              <a:t>28</a:t>
            </a:r>
            <a:r>
              <a:rPr lang="zh-CN" altLang="en-US"/>
              <a:t>定律：用20%时间掌握80%核心知识</a:t>
            </a:r>
            <a:r>
              <a:rPr lang="en-US" altLang="zh-CN"/>
              <a:t> </a:t>
            </a:r>
            <a:r>
              <a:rPr lang="zh-CN" altLang="en-US"/>
              <a:t>可以成为技术高手，但要成为权威专家，可能需要花</a:t>
            </a:r>
            <a:r>
              <a:rPr lang="en-US" altLang="zh-CN"/>
              <a:t>200%</a:t>
            </a:r>
            <a:r>
              <a:rPr lang="zh-CN" altLang="en-US"/>
              <a:t>时间去完成剩余</a:t>
            </a:r>
            <a:r>
              <a:rPr lang="en-US" altLang="zh-CN"/>
              <a:t>20%</a:t>
            </a:r>
            <a:r>
              <a:rPr lang="zh-CN" altLang="en-US"/>
              <a:t>的知识。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职场心得总结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28</a:t>
            </a:r>
            <a:r>
              <a:rPr lang="zh-CN" altLang="en-US" dirty="0"/>
              <a:t>定律：用20%时间完成80%重要的工作，先深度再广度</a:t>
            </a:r>
          </a:p>
          <a:p>
            <a:endParaRPr lang="zh-CN" altLang="en-US" dirty="0"/>
          </a:p>
          <a:p>
            <a:r>
              <a:rPr lang="zh-CN" altLang="en-US" dirty="0"/>
              <a:t>大厂优秀员工：优秀 = 高效能 + 高质量 + 可持续！</a:t>
            </a:r>
          </a:p>
          <a:p>
            <a:endParaRPr lang="zh-CN" altLang="en-US" dirty="0"/>
          </a:p>
          <a:p>
            <a:r>
              <a:rPr lang="zh-CN" altLang="en-US" dirty="0"/>
              <a:t>大局观：</a:t>
            </a:r>
          </a:p>
          <a:p>
            <a:pPr marL="0" indent="0">
              <a:buNone/>
            </a:pPr>
            <a:r>
              <a:rPr lang="zh-CN" altLang="en-US" dirty="0"/>
              <a:t>（1）提升自身对部门</a:t>
            </a:r>
          </a:p>
          <a:p>
            <a:pPr marL="0" indent="0">
              <a:buNone/>
            </a:pPr>
            <a:r>
              <a:rPr lang="zh-CN" altLang="en-US" dirty="0"/>
              <a:t>的了解。从只能看到手头工作，到对部门发展历程及未来目标有了更加深入且立体的了解。其次要对整个行业领域有更多了解，扩大自己的视野，在设计方案能积极提出业界主流方案供团队参考。</a:t>
            </a:r>
          </a:p>
          <a:p>
            <a:pPr marL="0" indent="0">
              <a:buNone/>
            </a:pPr>
            <a:r>
              <a:rPr lang="zh-CN" altLang="en-US" dirty="0"/>
              <a:t>（2）拥有owner责任意识，对项目牵扯各个组件和资源进行梳理，一定要围绕目标，协调好资源（包括需要配合的同事），"推动"大家一起齐心协力完成项目，只有项目顺利完成，你的贡献会更有意义。</a:t>
            </a:r>
          </a:p>
          <a:p>
            <a:pPr marL="0" indent="0">
              <a:buNone/>
            </a:pPr>
            <a:r>
              <a:rPr lang="zh-CN" altLang="en-US" dirty="0"/>
              <a:t>（3）明确任务整体目标，在每项任务的前期（调研，设计方案，评审方案等）、中期（开发，调试，测试）和后期（灰度上线，运营，监控，指标等）该如何进行都有明确计划，并及时跟踪进展和反馈风险。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631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Wingdings</vt:lpstr>
      <vt:lpstr>Office 主题​​</vt:lpstr>
      <vt:lpstr>极客重生分享-1期</vt:lpstr>
      <vt:lpstr>目录</vt:lpstr>
      <vt:lpstr>重要的工作经历介绍 </vt:lpstr>
      <vt:lpstr>互联网 &amp;&amp; IT行业现状    腾讯 阿里 字节 百度 美团 快手...      华为 小米 芯片类公司 …     诺基亚,爱立信,苹果，微软，google，亚马逊</vt:lpstr>
      <vt:lpstr> 校招 &amp;&amp; 社招经验  </vt:lpstr>
      <vt:lpstr>技术修炼经验 </vt:lpstr>
      <vt:lpstr>职场心得总结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极客重生分享-1期</dc:title>
  <dc:creator>alawnfeng(冯荣)</dc:creator>
  <cp:lastModifiedBy>T163054</cp:lastModifiedBy>
  <cp:revision>184</cp:revision>
  <dcterms:created xsi:type="dcterms:W3CDTF">2019-06-19T02:08:00Z</dcterms:created>
  <dcterms:modified xsi:type="dcterms:W3CDTF">2021-11-14T08:35:47Z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6F3542614C5843B19E6C3222EB60F29B</vt:lpwstr>
  </property>
</Properties>
</file>