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4" r:id="rId3"/>
    <p:sldId id="332" r:id="rId4"/>
    <p:sldId id="275" r:id="rId5"/>
    <p:sldId id="310" r:id="rId6"/>
    <p:sldId id="306" r:id="rId7"/>
    <p:sldId id="315" r:id="rId8"/>
    <p:sldId id="307" r:id="rId9"/>
    <p:sldId id="316" r:id="rId10"/>
    <p:sldId id="317" r:id="rId11"/>
    <p:sldId id="328" r:id="rId12"/>
    <p:sldId id="298" r:id="rId13"/>
    <p:sldId id="311" r:id="rId14"/>
    <p:sldId id="314" r:id="rId15"/>
    <p:sldId id="331" r:id="rId16"/>
    <p:sldId id="330" r:id="rId17"/>
    <p:sldId id="312" r:id="rId18"/>
    <p:sldId id="308" r:id="rId19"/>
    <p:sldId id="323" r:id="rId20"/>
    <p:sldId id="325" r:id="rId21"/>
    <p:sldId id="326" r:id="rId22"/>
    <p:sldId id="327" r:id="rId23"/>
    <p:sldId id="324" r:id="rId24"/>
    <p:sldId id="309" r:id="rId25"/>
    <p:sldId id="329" r:id="rId26"/>
    <p:sldId id="333" r:id="rId27"/>
    <p:sldId id="335" r:id="rId28"/>
    <p:sldId id="337" r:id="rId29"/>
    <p:sldId id="338" r:id="rId30"/>
    <p:sldId id="334" r:id="rId31"/>
    <p:sldId id="336" r:id="rId32"/>
    <p:sldId id="313" r:id="rId33"/>
    <p:sldId id="339" r:id="rId34"/>
    <p:sldId id="305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8: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40046" y="3347764"/>
              <a:ext cx="2550576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Virtual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8: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Virtual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Let’s check if the XRTK Package has been installed successfully.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‘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’ option on the toolbar.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Look for the ‘XR’ option and see if you have the XR </a:t>
            </a:r>
            <a:r>
              <a:rPr lang="en-US" sz="2000" dirty="0" err="1">
                <a:latin typeface="Bahnschrift" panose="020B0502040204020203" pitchFamily="34" charset="0"/>
              </a:rPr>
              <a:t>gameobjects</a:t>
            </a:r>
            <a:r>
              <a:rPr lang="en-US" sz="2000" dirty="0">
                <a:latin typeface="Bahnschrift" panose="020B0502040204020203" pitchFamily="34" charset="0"/>
              </a:rPr>
              <a:t> available to create.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0646F-0AFF-4C1E-8098-78455D09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423988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221E2B-0C00-4443-84DB-FC362D51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378" y="1455862"/>
            <a:ext cx="7099621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XRTK Package is installed successfully, we need to set our project to be an XR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so, go to the Project Settings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‘XR Plugin Management’ page and click Install.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5101244" y="5544588"/>
            <a:ext cx="1906385" cy="18288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3394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Basics of VR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604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Developing a VR experience will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rely heavily on the physics system </a:t>
            </a:r>
            <a:r>
              <a:rPr lang="en-US" sz="2400" dirty="0">
                <a:latin typeface="Bahnschrift" panose="020B0502040204020203" pitchFamily="34" charset="0"/>
              </a:rPr>
              <a:t>of Unity.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Mechanics of a VR experience typically include: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Picking up &amp; putting down things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Moving objects by grabbing them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Interacting with objects</a:t>
            </a:r>
            <a:endParaRPr lang="en-US" sz="1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XRTK gives us the ability to implement these mechanics with its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Interactors and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system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 will refer to objects in our scene that can be picked up, pressed, moved, etc.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Interactors will refer to what picks up/presses/moves those objects.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Usually our hands/controllers</a:t>
            </a:r>
          </a:p>
        </p:txBody>
      </p:sp>
    </p:spTree>
    <p:extLst>
      <p:ext uri="{BB962C8B-B14F-4D97-AF65-F5344CB8AC3E}">
        <p14:creationId xmlns:p14="http://schemas.microsoft.com/office/powerpoint/2010/main" val="49747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424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a new scene, first add a plane that will act as the ground for your VR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create a cube object, and add a </a:t>
            </a:r>
            <a:r>
              <a:rPr lang="en-US" sz="2400" dirty="0" err="1">
                <a:latin typeface="Bahnschrift" panose="020B0502040204020203" pitchFamily="34" charset="0"/>
              </a:rPr>
              <a:t>Rigidibody</a:t>
            </a:r>
            <a:r>
              <a:rPr lang="en-US" sz="2400" dirty="0">
                <a:latin typeface="Bahnschrift" panose="020B0502040204020203" pitchFamily="34" charset="0"/>
              </a:rPr>
              <a:t> component to it.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be trying to grab and move this cube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E904-BA60-4B7B-9106-09B95744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18" y="3935068"/>
            <a:ext cx="7024382" cy="29229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79239-CF3B-47DE-91EE-FEB1743C7FCC}"/>
              </a:ext>
            </a:extLst>
          </p:cNvPr>
          <p:cNvSpPr txBox="1">
            <a:spLocks/>
          </p:cNvSpPr>
          <p:nvPr/>
        </p:nvSpPr>
        <p:spPr>
          <a:xfrm>
            <a:off x="838200" y="4015046"/>
            <a:ext cx="4240876" cy="233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The default Camera can be deleted as well.</a:t>
            </a: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3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389690" cy="4433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basic cube in the scene, we can start to make it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so, select the cube and go to its Inspector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‘Add Component’ and look for the component called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‘XR Grab Interactable’. </a:t>
            </a:r>
            <a:r>
              <a:rPr lang="en-US" sz="2400" dirty="0">
                <a:latin typeface="Bahnschrift" panose="020B0502040204020203" pitchFamily="34" charset="0"/>
              </a:rPr>
              <a:t>Select it once it is found.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a component provided by XRTK that marks whatever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it is on as something that can be grabbed by a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5082-0B09-D043-9788-C637A10B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0" y="1448498"/>
            <a:ext cx="2964110" cy="54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7657407" cy="508738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Hierarchy window, right click and select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XR &gt; XR Rig (Action-based)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adds 2 objects in your scene: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XR Rig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XR Interaction Manager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 Rig is a default set-up from XRTK that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our users will use to interact with objects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It comes with 2 Interactors (our controllers) that we can use to act on </a:t>
            </a:r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 Interaction Manager handles the interactions between Interactor and Interactable.</a:t>
            </a:r>
          </a:p>
          <a:p>
            <a:pPr lvl="1"/>
            <a:r>
              <a:rPr lang="en-US" sz="2200" dirty="0">
                <a:latin typeface="Bahnschrift" panose="020B0502040204020203" pitchFamily="34" charset="0"/>
              </a:rPr>
              <a:t>This object is absolutely necessary and must be in the scene for your interactions to work.</a:t>
            </a:r>
            <a:br>
              <a:rPr lang="en-US" sz="2200" dirty="0">
                <a:latin typeface="Bahnschrift" panose="020B0502040204020203" pitchFamily="34" charset="0"/>
              </a:rPr>
            </a:br>
            <a:endParaRPr lang="en-US" sz="15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4C19F-F0B4-4BE1-A373-434A7BE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34" y="1537855"/>
            <a:ext cx="3601966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75951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Types of VR Headset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2 broad types of VR headsets available now.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Tethered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Untethered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MIT is using millimeter wave technology to make VR headsets wireless |  TechSpot">
            <a:extLst>
              <a:ext uri="{FF2B5EF4-FFF2-40B4-BE49-F238E27FC236}">
                <a16:creationId xmlns:a16="http://schemas.microsoft.com/office/drawing/2014/main" id="{08E05B53-6D46-49EC-B335-BA39EE7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56" y="3017520"/>
            <a:ext cx="3355034" cy="30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[webp-to-jpg output image]">
            <a:extLst>
              <a:ext uri="{FF2B5EF4-FFF2-40B4-BE49-F238E27FC236}">
                <a16:creationId xmlns:a16="http://schemas.microsoft.com/office/drawing/2014/main" id="{FB6F44BF-0822-4352-B395-050732D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17520"/>
            <a:ext cx="5376197" cy="30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2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Tethered headsets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must be connected to a computer</a:t>
            </a:r>
            <a:r>
              <a:rPr lang="en-US" sz="2400" dirty="0">
                <a:latin typeface="Bahnschrift" panose="020B0502040204020203" pitchFamily="34" charset="0"/>
              </a:rPr>
              <a:t> to be used.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this way, the computer usually handles the backend work and leaves the headset to only display graphics.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generally results in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tethered headsets being able to run higher end applications</a:t>
            </a:r>
            <a:r>
              <a:rPr lang="en-US" sz="2400" dirty="0">
                <a:latin typeface="Bahnschrift" panose="020B0502040204020203" pitchFamily="34" charset="0"/>
              </a:rPr>
              <a:t> (with more intense graphics, effects, physics, etc.) with lesser lag.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the connected computer will handle most of the calculations and workload.</a:t>
            </a:r>
          </a:p>
        </p:txBody>
      </p:sp>
    </p:spTree>
    <p:extLst>
      <p:ext uri="{BB962C8B-B14F-4D97-AF65-F5344CB8AC3E}">
        <p14:creationId xmlns:p14="http://schemas.microsoft.com/office/powerpoint/2010/main" val="6116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Virtual Reality (VR) refers to using technology to create virtual environments and placing users in those environments.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Specialized headsets are worn by users to block out the real world and increase the immersion of the experience.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F7BDA0-1BBF-4033-A38C-D3E93E626048}"/>
              </a:ext>
            </a:extLst>
          </p:cNvPr>
          <p:cNvGrpSpPr/>
          <p:nvPr/>
        </p:nvGrpSpPr>
        <p:grpSpPr>
          <a:xfrm>
            <a:off x="729653" y="3893830"/>
            <a:ext cx="10732693" cy="2288552"/>
            <a:chOff x="118203" y="3893830"/>
            <a:chExt cx="10732693" cy="228855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85325-F547-4EEC-B628-8CDF0097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598" y="3898860"/>
              <a:ext cx="3423087" cy="227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SH 2018: Year of the VR – A Breakdown of New Virtual Training  Opportunities From the Exhibit Floor | HealthySimulation.com">
              <a:extLst>
                <a:ext uri="{FF2B5EF4-FFF2-40B4-BE49-F238E27FC236}">
                  <a16:creationId xmlns:a16="http://schemas.microsoft.com/office/drawing/2014/main" id="{549020AD-420C-4AF3-8A67-8EB00E549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0" r="10824"/>
            <a:stretch/>
          </p:blipFill>
          <p:spPr bwMode="auto">
            <a:xfrm>
              <a:off x="7599800" y="3898856"/>
              <a:ext cx="3251096" cy="228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201;p21">
              <a:extLst>
                <a:ext uri="{FF2B5EF4-FFF2-40B4-BE49-F238E27FC236}">
                  <a16:creationId xmlns:a16="http://schemas.microsoft.com/office/drawing/2014/main" id="{F586D6DF-0FA3-48A3-A077-271DEBDA902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203" y="3893830"/>
              <a:ext cx="4052280" cy="22835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However, that is one of the main cons of tethered headsets.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More cost (because of the computer) to run a VR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Tethered headsets also typically come with additional hardware called base stations.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base stations are used to track the position of the user in the real world.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means more physical space is needed.</a:t>
            </a:r>
          </a:p>
        </p:txBody>
      </p:sp>
      <p:pic>
        <p:nvPicPr>
          <p:cNvPr id="2050" name="Picture 2" descr="How to Set Up Your Vive Base Stations for Cabled Sync | Tom&amp;#39;s Guide Forum">
            <a:extLst>
              <a:ext uri="{FF2B5EF4-FFF2-40B4-BE49-F238E27FC236}">
                <a16:creationId xmlns:a16="http://schemas.microsoft.com/office/drawing/2014/main" id="{8AFAD7CE-DB15-4599-AD0A-08A66AA4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97" y="4235284"/>
            <a:ext cx="4318895" cy="24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2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Untethered headsets are standalone, and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do not need a computer to be connected</a:t>
            </a:r>
            <a:r>
              <a:rPr lang="en-US" sz="2400" dirty="0">
                <a:latin typeface="Bahnschrift" panose="020B0502040204020203" pitchFamily="34" charset="0"/>
              </a:rPr>
              <a:t> to run.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means that the headsets will handle all the work when running a VR application.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An untethered headset also saves on space and cost because no additional hardware is needed to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5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Because an untethered headset will handle all the work, it also means that it will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not be able to handle more intense applications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partly due to ergonomics. Untethered headsets must be lightweight enough that users do not get fatigued when using them.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For it to be lightweight and compact, the hardware used must be much smaller and thus not as powerful.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Untethered headsets run on battery power and need to be charged regularly so that it does not run out of power while in use.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Battery issues (e.g. leaks, short lifespan) might also surface in the long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Available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this assignment, the school has both kinds of headsets available for loan.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headsets available are: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Untethered: Oculus Quest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Tethered: Samsung Odyssey+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both headsets will not be able to be used with Mac devices.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 workaround would be to install Windows OS using bootcamp.</a:t>
            </a:r>
          </a:p>
        </p:txBody>
      </p:sp>
    </p:spTree>
    <p:extLst>
      <p:ext uri="{BB962C8B-B14F-4D97-AF65-F5344CB8AC3E}">
        <p14:creationId xmlns:p14="http://schemas.microsoft.com/office/powerpoint/2010/main" val="203153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 People, 1 Headset?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Because of the physical limitations, not every group member will have the chance to work with the headset.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makes it hard to test features that are developed by a member who does not have the headset.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No, this does not mean that the headset carrier tanks the whole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test VR features without a VR headset, we can use the XRTK Device Simulator.</a:t>
            </a:r>
          </a:p>
        </p:txBody>
      </p:sp>
    </p:spTree>
    <p:extLst>
      <p:ext uri="{BB962C8B-B14F-4D97-AF65-F5344CB8AC3E}">
        <p14:creationId xmlns:p14="http://schemas.microsoft.com/office/powerpoint/2010/main" val="342034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FFDACB-15D3-4C4B-BF02-9A324DAC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82" y="1455862"/>
            <a:ext cx="7101218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use the Simulator Rig, we must first set up the Input Actions that it needs.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Look for ‘XR Interaction Toolkit’ in the Package Manager.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Expand the ‘Samples’ option, then import the ‘Default Input Actions’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import is complete, we can set up our </a:t>
            </a:r>
            <a:r>
              <a:rPr lang="en-US" sz="2400">
                <a:latin typeface="Bahnschrift" panose="020B0502040204020203" pitchFamily="34" charset="0"/>
              </a:rPr>
              <a:t>Input Actions.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68393" y="4305993"/>
            <a:ext cx="1989512" cy="86452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3095B-9573-2D44-860E-71473976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44" y="1451856"/>
            <a:ext cx="7708156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38985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Go back to your Project Settings window, and navigate to Preset Manager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should two new presets labeled “XRI Default Right/Left Controller”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Add “Right” and ”Left” as the filters for each preset.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6598984" y="2703697"/>
            <a:ext cx="5593016" cy="6519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36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What the ”Default Input Actions” package does is link certain VR actions (e.g. grabbing, triggering, moving, etc.) to traditional mouse and keyboard input (instead of the VR headset &amp; controllers).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importing it into our project, we can link the XR Rig to our keyboard and mouse and control it in that way.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Unity requires us to delete the existing XR Rig and XR Input Manager and recreate them. </a:t>
            </a:r>
          </a:p>
        </p:txBody>
      </p:sp>
    </p:spTree>
    <p:extLst>
      <p:ext uri="{BB962C8B-B14F-4D97-AF65-F5344CB8AC3E}">
        <p14:creationId xmlns:p14="http://schemas.microsoft.com/office/powerpoint/2010/main" val="2614608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B9560-72ED-1D45-AE00-C6B13EF7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1657654"/>
            <a:ext cx="5526024" cy="5200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827776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recreating the XR Rig and XR Interaction Manager objects, select the XR Rig object.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Go to its Inspector window and click Add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Search for “Input Action Manager”, and select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13528" y="5421561"/>
            <a:ext cx="2448375" cy="14364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44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421368" cy="14731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the component is added, you will notice a variable named “Action Assets”.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‘+’ icon, and look for “XRI Default Input Actions”.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129BC-F99A-C646-B12A-DE511BE1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14" y="3163824"/>
            <a:ext cx="4353850" cy="36941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97CFDF-4063-0146-A2CD-4FFD79EBAB3F}"/>
              </a:ext>
            </a:extLst>
          </p:cNvPr>
          <p:cNvGrpSpPr/>
          <p:nvPr/>
        </p:nvGrpSpPr>
        <p:grpSpPr>
          <a:xfrm>
            <a:off x="7846396" y="3163824"/>
            <a:ext cx="4345604" cy="3694176"/>
            <a:chOff x="5499100" y="3163824"/>
            <a:chExt cx="4345604" cy="36941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346AC7-CE76-FB47-98B7-C4555866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100" y="3163824"/>
              <a:ext cx="4345604" cy="36941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5625776" y="6309360"/>
              <a:ext cx="4218928" cy="374904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A4093-EF9F-6943-8015-0B7BD8A59F52}"/>
              </a:ext>
            </a:extLst>
          </p:cNvPr>
          <p:cNvCxnSpPr/>
          <p:nvPr/>
        </p:nvCxnSpPr>
        <p:spPr>
          <a:xfrm>
            <a:off x="7031736" y="5010912"/>
            <a:ext cx="484632" cy="0"/>
          </a:xfrm>
          <a:prstGeom prst="straightConnector1">
            <a:avLst/>
          </a:prstGeom>
          <a:ln w="57150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Why VR?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VR is quickly gaining a foothold in household entertainment and is no longer just a niche field.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the hardware is getting more accessible and portable, and is now more “digestible” to the everyman.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development process for VR apps is also becoming more streamlined, making it a good time to enter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3182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FFDACB-15D3-4C4B-BF02-9A324DAC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82" y="1455862"/>
            <a:ext cx="7101218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setting up Input Actions, we need to import the ‘XR Device Simulator’ package.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device simulator will read the input from our keyboard and mouse, and tell the XR Rig what to do.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68393" y="4305993"/>
            <a:ext cx="1989512" cy="86452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946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A8E2E-3025-1046-B57D-B2E776B1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369"/>
            <a:ext cx="8881872" cy="2862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7407"/>
            <a:ext cx="10515600" cy="17695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import is completed, go to the Project window and look for a prefab named “XR Device Simulator”.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Drag this prefab into your scene.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will be able to control the XR Rig now with your keyboard and mouse on pressing Play.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3056313" y="1945141"/>
            <a:ext cx="665295" cy="7523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83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77827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Controlling the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Controlling the Camera: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X and Y: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Click and drag right mouse button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Z: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Scroll up/down</a:t>
            </a:r>
          </a:p>
          <a:p>
            <a:pPr lvl="2"/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Controlling the Hands: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the X and Y: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move the mouse.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Z: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scroll the </a:t>
            </a:r>
            <a:r>
              <a:rPr lang="en-US" sz="1600" dirty="0" err="1">
                <a:latin typeface="Bahnschrift" panose="020B0502040204020203" pitchFamily="34" charset="0"/>
              </a:rPr>
              <a:t>mousewheel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Rotating the ‘Hand’: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move the mouse while holding the </a:t>
            </a:r>
            <a:r>
              <a:rPr lang="en-US" sz="1600" dirty="0" err="1">
                <a:latin typeface="Bahnschrift" panose="020B0502040204020203" pitchFamily="34" charset="0"/>
              </a:rPr>
              <a:t>mousewheel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Grabbing an object: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Press and hold G while the Interactor Ray intersects the Interactable.</a:t>
            </a:r>
          </a:p>
          <a:p>
            <a:pPr lvl="2"/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34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create VR experiences in Unity with the help of the XRTK package.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XRTK Package gives us Interactors (e.g. XR Rig), and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(e.g. Grab Interactable) that allows us to build simple VR Interactions.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XRTK also provides a XR Device Simulator that allows us to test features without the use of a VR Headset.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Discuss within your groups, which VR headset you would like to try.</a:t>
            </a:r>
          </a:p>
          <a:p>
            <a:pPr lvl="1"/>
            <a:r>
              <a:rPr lang="en-US" sz="2000">
                <a:latin typeface="Bahnschrift" panose="020B0502040204020203" pitchFamily="34" charset="0"/>
              </a:rPr>
              <a:t>First come first serve!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Start coming up with some ideas for Assignment 2.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Some guidelines: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experience should be educational in nature.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There must be some form of assessment to know whether the user has learned what you want them to learn.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assignment will be combined with DDA. This means that you must use databases in some form to affect the user experience.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E.g. letting users create a profile, then saving what objects are active in the scene.</a:t>
            </a:r>
          </a:p>
        </p:txBody>
      </p:sp>
    </p:spTree>
    <p:extLst>
      <p:ext uri="{BB962C8B-B14F-4D97-AF65-F5344CB8AC3E}">
        <p14:creationId xmlns:p14="http://schemas.microsoft.com/office/powerpoint/2010/main" val="37510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Form groups for Assignment 2.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Set up Unity with XRTK.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XRTK Simulator to create basic VR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891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Assignment 2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Assignment 2 will be done in groups, and the size allocation for each class is as follows: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M01: 5, 5, 6, 6 (2 groups of 5, 2 groups of 6)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M02: 5, 5, 5, 5 (4 groups of 5)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M03: 5, 5, 4 (2 groups of 5, 1 group of 4)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Group sizes are larger this time around because of the hardware limitations.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Take a few minutes to form and sit in your groups.</a:t>
            </a:r>
          </a:p>
        </p:txBody>
      </p:sp>
    </p:spTree>
    <p:extLst>
      <p:ext uri="{BB962C8B-B14F-4D97-AF65-F5344CB8AC3E}">
        <p14:creationId xmlns:p14="http://schemas.microsoft.com/office/powerpoint/2010/main" val="868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create a VR experience, we need to have a project that can communicate with VR headsets.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do that, we will have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install the XRTK plugin </a:t>
            </a:r>
            <a:r>
              <a:rPr lang="en-US" sz="2400" dirty="0">
                <a:latin typeface="Bahnschrift" panose="020B0502040204020203" pitchFamily="34" charset="0"/>
              </a:rPr>
              <a:t>to Unity.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XRTK stands for Extended Reality Toolkit.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toolkit will give Unity the necessary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tools to communicate with a VR headset</a:t>
            </a:r>
            <a:r>
              <a:rPr lang="en-US" sz="2400" dirty="0">
                <a:latin typeface="Bahnschrift" panose="020B0502040204020203" pitchFamily="34" charset="0"/>
              </a:rPr>
              <a:t>, which lets us create our VR project.</a:t>
            </a:r>
          </a:p>
        </p:txBody>
      </p:sp>
    </p:spTree>
    <p:extLst>
      <p:ext uri="{BB962C8B-B14F-4D97-AF65-F5344CB8AC3E}">
        <p14:creationId xmlns:p14="http://schemas.microsoft.com/office/powerpoint/2010/main" val="2586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3D Unity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Navigate to the Package Manager window.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the gear icon and access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Advanced settings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Project Settings window will appear.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DF45A3-A5A8-5845-ABAA-9169BFA546B5}"/>
              </a:ext>
            </a:extLst>
          </p:cNvPr>
          <p:cNvGrpSpPr/>
          <p:nvPr/>
        </p:nvGrpSpPr>
        <p:grpSpPr>
          <a:xfrm>
            <a:off x="5092379" y="1458437"/>
            <a:ext cx="7099621" cy="5034438"/>
            <a:chOff x="5092379" y="1458437"/>
            <a:chExt cx="7099621" cy="50344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82661-7A64-4D13-B4AC-0726B91A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379" y="1458437"/>
              <a:ext cx="7099621" cy="50344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10141528" y="1606926"/>
              <a:ext cx="2050472" cy="54607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731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21FDCC-6F90-416A-A54A-C45C578D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62" y="1458438"/>
            <a:ext cx="7104838" cy="5034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7182197" y="5112326"/>
            <a:ext cx="1620981" cy="28723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5C157-6EBC-4386-B634-92DCF10F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03" y="3070244"/>
            <a:ext cx="3714750" cy="149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5253CB-ECE4-4FB3-9E49-1B7D0BDA9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62" y="1458438"/>
            <a:ext cx="7104838" cy="5074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6020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Project Settings window, make sure you’re at the Package Manager page.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‘Enable Preview Packages’ option.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Toggle the checkbox to enable preview packages.</a:t>
            </a:r>
          </a:p>
          <a:p>
            <a:pPr lvl="1"/>
            <a:r>
              <a:rPr lang="en-US" sz="1800" dirty="0">
                <a:solidFill>
                  <a:srgbClr val="00A79D"/>
                </a:solidFill>
                <a:latin typeface="Bahnschrift" panose="020B0502040204020203" pitchFamily="34" charset="0"/>
              </a:rPr>
              <a:t>Click ‘I understand</a:t>
            </a:r>
            <a:r>
              <a:rPr lang="en-US" sz="1800" dirty="0">
                <a:latin typeface="Bahnschrift" panose="020B0502040204020203" pitchFamily="34" charset="0"/>
              </a:rPr>
              <a:t>’ in the pop up window.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Go back to the Package Manager window</a:t>
            </a:r>
          </a:p>
        </p:txBody>
      </p:sp>
    </p:spTree>
    <p:extLst>
      <p:ext uri="{BB962C8B-B14F-4D97-AF65-F5344CB8AC3E}">
        <p14:creationId xmlns:p14="http://schemas.microsoft.com/office/powerpoint/2010/main" val="13736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82397C-84C9-6B4B-BA54-D72D1EA49EDB}"/>
              </a:ext>
            </a:extLst>
          </p:cNvPr>
          <p:cNvGrpSpPr/>
          <p:nvPr/>
        </p:nvGrpSpPr>
        <p:grpSpPr>
          <a:xfrm>
            <a:off x="5092379" y="1458437"/>
            <a:ext cx="7099621" cy="5034438"/>
            <a:chOff x="5092379" y="1458437"/>
            <a:chExt cx="7099621" cy="503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6D8550-1A1E-4958-B8DE-E5F267CC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379" y="1458437"/>
              <a:ext cx="7099621" cy="50344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5361710" y="1598613"/>
              <a:ext cx="1504603" cy="46294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AAE24-C871-E24C-8E7E-49ACBBAD294E}"/>
              </a:ext>
            </a:extLst>
          </p:cNvPr>
          <p:cNvGrpSpPr/>
          <p:nvPr/>
        </p:nvGrpSpPr>
        <p:grpSpPr>
          <a:xfrm>
            <a:off x="5092378" y="1163754"/>
            <a:ext cx="7099622" cy="5329121"/>
            <a:chOff x="5092378" y="1163754"/>
            <a:chExt cx="7099622" cy="53291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05EA5F-F2C0-4EA6-9E6A-5197215E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378" y="1163754"/>
              <a:ext cx="7099622" cy="532912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CC31D1-5FB1-438F-85A4-1A8218515380}"/>
                </a:ext>
              </a:extLst>
            </p:cNvPr>
            <p:cNvSpPr/>
            <p:nvPr/>
          </p:nvSpPr>
          <p:spPr>
            <a:xfrm>
              <a:off x="9745288" y="5945491"/>
              <a:ext cx="2446712" cy="547384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Unity Registry as the source of Packages.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will see new Preview Packages being listed.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XR Interaction Toolkit.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Select it and click ‘Install’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‘Yes’ in the Warning window.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Unity should close and restart.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4D551A-D1D7-4807-8CD1-905E25E9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47" y="2607165"/>
            <a:ext cx="3714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8640</TotalTime>
  <Words>2033</Words>
  <Application>Microsoft Macintosh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Virtual Reality</vt:lpstr>
      <vt:lpstr>Why VR?</vt:lpstr>
      <vt:lpstr>Lesson Objectives</vt:lpstr>
      <vt:lpstr>Assignment 2 Groups</vt:lpstr>
      <vt:lpstr>Virtual Reality</vt:lpstr>
      <vt:lpstr>Setting up Unity</vt:lpstr>
      <vt:lpstr>Setting up Unity</vt:lpstr>
      <vt:lpstr>Setting up Unity</vt:lpstr>
      <vt:lpstr>Setting up Unity</vt:lpstr>
      <vt:lpstr>Setting up Unity</vt:lpstr>
      <vt:lpstr>Demo Time!</vt:lpstr>
      <vt:lpstr>Basics of VR Development</vt:lpstr>
      <vt:lpstr>Setting up a VR Project</vt:lpstr>
      <vt:lpstr>Setting up a VR Project</vt:lpstr>
      <vt:lpstr>Setting up a VR Project</vt:lpstr>
      <vt:lpstr>Demo Time!</vt:lpstr>
      <vt:lpstr>Types of VR Headset</vt:lpstr>
      <vt:lpstr>Tethered Headsets</vt:lpstr>
      <vt:lpstr>Tethered Headsets</vt:lpstr>
      <vt:lpstr>Untethered Headsets</vt:lpstr>
      <vt:lpstr>Untethered Headsets</vt:lpstr>
      <vt:lpstr>Available Headsets</vt:lpstr>
      <vt:lpstr>5 People, 1 Headset?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Demo Time!</vt:lpstr>
      <vt:lpstr>Controlling the XRTK Simulator</vt:lpstr>
      <vt:lpstr>Summary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CHUA-AZIZ (NP)</cp:lastModifiedBy>
  <cp:revision>433</cp:revision>
  <dcterms:created xsi:type="dcterms:W3CDTF">2020-11-09T15:05:45Z</dcterms:created>
  <dcterms:modified xsi:type="dcterms:W3CDTF">2021-11-26T03:52:08Z</dcterms:modified>
</cp:coreProperties>
</file>