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8062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67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37197"/>
            <a:ext cx="85685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24E9-ADC0-416F-90B8-E52D0F12DCDF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0D88-7AE4-4D22-9491-AABDC11AC4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45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24E9-ADC0-416F-90B8-E52D0F12DCDF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0D88-7AE4-4D22-9491-AABDC11AC4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510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02483"/>
            <a:ext cx="2173635" cy="6406475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3"/>
            <a:ext cx="6394896" cy="64064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24E9-ADC0-416F-90B8-E52D0F12DCDF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0D88-7AE4-4D22-9491-AABDC11AC4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285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24E9-ADC0-416F-90B8-E52D0F12DCDF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0D88-7AE4-4D22-9491-AABDC11AC4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04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1"/>
            <a:ext cx="869453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5"/>
            <a:ext cx="869453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24E9-ADC0-416F-90B8-E52D0F12DCDF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0D88-7AE4-4D22-9491-AABDC11AC4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123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24E9-ADC0-416F-90B8-E52D0F12DCDF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0D88-7AE4-4D22-9491-AABDC11AC4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27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4"/>
            <a:ext cx="8694539" cy="146118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5579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5579" cy="40615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24E9-ADC0-416F-90B8-E52D0F12DCDF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0D88-7AE4-4D22-9491-AABDC11AC4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305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24E9-ADC0-416F-90B8-E52D0F12DCDF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0D88-7AE4-4D22-9491-AABDC11AC4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844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24E9-ADC0-416F-90B8-E52D0F12DCDF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0D88-7AE4-4D22-9491-AABDC11AC4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492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5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24E9-ADC0-416F-90B8-E52D0F12DCDF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0D88-7AE4-4D22-9491-AABDC11AC4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265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5"/>
            <a:ext cx="510331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24E9-ADC0-416F-90B8-E52D0F12DCDF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0D88-7AE4-4D22-9491-AABDC11AC4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182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C24E9-ADC0-416F-90B8-E52D0F12DCDF}" type="datetimeFigureOut">
              <a:rPr lang="nl-NL" smtClean="0"/>
              <a:t>11-10-2021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E0D88-7AE4-4D22-9491-AABDC11AC4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82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hthoek 67">
            <a:extLst>
              <a:ext uri="{FF2B5EF4-FFF2-40B4-BE49-F238E27FC236}">
                <a16:creationId xmlns:a16="http://schemas.microsoft.com/office/drawing/2014/main" id="{C8307489-437A-4C6B-A671-52C77AFEF3DB}"/>
              </a:ext>
            </a:extLst>
          </p:cNvPr>
          <p:cNvSpPr/>
          <p:nvPr/>
        </p:nvSpPr>
        <p:spPr>
          <a:xfrm>
            <a:off x="2699278" y="64632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Rechthoek 68">
            <a:extLst>
              <a:ext uri="{FF2B5EF4-FFF2-40B4-BE49-F238E27FC236}">
                <a16:creationId xmlns:a16="http://schemas.microsoft.com/office/drawing/2014/main" id="{C7349B46-6A29-4B37-9F39-66D86E9300FC}"/>
              </a:ext>
            </a:extLst>
          </p:cNvPr>
          <p:cNvSpPr/>
          <p:nvPr/>
        </p:nvSpPr>
        <p:spPr>
          <a:xfrm>
            <a:off x="3206397" y="646328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hthoek 69">
            <a:extLst>
              <a:ext uri="{FF2B5EF4-FFF2-40B4-BE49-F238E27FC236}">
                <a16:creationId xmlns:a16="http://schemas.microsoft.com/office/drawing/2014/main" id="{FA8057D8-7302-42ED-AF94-48FFF8DE5EE8}"/>
              </a:ext>
            </a:extLst>
          </p:cNvPr>
          <p:cNvSpPr/>
          <p:nvPr/>
        </p:nvSpPr>
        <p:spPr>
          <a:xfrm>
            <a:off x="3717525" y="646328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hthoek 70">
            <a:extLst>
              <a:ext uri="{FF2B5EF4-FFF2-40B4-BE49-F238E27FC236}">
                <a16:creationId xmlns:a16="http://schemas.microsoft.com/office/drawing/2014/main" id="{0CE84A4E-D5BD-42D2-B3E3-57296A1C7000}"/>
              </a:ext>
            </a:extLst>
          </p:cNvPr>
          <p:cNvSpPr/>
          <p:nvPr/>
        </p:nvSpPr>
        <p:spPr>
          <a:xfrm>
            <a:off x="4216255" y="646328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2" name="Rechthoek 71">
            <a:extLst>
              <a:ext uri="{FF2B5EF4-FFF2-40B4-BE49-F238E27FC236}">
                <a16:creationId xmlns:a16="http://schemas.microsoft.com/office/drawing/2014/main" id="{D30A6A95-8A20-408E-8282-404DC1AD6817}"/>
              </a:ext>
            </a:extLst>
          </p:cNvPr>
          <p:cNvSpPr/>
          <p:nvPr/>
        </p:nvSpPr>
        <p:spPr>
          <a:xfrm>
            <a:off x="2699278" y="1059784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hthoek 72">
            <a:extLst>
              <a:ext uri="{FF2B5EF4-FFF2-40B4-BE49-F238E27FC236}">
                <a16:creationId xmlns:a16="http://schemas.microsoft.com/office/drawing/2014/main" id="{33488BE4-60AF-4EDC-BE3E-AA58E5BFA8C1}"/>
              </a:ext>
            </a:extLst>
          </p:cNvPr>
          <p:cNvSpPr/>
          <p:nvPr/>
        </p:nvSpPr>
        <p:spPr>
          <a:xfrm>
            <a:off x="3206397" y="1059784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Rechthoek 73">
            <a:extLst>
              <a:ext uri="{FF2B5EF4-FFF2-40B4-BE49-F238E27FC236}">
                <a16:creationId xmlns:a16="http://schemas.microsoft.com/office/drawing/2014/main" id="{710A4B61-F97A-4E63-B9D3-65DFEFBF27D1}"/>
              </a:ext>
            </a:extLst>
          </p:cNvPr>
          <p:cNvSpPr/>
          <p:nvPr/>
        </p:nvSpPr>
        <p:spPr>
          <a:xfrm>
            <a:off x="3717525" y="1059784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5" name="Rechthoek 74">
            <a:extLst>
              <a:ext uri="{FF2B5EF4-FFF2-40B4-BE49-F238E27FC236}">
                <a16:creationId xmlns:a16="http://schemas.microsoft.com/office/drawing/2014/main" id="{BFDF4CFC-66D7-4A6E-B09D-8565B33BDA1C}"/>
              </a:ext>
            </a:extLst>
          </p:cNvPr>
          <p:cNvSpPr/>
          <p:nvPr/>
        </p:nvSpPr>
        <p:spPr>
          <a:xfrm>
            <a:off x="4220495" y="1059784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hthoek 75">
            <a:extLst>
              <a:ext uri="{FF2B5EF4-FFF2-40B4-BE49-F238E27FC236}">
                <a16:creationId xmlns:a16="http://schemas.microsoft.com/office/drawing/2014/main" id="{C458A3A2-A260-44A1-9E1A-352B4F884DE4}"/>
              </a:ext>
            </a:extLst>
          </p:cNvPr>
          <p:cNvSpPr/>
          <p:nvPr/>
        </p:nvSpPr>
        <p:spPr>
          <a:xfrm>
            <a:off x="2699278" y="1464853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A1E88D61-2308-425A-983F-A17C8F458077}"/>
              </a:ext>
            </a:extLst>
          </p:cNvPr>
          <p:cNvSpPr/>
          <p:nvPr/>
        </p:nvSpPr>
        <p:spPr>
          <a:xfrm>
            <a:off x="3206397" y="1464853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hthoek 77">
            <a:extLst>
              <a:ext uri="{FF2B5EF4-FFF2-40B4-BE49-F238E27FC236}">
                <a16:creationId xmlns:a16="http://schemas.microsoft.com/office/drawing/2014/main" id="{A725FFE6-37FE-43F3-ADB3-0685FEC97FD2}"/>
              </a:ext>
            </a:extLst>
          </p:cNvPr>
          <p:cNvSpPr/>
          <p:nvPr/>
        </p:nvSpPr>
        <p:spPr>
          <a:xfrm>
            <a:off x="3717525" y="146485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Rechthoek 78">
            <a:extLst>
              <a:ext uri="{FF2B5EF4-FFF2-40B4-BE49-F238E27FC236}">
                <a16:creationId xmlns:a16="http://schemas.microsoft.com/office/drawing/2014/main" id="{0102440F-2D76-4FFF-976D-81A696D935FA}"/>
              </a:ext>
            </a:extLst>
          </p:cNvPr>
          <p:cNvSpPr/>
          <p:nvPr/>
        </p:nvSpPr>
        <p:spPr>
          <a:xfrm>
            <a:off x="4216255" y="1464853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0" name="Rechthoek 79">
            <a:extLst>
              <a:ext uri="{FF2B5EF4-FFF2-40B4-BE49-F238E27FC236}">
                <a16:creationId xmlns:a16="http://schemas.microsoft.com/office/drawing/2014/main" id="{E954C270-B6AC-40E8-8510-A7194B085E6F}"/>
              </a:ext>
            </a:extLst>
          </p:cNvPr>
          <p:cNvSpPr/>
          <p:nvPr/>
        </p:nvSpPr>
        <p:spPr>
          <a:xfrm>
            <a:off x="2699278" y="1878310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hthoek 80">
            <a:extLst>
              <a:ext uri="{FF2B5EF4-FFF2-40B4-BE49-F238E27FC236}">
                <a16:creationId xmlns:a16="http://schemas.microsoft.com/office/drawing/2014/main" id="{64B797BD-E7E5-425B-8CA1-B171D6D69C6C}"/>
              </a:ext>
            </a:extLst>
          </p:cNvPr>
          <p:cNvSpPr/>
          <p:nvPr/>
        </p:nvSpPr>
        <p:spPr>
          <a:xfrm>
            <a:off x="3206397" y="1878310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Rechthoek 81">
            <a:extLst>
              <a:ext uri="{FF2B5EF4-FFF2-40B4-BE49-F238E27FC236}">
                <a16:creationId xmlns:a16="http://schemas.microsoft.com/office/drawing/2014/main" id="{F8343856-E8A6-4A80-87B4-6E534C3A0A3F}"/>
              </a:ext>
            </a:extLst>
          </p:cNvPr>
          <p:cNvSpPr/>
          <p:nvPr/>
        </p:nvSpPr>
        <p:spPr>
          <a:xfrm>
            <a:off x="3717525" y="1878310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Rechthoek 82">
            <a:extLst>
              <a:ext uri="{FF2B5EF4-FFF2-40B4-BE49-F238E27FC236}">
                <a16:creationId xmlns:a16="http://schemas.microsoft.com/office/drawing/2014/main" id="{427B4A7A-F1F7-4210-906E-774F20E8A2EC}"/>
              </a:ext>
            </a:extLst>
          </p:cNvPr>
          <p:cNvSpPr/>
          <p:nvPr/>
        </p:nvSpPr>
        <p:spPr>
          <a:xfrm>
            <a:off x="4220495" y="187831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5FD72035-F976-4A94-AEC9-B0EA18B9E8CE}"/>
              </a:ext>
            </a:extLst>
          </p:cNvPr>
          <p:cNvSpPr/>
          <p:nvPr/>
        </p:nvSpPr>
        <p:spPr>
          <a:xfrm>
            <a:off x="4923758" y="67757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Rechthoek 84">
            <a:extLst>
              <a:ext uri="{FF2B5EF4-FFF2-40B4-BE49-F238E27FC236}">
                <a16:creationId xmlns:a16="http://schemas.microsoft.com/office/drawing/2014/main" id="{6C61B8A2-E137-4287-9FB8-1BD175537FEA}"/>
              </a:ext>
            </a:extLst>
          </p:cNvPr>
          <p:cNvSpPr/>
          <p:nvPr/>
        </p:nvSpPr>
        <p:spPr>
          <a:xfrm>
            <a:off x="5430877" y="67757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Rechthoek 85">
            <a:extLst>
              <a:ext uri="{FF2B5EF4-FFF2-40B4-BE49-F238E27FC236}">
                <a16:creationId xmlns:a16="http://schemas.microsoft.com/office/drawing/2014/main" id="{5B2A6E6C-02E5-413E-AD16-3283088DFB0E}"/>
              </a:ext>
            </a:extLst>
          </p:cNvPr>
          <p:cNvSpPr/>
          <p:nvPr/>
        </p:nvSpPr>
        <p:spPr>
          <a:xfrm>
            <a:off x="5942005" y="67757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Rechthoek 86">
            <a:extLst>
              <a:ext uri="{FF2B5EF4-FFF2-40B4-BE49-F238E27FC236}">
                <a16:creationId xmlns:a16="http://schemas.microsoft.com/office/drawing/2014/main" id="{509EB534-1551-4699-88F6-212C41A4C9FC}"/>
              </a:ext>
            </a:extLst>
          </p:cNvPr>
          <p:cNvSpPr/>
          <p:nvPr/>
        </p:nvSpPr>
        <p:spPr>
          <a:xfrm>
            <a:off x="6440735" y="67757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D0E0BC95-6117-4A86-9C90-D5E750EF8CEA}"/>
              </a:ext>
            </a:extLst>
          </p:cNvPr>
          <p:cNvSpPr/>
          <p:nvPr/>
        </p:nvSpPr>
        <p:spPr>
          <a:xfrm>
            <a:off x="4923758" y="1091035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6509A137-5532-41CB-BD28-C0A2D1E27359}"/>
              </a:ext>
            </a:extLst>
          </p:cNvPr>
          <p:cNvSpPr/>
          <p:nvPr/>
        </p:nvSpPr>
        <p:spPr>
          <a:xfrm>
            <a:off x="5430877" y="1091035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Rechthoek 89">
            <a:extLst>
              <a:ext uri="{FF2B5EF4-FFF2-40B4-BE49-F238E27FC236}">
                <a16:creationId xmlns:a16="http://schemas.microsoft.com/office/drawing/2014/main" id="{59D14C6D-38D0-4221-9430-AD4BDC130918}"/>
              </a:ext>
            </a:extLst>
          </p:cNvPr>
          <p:cNvSpPr/>
          <p:nvPr/>
        </p:nvSpPr>
        <p:spPr>
          <a:xfrm>
            <a:off x="5942005" y="1091035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Rechthoek 90">
            <a:extLst>
              <a:ext uri="{FF2B5EF4-FFF2-40B4-BE49-F238E27FC236}">
                <a16:creationId xmlns:a16="http://schemas.microsoft.com/office/drawing/2014/main" id="{85F73957-B3C0-4FF9-AFFB-B98E3D2A1371}"/>
              </a:ext>
            </a:extLst>
          </p:cNvPr>
          <p:cNvSpPr/>
          <p:nvPr/>
        </p:nvSpPr>
        <p:spPr>
          <a:xfrm>
            <a:off x="6444976" y="1091035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Rechthoek 91">
            <a:extLst>
              <a:ext uri="{FF2B5EF4-FFF2-40B4-BE49-F238E27FC236}">
                <a16:creationId xmlns:a16="http://schemas.microsoft.com/office/drawing/2014/main" id="{F497A660-3558-4A24-9461-CFD880DDBB2F}"/>
              </a:ext>
            </a:extLst>
          </p:cNvPr>
          <p:cNvSpPr/>
          <p:nvPr/>
        </p:nvSpPr>
        <p:spPr>
          <a:xfrm>
            <a:off x="4923758" y="149610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Rechthoek 92">
            <a:extLst>
              <a:ext uri="{FF2B5EF4-FFF2-40B4-BE49-F238E27FC236}">
                <a16:creationId xmlns:a16="http://schemas.microsoft.com/office/drawing/2014/main" id="{FC99B8D3-81CA-4F67-9921-3DE591733072}"/>
              </a:ext>
            </a:extLst>
          </p:cNvPr>
          <p:cNvSpPr/>
          <p:nvPr/>
        </p:nvSpPr>
        <p:spPr>
          <a:xfrm>
            <a:off x="5430877" y="149610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Rechthoek 93">
            <a:extLst>
              <a:ext uri="{FF2B5EF4-FFF2-40B4-BE49-F238E27FC236}">
                <a16:creationId xmlns:a16="http://schemas.microsoft.com/office/drawing/2014/main" id="{60368D6B-C3C3-46EC-8FBF-D60605E7FB2C}"/>
              </a:ext>
            </a:extLst>
          </p:cNvPr>
          <p:cNvSpPr/>
          <p:nvPr/>
        </p:nvSpPr>
        <p:spPr>
          <a:xfrm>
            <a:off x="5942005" y="149610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Rechthoek 94">
            <a:extLst>
              <a:ext uri="{FF2B5EF4-FFF2-40B4-BE49-F238E27FC236}">
                <a16:creationId xmlns:a16="http://schemas.microsoft.com/office/drawing/2014/main" id="{8DD1DC06-DF24-44F8-B3F2-D762BD9EB596}"/>
              </a:ext>
            </a:extLst>
          </p:cNvPr>
          <p:cNvSpPr/>
          <p:nvPr/>
        </p:nvSpPr>
        <p:spPr>
          <a:xfrm>
            <a:off x="6440735" y="1496103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Rechthoek 95">
            <a:extLst>
              <a:ext uri="{FF2B5EF4-FFF2-40B4-BE49-F238E27FC236}">
                <a16:creationId xmlns:a16="http://schemas.microsoft.com/office/drawing/2014/main" id="{A07E5959-7ABE-4CB8-BBE7-2DA43F258EDA}"/>
              </a:ext>
            </a:extLst>
          </p:cNvPr>
          <p:cNvSpPr/>
          <p:nvPr/>
        </p:nvSpPr>
        <p:spPr>
          <a:xfrm>
            <a:off x="4923758" y="190956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Rechthoek 96">
            <a:extLst>
              <a:ext uri="{FF2B5EF4-FFF2-40B4-BE49-F238E27FC236}">
                <a16:creationId xmlns:a16="http://schemas.microsoft.com/office/drawing/2014/main" id="{82DDC29A-1BF1-46FA-B663-E06286257A0D}"/>
              </a:ext>
            </a:extLst>
          </p:cNvPr>
          <p:cNvSpPr/>
          <p:nvPr/>
        </p:nvSpPr>
        <p:spPr>
          <a:xfrm>
            <a:off x="5430877" y="190956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Rechthoek 97">
            <a:extLst>
              <a:ext uri="{FF2B5EF4-FFF2-40B4-BE49-F238E27FC236}">
                <a16:creationId xmlns:a16="http://schemas.microsoft.com/office/drawing/2014/main" id="{95E23523-2645-42F1-8587-C77E83CBB937}"/>
              </a:ext>
            </a:extLst>
          </p:cNvPr>
          <p:cNvSpPr/>
          <p:nvPr/>
        </p:nvSpPr>
        <p:spPr>
          <a:xfrm>
            <a:off x="5942005" y="190956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" name="Rechthoek 98">
            <a:extLst>
              <a:ext uri="{FF2B5EF4-FFF2-40B4-BE49-F238E27FC236}">
                <a16:creationId xmlns:a16="http://schemas.microsoft.com/office/drawing/2014/main" id="{11903ABD-99EC-4BEB-819B-20D507415198}"/>
              </a:ext>
            </a:extLst>
          </p:cNvPr>
          <p:cNvSpPr/>
          <p:nvPr/>
        </p:nvSpPr>
        <p:spPr>
          <a:xfrm>
            <a:off x="6444976" y="1909560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" name="Rechthoek 99">
            <a:extLst>
              <a:ext uri="{FF2B5EF4-FFF2-40B4-BE49-F238E27FC236}">
                <a16:creationId xmlns:a16="http://schemas.microsoft.com/office/drawing/2014/main" id="{A9D8FD7E-0A75-4339-9400-634F60107524}"/>
              </a:ext>
            </a:extLst>
          </p:cNvPr>
          <p:cNvSpPr/>
          <p:nvPr/>
        </p:nvSpPr>
        <p:spPr>
          <a:xfrm>
            <a:off x="7432604" y="654717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" name="Rechthoek 100">
            <a:extLst>
              <a:ext uri="{FF2B5EF4-FFF2-40B4-BE49-F238E27FC236}">
                <a16:creationId xmlns:a16="http://schemas.microsoft.com/office/drawing/2014/main" id="{7EE4E494-FB96-4E1F-8B19-933C4BF7DD62}"/>
              </a:ext>
            </a:extLst>
          </p:cNvPr>
          <p:cNvSpPr/>
          <p:nvPr/>
        </p:nvSpPr>
        <p:spPr>
          <a:xfrm>
            <a:off x="7939723" y="654717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Rechthoek 101">
            <a:extLst>
              <a:ext uri="{FF2B5EF4-FFF2-40B4-BE49-F238E27FC236}">
                <a16:creationId xmlns:a16="http://schemas.microsoft.com/office/drawing/2014/main" id="{0E8D6B43-3991-4857-A8A1-AD8FE5788508}"/>
              </a:ext>
            </a:extLst>
          </p:cNvPr>
          <p:cNvSpPr/>
          <p:nvPr/>
        </p:nvSpPr>
        <p:spPr>
          <a:xfrm>
            <a:off x="8450851" y="654717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Rechthoek 102">
            <a:extLst>
              <a:ext uri="{FF2B5EF4-FFF2-40B4-BE49-F238E27FC236}">
                <a16:creationId xmlns:a16="http://schemas.microsoft.com/office/drawing/2014/main" id="{FEBC2464-F2E5-48AB-9BA4-BCEADC2F3A74}"/>
              </a:ext>
            </a:extLst>
          </p:cNvPr>
          <p:cNvSpPr/>
          <p:nvPr/>
        </p:nvSpPr>
        <p:spPr>
          <a:xfrm>
            <a:off x="8949581" y="654717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Rechthoek 103">
            <a:extLst>
              <a:ext uri="{FF2B5EF4-FFF2-40B4-BE49-F238E27FC236}">
                <a16:creationId xmlns:a16="http://schemas.microsoft.com/office/drawing/2014/main" id="{12BE617D-8D7C-4DDD-ADA0-4A31CC222431}"/>
              </a:ext>
            </a:extLst>
          </p:cNvPr>
          <p:cNvSpPr/>
          <p:nvPr/>
        </p:nvSpPr>
        <p:spPr>
          <a:xfrm>
            <a:off x="7432604" y="1068174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Rechthoek 104">
            <a:extLst>
              <a:ext uri="{FF2B5EF4-FFF2-40B4-BE49-F238E27FC236}">
                <a16:creationId xmlns:a16="http://schemas.microsoft.com/office/drawing/2014/main" id="{2628991C-7260-44B9-92CC-A01535866A46}"/>
              </a:ext>
            </a:extLst>
          </p:cNvPr>
          <p:cNvSpPr/>
          <p:nvPr/>
        </p:nvSpPr>
        <p:spPr>
          <a:xfrm>
            <a:off x="7939723" y="1068174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Rechthoek 105">
            <a:extLst>
              <a:ext uri="{FF2B5EF4-FFF2-40B4-BE49-F238E27FC236}">
                <a16:creationId xmlns:a16="http://schemas.microsoft.com/office/drawing/2014/main" id="{3D0355A1-2E3F-439A-86C1-A2C6173053F1}"/>
              </a:ext>
            </a:extLst>
          </p:cNvPr>
          <p:cNvSpPr/>
          <p:nvPr/>
        </p:nvSpPr>
        <p:spPr>
          <a:xfrm>
            <a:off x="8450851" y="1068174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7" name="Rechthoek 106">
            <a:extLst>
              <a:ext uri="{FF2B5EF4-FFF2-40B4-BE49-F238E27FC236}">
                <a16:creationId xmlns:a16="http://schemas.microsoft.com/office/drawing/2014/main" id="{D92AAFE9-A1D9-4A14-9ECE-EC68A41EEF95}"/>
              </a:ext>
            </a:extLst>
          </p:cNvPr>
          <p:cNvSpPr/>
          <p:nvPr/>
        </p:nvSpPr>
        <p:spPr>
          <a:xfrm>
            <a:off x="8953821" y="1068174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hthoek 107">
            <a:extLst>
              <a:ext uri="{FF2B5EF4-FFF2-40B4-BE49-F238E27FC236}">
                <a16:creationId xmlns:a16="http://schemas.microsoft.com/office/drawing/2014/main" id="{628CF974-5592-45A7-95F2-9489BED56BCD}"/>
              </a:ext>
            </a:extLst>
          </p:cNvPr>
          <p:cNvSpPr/>
          <p:nvPr/>
        </p:nvSpPr>
        <p:spPr>
          <a:xfrm>
            <a:off x="7432604" y="1473242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2F701C28-C3BD-4FB6-9E4C-858E5FCD0D94}"/>
              </a:ext>
            </a:extLst>
          </p:cNvPr>
          <p:cNvSpPr/>
          <p:nvPr/>
        </p:nvSpPr>
        <p:spPr>
          <a:xfrm>
            <a:off x="7939723" y="1473242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Rechthoek 109">
            <a:extLst>
              <a:ext uri="{FF2B5EF4-FFF2-40B4-BE49-F238E27FC236}">
                <a16:creationId xmlns:a16="http://schemas.microsoft.com/office/drawing/2014/main" id="{C924EDD1-5D36-4096-8AE6-76CC11AE04EA}"/>
              </a:ext>
            </a:extLst>
          </p:cNvPr>
          <p:cNvSpPr/>
          <p:nvPr/>
        </p:nvSpPr>
        <p:spPr>
          <a:xfrm>
            <a:off x="8450851" y="1473242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Rechthoek 110">
            <a:extLst>
              <a:ext uri="{FF2B5EF4-FFF2-40B4-BE49-F238E27FC236}">
                <a16:creationId xmlns:a16="http://schemas.microsoft.com/office/drawing/2014/main" id="{DC08C193-7A3F-4BBF-BC68-768CE3FBFBA5}"/>
              </a:ext>
            </a:extLst>
          </p:cNvPr>
          <p:cNvSpPr/>
          <p:nvPr/>
        </p:nvSpPr>
        <p:spPr>
          <a:xfrm>
            <a:off x="8949581" y="1473242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" name="Rechthoek 111">
            <a:extLst>
              <a:ext uri="{FF2B5EF4-FFF2-40B4-BE49-F238E27FC236}">
                <a16:creationId xmlns:a16="http://schemas.microsoft.com/office/drawing/2014/main" id="{006040F0-E0BA-47F4-AA86-87BB1B767164}"/>
              </a:ext>
            </a:extLst>
          </p:cNvPr>
          <p:cNvSpPr/>
          <p:nvPr/>
        </p:nvSpPr>
        <p:spPr>
          <a:xfrm>
            <a:off x="7432604" y="1886699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837711CB-3695-446A-807A-6CC7CDAFCB42}"/>
              </a:ext>
            </a:extLst>
          </p:cNvPr>
          <p:cNvSpPr/>
          <p:nvPr/>
        </p:nvSpPr>
        <p:spPr>
          <a:xfrm>
            <a:off x="7939723" y="1886699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Rechthoek 113">
            <a:extLst>
              <a:ext uri="{FF2B5EF4-FFF2-40B4-BE49-F238E27FC236}">
                <a16:creationId xmlns:a16="http://schemas.microsoft.com/office/drawing/2014/main" id="{96A3AB12-40D8-47AE-ACB7-4A5A65E470D7}"/>
              </a:ext>
            </a:extLst>
          </p:cNvPr>
          <p:cNvSpPr/>
          <p:nvPr/>
        </p:nvSpPr>
        <p:spPr>
          <a:xfrm>
            <a:off x="8450851" y="1886699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Rechthoek 114">
            <a:extLst>
              <a:ext uri="{FF2B5EF4-FFF2-40B4-BE49-F238E27FC236}">
                <a16:creationId xmlns:a16="http://schemas.microsoft.com/office/drawing/2014/main" id="{8D6859B4-A5C8-48C2-BCBA-9DF46D7DEB5A}"/>
              </a:ext>
            </a:extLst>
          </p:cNvPr>
          <p:cNvSpPr/>
          <p:nvPr/>
        </p:nvSpPr>
        <p:spPr>
          <a:xfrm>
            <a:off x="8953821" y="1886699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Rechthoek 115">
            <a:extLst>
              <a:ext uri="{FF2B5EF4-FFF2-40B4-BE49-F238E27FC236}">
                <a16:creationId xmlns:a16="http://schemas.microsoft.com/office/drawing/2014/main" id="{2377CD30-8C4C-4B09-B156-B6B7A234681E}"/>
              </a:ext>
            </a:extLst>
          </p:cNvPr>
          <p:cNvSpPr/>
          <p:nvPr/>
        </p:nvSpPr>
        <p:spPr>
          <a:xfrm>
            <a:off x="424462" y="2384248"/>
            <a:ext cx="465083" cy="3822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7" name="Rechthoek 116">
            <a:extLst>
              <a:ext uri="{FF2B5EF4-FFF2-40B4-BE49-F238E27FC236}">
                <a16:creationId xmlns:a16="http://schemas.microsoft.com/office/drawing/2014/main" id="{4C32FFAB-12C1-4FD1-ABC4-325A83FB9CA1}"/>
              </a:ext>
            </a:extLst>
          </p:cNvPr>
          <p:cNvSpPr/>
          <p:nvPr/>
        </p:nvSpPr>
        <p:spPr>
          <a:xfrm>
            <a:off x="931581" y="238424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8" name="Rechthoek 117">
            <a:extLst>
              <a:ext uri="{FF2B5EF4-FFF2-40B4-BE49-F238E27FC236}">
                <a16:creationId xmlns:a16="http://schemas.microsoft.com/office/drawing/2014/main" id="{7CF03269-45FE-438A-B79A-757577480F63}"/>
              </a:ext>
            </a:extLst>
          </p:cNvPr>
          <p:cNvSpPr/>
          <p:nvPr/>
        </p:nvSpPr>
        <p:spPr>
          <a:xfrm>
            <a:off x="1442710" y="238424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CF5EAEA5-213A-45CF-AE68-85CF70A0607A}"/>
              </a:ext>
            </a:extLst>
          </p:cNvPr>
          <p:cNvSpPr/>
          <p:nvPr/>
        </p:nvSpPr>
        <p:spPr>
          <a:xfrm>
            <a:off x="1941441" y="238424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Rechthoek 119">
            <a:extLst>
              <a:ext uri="{FF2B5EF4-FFF2-40B4-BE49-F238E27FC236}">
                <a16:creationId xmlns:a16="http://schemas.microsoft.com/office/drawing/2014/main" id="{02514911-C10C-4235-A266-F9EFEE7A6712}"/>
              </a:ext>
            </a:extLst>
          </p:cNvPr>
          <p:cNvSpPr/>
          <p:nvPr/>
        </p:nvSpPr>
        <p:spPr>
          <a:xfrm>
            <a:off x="424462" y="2797706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Rechthoek 120">
            <a:extLst>
              <a:ext uri="{FF2B5EF4-FFF2-40B4-BE49-F238E27FC236}">
                <a16:creationId xmlns:a16="http://schemas.microsoft.com/office/drawing/2014/main" id="{E04B2CE7-E219-4DD3-A8A2-0B4BA1A9256D}"/>
              </a:ext>
            </a:extLst>
          </p:cNvPr>
          <p:cNvSpPr/>
          <p:nvPr/>
        </p:nvSpPr>
        <p:spPr>
          <a:xfrm>
            <a:off x="931581" y="2797706"/>
            <a:ext cx="465083" cy="3822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Rechthoek 121">
            <a:extLst>
              <a:ext uri="{FF2B5EF4-FFF2-40B4-BE49-F238E27FC236}">
                <a16:creationId xmlns:a16="http://schemas.microsoft.com/office/drawing/2014/main" id="{D4C6CF4E-0635-4352-A511-061E7276819F}"/>
              </a:ext>
            </a:extLst>
          </p:cNvPr>
          <p:cNvSpPr/>
          <p:nvPr/>
        </p:nvSpPr>
        <p:spPr>
          <a:xfrm>
            <a:off x="1442710" y="2797706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9CB04ADA-E7BE-4247-ADFE-78CE56CE4AD1}"/>
              </a:ext>
            </a:extLst>
          </p:cNvPr>
          <p:cNvSpPr/>
          <p:nvPr/>
        </p:nvSpPr>
        <p:spPr>
          <a:xfrm>
            <a:off x="1945680" y="2797706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7296E1C5-0ED9-45EB-B31E-D07017E6D145}"/>
              </a:ext>
            </a:extLst>
          </p:cNvPr>
          <p:cNvSpPr/>
          <p:nvPr/>
        </p:nvSpPr>
        <p:spPr>
          <a:xfrm>
            <a:off x="424462" y="320277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5" name="Rechthoek 124">
            <a:extLst>
              <a:ext uri="{FF2B5EF4-FFF2-40B4-BE49-F238E27FC236}">
                <a16:creationId xmlns:a16="http://schemas.microsoft.com/office/drawing/2014/main" id="{76D0EBF3-DA76-4A58-8E02-F641E8FE7141}"/>
              </a:ext>
            </a:extLst>
          </p:cNvPr>
          <p:cNvSpPr/>
          <p:nvPr/>
        </p:nvSpPr>
        <p:spPr>
          <a:xfrm>
            <a:off x="931581" y="320277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6" name="Rechthoek 125">
            <a:extLst>
              <a:ext uri="{FF2B5EF4-FFF2-40B4-BE49-F238E27FC236}">
                <a16:creationId xmlns:a16="http://schemas.microsoft.com/office/drawing/2014/main" id="{CFD7954A-DE74-41F7-BFC6-7E1CDD43C807}"/>
              </a:ext>
            </a:extLst>
          </p:cNvPr>
          <p:cNvSpPr/>
          <p:nvPr/>
        </p:nvSpPr>
        <p:spPr>
          <a:xfrm>
            <a:off x="1442710" y="3202773"/>
            <a:ext cx="465083" cy="3822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6F769B9B-8375-4B22-A6C8-D21112E33F44}"/>
              </a:ext>
            </a:extLst>
          </p:cNvPr>
          <p:cNvSpPr/>
          <p:nvPr/>
        </p:nvSpPr>
        <p:spPr>
          <a:xfrm>
            <a:off x="1941441" y="320277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8" name="Rechthoek 127">
            <a:extLst>
              <a:ext uri="{FF2B5EF4-FFF2-40B4-BE49-F238E27FC236}">
                <a16:creationId xmlns:a16="http://schemas.microsoft.com/office/drawing/2014/main" id="{A9CFA394-F5E9-4EEE-8C6A-DC9053ABF4E1}"/>
              </a:ext>
            </a:extLst>
          </p:cNvPr>
          <p:cNvSpPr/>
          <p:nvPr/>
        </p:nvSpPr>
        <p:spPr>
          <a:xfrm>
            <a:off x="424462" y="361623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9" name="Rechthoek 128">
            <a:extLst>
              <a:ext uri="{FF2B5EF4-FFF2-40B4-BE49-F238E27FC236}">
                <a16:creationId xmlns:a16="http://schemas.microsoft.com/office/drawing/2014/main" id="{4DADBD76-FB0F-4BDB-BA89-DB7058E82FB1}"/>
              </a:ext>
            </a:extLst>
          </p:cNvPr>
          <p:cNvSpPr/>
          <p:nvPr/>
        </p:nvSpPr>
        <p:spPr>
          <a:xfrm>
            <a:off x="931581" y="361623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0" name="Rechthoek 129">
            <a:extLst>
              <a:ext uri="{FF2B5EF4-FFF2-40B4-BE49-F238E27FC236}">
                <a16:creationId xmlns:a16="http://schemas.microsoft.com/office/drawing/2014/main" id="{EDC16153-1E0E-41EB-A10A-9719FFDA81B3}"/>
              </a:ext>
            </a:extLst>
          </p:cNvPr>
          <p:cNvSpPr/>
          <p:nvPr/>
        </p:nvSpPr>
        <p:spPr>
          <a:xfrm>
            <a:off x="1442710" y="361623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Rechthoek 130">
            <a:extLst>
              <a:ext uri="{FF2B5EF4-FFF2-40B4-BE49-F238E27FC236}">
                <a16:creationId xmlns:a16="http://schemas.microsoft.com/office/drawing/2014/main" id="{FAEE5119-620F-4C50-B5A7-08B175639812}"/>
              </a:ext>
            </a:extLst>
          </p:cNvPr>
          <p:cNvSpPr/>
          <p:nvPr/>
        </p:nvSpPr>
        <p:spPr>
          <a:xfrm>
            <a:off x="1945680" y="3616230"/>
            <a:ext cx="465083" cy="3822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8" name="Rechthoek 147">
            <a:extLst>
              <a:ext uri="{FF2B5EF4-FFF2-40B4-BE49-F238E27FC236}">
                <a16:creationId xmlns:a16="http://schemas.microsoft.com/office/drawing/2014/main" id="{C9CEA4B4-9BC6-4AA7-B79B-3957F29AB15A}"/>
              </a:ext>
            </a:extLst>
          </p:cNvPr>
          <p:cNvSpPr/>
          <p:nvPr/>
        </p:nvSpPr>
        <p:spPr>
          <a:xfrm>
            <a:off x="4923758" y="241549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9" name="Rechthoek 148">
            <a:extLst>
              <a:ext uri="{FF2B5EF4-FFF2-40B4-BE49-F238E27FC236}">
                <a16:creationId xmlns:a16="http://schemas.microsoft.com/office/drawing/2014/main" id="{7F0C843C-E792-4D1B-B711-5DE6A6A49CA3}"/>
              </a:ext>
            </a:extLst>
          </p:cNvPr>
          <p:cNvSpPr/>
          <p:nvPr/>
        </p:nvSpPr>
        <p:spPr>
          <a:xfrm>
            <a:off x="5430877" y="241549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0" name="Rechthoek 149">
            <a:extLst>
              <a:ext uri="{FF2B5EF4-FFF2-40B4-BE49-F238E27FC236}">
                <a16:creationId xmlns:a16="http://schemas.microsoft.com/office/drawing/2014/main" id="{A9AAC19E-07CD-4E77-B028-FB70720104D9}"/>
              </a:ext>
            </a:extLst>
          </p:cNvPr>
          <p:cNvSpPr/>
          <p:nvPr/>
        </p:nvSpPr>
        <p:spPr>
          <a:xfrm>
            <a:off x="5942005" y="241549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FE7701AF-0F61-4CFA-9C1A-8828E2E0B6F8}"/>
              </a:ext>
            </a:extLst>
          </p:cNvPr>
          <p:cNvSpPr/>
          <p:nvPr/>
        </p:nvSpPr>
        <p:spPr>
          <a:xfrm>
            <a:off x="6440735" y="241549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2" name="Rechthoek 151">
            <a:extLst>
              <a:ext uri="{FF2B5EF4-FFF2-40B4-BE49-F238E27FC236}">
                <a16:creationId xmlns:a16="http://schemas.microsoft.com/office/drawing/2014/main" id="{E21877AC-5F4B-4943-86D3-DEA1D6F63DAD}"/>
              </a:ext>
            </a:extLst>
          </p:cNvPr>
          <p:cNvSpPr/>
          <p:nvPr/>
        </p:nvSpPr>
        <p:spPr>
          <a:xfrm>
            <a:off x="4923758" y="2828955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3" name="Rechthoek 152">
            <a:extLst>
              <a:ext uri="{FF2B5EF4-FFF2-40B4-BE49-F238E27FC236}">
                <a16:creationId xmlns:a16="http://schemas.microsoft.com/office/drawing/2014/main" id="{4053F495-CE27-450F-A8D8-229A6F9FECF6}"/>
              </a:ext>
            </a:extLst>
          </p:cNvPr>
          <p:cNvSpPr/>
          <p:nvPr/>
        </p:nvSpPr>
        <p:spPr>
          <a:xfrm>
            <a:off x="5430877" y="2828955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4" name="Rechthoek 153">
            <a:extLst>
              <a:ext uri="{FF2B5EF4-FFF2-40B4-BE49-F238E27FC236}">
                <a16:creationId xmlns:a16="http://schemas.microsoft.com/office/drawing/2014/main" id="{23CE2FB1-AB1C-4867-8C2D-152EBC5EFB3F}"/>
              </a:ext>
            </a:extLst>
          </p:cNvPr>
          <p:cNvSpPr/>
          <p:nvPr/>
        </p:nvSpPr>
        <p:spPr>
          <a:xfrm>
            <a:off x="5942005" y="2828955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5" name="Rechthoek 154">
            <a:extLst>
              <a:ext uri="{FF2B5EF4-FFF2-40B4-BE49-F238E27FC236}">
                <a16:creationId xmlns:a16="http://schemas.microsoft.com/office/drawing/2014/main" id="{D980102F-CBEF-4856-875D-F0115C4CD81B}"/>
              </a:ext>
            </a:extLst>
          </p:cNvPr>
          <p:cNvSpPr/>
          <p:nvPr/>
        </p:nvSpPr>
        <p:spPr>
          <a:xfrm>
            <a:off x="6444976" y="2828955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6" name="Rechthoek 155">
            <a:extLst>
              <a:ext uri="{FF2B5EF4-FFF2-40B4-BE49-F238E27FC236}">
                <a16:creationId xmlns:a16="http://schemas.microsoft.com/office/drawing/2014/main" id="{EE91123D-F2DF-4F5B-A420-D6F4BBCDE8C8}"/>
              </a:ext>
            </a:extLst>
          </p:cNvPr>
          <p:cNvSpPr/>
          <p:nvPr/>
        </p:nvSpPr>
        <p:spPr>
          <a:xfrm>
            <a:off x="4923758" y="323402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2C69DAF4-8704-43C0-80ED-047571606720}"/>
              </a:ext>
            </a:extLst>
          </p:cNvPr>
          <p:cNvSpPr/>
          <p:nvPr/>
        </p:nvSpPr>
        <p:spPr>
          <a:xfrm>
            <a:off x="5430877" y="323402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8" name="Rechthoek 157">
            <a:extLst>
              <a:ext uri="{FF2B5EF4-FFF2-40B4-BE49-F238E27FC236}">
                <a16:creationId xmlns:a16="http://schemas.microsoft.com/office/drawing/2014/main" id="{5ED55514-1309-4BD3-9CE4-0B9C84EA41CC}"/>
              </a:ext>
            </a:extLst>
          </p:cNvPr>
          <p:cNvSpPr/>
          <p:nvPr/>
        </p:nvSpPr>
        <p:spPr>
          <a:xfrm>
            <a:off x="5942005" y="3234023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9" name="Rechthoek 158">
            <a:extLst>
              <a:ext uri="{FF2B5EF4-FFF2-40B4-BE49-F238E27FC236}">
                <a16:creationId xmlns:a16="http://schemas.microsoft.com/office/drawing/2014/main" id="{087DBFC8-4BB1-468C-82FA-B80E386737AA}"/>
              </a:ext>
            </a:extLst>
          </p:cNvPr>
          <p:cNvSpPr/>
          <p:nvPr/>
        </p:nvSpPr>
        <p:spPr>
          <a:xfrm>
            <a:off x="6440735" y="3234023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0" name="Rechthoek 159">
            <a:extLst>
              <a:ext uri="{FF2B5EF4-FFF2-40B4-BE49-F238E27FC236}">
                <a16:creationId xmlns:a16="http://schemas.microsoft.com/office/drawing/2014/main" id="{0FC0913D-0D42-441D-ADD2-90A0D2C8A2DA}"/>
              </a:ext>
            </a:extLst>
          </p:cNvPr>
          <p:cNvSpPr/>
          <p:nvPr/>
        </p:nvSpPr>
        <p:spPr>
          <a:xfrm>
            <a:off x="4923758" y="364748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378F5F5B-44EC-4E6B-BC62-85E65BC14C3A}"/>
              </a:ext>
            </a:extLst>
          </p:cNvPr>
          <p:cNvSpPr/>
          <p:nvPr/>
        </p:nvSpPr>
        <p:spPr>
          <a:xfrm>
            <a:off x="5430877" y="364748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2" name="Rechthoek 161">
            <a:extLst>
              <a:ext uri="{FF2B5EF4-FFF2-40B4-BE49-F238E27FC236}">
                <a16:creationId xmlns:a16="http://schemas.microsoft.com/office/drawing/2014/main" id="{EC7F8D9E-0D55-44F5-9AC0-859C62D180C1}"/>
              </a:ext>
            </a:extLst>
          </p:cNvPr>
          <p:cNvSpPr/>
          <p:nvPr/>
        </p:nvSpPr>
        <p:spPr>
          <a:xfrm>
            <a:off x="5942005" y="364748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3" name="Rechthoek 162">
            <a:extLst>
              <a:ext uri="{FF2B5EF4-FFF2-40B4-BE49-F238E27FC236}">
                <a16:creationId xmlns:a16="http://schemas.microsoft.com/office/drawing/2014/main" id="{F55AD29A-FA6E-4059-B501-B4D6DA00ECFF}"/>
              </a:ext>
            </a:extLst>
          </p:cNvPr>
          <p:cNvSpPr/>
          <p:nvPr/>
        </p:nvSpPr>
        <p:spPr>
          <a:xfrm>
            <a:off x="6444976" y="3647480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93D6C150-FD62-48AF-86F4-8494913CAE4A}"/>
              </a:ext>
            </a:extLst>
          </p:cNvPr>
          <p:cNvSpPr/>
          <p:nvPr/>
        </p:nvSpPr>
        <p:spPr>
          <a:xfrm>
            <a:off x="7432604" y="2392637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5" name="Rechthoek 164">
            <a:extLst>
              <a:ext uri="{FF2B5EF4-FFF2-40B4-BE49-F238E27FC236}">
                <a16:creationId xmlns:a16="http://schemas.microsoft.com/office/drawing/2014/main" id="{EB49B26D-8775-485C-9FB7-9AD776F82C3B}"/>
              </a:ext>
            </a:extLst>
          </p:cNvPr>
          <p:cNvSpPr/>
          <p:nvPr/>
        </p:nvSpPr>
        <p:spPr>
          <a:xfrm>
            <a:off x="7939723" y="2392637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6" name="Rechthoek 165">
            <a:extLst>
              <a:ext uri="{FF2B5EF4-FFF2-40B4-BE49-F238E27FC236}">
                <a16:creationId xmlns:a16="http://schemas.microsoft.com/office/drawing/2014/main" id="{410E6B37-BD5D-4ED6-9AAC-ECC9727933DA}"/>
              </a:ext>
            </a:extLst>
          </p:cNvPr>
          <p:cNvSpPr/>
          <p:nvPr/>
        </p:nvSpPr>
        <p:spPr>
          <a:xfrm>
            <a:off x="8450851" y="2392637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7" name="Rechthoek 166">
            <a:extLst>
              <a:ext uri="{FF2B5EF4-FFF2-40B4-BE49-F238E27FC236}">
                <a16:creationId xmlns:a16="http://schemas.microsoft.com/office/drawing/2014/main" id="{A159BBEB-0D27-4B16-B098-0CEBDD23948A}"/>
              </a:ext>
            </a:extLst>
          </p:cNvPr>
          <p:cNvSpPr/>
          <p:nvPr/>
        </p:nvSpPr>
        <p:spPr>
          <a:xfrm>
            <a:off x="8949581" y="2392637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427064A4-A2B9-4FB6-B43A-4EEB8DBC91A6}"/>
              </a:ext>
            </a:extLst>
          </p:cNvPr>
          <p:cNvSpPr/>
          <p:nvPr/>
        </p:nvSpPr>
        <p:spPr>
          <a:xfrm>
            <a:off x="7432604" y="2806094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9" name="Rechthoek 168">
            <a:extLst>
              <a:ext uri="{FF2B5EF4-FFF2-40B4-BE49-F238E27FC236}">
                <a16:creationId xmlns:a16="http://schemas.microsoft.com/office/drawing/2014/main" id="{3AB2B091-4652-4D81-93BD-9C66F2D2FBED}"/>
              </a:ext>
            </a:extLst>
          </p:cNvPr>
          <p:cNvSpPr/>
          <p:nvPr/>
        </p:nvSpPr>
        <p:spPr>
          <a:xfrm>
            <a:off x="7939723" y="2806094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0" name="Rechthoek 169">
            <a:extLst>
              <a:ext uri="{FF2B5EF4-FFF2-40B4-BE49-F238E27FC236}">
                <a16:creationId xmlns:a16="http://schemas.microsoft.com/office/drawing/2014/main" id="{67014596-3C10-4455-9B1F-E805DE3F2DF2}"/>
              </a:ext>
            </a:extLst>
          </p:cNvPr>
          <p:cNvSpPr/>
          <p:nvPr/>
        </p:nvSpPr>
        <p:spPr>
          <a:xfrm>
            <a:off x="8450851" y="2806094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DB97FAAE-8A19-496A-B6CA-1446425D2E04}"/>
              </a:ext>
            </a:extLst>
          </p:cNvPr>
          <p:cNvSpPr/>
          <p:nvPr/>
        </p:nvSpPr>
        <p:spPr>
          <a:xfrm>
            <a:off x="8953821" y="2806094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F4ED50D1-8028-4264-A651-00DBB7E97490}"/>
              </a:ext>
            </a:extLst>
          </p:cNvPr>
          <p:cNvSpPr/>
          <p:nvPr/>
        </p:nvSpPr>
        <p:spPr>
          <a:xfrm>
            <a:off x="7432604" y="3211162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3" name="Rechthoek 172">
            <a:extLst>
              <a:ext uri="{FF2B5EF4-FFF2-40B4-BE49-F238E27FC236}">
                <a16:creationId xmlns:a16="http://schemas.microsoft.com/office/drawing/2014/main" id="{FAD06F46-EABA-4C30-BA3F-567241D1D137}"/>
              </a:ext>
            </a:extLst>
          </p:cNvPr>
          <p:cNvSpPr/>
          <p:nvPr/>
        </p:nvSpPr>
        <p:spPr>
          <a:xfrm>
            <a:off x="7939723" y="3211162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4" name="Rechthoek 173">
            <a:extLst>
              <a:ext uri="{FF2B5EF4-FFF2-40B4-BE49-F238E27FC236}">
                <a16:creationId xmlns:a16="http://schemas.microsoft.com/office/drawing/2014/main" id="{E6CF27AB-4E20-4743-A955-AE5B5EC5AC06}"/>
              </a:ext>
            </a:extLst>
          </p:cNvPr>
          <p:cNvSpPr/>
          <p:nvPr/>
        </p:nvSpPr>
        <p:spPr>
          <a:xfrm>
            <a:off x="8450851" y="3211162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5" name="Rechthoek 174">
            <a:extLst>
              <a:ext uri="{FF2B5EF4-FFF2-40B4-BE49-F238E27FC236}">
                <a16:creationId xmlns:a16="http://schemas.microsoft.com/office/drawing/2014/main" id="{FA4A8FBA-1400-4400-9ADD-9EF76E70CF8F}"/>
              </a:ext>
            </a:extLst>
          </p:cNvPr>
          <p:cNvSpPr/>
          <p:nvPr/>
        </p:nvSpPr>
        <p:spPr>
          <a:xfrm>
            <a:off x="8949581" y="3211162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6" name="Rechthoek 175">
            <a:extLst>
              <a:ext uri="{FF2B5EF4-FFF2-40B4-BE49-F238E27FC236}">
                <a16:creationId xmlns:a16="http://schemas.microsoft.com/office/drawing/2014/main" id="{34D71E2C-290E-456A-AC02-5D65BE4CED73}"/>
              </a:ext>
            </a:extLst>
          </p:cNvPr>
          <p:cNvSpPr/>
          <p:nvPr/>
        </p:nvSpPr>
        <p:spPr>
          <a:xfrm>
            <a:off x="7432604" y="3624619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7" name="Rechthoek 176">
            <a:extLst>
              <a:ext uri="{FF2B5EF4-FFF2-40B4-BE49-F238E27FC236}">
                <a16:creationId xmlns:a16="http://schemas.microsoft.com/office/drawing/2014/main" id="{F3E585AF-CD65-4E38-84A9-D38FBDF29AD9}"/>
              </a:ext>
            </a:extLst>
          </p:cNvPr>
          <p:cNvSpPr/>
          <p:nvPr/>
        </p:nvSpPr>
        <p:spPr>
          <a:xfrm>
            <a:off x="7939723" y="3624619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B004427D-C93D-486A-AF0B-E5CF74AD88F0}"/>
              </a:ext>
            </a:extLst>
          </p:cNvPr>
          <p:cNvSpPr/>
          <p:nvPr/>
        </p:nvSpPr>
        <p:spPr>
          <a:xfrm>
            <a:off x="8450851" y="3624619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9" name="Rechthoek 178">
            <a:extLst>
              <a:ext uri="{FF2B5EF4-FFF2-40B4-BE49-F238E27FC236}">
                <a16:creationId xmlns:a16="http://schemas.microsoft.com/office/drawing/2014/main" id="{5E466EE3-8343-4F11-9666-23A97D8C0EEC}"/>
              </a:ext>
            </a:extLst>
          </p:cNvPr>
          <p:cNvSpPr/>
          <p:nvPr/>
        </p:nvSpPr>
        <p:spPr>
          <a:xfrm>
            <a:off x="8953821" y="3624619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0" name="Rechthoek 179">
            <a:extLst>
              <a:ext uri="{FF2B5EF4-FFF2-40B4-BE49-F238E27FC236}">
                <a16:creationId xmlns:a16="http://schemas.microsoft.com/office/drawing/2014/main" id="{EA138246-BAAA-4F1F-BD59-610FB3680C60}"/>
              </a:ext>
            </a:extLst>
          </p:cNvPr>
          <p:cNvSpPr/>
          <p:nvPr/>
        </p:nvSpPr>
        <p:spPr>
          <a:xfrm>
            <a:off x="424462" y="4083798"/>
            <a:ext cx="465083" cy="3822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1" name="Rechthoek 180">
            <a:extLst>
              <a:ext uri="{FF2B5EF4-FFF2-40B4-BE49-F238E27FC236}">
                <a16:creationId xmlns:a16="http://schemas.microsoft.com/office/drawing/2014/main" id="{D66D70C9-54E0-4987-BA32-4043799E0F14}"/>
              </a:ext>
            </a:extLst>
          </p:cNvPr>
          <p:cNvSpPr/>
          <p:nvPr/>
        </p:nvSpPr>
        <p:spPr>
          <a:xfrm>
            <a:off x="931581" y="408379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2" name="Rechthoek 181">
            <a:extLst>
              <a:ext uri="{FF2B5EF4-FFF2-40B4-BE49-F238E27FC236}">
                <a16:creationId xmlns:a16="http://schemas.microsoft.com/office/drawing/2014/main" id="{51FC697E-5D73-44E2-8A9C-D8BFD2B85128}"/>
              </a:ext>
            </a:extLst>
          </p:cNvPr>
          <p:cNvSpPr/>
          <p:nvPr/>
        </p:nvSpPr>
        <p:spPr>
          <a:xfrm>
            <a:off x="1442710" y="408379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3" name="Rechthoek 182">
            <a:extLst>
              <a:ext uri="{FF2B5EF4-FFF2-40B4-BE49-F238E27FC236}">
                <a16:creationId xmlns:a16="http://schemas.microsoft.com/office/drawing/2014/main" id="{BA18BC61-D3F1-4341-8A44-06BDD4ED3B6E}"/>
              </a:ext>
            </a:extLst>
          </p:cNvPr>
          <p:cNvSpPr/>
          <p:nvPr/>
        </p:nvSpPr>
        <p:spPr>
          <a:xfrm>
            <a:off x="1941441" y="408379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4" name="Rechthoek 183">
            <a:extLst>
              <a:ext uri="{FF2B5EF4-FFF2-40B4-BE49-F238E27FC236}">
                <a16:creationId xmlns:a16="http://schemas.microsoft.com/office/drawing/2014/main" id="{3D20ADC8-7F0A-4AA1-A495-869B49C9B115}"/>
              </a:ext>
            </a:extLst>
          </p:cNvPr>
          <p:cNvSpPr/>
          <p:nvPr/>
        </p:nvSpPr>
        <p:spPr>
          <a:xfrm>
            <a:off x="424462" y="4497254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5" name="Rechthoek 184">
            <a:extLst>
              <a:ext uri="{FF2B5EF4-FFF2-40B4-BE49-F238E27FC236}">
                <a16:creationId xmlns:a16="http://schemas.microsoft.com/office/drawing/2014/main" id="{B3D4C287-F2BE-4819-96F9-F433C98F99B6}"/>
              </a:ext>
            </a:extLst>
          </p:cNvPr>
          <p:cNvSpPr/>
          <p:nvPr/>
        </p:nvSpPr>
        <p:spPr>
          <a:xfrm>
            <a:off x="931581" y="4497254"/>
            <a:ext cx="465083" cy="3822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6" name="Rechthoek 185">
            <a:extLst>
              <a:ext uri="{FF2B5EF4-FFF2-40B4-BE49-F238E27FC236}">
                <a16:creationId xmlns:a16="http://schemas.microsoft.com/office/drawing/2014/main" id="{C19D6B1D-E43A-4CCB-AC52-89E69849876B}"/>
              </a:ext>
            </a:extLst>
          </p:cNvPr>
          <p:cNvSpPr/>
          <p:nvPr/>
        </p:nvSpPr>
        <p:spPr>
          <a:xfrm>
            <a:off x="1442710" y="4497254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7" name="Rechthoek 186">
            <a:extLst>
              <a:ext uri="{FF2B5EF4-FFF2-40B4-BE49-F238E27FC236}">
                <a16:creationId xmlns:a16="http://schemas.microsoft.com/office/drawing/2014/main" id="{9397A1FF-5C82-4F3F-B9A1-8F9539CD98C0}"/>
              </a:ext>
            </a:extLst>
          </p:cNvPr>
          <p:cNvSpPr/>
          <p:nvPr/>
        </p:nvSpPr>
        <p:spPr>
          <a:xfrm>
            <a:off x="1945680" y="4497254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8" name="Rechthoek 187">
            <a:extLst>
              <a:ext uri="{FF2B5EF4-FFF2-40B4-BE49-F238E27FC236}">
                <a16:creationId xmlns:a16="http://schemas.microsoft.com/office/drawing/2014/main" id="{4F6222F2-CE49-46FA-9BAC-587EA265C34A}"/>
              </a:ext>
            </a:extLst>
          </p:cNvPr>
          <p:cNvSpPr/>
          <p:nvPr/>
        </p:nvSpPr>
        <p:spPr>
          <a:xfrm>
            <a:off x="424462" y="490232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9" name="Rechthoek 188">
            <a:extLst>
              <a:ext uri="{FF2B5EF4-FFF2-40B4-BE49-F238E27FC236}">
                <a16:creationId xmlns:a16="http://schemas.microsoft.com/office/drawing/2014/main" id="{F1A44C82-1C2C-4C86-A65F-D48EA8D06ACB}"/>
              </a:ext>
            </a:extLst>
          </p:cNvPr>
          <p:cNvSpPr/>
          <p:nvPr/>
        </p:nvSpPr>
        <p:spPr>
          <a:xfrm>
            <a:off x="931581" y="490232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0" name="Rechthoek 189">
            <a:extLst>
              <a:ext uri="{FF2B5EF4-FFF2-40B4-BE49-F238E27FC236}">
                <a16:creationId xmlns:a16="http://schemas.microsoft.com/office/drawing/2014/main" id="{7739E180-654F-4888-BDF1-A6A7B1D6629C}"/>
              </a:ext>
            </a:extLst>
          </p:cNvPr>
          <p:cNvSpPr/>
          <p:nvPr/>
        </p:nvSpPr>
        <p:spPr>
          <a:xfrm>
            <a:off x="1442710" y="4902323"/>
            <a:ext cx="465083" cy="3822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1" name="Rechthoek 190">
            <a:extLst>
              <a:ext uri="{FF2B5EF4-FFF2-40B4-BE49-F238E27FC236}">
                <a16:creationId xmlns:a16="http://schemas.microsoft.com/office/drawing/2014/main" id="{23595FA0-F080-46F3-ABB8-10F90A7FE4F5}"/>
              </a:ext>
            </a:extLst>
          </p:cNvPr>
          <p:cNvSpPr/>
          <p:nvPr/>
        </p:nvSpPr>
        <p:spPr>
          <a:xfrm>
            <a:off x="1941441" y="490232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A9845165-D391-4E0B-9E69-2C432C087FC4}"/>
              </a:ext>
            </a:extLst>
          </p:cNvPr>
          <p:cNvSpPr/>
          <p:nvPr/>
        </p:nvSpPr>
        <p:spPr>
          <a:xfrm>
            <a:off x="424462" y="531578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B089E392-1060-4246-BAF0-BF54792F39BA}"/>
              </a:ext>
            </a:extLst>
          </p:cNvPr>
          <p:cNvSpPr/>
          <p:nvPr/>
        </p:nvSpPr>
        <p:spPr>
          <a:xfrm>
            <a:off x="931581" y="531578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4" name="Rechthoek 193">
            <a:extLst>
              <a:ext uri="{FF2B5EF4-FFF2-40B4-BE49-F238E27FC236}">
                <a16:creationId xmlns:a16="http://schemas.microsoft.com/office/drawing/2014/main" id="{86A4AD86-2A4F-4469-803F-03E3969DFA20}"/>
              </a:ext>
            </a:extLst>
          </p:cNvPr>
          <p:cNvSpPr/>
          <p:nvPr/>
        </p:nvSpPr>
        <p:spPr>
          <a:xfrm>
            <a:off x="1442710" y="531578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5" name="Rechthoek 194">
            <a:extLst>
              <a:ext uri="{FF2B5EF4-FFF2-40B4-BE49-F238E27FC236}">
                <a16:creationId xmlns:a16="http://schemas.microsoft.com/office/drawing/2014/main" id="{87AF851F-BC83-491A-B380-1120642A1BCE}"/>
              </a:ext>
            </a:extLst>
          </p:cNvPr>
          <p:cNvSpPr/>
          <p:nvPr/>
        </p:nvSpPr>
        <p:spPr>
          <a:xfrm>
            <a:off x="1945680" y="5315780"/>
            <a:ext cx="465083" cy="3822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2" name="Rechthoek 211">
            <a:extLst>
              <a:ext uri="{FF2B5EF4-FFF2-40B4-BE49-F238E27FC236}">
                <a16:creationId xmlns:a16="http://schemas.microsoft.com/office/drawing/2014/main" id="{85FC6F46-C383-47CA-B838-D09AEFC6C53E}"/>
              </a:ext>
            </a:extLst>
          </p:cNvPr>
          <p:cNvSpPr/>
          <p:nvPr/>
        </p:nvSpPr>
        <p:spPr>
          <a:xfrm>
            <a:off x="4923758" y="411504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3" name="Rechthoek 212">
            <a:extLst>
              <a:ext uri="{FF2B5EF4-FFF2-40B4-BE49-F238E27FC236}">
                <a16:creationId xmlns:a16="http://schemas.microsoft.com/office/drawing/2014/main" id="{A68E3264-486B-4E57-AFDA-60C04F852BFD}"/>
              </a:ext>
            </a:extLst>
          </p:cNvPr>
          <p:cNvSpPr/>
          <p:nvPr/>
        </p:nvSpPr>
        <p:spPr>
          <a:xfrm>
            <a:off x="5430877" y="411504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4" name="Rechthoek 213">
            <a:extLst>
              <a:ext uri="{FF2B5EF4-FFF2-40B4-BE49-F238E27FC236}">
                <a16:creationId xmlns:a16="http://schemas.microsoft.com/office/drawing/2014/main" id="{79E97E6E-FB4E-4D8B-A436-AB202EDA1964}"/>
              </a:ext>
            </a:extLst>
          </p:cNvPr>
          <p:cNvSpPr/>
          <p:nvPr/>
        </p:nvSpPr>
        <p:spPr>
          <a:xfrm>
            <a:off x="5942005" y="411504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5" name="Rechthoek 214">
            <a:extLst>
              <a:ext uri="{FF2B5EF4-FFF2-40B4-BE49-F238E27FC236}">
                <a16:creationId xmlns:a16="http://schemas.microsoft.com/office/drawing/2014/main" id="{ACF60228-C961-460B-A762-AAFF62A53F73}"/>
              </a:ext>
            </a:extLst>
          </p:cNvPr>
          <p:cNvSpPr/>
          <p:nvPr/>
        </p:nvSpPr>
        <p:spPr>
          <a:xfrm>
            <a:off x="6440735" y="411504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6" name="Rechthoek 215">
            <a:extLst>
              <a:ext uri="{FF2B5EF4-FFF2-40B4-BE49-F238E27FC236}">
                <a16:creationId xmlns:a16="http://schemas.microsoft.com/office/drawing/2014/main" id="{29BB170C-8AAD-4C3E-89AB-E1DDA1313BA0}"/>
              </a:ext>
            </a:extLst>
          </p:cNvPr>
          <p:cNvSpPr/>
          <p:nvPr/>
        </p:nvSpPr>
        <p:spPr>
          <a:xfrm>
            <a:off x="4923758" y="4528505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7" name="Rechthoek 216">
            <a:extLst>
              <a:ext uri="{FF2B5EF4-FFF2-40B4-BE49-F238E27FC236}">
                <a16:creationId xmlns:a16="http://schemas.microsoft.com/office/drawing/2014/main" id="{BF95A99B-6930-4676-96ED-FEFEF1F9CCC1}"/>
              </a:ext>
            </a:extLst>
          </p:cNvPr>
          <p:cNvSpPr/>
          <p:nvPr/>
        </p:nvSpPr>
        <p:spPr>
          <a:xfrm>
            <a:off x="5430877" y="4528505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8" name="Rechthoek 217">
            <a:extLst>
              <a:ext uri="{FF2B5EF4-FFF2-40B4-BE49-F238E27FC236}">
                <a16:creationId xmlns:a16="http://schemas.microsoft.com/office/drawing/2014/main" id="{1EA1E143-D6DD-4A7F-9344-5235C3B96C8C}"/>
              </a:ext>
            </a:extLst>
          </p:cNvPr>
          <p:cNvSpPr/>
          <p:nvPr/>
        </p:nvSpPr>
        <p:spPr>
          <a:xfrm>
            <a:off x="5942005" y="4528505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9" name="Rechthoek 218">
            <a:extLst>
              <a:ext uri="{FF2B5EF4-FFF2-40B4-BE49-F238E27FC236}">
                <a16:creationId xmlns:a16="http://schemas.microsoft.com/office/drawing/2014/main" id="{371FAA9D-001E-4439-B09C-09F2B8A81ACE}"/>
              </a:ext>
            </a:extLst>
          </p:cNvPr>
          <p:cNvSpPr/>
          <p:nvPr/>
        </p:nvSpPr>
        <p:spPr>
          <a:xfrm>
            <a:off x="6444976" y="4528505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0" name="Rechthoek 219">
            <a:extLst>
              <a:ext uri="{FF2B5EF4-FFF2-40B4-BE49-F238E27FC236}">
                <a16:creationId xmlns:a16="http://schemas.microsoft.com/office/drawing/2014/main" id="{CF50EC1A-7E71-41E7-91F2-C8EF064260CF}"/>
              </a:ext>
            </a:extLst>
          </p:cNvPr>
          <p:cNvSpPr/>
          <p:nvPr/>
        </p:nvSpPr>
        <p:spPr>
          <a:xfrm>
            <a:off x="4923758" y="493357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D0A11CEA-3030-4D23-B43D-600663167FDB}"/>
              </a:ext>
            </a:extLst>
          </p:cNvPr>
          <p:cNvSpPr/>
          <p:nvPr/>
        </p:nvSpPr>
        <p:spPr>
          <a:xfrm>
            <a:off x="5430877" y="493357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1E5AA1F8-7BE2-4695-86B9-1BC7274F4839}"/>
              </a:ext>
            </a:extLst>
          </p:cNvPr>
          <p:cNvSpPr/>
          <p:nvPr/>
        </p:nvSpPr>
        <p:spPr>
          <a:xfrm>
            <a:off x="5942005" y="493357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3" name="Rechthoek 222">
            <a:extLst>
              <a:ext uri="{FF2B5EF4-FFF2-40B4-BE49-F238E27FC236}">
                <a16:creationId xmlns:a16="http://schemas.microsoft.com/office/drawing/2014/main" id="{C63B35B3-76EF-4A35-A8A4-E4E004039B26}"/>
              </a:ext>
            </a:extLst>
          </p:cNvPr>
          <p:cNvSpPr/>
          <p:nvPr/>
        </p:nvSpPr>
        <p:spPr>
          <a:xfrm>
            <a:off x="6440735" y="4933573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4" name="Rechthoek 223">
            <a:extLst>
              <a:ext uri="{FF2B5EF4-FFF2-40B4-BE49-F238E27FC236}">
                <a16:creationId xmlns:a16="http://schemas.microsoft.com/office/drawing/2014/main" id="{E9FDD0F1-D522-48AA-800E-44E64CBF2043}"/>
              </a:ext>
            </a:extLst>
          </p:cNvPr>
          <p:cNvSpPr/>
          <p:nvPr/>
        </p:nvSpPr>
        <p:spPr>
          <a:xfrm>
            <a:off x="4923758" y="534703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5" name="Rechthoek 224">
            <a:extLst>
              <a:ext uri="{FF2B5EF4-FFF2-40B4-BE49-F238E27FC236}">
                <a16:creationId xmlns:a16="http://schemas.microsoft.com/office/drawing/2014/main" id="{73E0F0FF-9987-4E54-A32C-1ABB2865424F}"/>
              </a:ext>
            </a:extLst>
          </p:cNvPr>
          <p:cNvSpPr/>
          <p:nvPr/>
        </p:nvSpPr>
        <p:spPr>
          <a:xfrm>
            <a:off x="5430877" y="534703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6" name="Rechthoek 225">
            <a:extLst>
              <a:ext uri="{FF2B5EF4-FFF2-40B4-BE49-F238E27FC236}">
                <a16:creationId xmlns:a16="http://schemas.microsoft.com/office/drawing/2014/main" id="{0394E715-ECA0-4C94-BF2A-877C2EC6488F}"/>
              </a:ext>
            </a:extLst>
          </p:cNvPr>
          <p:cNvSpPr/>
          <p:nvPr/>
        </p:nvSpPr>
        <p:spPr>
          <a:xfrm>
            <a:off x="5942005" y="534703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7" name="Rechthoek 226">
            <a:extLst>
              <a:ext uri="{FF2B5EF4-FFF2-40B4-BE49-F238E27FC236}">
                <a16:creationId xmlns:a16="http://schemas.microsoft.com/office/drawing/2014/main" id="{3A490611-EC2F-4568-A0F6-62930DF3C98E}"/>
              </a:ext>
            </a:extLst>
          </p:cNvPr>
          <p:cNvSpPr/>
          <p:nvPr/>
        </p:nvSpPr>
        <p:spPr>
          <a:xfrm>
            <a:off x="6444976" y="5347030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8" name="Rechthoek 227">
            <a:extLst>
              <a:ext uri="{FF2B5EF4-FFF2-40B4-BE49-F238E27FC236}">
                <a16:creationId xmlns:a16="http://schemas.microsoft.com/office/drawing/2014/main" id="{C65FBC4B-FC98-49A0-8EFE-E9AD6CB809E9}"/>
              </a:ext>
            </a:extLst>
          </p:cNvPr>
          <p:cNvSpPr/>
          <p:nvPr/>
        </p:nvSpPr>
        <p:spPr>
          <a:xfrm>
            <a:off x="7432604" y="4092187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9" name="Rechthoek 228">
            <a:extLst>
              <a:ext uri="{FF2B5EF4-FFF2-40B4-BE49-F238E27FC236}">
                <a16:creationId xmlns:a16="http://schemas.microsoft.com/office/drawing/2014/main" id="{D14C7C1C-51EB-4FFC-B433-B18B4F550D04}"/>
              </a:ext>
            </a:extLst>
          </p:cNvPr>
          <p:cNvSpPr/>
          <p:nvPr/>
        </p:nvSpPr>
        <p:spPr>
          <a:xfrm>
            <a:off x="7939723" y="4092187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0" name="Rechthoek 229">
            <a:extLst>
              <a:ext uri="{FF2B5EF4-FFF2-40B4-BE49-F238E27FC236}">
                <a16:creationId xmlns:a16="http://schemas.microsoft.com/office/drawing/2014/main" id="{97C7B14E-444E-4ECE-A830-604089101D83}"/>
              </a:ext>
            </a:extLst>
          </p:cNvPr>
          <p:cNvSpPr/>
          <p:nvPr/>
        </p:nvSpPr>
        <p:spPr>
          <a:xfrm>
            <a:off x="8450851" y="4092187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1" name="Rechthoek 230">
            <a:extLst>
              <a:ext uri="{FF2B5EF4-FFF2-40B4-BE49-F238E27FC236}">
                <a16:creationId xmlns:a16="http://schemas.microsoft.com/office/drawing/2014/main" id="{C1139A12-A0DB-4F87-B728-7DA40995852A}"/>
              </a:ext>
            </a:extLst>
          </p:cNvPr>
          <p:cNvSpPr/>
          <p:nvPr/>
        </p:nvSpPr>
        <p:spPr>
          <a:xfrm>
            <a:off x="8949581" y="4092187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2" name="Rechthoek 231">
            <a:extLst>
              <a:ext uri="{FF2B5EF4-FFF2-40B4-BE49-F238E27FC236}">
                <a16:creationId xmlns:a16="http://schemas.microsoft.com/office/drawing/2014/main" id="{A9863122-30E0-4FDB-85F3-457BB56FC8BC}"/>
              </a:ext>
            </a:extLst>
          </p:cNvPr>
          <p:cNvSpPr/>
          <p:nvPr/>
        </p:nvSpPr>
        <p:spPr>
          <a:xfrm>
            <a:off x="7432604" y="4505644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3" name="Rechthoek 232">
            <a:extLst>
              <a:ext uri="{FF2B5EF4-FFF2-40B4-BE49-F238E27FC236}">
                <a16:creationId xmlns:a16="http://schemas.microsoft.com/office/drawing/2014/main" id="{4B3283A9-18F1-4E55-81E3-F7E1ED0614B9}"/>
              </a:ext>
            </a:extLst>
          </p:cNvPr>
          <p:cNvSpPr/>
          <p:nvPr/>
        </p:nvSpPr>
        <p:spPr>
          <a:xfrm>
            <a:off x="7939723" y="4505644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4" name="Rechthoek 233">
            <a:extLst>
              <a:ext uri="{FF2B5EF4-FFF2-40B4-BE49-F238E27FC236}">
                <a16:creationId xmlns:a16="http://schemas.microsoft.com/office/drawing/2014/main" id="{9A195374-6F4B-479F-82DE-DC582D29B0BE}"/>
              </a:ext>
            </a:extLst>
          </p:cNvPr>
          <p:cNvSpPr/>
          <p:nvPr/>
        </p:nvSpPr>
        <p:spPr>
          <a:xfrm>
            <a:off x="8450851" y="4505644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5" name="Rechthoek 234">
            <a:extLst>
              <a:ext uri="{FF2B5EF4-FFF2-40B4-BE49-F238E27FC236}">
                <a16:creationId xmlns:a16="http://schemas.microsoft.com/office/drawing/2014/main" id="{02AD3729-8785-480F-BAEE-B309FD58F78B}"/>
              </a:ext>
            </a:extLst>
          </p:cNvPr>
          <p:cNvSpPr/>
          <p:nvPr/>
        </p:nvSpPr>
        <p:spPr>
          <a:xfrm>
            <a:off x="8953821" y="4505644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6" name="Rechthoek 235">
            <a:extLst>
              <a:ext uri="{FF2B5EF4-FFF2-40B4-BE49-F238E27FC236}">
                <a16:creationId xmlns:a16="http://schemas.microsoft.com/office/drawing/2014/main" id="{5F87D6D0-3A87-4835-9C9A-89900689D8BC}"/>
              </a:ext>
            </a:extLst>
          </p:cNvPr>
          <p:cNvSpPr/>
          <p:nvPr/>
        </p:nvSpPr>
        <p:spPr>
          <a:xfrm>
            <a:off x="7432604" y="4910712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7" name="Rechthoek 236">
            <a:extLst>
              <a:ext uri="{FF2B5EF4-FFF2-40B4-BE49-F238E27FC236}">
                <a16:creationId xmlns:a16="http://schemas.microsoft.com/office/drawing/2014/main" id="{03854585-DD40-440E-9A3D-13AF08B02AFA}"/>
              </a:ext>
            </a:extLst>
          </p:cNvPr>
          <p:cNvSpPr/>
          <p:nvPr/>
        </p:nvSpPr>
        <p:spPr>
          <a:xfrm>
            <a:off x="7939723" y="4910712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8" name="Rechthoek 237">
            <a:extLst>
              <a:ext uri="{FF2B5EF4-FFF2-40B4-BE49-F238E27FC236}">
                <a16:creationId xmlns:a16="http://schemas.microsoft.com/office/drawing/2014/main" id="{405A7023-120D-4FF1-81E0-C5F5996E6F3F}"/>
              </a:ext>
            </a:extLst>
          </p:cNvPr>
          <p:cNvSpPr/>
          <p:nvPr/>
        </p:nvSpPr>
        <p:spPr>
          <a:xfrm>
            <a:off x="8450851" y="4910712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9" name="Rechthoek 238">
            <a:extLst>
              <a:ext uri="{FF2B5EF4-FFF2-40B4-BE49-F238E27FC236}">
                <a16:creationId xmlns:a16="http://schemas.microsoft.com/office/drawing/2014/main" id="{B754A07F-FDC8-44BC-BA81-FB1EFD46454A}"/>
              </a:ext>
            </a:extLst>
          </p:cNvPr>
          <p:cNvSpPr/>
          <p:nvPr/>
        </p:nvSpPr>
        <p:spPr>
          <a:xfrm>
            <a:off x="8949581" y="4910712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2E61F6EC-8843-4F27-BAD9-EBB3681CB3CF}"/>
              </a:ext>
            </a:extLst>
          </p:cNvPr>
          <p:cNvSpPr/>
          <p:nvPr/>
        </p:nvSpPr>
        <p:spPr>
          <a:xfrm>
            <a:off x="7432604" y="5324169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B8848418-CE6A-4D80-87E2-4D81962EF2C0}"/>
              </a:ext>
            </a:extLst>
          </p:cNvPr>
          <p:cNvSpPr/>
          <p:nvPr/>
        </p:nvSpPr>
        <p:spPr>
          <a:xfrm>
            <a:off x="7939723" y="5324169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22E27A2F-F419-4093-B9A6-503A08D9DA70}"/>
              </a:ext>
            </a:extLst>
          </p:cNvPr>
          <p:cNvSpPr/>
          <p:nvPr/>
        </p:nvSpPr>
        <p:spPr>
          <a:xfrm>
            <a:off x="8450851" y="5324169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3" name="Rechthoek 242">
            <a:extLst>
              <a:ext uri="{FF2B5EF4-FFF2-40B4-BE49-F238E27FC236}">
                <a16:creationId xmlns:a16="http://schemas.microsoft.com/office/drawing/2014/main" id="{996A9B08-4D73-41BE-A4BC-23301151C8B5}"/>
              </a:ext>
            </a:extLst>
          </p:cNvPr>
          <p:cNvSpPr/>
          <p:nvPr/>
        </p:nvSpPr>
        <p:spPr>
          <a:xfrm>
            <a:off x="8953821" y="5324169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4" name="Rechthoek 243">
            <a:extLst>
              <a:ext uri="{FF2B5EF4-FFF2-40B4-BE49-F238E27FC236}">
                <a16:creationId xmlns:a16="http://schemas.microsoft.com/office/drawing/2014/main" id="{C796323B-531D-45FB-A4CF-16BEFA6BF573}"/>
              </a:ext>
            </a:extLst>
          </p:cNvPr>
          <p:cNvSpPr/>
          <p:nvPr/>
        </p:nvSpPr>
        <p:spPr>
          <a:xfrm>
            <a:off x="424462" y="5751281"/>
            <a:ext cx="465083" cy="3822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5" name="Rechthoek 244">
            <a:extLst>
              <a:ext uri="{FF2B5EF4-FFF2-40B4-BE49-F238E27FC236}">
                <a16:creationId xmlns:a16="http://schemas.microsoft.com/office/drawing/2014/main" id="{23191487-14E1-442B-808B-CBFF2D77361C}"/>
              </a:ext>
            </a:extLst>
          </p:cNvPr>
          <p:cNvSpPr/>
          <p:nvPr/>
        </p:nvSpPr>
        <p:spPr>
          <a:xfrm>
            <a:off x="931581" y="5751281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6" name="Rechthoek 245">
            <a:extLst>
              <a:ext uri="{FF2B5EF4-FFF2-40B4-BE49-F238E27FC236}">
                <a16:creationId xmlns:a16="http://schemas.microsoft.com/office/drawing/2014/main" id="{F8347134-AEA8-479D-A650-AAC6A57CF350}"/>
              </a:ext>
            </a:extLst>
          </p:cNvPr>
          <p:cNvSpPr/>
          <p:nvPr/>
        </p:nvSpPr>
        <p:spPr>
          <a:xfrm>
            <a:off x="1442710" y="5751281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7" name="Rechthoek 246">
            <a:extLst>
              <a:ext uri="{FF2B5EF4-FFF2-40B4-BE49-F238E27FC236}">
                <a16:creationId xmlns:a16="http://schemas.microsoft.com/office/drawing/2014/main" id="{23268700-F5BE-405C-BD35-EC4735D6E4E9}"/>
              </a:ext>
            </a:extLst>
          </p:cNvPr>
          <p:cNvSpPr/>
          <p:nvPr/>
        </p:nvSpPr>
        <p:spPr>
          <a:xfrm>
            <a:off x="1941441" y="5751281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8" name="Rechthoek 247">
            <a:extLst>
              <a:ext uri="{FF2B5EF4-FFF2-40B4-BE49-F238E27FC236}">
                <a16:creationId xmlns:a16="http://schemas.microsoft.com/office/drawing/2014/main" id="{EDC83C83-3E34-4390-8C91-DE76663ED8B5}"/>
              </a:ext>
            </a:extLst>
          </p:cNvPr>
          <p:cNvSpPr/>
          <p:nvPr/>
        </p:nvSpPr>
        <p:spPr>
          <a:xfrm>
            <a:off x="424462" y="616473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9" name="Rechthoek 248">
            <a:extLst>
              <a:ext uri="{FF2B5EF4-FFF2-40B4-BE49-F238E27FC236}">
                <a16:creationId xmlns:a16="http://schemas.microsoft.com/office/drawing/2014/main" id="{72D74EC7-E00D-4847-A6E5-AA253031DDCF}"/>
              </a:ext>
            </a:extLst>
          </p:cNvPr>
          <p:cNvSpPr/>
          <p:nvPr/>
        </p:nvSpPr>
        <p:spPr>
          <a:xfrm>
            <a:off x="931581" y="6164738"/>
            <a:ext cx="465083" cy="3822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0" name="Rechthoek 249">
            <a:extLst>
              <a:ext uri="{FF2B5EF4-FFF2-40B4-BE49-F238E27FC236}">
                <a16:creationId xmlns:a16="http://schemas.microsoft.com/office/drawing/2014/main" id="{0D2F73EB-94FB-40BF-8FD9-8653F46E9026}"/>
              </a:ext>
            </a:extLst>
          </p:cNvPr>
          <p:cNvSpPr/>
          <p:nvPr/>
        </p:nvSpPr>
        <p:spPr>
          <a:xfrm>
            <a:off x="1442710" y="616473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1" name="Rechthoek 250">
            <a:extLst>
              <a:ext uri="{FF2B5EF4-FFF2-40B4-BE49-F238E27FC236}">
                <a16:creationId xmlns:a16="http://schemas.microsoft.com/office/drawing/2014/main" id="{F23CDC34-608B-405C-BDF8-5DA1AF9CC069}"/>
              </a:ext>
            </a:extLst>
          </p:cNvPr>
          <p:cNvSpPr/>
          <p:nvPr/>
        </p:nvSpPr>
        <p:spPr>
          <a:xfrm>
            <a:off x="1945680" y="616473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2" name="Rechthoek 251">
            <a:extLst>
              <a:ext uri="{FF2B5EF4-FFF2-40B4-BE49-F238E27FC236}">
                <a16:creationId xmlns:a16="http://schemas.microsoft.com/office/drawing/2014/main" id="{774AC36B-60A9-4193-B1F0-A39D1BC45022}"/>
              </a:ext>
            </a:extLst>
          </p:cNvPr>
          <p:cNvSpPr/>
          <p:nvPr/>
        </p:nvSpPr>
        <p:spPr>
          <a:xfrm>
            <a:off x="424462" y="6569806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3" name="Rechthoek 252">
            <a:extLst>
              <a:ext uri="{FF2B5EF4-FFF2-40B4-BE49-F238E27FC236}">
                <a16:creationId xmlns:a16="http://schemas.microsoft.com/office/drawing/2014/main" id="{BEC876A7-0328-455D-9798-1EE37726CA5E}"/>
              </a:ext>
            </a:extLst>
          </p:cNvPr>
          <p:cNvSpPr/>
          <p:nvPr/>
        </p:nvSpPr>
        <p:spPr>
          <a:xfrm>
            <a:off x="931581" y="6569806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4" name="Rechthoek 253">
            <a:extLst>
              <a:ext uri="{FF2B5EF4-FFF2-40B4-BE49-F238E27FC236}">
                <a16:creationId xmlns:a16="http://schemas.microsoft.com/office/drawing/2014/main" id="{083414F6-2FEE-47FF-B6AE-43241D1CA3A7}"/>
              </a:ext>
            </a:extLst>
          </p:cNvPr>
          <p:cNvSpPr/>
          <p:nvPr/>
        </p:nvSpPr>
        <p:spPr>
          <a:xfrm>
            <a:off x="1442710" y="6569806"/>
            <a:ext cx="465083" cy="3822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5" name="Rechthoek 254">
            <a:extLst>
              <a:ext uri="{FF2B5EF4-FFF2-40B4-BE49-F238E27FC236}">
                <a16:creationId xmlns:a16="http://schemas.microsoft.com/office/drawing/2014/main" id="{D2E45660-128C-4E76-A9F6-6765DCC10FF3}"/>
              </a:ext>
            </a:extLst>
          </p:cNvPr>
          <p:cNvSpPr/>
          <p:nvPr/>
        </p:nvSpPr>
        <p:spPr>
          <a:xfrm>
            <a:off x="1941441" y="6569806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6" name="Rechthoek 255">
            <a:extLst>
              <a:ext uri="{FF2B5EF4-FFF2-40B4-BE49-F238E27FC236}">
                <a16:creationId xmlns:a16="http://schemas.microsoft.com/office/drawing/2014/main" id="{06061642-164C-4B43-ADF7-93C21398DB5C}"/>
              </a:ext>
            </a:extLst>
          </p:cNvPr>
          <p:cNvSpPr/>
          <p:nvPr/>
        </p:nvSpPr>
        <p:spPr>
          <a:xfrm>
            <a:off x="424462" y="698326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7" name="Rechthoek 256">
            <a:extLst>
              <a:ext uri="{FF2B5EF4-FFF2-40B4-BE49-F238E27FC236}">
                <a16:creationId xmlns:a16="http://schemas.microsoft.com/office/drawing/2014/main" id="{7EEA16E2-06FC-4AE9-866D-3694C644DF92}"/>
              </a:ext>
            </a:extLst>
          </p:cNvPr>
          <p:cNvSpPr/>
          <p:nvPr/>
        </p:nvSpPr>
        <p:spPr>
          <a:xfrm>
            <a:off x="931581" y="698326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8" name="Rechthoek 257">
            <a:extLst>
              <a:ext uri="{FF2B5EF4-FFF2-40B4-BE49-F238E27FC236}">
                <a16:creationId xmlns:a16="http://schemas.microsoft.com/office/drawing/2014/main" id="{5BF79213-7663-44FE-A87E-E10BA5CFA4A1}"/>
              </a:ext>
            </a:extLst>
          </p:cNvPr>
          <p:cNvSpPr/>
          <p:nvPr/>
        </p:nvSpPr>
        <p:spPr>
          <a:xfrm>
            <a:off x="1442710" y="698326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85D87371-CDF9-47B8-B53D-B62E7107A59C}"/>
              </a:ext>
            </a:extLst>
          </p:cNvPr>
          <p:cNvSpPr/>
          <p:nvPr/>
        </p:nvSpPr>
        <p:spPr>
          <a:xfrm>
            <a:off x="1945680" y="6983263"/>
            <a:ext cx="465083" cy="3822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6" name="Rechthoek 275">
            <a:extLst>
              <a:ext uri="{FF2B5EF4-FFF2-40B4-BE49-F238E27FC236}">
                <a16:creationId xmlns:a16="http://schemas.microsoft.com/office/drawing/2014/main" id="{B7E185FD-6538-4242-8282-3166B954931D}"/>
              </a:ext>
            </a:extLst>
          </p:cNvPr>
          <p:cNvSpPr/>
          <p:nvPr/>
        </p:nvSpPr>
        <p:spPr>
          <a:xfrm>
            <a:off x="4923758" y="5782531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4086FE66-DAEA-4E18-B688-0AFB434835FC}"/>
              </a:ext>
            </a:extLst>
          </p:cNvPr>
          <p:cNvSpPr/>
          <p:nvPr/>
        </p:nvSpPr>
        <p:spPr>
          <a:xfrm>
            <a:off x="5430877" y="5782531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49663D1D-F927-46C0-80EB-2FCF44F8F126}"/>
              </a:ext>
            </a:extLst>
          </p:cNvPr>
          <p:cNvSpPr/>
          <p:nvPr/>
        </p:nvSpPr>
        <p:spPr>
          <a:xfrm>
            <a:off x="5942005" y="5782531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321E51F5-40F7-45FD-A00F-27FB63C3FBF1}"/>
              </a:ext>
            </a:extLst>
          </p:cNvPr>
          <p:cNvSpPr/>
          <p:nvPr/>
        </p:nvSpPr>
        <p:spPr>
          <a:xfrm>
            <a:off x="6440735" y="5782531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0" name="Rechthoek 279">
            <a:extLst>
              <a:ext uri="{FF2B5EF4-FFF2-40B4-BE49-F238E27FC236}">
                <a16:creationId xmlns:a16="http://schemas.microsoft.com/office/drawing/2014/main" id="{E9D95635-C65F-463C-AE1E-D119A8EF4806}"/>
              </a:ext>
            </a:extLst>
          </p:cNvPr>
          <p:cNvSpPr/>
          <p:nvPr/>
        </p:nvSpPr>
        <p:spPr>
          <a:xfrm>
            <a:off x="4923758" y="619598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11499104-44A9-4E96-AB7E-1B6AEA126913}"/>
              </a:ext>
            </a:extLst>
          </p:cNvPr>
          <p:cNvSpPr/>
          <p:nvPr/>
        </p:nvSpPr>
        <p:spPr>
          <a:xfrm>
            <a:off x="5430877" y="619598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2" name="Rechthoek 281">
            <a:extLst>
              <a:ext uri="{FF2B5EF4-FFF2-40B4-BE49-F238E27FC236}">
                <a16:creationId xmlns:a16="http://schemas.microsoft.com/office/drawing/2014/main" id="{EE845F0F-070B-43CB-9017-A4239A2C34F9}"/>
              </a:ext>
            </a:extLst>
          </p:cNvPr>
          <p:cNvSpPr/>
          <p:nvPr/>
        </p:nvSpPr>
        <p:spPr>
          <a:xfrm>
            <a:off x="5942005" y="6195988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3" name="Rechthoek 282">
            <a:extLst>
              <a:ext uri="{FF2B5EF4-FFF2-40B4-BE49-F238E27FC236}">
                <a16:creationId xmlns:a16="http://schemas.microsoft.com/office/drawing/2014/main" id="{088D858C-ED4F-44E8-BCD9-95691DC09115}"/>
              </a:ext>
            </a:extLst>
          </p:cNvPr>
          <p:cNvSpPr/>
          <p:nvPr/>
        </p:nvSpPr>
        <p:spPr>
          <a:xfrm>
            <a:off x="6444976" y="619598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4" name="Rechthoek 283">
            <a:extLst>
              <a:ext uri="{FF2B5EF4-FFF2-40B4-BE49-F238E27FC236}">
                <a16:creationId xmlns:a16="http://schemas.microsoft.com/office/drawing/2014/main" id="{724421ED-9FC1-4855-AC83-D68ED293540E}"/>
              </a:ext>
            </a:extLst>
          </p:cNvPr>
          <p:cNvSpPr/>
          <p:nvPr/>
        </p:nvSpPr>
        <p:spPr>
          <a:xfrm>
            <a:off x="4923758" y="6601056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5" name="Rechthoek 284">
            <a:extLst>
              <a:ext uri="{FF2B5EF4-FFF2-40B4-BE49-F238E27FC236}">
                <a16:creationId xmlns:a16="http://schemas.microsoft.com/office/drawing/2014/main" id="{7575ACDC-3FF6-4210-A435-0C96885E4DA3}"/>
              </a:ext>
            </a:extLst>
          </p:cNvPr>
          <p:cNvSpPr/>
          <p:nvPr/>
        </p:nvSpPr>
        <p:spPr>
          <a:xfrm>
            <a:off x="5430877" y="6601056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6" name="Rechthoek 285">
            <a:extLst>
              <a:ext uri="{FF2B5EF4-FFF2-40B4-BE49-F238E27FC236}">
                <a16:creationId xmlns:a16="http://schemas.microsoft.com/office/drawing/2014/main" id="{B2B5C08A-9AD2-4721-B562-3AA63F48D735}"/>
              </a:ext>
            </a:extLst>
          </p:cNvPr>
          <p:cNvSpPr/>
          <p:nvPr/>
        </p:nvSpPr>
        <p:spPr>
          <a:xfrm>
            <a:off x="5942005" y="6601056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7" name="Rechthoek 286">
            <a:extLst>
              <a:ext uri="{FF2B5EF4-FFF2-40B4-BE49-F238E27FC236}">
                <a16:creationId xmlns:a16="http://schemas.microsoft.com/office/drawing/2014/main" id="{802A692D-E0BB-4AD7-B5E1-5776B3DEBEED}"/>
              </a:ext>
            </a:extLst>
          </p:cNvPr>
          <p:cNvSpPr/>
          <p:nvPr/>
        </p:nvSpPr>
        <p:spPr>
          <a:xfrm>
            <a:off x="6440735" y="6601056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8" name="Rechthoek 287">
            <a:extLst>
              <a:ext uri="{FF2B5EF4-FFF2-40B4-BE49-F238E27FC236}">
                <a16:creationId xmlns:a16="http://schemas.microsoft.com/office/drawing/2014/main" id="{6361640C-B4F1-4084-A50C-57A9F6E1EE04}"/>
              </a:ext>
            </a:extLst>
          </p:cNvPr>
          <p:cNvSpPr/>
          <p:nvPr/>
        </p:nvSpPr>
        <p:spPr>
          <a:xfrm>
            <a:off x="4923758" y="701451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9" name="Rechthoek 288">
            <a:extLst>
              <a:ext uri="{FF2B5EF4-FFF2-40B4-BE49-F238E27FC236}">
                <a16:creationId xmlns:a16="http://schemas.microsoft.com/office/drawing/2014/main" id="{94B3FC71-DD8E-4291-BE1E-C014A935DABF}"/>
              </a:ext>
            </a:extLst>
          </p:cNvPr>
          <p:cNvSpPr/>
          <p:nvPr/>
        </p:nvSpPr>
        <p:spPr>
          <a:xfrm>
            <a:off x="5430877" y="701451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0" name="Rechthoek 289">
            <a:extLst>
              <a:ext uri="{FF2B5EF4-FFF2-40B4-BE49-F238E27FC236}">
                <a16:creationId xmlns:a16="http://schemas.microsoft.com/office/drawing/2014/main" id="{D60E7CA7-348D-41E8-8726-5C18D5C7F597}"/>
              </a:ext>
            </a:extLst>
          </p:cNvPr>
          <p:cNvSpPr/>
          <p:nvPr/>
        </p:nvSpPr>
        <p:spPr>
          <a:xfrm>
            <a:off x="5942005" y="7014513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1" name="Rechthoek 290">
            <a:extLst>
              <a:ext uri="{FF2B5EF4-FFF2-40B4-BE49-F238E27FC236}">
                <a16:creationId xmlns:a16="http://schemas.microsoft.com/office/drawing/2014/main" id="{05D37282-80CE-48CE-9B1F-05E140FA544B}"/>
              </a:ext>
            </a:extLst>
          </p:cNvPr>
          <p:cNvSpPr/>
          <p:nvPr/>
        </p:nvSpPr>
        <p:spPr>
          <a:xfrm>
            <a:off x="6444976" y="7014513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2" name="Rechthoek 291">
            <a:extLst>
              <a:ext uri="{FF2B5EF4-FFF2-40B4-BE49-F238E27FC236}">
                <a16:creationId xmlns:a16="http://schemas.microsoft.com/office/drawing/2014/main" id="{C0785E27-3326-4F04-95C9-22B0A472FCA9}"/>
              </a:ext>
            </a:extLst>
          </p:cNvPr>
          <p:cNvSpPr/>
          <p:nvPr/>
        </p:nvSpPr>
        <p:spPr>
          <a:xfrm>
            <a:off x="7432604" y="575967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3" name="Rechthoek 292">
            <a:extLst>
              <a:ext uri="{FF2B5EF4-FFF2-40B4-BE49-F238E27FC236}">
                <a16:creationId xmlns:a16="http://schemas.microsoft.com/office/drawing/2014/main" id="{50F57221-12DF-4880-B7C5-D03918DBB0D0}"/>
              </a:ext>
            </a:extLst>
          </p:cNvPr>
          <p:cNvSpPr/>
          <p:nvPr/>
        </p:nvSpPr>
        <p:spPr>
          <a:xfrm>
            <a:off x="7939723" y="575967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4" name="Rechthoek 293">
            <a:extLst>
              <a:ext uri="{FF2B5EF4-FFF2-40B4-BE49-F238E27FC236}">
                <a16:creationId xmlns:a16="http://schemas.microsoft.com/office/drawing/2014/main" id="{CC548439-5404-4869-B46F-03EC5763E9A1}"/>
              </a:ext>
            </a:extLst>
          </p:cNvPr>
          <p:cNvSpPr/>
          <p:nvPr/>
        </p:nvSpPr>
        <p:spPr>
          <a:xfrm>
            <a:off x="8450851" y="575967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5" name="Rechthoek 294">
            <a:extLst>
              <a:ext uri="{FF2B5EF4-FFF2-40B4-BE49-F238E27FC236}">
                <a16:creationId xmlns:a16="http://schemas.microsoft.com/office/drawing/2014/main" id="{9621D27A-005B-4647-BE0F-5F0530CC642E}"/>
              </a:ext>
            </a:extLst>
          </p:cNvPr>
          <p:cNvSpPr/>
          <p:nvPr/>
        </p:nvSpPr>
        <p:spPr>
          <a:xfrm>
            <a:off x="8949581" y="575967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6" name="Rechthoek 295">
            <a:extLst>
              <a:ext uri="{FF2B5EF4-FFF2-40B4-BE49-F238E27FC236}">
                <a16:creationId xmlns:a16="http://schemas.microsoft.com/office/drawing/2014/main" id="{182B5F0A-F453-4032-833C-3C29A8A29CAB}"/>
              </a:ext>
            </a:extLst>
          </p:cNvPr>
          <p:cNvSpPr/>
          <p:nvPr/>
        </p:nvSpPr>
        <p:spPr>
          <a:xfrm>
            <a:off x="7432604" y="6173127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7" name="Rechthoek 296">
            <a:extLst>
              <a:ext uri="{FF2B5EF4-FFF2-40B4-BE49-F238E27FC236}">
                <a16:creationId xmlns:a16="http://schemas.microsoft.com/office/drawing/2014/main" id="{7FDD5BF8-0F4A-4880-9912-EB94B85F3647}"/>
              </a:ext>
            </a:extLst>
          </p:cNvPr>
          <p:cNvSpPr/>
          <p:nvPr/>
        </p:nvSpPr>
        <p:spPr>
          <a:xfrm>
            <a:off x="7939723" y="6173127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8" name="Rechthoek 297">
            <a:extLst>
              <a:ext uri="{FF2B5EF4-FFF2-40B4-BE49-F238E27FC236}">
                <a16:creationId xmlns:a16="http://schemas.microsoft.com/office/drawing/2014/main" id="{A6172699-782D-44F9-ABAA-CF27DC448817}"/>
              </a:ext>
            </a:extLst>
          </p:cNvPr>
          <p:cNvSpPr/>
          <p:nvPr/>
        </p:nvSpPr>
        <p:spPr>
          <a:xfrm>
            <a:off x="8450851" y="6173127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9" name="Rechthoek 298">
            <a:extLst>
              <a:ext uri="{FF2B5EF4-FFF2-40B4-BE49-F238E27FC236}">
                <a16:creationId xmlns:a16="http://schemas.microsoft.com/office/drawing/2014/main" id="{AA52B450-F751-4536-9FC2-33E080606B6F}"/>
              </a:ext>
            </a:extLst>
          </p:cNvPr>
          <p:cNvSpPr/>
          <p:nvPr/>
        </p:nvSpPr>
        <p:spPr>
          <a:xfrm>
            <a:off x="8953821" y="6173127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0" name="Rechthoek 299">
            <a:extLst>
              <a:ext uri="{FF2B5EF4-FFF2-40B4-BE49-F238E27FC236}">
                <a16:creationId xmlns:a16="http://schemas.microsoft.com/office/drawing/2014/main" id="{3D634ED6-EF87-487F-8F3C-7048AC5E05C2}"/>
              </a:ext>
            </a:extLst>
          </p:cNvPr>
          <p:cNvSpPr/>
          <p:nvPr/>
        </p:nvSpPr>
        <p:spPr>
          <a:xfrm>
            <a:off x="7432604" y="6578195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240B74A9-ADA0-4297-9333-AFB0A010B0A9}"/>
              </a:ext>
            </a:extLst>
          </p:cNvPr>
          <p:cNvSpPr/>
          <p:nvPr/>
        </p:nvSpPr>
        <p:spPr>
          <a:xfrm>
            <a:off x="7939723" y="6578195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2" name="Rechthoek 301">
            <a:extLst>
              <a:ext uri="{FF2B5EF4-FFF2-40B4-BE49-F238E27FC236}">
                <a16:creationId xmlns:a16="http://schemas.microsoft.com/office/drawing/2014/main" id="{5ED6F851-1F21-41C0-8C5A-FE91C428B18A}"/>
              </a:ext>
            </a:extLst>
          </p:cNvPr>
          <p:cNvSpPr/>
          <p:nvPr/>
        </p:nvSpPr>
        <p:spPr>
          <a:xfrm>
            <a:off x="8450851" y="6578195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3" name="Rechthoek 302">
            <a:extLst>
              <a:ext uri="{FF2B5EF4-FFF2-40B4-BE49-F238E27FC236}">
                <a16:creationId xmlns:a16="http://schemas.microsoft.com/office/drawing/2014/main" id="{E439B5F4-301F-4E12-B35B-12745D10BED8}"/>
              </a:ext>
            </a:extLst>
          </p:cNvPr>
          <p:cNvSpPr/>
          <p:nvPr/>
        </p:nvSpPr>
        <p:spPr>
          <a:xfrm>
            <a:off x="8949581" y="6578195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790A86E2-7FC2-4BAC-B65C-614AF4D0DB53}"/>
              </a:ext>
            </a:extLst>
          </p:cNvPr>
          <p:cNvSpPr/>
          <p:nvPr/>
        </p:nvSpPr>
        <p:spPr>
          <a:xfrm>
            <a:off x="7432604" y="6991652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5" name="Rechthoek 304">
            <a:extLst>
              <a:ext uri="{FF2B5EF4-FFF2-40B4-BE49-F238E27FC236}">
                <a16:creationId xmlns:a16="http://schemas.microsoft.com/office/drawing/2014/main" id="{5ED98A2A-DB30-40E4-B2FC-514F86FD0C38}"/>
              </a:ext>
            </a:extLst>
          </p:cNvPr>
          <p:cNvSpPr/>
          <p:nvPr/>
        </p:nvSpPr>
        <p:spPr>
          <a:xfrm>
            <a:off x="7939723" y="6991652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6" name="Rechthoek 305">
            <a:extLst>
              <a:ext uri="{FF2B5EF4-FFF2-40B4-BE49-F238E27FC236}">
                <a16:creationId xmlns:a16="http://schemas.microsoft.com/office/drawing/2014/main" id="{52A96D8B-8AC0-469F-84AA-CDEB82E5942D}"/>
              </a:ext>
            </a:extLst>
          </p:cNvPr>
          <p:cNvSpPr/>
          <p:nvPr/>
        </p:nvSpPr>
        <p:spPr>
          <a:xfrm>
            <a:off x="8450851" y="6991652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" name="Rechthoek 306">
            <a:extLst>
              <a:ext uri="{FF2B5EF4-FFF2-40B4-BE49-F238E27FC236}">
                <a16:creationId xmlns:a16="http://schemas.microsoft.com/office/drawing/2014/main" id="{985C70B4-CFD5-4072-894D-41DFABE804B0}"/>
              </a:ext>
            </a:extLst>
          </p:cNvPr>
          <p:cNvSpPr/>
          <p:nvPr/>
        </p:nvSpPr>
        <p:spPr>
          <a:xfrm>
            <a:off x="8953821" y="6991652"/>
            <a:ext cx="465083" cy="38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3" name="Rechthoek 322">
            <a:extLst>
              <a:ext uri="{FF2B5EF4-FFF2-40B4-BE49-F238E27FC236}">
                <a16:creationId xmlns:a16="http://schemas.microsoft.com/office/drawing/2014/main" id="{F5EAAE5A-8EF7-4539-BAF0-DF76961B4EFC}"/>
              </a:ext>
            </a:extLst>
          </p:cNvPr>
          <p:cNvSpPr/>
          <p:nvPr/>
        </p:nvSpPr>
        <p:spPr>
          <a:xfrm>
            <a:off x="426522" y="646328"/>
            <a:ext cx="465083" cy="3822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4" name="Rechthoek 323">
            <a:extLst>
              <a:ext uri="{FF2B5EF4-FFF2-40B4-BE49-F238E27FC236}">
                <a16:creationId xmlns:a16="http://schemas.microsoft.com/office/drawing/2014/main" id="{19925108-915D-4951-A09C-EFAF0E1A38A8}"/>
              </a:ext>
            </a:extLst>
          </p:cNvPr>
          <p:cNvSpPr/>
          <p:nvPr/>
        </p:nvSpPr>
        <p:spPr>
          <a:xfrm>
            <a:off x="933641" y="64632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5" name="Rechthoek 324">
            <a:extLst>
              <a:ext uri="{FF2B5EF4-FFF2-40B4-BE49-F238E27FC236}">
                <a16:creationId xmlns:a16="http://schemas.microsoft.com/office/drawing/2014/main" id="{82E892D9-4243-4DA5-86E2-E6C8E393B5EC}"/>
              </a:ext>
            </a:extLst>
          </p:cNvPr>
          <p:cNvSpPr/>
          <p:nvPr/>
        </p:nvSpPr>
        <p:spPr>
          <a:xfrm>
            <a:off x="1444770" y="64632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6" name="Rechthoek 325">
            <a:extLst>
              <a:ext uri="{FF2B5EF4-FFF2-40B4-BE49-F238E27FC236}">
                <a16:creationId xmlns:a16="http://schemas.microsoft.com/office/drawing/2014/main" id="{2EF30482-E569-4501-A45B-1E4F724FA7A9}"/>
              </a:ext>
            </a:extLst>
          </p:cNvPr>
          <p:cNvSpPr/>
          <p:nvPr/>
        </p:nvSpPr>
        <p:spPr>
          <a:xfrm>
            <a:off x="1943500" y="64632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7" name="Rechthoek 326">
            <a:extLst>
              <a:ext uri="{FF2B5EF4-FFF2-40B4-BE49-F238E27FC236}">
                <a16:creationId xmlns:a16="http://schemas.microsoft.com/office/drawing/2014/main" id="{BF151972-B9CF-42A5-AFB0-2D6C92E15B17}"/>
              </a:ext>
            </a:extLst>
          </p:cNvPr>
          <p:cNvSpPr/>
          <p:nvPr/>
        </p:nvSpPr>
        <p:spPr>
          <a:xfrm>
            <a:off x="426522" y="1059784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8" name="Rechthoek 327">
            <a:extLst>
              <a:ext uri="{FF2B5EF4-FFF2-40B4-BE49-F238E27FC236}">
                <a16:creationId xmlns:a16="http://schemas.microsoft.com/office/drawing/2014/main" id="{54828BDA-624F-4902-894F-2D6AF1CFAA1C}"/>
              </a:ext>
            </a:extLst>
          </p:cNvPr>
          <p:cNvSpPr/>
          <p:nvPr/>
        </p:nvSpPr>
        <p:spPr>
          <a:xfrm>
            <a:off x="933641" y="1059784"/>
            <a:ext cx="465083" cy="3822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9" name="Rechthoek 328">
            <a:extLst>
              <a:ext uri="{FF2B5EF4-FFF2-40B4-BE49-F238E27FC236}">
                <a16:creationId xmlns:a16="http://schemas.microsoft.com/office/drawing/2014/main" id="{660414E1-7E8F-45F9-BBEC-BE998951DF0A}"/>
              </a:ext>
            </a:extLst>
          </p:cNvPr>
          <p:cNvSpPr/>
          <p:nvPr/>
        </p:nvSpPr>
        <p:spPr>
          <a:xfrm>
            <a:off x="1444770" y="1059784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0" name="Rechthoek 329">
            <a:extLst>
              <a:ext uri="{FF2B5EF4-FFF2-40B4-BE49-F238E27FC236}">
                <a16:creationId xmlns:a16="http://schemas.microsoft.com/office/drawing/2014/main" id="{92B5DB26-212E-431B-A3D0-9CA5CFA60AB7}"/>
              </a:ext>
            </a:extLst>
          </p:cNvPr>
          <p:cNvSpPr/>
          <p:nvPr/>
        </p:nvSpPr>
        <p:spPr>
          <a:xfrm>
            <a:off x="1947741" y="1059784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1" name="Rechthoek 330">
            <a:extLst>
              <a:ext uri="{FF2B5EF4-FFF2-40B4-BE49-F238E27FC236}">
                <a16:creationId xmlns:a16="http://schemas.microsoft.com/office/drawing/2014/main" id="{85C97112-E65F-4FD9-AF1E-21BA182BF4C5}"/>
              </a:ext>
            </a:extLst>
          </p:cNvPr>
          <p:cNvSpPr/>
          <p:nvPr/>
        </p:nvSpPr>
        <p:spPr>
          <a:xfrm>
            <a:off x="426522" y="146485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2" name="Rechthoek 331">
            <a:extLst>
              <a:ext uri="{FF2B5EF4-FFF2-40B4-BE49-F238E27FC236}">
                <a16:creationId xmlns:a16="http://schemas.microsoft.com/office/drawing/2014/main" id="{6E8B5142-D9DF-4AFE-AB43-64F9C4043D96}"/>
              </a:ext>
            </a:extLst>
          </p:cNvPr>
          <p:cNvSpPr/>
          <p:nvPr/>
        </p:nvSpPr>
        <p:spPr>
          <a:xfrm>
            <a:off x="933641" y="146485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3" name="Rechthoek 332">
            <a:extLst>
              <a:ext uri="{FF2B5EF4-FFF2-40B4-BE49-F238E27FC236}">
                <a16:creationId xmlns:a16="http://schemas.microsoft.com/office/drawing/2014/main" id="{49C3C39B-C454-4DB1-ACEA-84276B609FD2}"/>
              </a:ext>
            </a:extLst>
          </p:cNvPr>
          <p:cNvSpPr/>
          <p:nvPr/>
        </p:nvSpPr>
        <p:spPr>
          <a:xfrm>
            <a:off x="1444770" y="1464853"/>
            <a:ext cx="465083" cy="3822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4" name="Rechthoek 333">
            <a:extLst>
              <a:ext uri="{FF2B5EF4-FFF2-40B4-BE49-F238E27FC236}">
                <a16:creationId xmlns:a16="http://schemas.microsoft.com/office/drawing/2014/main" id="{2C7646CC-5785-4459-BFDE-8086B3FA8C46}"/>
              </a:ext>
            </a:extLst>
          </p:cNvPr>
          <p:cNvSpPr/>
          <p:nvPr/>
        </p:nvSpPr>
        <p:spPr>
          <a:xfrm>
            <a:off x="1943500" y="146485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5" name="Rechthoek 334">
            <a:extLst>
              <a:ext uri="{FF2B5EF4-FFF2-40B4-BE49-F238E27FC236}">
                <a16:creationId xmlns:a16="http://schemas.microsoft.com/office/drawing/2014/main" id="{1014591C-09DC-420C-BBB6-0EF4F9CC3EAA}"/>
              </a:ext>
            </a:extLst>
          </p:cNvPr>
          <p:cNvSpPr/>
          <p:nvPr/>
        </p:nvSpPr>
        <p:spPr>
          <a:xfrm>
            <a:off x="426522" y="187831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6" name="Rechthoek 335">
            <a:extLst>
              <a:ext uri="{FF2B5EF4-FFF2-40B4-BE49-F238E27FC236}">
                <a16:creationId xmlns:a16="http://schemas.microsoft.com/office/drawing/2014/main" id="{C2D0C632-867C-4C02-9A71-37391516D437}"/>
              </a:ext>
            </a:extLst>
          </p:cNvPr>
          <p:cNvSpPr/>
          <p:nvPr/>
        </p:nvSpPr>
        <p:spPr>
          <a:xfrm>
            <a:off x="933641" y="187831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7" name="Rechthoek 336">
            <a:extLst>
              <a:ext uri="{FF2B5EF4-FFF2-40B4-BE49-F238E27FC236}">
                <a16:creationId xmlns:a16="http://schemas.microsoft.com/office/drawing/2014/main" id="{4ECC8D0E-45CC-45FE-84E6-54A87F2E374F}"/>
              </a:ext>
            </a:extLst>
          </p:cNvPr>
          <p:cNvSpPr/>
          <p:nvPr/>
        </p:nvSpPr>
        <p:spPr>
          <a:xfrm>
            <a:off x="1444770" y="187831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8" name="Rechthoek 337">
            <a:extLst>
              <a:ext uri="{FF2B5EF4-FFF2-40B4-BE49-F238E27FC236}">
                <a16:creationId xmlns:a16="http://schemas.microsoft.com/office/drawing/2014/main" id="{7FBC6BFF-57E8-4D14-8C09-13FA8FD41247}"/>
              </a:ext>
            </a:extLst>
          </p:cNvPr>
          <p:cNvSpPr/>
          <p:nvPr/>
        </p:nvSpPr>
        <p:spPr>
          <a:xfrm>
            <a:off x="1947741" y="1878310"/>
            <a:ext cx="465083" cy="3822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6B97E202-AAF2-460B-AA5C-322338BBA21B}"/>
              </a:ext>
            </a:extLst>
          </p:cNvPr>
          <p:cNvCxnSpPr/>
          <p:nvPr/>
        </p:nvCxnSpPr>
        <p:spPr>
          <a:xfrm>
            <a:off x="6952094" y="1441991"/>
            <a:ext cx="4344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Rechte verbindingslijn met pijl 347">
            <a:extLst>
              <a:ext uri="{FF2B5EF4-FFF2-40B4-BE49-F238E27FC236}">
                <a16:creationId xmlns:a16="http://schemas.microsoft.com/office/drawing/2014/main" id="{CCE7DEBC-8DF9-4405-B418-DE659E0F894D}"/>
              </a:ext>
            </a:extLst>
          </p:cNvPr>
          <p:cNvCxnSpPr/>
          <p:nvPr/>
        </p:nvCxnSpPr>
        <p:spPr>
          <a:xfrm>
            <a:off x="6952094" y="3234022"/>
            <a:ext cx="4344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Rechte verbindingslijn met pijl 348">
            <a:extLst>
              <a:ext uri="{FF2B5EF4-FFF2-40B4-BE49-F238E27FC236}">
                <a16:creationId xmlns:a16="http://schemas.microsoft.com/office/drawing/2014/main" id="{B9ED9ED4-DA16-451A-86BD-A1045A591BF6}"/>
              </a:ext>
            </a:extLst>
          </p:cNvPr>
          <p:cNvCxnSpPr/>
          <p:nvPr/>
        </p:nvCxnSpPr>
        <p:spPr>
          <a:xfrm>
            <a:off x="6952094" y="4879461"/>
            <a:ext cx="4344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Rechte verbindingslijn met pijl 349">
            <a:extLst>
              <a:ext uri="{FF2B5EF4-FFF2-40B4-BE49-F238E27FC236}">
                <a16:creationId xmlns:a16="http://schemas.microsoft.com/office/drawing/2014/main" id="{9F32CE19-5E38-485A-9A48-F4276E607D47}"/>
              </a:ext>
            </a:extLst>
          </p:cNvPr>
          <p:cNvCxnSpPr/>
          <p:nvPr/>
        </p:nvCxnSpPr>
        <p:spPr>
          <a:xfrm>
            <a:off x="6953396" y="6507977"/>
            <a:ext cx="4344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6" name="Rechthoek 365">
            <a:extLst>
              <a:ext uri="{FF2B5EF4-FFF2-40B4-BE49-F238E27FC236}">
                <a16:creationId xmlns:a16="http://schemas.microsoft.com/office/drawing/2014/main" id="{DDFDF7F6-4B2D-47F6-B30F-8C2DABD5CC88}"/>
              </a:ext>
            </a:extLst>
          </p:cNvPr>
          <p:cNvSpPr/>
          <p:nvPr/>
        </p:nvSpPr>
        <p:spPr>
          <a:xfrm>
            <a:off x="2683899" y="238424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7" name="Rechthoek 366">
            <a:extLst>
              <a:ext uri="{FF2B5EF4-FFF2-40B4-BE49-F238E27FC236}">
                <a16:creationId xmlns:a16="http://schemas.microsoft.com/office/drawing/2014/main" id="{B524CB5F-2597-4C45-835C-514F61262452}"/>
              </a:ext>
            </a:extLst>
          </p:cNvPr>
          <p:cNvSpPr/>
          <p:nvPr/>
        </p:nvSpPr>
        <p:spPr>
          <a:xfrm>
            <a:off x="3191018" y="2384248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8" name="Rechthoek 367">
            <a:extLst>
              <a:ext uri="{FF2B5EF4-FFF2-40B4-BE49-F238E27FC236}">
                <a16:creationId xmlns:a16="http://schemas.microsoft.com/office/drawing/2014/main" id="{79C023F5-D07F-4D8B-B443-2E53379A7A2B}"/>
              </a:ext>
            </a:extLst>
          </p:cNvPr>
          <p:cNvSpPr/>
          <p:nvPr/>
        </p:nvSpPr>
        <p:spPr>
          <a:xfrm>
            <a:off x="3702147" y="2384248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9" name="Rechthoek 368">
            <a:extLst>
              <a:ext uri="{FF2B5EF4-FFF2-40B4-BE49-F238E27FC236}">
                <a16:creationId xmlns:a16="http://schemas.microsoft.com/office/drawing/2014/main" id="{D8FF5D94-CAF9-40D1-95D8-ACCABFECFFF4}"/>
              </a:ext>
            </a:extLst>
          </p:cNvPr>
          <p:cNvSpPr/>
          <p:nvPr/>
        </p:nvSpPr>
        <p:spPr>
          <a:xfrm>
            <a:off x="4200876" y="2384248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0" name="Rechthoek 369">
            <a:extLst>
              <a:ext uri="{FF2B5EF4-FFF2-40B4-BE49-F238E27FC236}">
                <a16:creationId xmlns:a16="http://schemas.microsoft.com/office/drawing/2014/main" id="{EED89141-4F1F-4D76-AA7D-80CDF6004362}"/>
              </a:ext>
            </a:extLst>
          </p:cNvPr>
          <p:cNvSpPr/>
          <p:nvPr/>
        </p:nvSpPr>
        <p:spPr>
          <a:xfrm>
            <a:off x="2683899" y="2797706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1" name="Rechthoek 370">
            <a:extLst>
              <a:ext uri="{FF2B5EF4-FFF2-40B4-BE49-F238E27FC236}">
                <a16:creationId xmlns:a16="http://schemas.microsoft.com/office/drawing/2014/main" id="{4A44F17A-BB24-4926-9C79-C43BF7312156}"/>
              </a:ext>
            </a:extLst>
          </p:cNvPr>
          <p:cNvSpPr/>
          <p:nvPr/>
        </p:nvSpPr>
        <p:spPr>
          <a:xfrm>
            <a:off x="3191018" y="2797706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2" name="Rechthoek 371">
            <a:extLst>
              <a:ext uri="{FF2B5EF4-FFF2-40B4-BE49-F238E27FC236}">
                <a16:creationId xmlns:a16="http://schemas.microsoft.com/office/drawing/2014/main" id="{3514EB0A-8497-405E-9C3D-3BE3869A9307}"/>
              </a:ext>
            </a:extLst>
          </p:cNvPr>
          <p:cNvSpPr/>
          <p:nvPr/>
        </p:nvSpPr>
        <p:spPr>
          <a:xfrm>
            <a:off x="3702147" y="2797706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3" name="Rechthoek 372">
            <a:extLst>
              <a:ext uri="{FF2B5EF4-FFF2-40B4-BE49-F238E27FC236}">
                <a16:creationId xmlns:a16="http://schemas.microsoft.com/office/drawing/2014/main" id="{469A9DB0-8699-4ACE-8731-129138919A61}"/>
              </a:ext>
            </a:extLst>
          </p:cNvPr>
          <p:cNvSpPr/>
          <p:nvPr/>
        </p:nvSpPr>
        <p:spPr>
          <a:xfrm>
            <a:off x="4205116" y="2797706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4" name="Rechthoek 373">
            <a:extLst>
              <a:ext uri="{FF2B5EF4-FFF2-40B4-BE49-F238E27FC236}">
                <a16:creationId xmlns:a16="http://schemas.microsoft.com/office/drawing/2014/main" id="{64FD107A-DAF4-4B81-B9C5-8E160B1702F5}"/>
              </a:ext>
            </a:extLst>
          </p:cNvPr>
          <p:cNvSpPr/>
          <p:nvPr/>
        </p:nvSpPr>
        <p:spPr>
          <a:xfrm>
            <a:off x="2683899" y="3202773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5" name="Rechthoek 374">
            <a:extLst>
              <a:ext uri="{FF2B5EF4-FFF2-40B4-BE49-F238E27FC236}">
                <a16:creationId xmlns:a16="http://schemas.microsoft.com/office/drawing/2014/main" id="{383586BE-837E-4308-B856-D70BEBFE675E}"/>
              </a:ext>
            </a:extLst>
          </p:cNvPr>
          <p:cNvSpPr/>
          <p:nvPr/>
        </p:nvSpPr>
        <p:spPr>
          <a:xfrm>
            <a:off x="3191018" y="3202773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6" name="Rechthoek 375">
            <a:extLst>
              <a:ext uri="{FF2B5EF4-FFF2-40B4-BE49-F238E27FC236}">
                <a16:creationId xmlns:a16="http://schemas.microsoft.com/office/drawing/2014/main" id="{D4362D7E-D60D-48FC-AA67-623BCAF0D09D}"/>
              </a:ext>
            </a:extLst>
          </p:cNvPr>
          <p:cNvSpPr/>
          <p:nvPr/>
        </p:nvSpPr>
        <p:spPr>
          <a:xfrm>
            <a:off x="3702147" y="3202773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7" name="Rechthoek 376">
            <a:extLst>
              <a:ext uri="{FF2B5EF4-FFF2-40B4-BE49-F238E27FC236}">
                <a16:creationId xmlns:a16="http://schemas.microsoft.com/office/drawing/2014/main" id="{8A713AB1-0392-477C-B88F-0382D6F04F7E}"/>
              </a:ext>
            </a:extLst>
          </p:cNvPr>
          <p:cNvSpPr/>
          <p:nvPr/>
        </p:nvSpPr>
        <p:spPr>
          <a:xfrm>
            <a:off x="4200876" y="3202773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8" name="Rechthoek 377">
            <a:extLst>
              <a:ext uri="{FF2B5EF4-FFF2-40B4-BE49-F238E27FC236}">
                <a16:creationId xmlns:a16="http://schemas.microsoft.com/office/drawing/2014/main" id="{AFCF434B-5B45-44B1-A8BE-617D6BEECE26}"/>
              </a:ext>
            </a:extLst>
          </p:cNvPr>
          <p:cNvSpPr/>
          <p:nvPr/>
        </p:nvSpPr>
        <p:spPr>
          <a:xfrm>
            <a:off x="2683899" y="3616230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9" name="Rechthoek 378">
            <a:extLst>
              <a:ext uri="{FF2B5EF4-FFF2-40B4-BE49-F238E27FC236}">
                <a16:creationId xmlns:a16="http://schemas.microsoft.com/office/drawing/2014/main" id="{404C77CA-D9F9-42EC-80DF-C3415A8AA6AF}"/>
              </a:ext>
            </a:extLst>
          </p:cNvPr>
          <p:cNvSpPr/>
          <p:nvPr/>
        </p:nvSpPr>
        <p:spPr>
          <a:xfrm>
            <a:off x="3191018" y="3616230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0" name="Rechthoek 379">
            <a:extLst>
              <a:ext uri="{FF2B5EF4-FFF2-40B4-BE49-F238E27FC236}">
                <a16:creationId xmlns:a16="http://schemas.microsoft.com/office/drawing/2014/main" id="{CC183965-C669-42E7-A931-A8AD58E62C5E}"/>
              </a:ext>
            </a:extLst>
          </p:cNvPr>
          <p:cNvSpPr/>
          <p:nvPr/>
        </p:nvSpPr>
        <p:spPr>
          <a:xfrm>
            <a:off x="3702147" y="3616230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1" name="Rechthoek 380">
            <a:extLst>
              <a:ext uri="{FF2B5EF4-FFF2-40B4-BE49-F238E27FC236}">
                <a16:creationId xmlns:a16="http://schemas.microsoft.com/office/drawing/2014/main" id="{667C912F-9BF8-492A-A159-6C4B887F5938}"/>
              </a:ext>
            </a:extLst>
          </p:cNvPr>
          <p:cNvSpPr/>
          <p:nvPr/>
        </p:nvSpPr>
        <p:spPr>
          <a:xfrm>
            <a:off x="4205116" y="3616230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2" name="Rechthoek 381">
            <a:extLst>
              <a:ext uri="{FF2B5EF4-FFF2-40B4-BE49-F238E27FC236}">
                <a16:creationId xmlns:a16="http://schemas.microsoft.com/office/drawing/2014/main" id="{E28461C2-E35D-4E29-9152-65A4B8B06611}"/>
              </a:ext>
            </a:extLst>
          </p:cNvPr>
          <p:cNvSpPr/>
          <p:nvPr/>
        </p:nvSpPr>
        <p:spPr>
          <a:xfrm>
            <a:off x="2660876" y="4092142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3" name="Rechthoek 382">
            <a:extLst>
              <a:ext uri="{FF2B5EF4-FFF2-40B4-BE49-F238E27FC236}">
                <a16:creationId xmlns:a16="http://schemas.microsoft.com/office/drawing/2014/main" id="{A815382E-028E-48B4-8BC9-8EB36BA5A0C9}"/>
              </a:ext>
            </a:extLst>
          </p:cNvPr>
          <p:cNvSpPr/>
          <p:nvPr/>
        </p:nvSpPr>
        <p:spPr>
          <a:xfrm>
            <a:off x="3167995" y="4092142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4" name="Rechthoek 383">
            <a:extLst>
              <a:ext uri="{FF2B5EF4-FFF2-40B4-BE49-F238E27FC236}">
                <a16:creationId xmlns:a16="http://schemas.microsoft.com/office/drawing/2014/main" id="{0FC90039-4740-4C62-8D4B-39C234514409}"/>
              </a:ext>
            </a:extLst>
          </p:cNvPr>
          <p:cNvSpPr/>
          <p:nvPr/>
        </p:nvSpPr>
        <p:spPr>
          <a:xfrm>
            <a:off x="3679123" y="4092142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5" name="Rechthoek 384">
            <a:extLst>
              <a:ext uri="{FF2B5EF4-FFF2-40B4-BE49-F238E27FC236}">
                <a16:creationId xmlns:a16="http://schemas.microsoft.com/office/drawing/2014/main" id="{A5877C4C-34D5-4BE1-91BB-681ADA592BF9}"/>
              </a:ext>
            </a:extLst>
          </p:cNvPr>
          <p:cNvSpPr/>
          <p:nvPr/>
        </p:nvSpPr>
        <p:spPr>
          <a:xfrm>
            <a:off x="4177853" y="4092142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6" name="Rechthoek 385">
            <a:extLst>
              <a:ext uri="{FF2B5EF4-FFF2-40B4-BE49-F238E27FC236}">
                <a16:creationId xmlns:a16="http://schemas.microsoft.com/office/drawing/2014/main" id="{35178E21-69C7-4485-9829-324731F93088}"/>
              </a:ext>
            </a:extLst>
          </p:cNvPr>
          <p:cNvSpPr/>
          <p:nvPr/>
        </p:nvSpPr>
        <p:spPr>
          <a:xfrm>
            <a:off x="2660876" y="4505598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7" name="Rechthoek 386">
            <a:extLst>
              <a:ext uri="{FF2B5EF4-FFF2-40B4-BE49-F238E27FC236}">
                <a16:creationId xmlns:a16="http://schemas.microsoft.com/office/drawing/2014/main" id="{33B72233-C5F6-4391-9E20-C4BD435AFE8B}"/>
              </a:ext>
            </a:extLst>
          </p:cNvPr>
          <p:cNvSpPr/>
          <p:nvPr/>
        </p:nvSpPr>
        <p:spPr>
          <a:xfrm>
            <a:off x="3167995" y="450559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8" name="Rechthoek 387">
            <a:extLst>
              <a:ext uri="{FF2B5EF4-FFF2-40B4-BE49-F238E27FC236}">
                <a16:creationId xmlns:a16="http://schemas.microsoft.com/office/drawing/2014/main" id="{EA588810-FBA5-42DC-9D82-DC404E797F85}"/>
              </a:ext>
            </a:extLst>
          </p:cNvPr>
          <p:cNvSpPr/>
          <p:nvPr/>
        </p:nvSpPr>
        <p:spPr>
          <a:xfrm>
            <a:off x="3679123" y="4505598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9" name="Rechthoek 388">
            <a:extLst>
              <a:ext uri="{FF2B5EF4-FFF2-40B4-BE49-F238E27FC236}">
                <a16:creationId xmlns:a16="http://schemas.microsoft.com/office/drawing/2014/main" id="{CE37108D-74B6-435B-9111-CF299B3CAB24}"/>
              </a:ext>
            </a:extLst>
          </p:cNvPr>
          <p:cNvSpPr/>
          <p:nvPr/>
        </p:nvSpPr>
        <p:spPr>
          <a:xfrm>
            <a:off x="4182093" y="4505598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0" name="Rechthoek 389">
            <a:extLst>
              <a:ext uri="{FF2B5EF4-FFF2-40B4-BE49-F238E27FC236}">
                <a16:creationId xmlns:a16="http://schemas.microsoft.com/office/drawing/2014/main" id="{13BA4804-AC6C-4EBA-9723-7BCC6EF73783}"/>
              </a:ext>
            </a:extLst>
          </p:cNvPr>
          <p:cNvSpPr/>
          <p:nvPr/>
        </p:nvSpPr>
        <p:spPr>
          <a:xfrm>
            <a:off x="2660876" y="4910667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1" name="Rechthoek 390">
            <a:extLst>
              <a:ext uri="{FF2B5EF4-FFF2-40B4-BE49-F238E27FC236}">
                <a16:creationId xmlns:a16="http://schemas.microsoft.com/office/drawing/2014/main" id="{9898D8F4-A923-4F39-AA4F-B28A7165FD15}"/>
              </a:ext>
            </a:extLst>
          </p:cNvPr>
          <p:cNvSpPr/>
          <p:nvPr/>
        </p:nvSpPr>
        <p:spPr>
          <a:xfrm>
            <a:off x="3167995" y="4910667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2" name="Rechthoek 391">
            <a:extLst>
              <a:ext uri="{FF2B5EF4-FFF2-40B4-BE49-F238E27FC236}">
                <a16:creationId xmlns:a16="http://schemas.microsoft.com/office/drawing/2014/main" id="{CF942F9F-2710-47FD-8A3F-98CA34205AC2}"/>
              </a:ext>
            </a:extLst>
          </p:cNvPr>
          <p:cNvSpPr/>
          <p:nvPr/>
        </p:nvSpPr>
        <p:spPr>
          <a:xfrm>
            <a:off x="3679123" y="4910667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3" name="Rechthoek 392">
            <a:extLst>
              <a:ext uri="{FF2B5EF4-FFF2-40B4-BE49-F238E27FC236}">
                <a16:creationId xmlns:a16="http://schemas.microsoft.com/office/drawing/2014/main" id="{2B0C39B5-4FDC-4EAB-B4D0-4AEF5F97F25D}"/>
              </a:ext>
            </a:extLst>
          </p:cNvPr>
          <p:cNvSpPr/>
          <p:nvPr/>
        </p:nvSpPr>
        <p:spPr>
          <a:xfrm>
            <a:off x="4177853" y="4910667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4" name="Rechthoek 393">
            <a:extLst>
              <a:ext uri="{FF2B5EF4-FFF2-40B4-BE49-F238E27FC236}">
                <a16:creationId xmlns:a16="http://schemas.microsoft.com/office/drawing/2014/main" id="{4F2927B9-88D6-479B-8DDA-A667CD471909}"/>
              </a:ext>
            </a:extLst>
          </p:cNvPr>
          <p:cNvSpPr/>
          <p:nvPr/>
        </p:nvSpPr>
        <p:spPr>
          <a:xfrm>
            <a:off x="2660876" y="5324124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5" name="Rechthoek 394">
            <a:extLst>
              <a:ext uri="{FF2B5EF4-FFF2-40B4-BE49-F238E27FC236}">
                <a16:creationId xmlns:a16="http://schemas.microsoft.com/office/drawing/2014/main" id="{F1CFC79E-5F4B-4B53-9838-CFDD8D6DD16B}"/>
              </a:ext>
            </a:extLst>
          </p:cNvPr>
          <p:cNvSpPr/>
          <p:nvPr/>
        </p:nvSpPr>
        <p:spPr>
          <a:xfrm>
            <a:off x="3167995" y="5324124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6" name="Rechthoek 395">
            <a:extLst>
              <a:ext uri="{FF2B5EF4-FFF2-40B4-BE49-F238E27FC236}">
                <a16:creationId xmlns:a16="http://schemas.microsoft.com/office/drawing/2014/main" id="{AFECB4F6-3E79-40F9-8BE4-F9BC47A88E8D}"/>
              </a:ext>
            </a:extLst>
          </p:cNvPr>
          <p:cNvSpPr/>
          <p:nvPr/>
        </p:nvSpPr>
        <p:spPr>
          <a:xfrm>
            <a:off x="3679123" y="5324124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7" name="Rechthoek 396">
            <a:extLst>
              <a:ext uri="{FF2B5EF4-FFF2-40B4-BE49-F238E27FC236}">
                <a16:creationId xmlns:a16="http://schemas.microsoft.com/office/drawing/2014/main" id="{61AED313-52D6-4936-8268-DA86FF6340EF}"/>
              </a:ext>
            </a:extLst>
          </p:cNvPr>
          <p:cNvSpPr/>
          <p:nvPr/>
        </p:nvSpPr>
        <p:spPr>
          <a:xfrm>
            <a:off x="4182093" y="5324124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8" name="Rechthoek 397">
            <a:extLst>
              <a:ext uri="{FF2B5EF4-FFF2-40B4-BE49-F238E27FC236}">
                <a16:creationId xmlns:a16="http://schemas.microsoft.com/office/drawing/2014/main" id="{776D2EE2-DEAF-488D-BF96-0FA45B16819C}"/>
              </a:ext>
            </a:extLst>
          </p:cNvPr>
          <p:cNvSpPr/>
          <p:nvPr/>
        </p:nvSpPr>
        <p:spPr>
          <a:xfrm>
            <a:off x="2655428" y="5768808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9" name="Rechthoek 398">
            <a:extLst>
              <a:ext uri="{FF2B5EF4-FFF2-40B4-BE49-F238E27FC236}">
                <a16:creationId xmlns:a16="http://schemas.microsoft.com/office/drawing/2014/main" id="{650B6162-B278-40C7-98D1-00DBC6A98769}"/>
              </a:ext>
            </a:extLst>
          </p:cNvPr>
          <p:cNvSpPr/>
          <p:nvPr/>
        </p:nvSpPr>
        <p:spPr>
          <a:xfrm>
            <a:off x="3162547" y="5768808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0" name="Rechthoek 399">
            <a:extLst>
              <a:ext uri="{FF2B5EF4-FFF2-40B4-BE49-F238E27FC236}">
                <a16:creationId xmlns:a16="http://schemas.microsoft.com/office/drawing/2014/main" id="{06DC65F3-6407-4BF4-A93B-B2A85658102A}"/>
              </a:ext>
            </a:extLst>
          </p:cNvPr>
          <p:cNvSpPr/>
          <p:nvPr/>
        </p:nvSpPr>
        <p:spPr>
          <a:xfrm>
            <a:off x="3673675" y="5768808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1" name="Rechthoek 400">
            <a:extLst>
              <a:ext uri="{FF2B5EF4-FFF2-40B4-BE49-F238E27FC236}">
                <a16:creationId xmlns:a16="http://schemas.microsoft.com/office/drawing/2014/main" id="{A232D0CF-B19B-4091-BD2E-F5B4FC227786}"/>
              </a:ext>
            </a:extLst>
          </p:cNvPr>
          <p:cNvSpPr/>
          <p:nvPr/>
        </p:nvSpPr>
        <p:spPr>
          <a:xfrm>
            <a:off x="4172406" y="5768808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2" name="Rechthoek 401">
            <a:extLst>
              <a:ext uri="{FF2B5EF4-FFF2-40B4-BE49-F238E27FC236}">
                <a16:creationId xmlns:a16="http://schemas.microsoft.com/office/drawing/2014/main" id="{81E942CE-D511-49CF-B569-1BE211A592A9}"/>
              </a:ext>
            </a:extLst>
          </p:cNvPr>
          <p:cNvSpPr/>
          <p:nvPr/>
        </p:nvSpPr>
        <p:spPr>
          <a:xfrm>
            <a:off x="2655428" y="6182266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3" name="Rechthoek 402">
            <a:extLst>
              <a:ext uri="{FF2B5EF4-FFF2-40B4-BE49-F238E27FC236}">
                <a16:creationId xmlns:a16="http://schemas.microsoft.com/office/drawing/2014/main" id="{81485BB1-26C7-4DE0-BB53-377D10AE6AAC}"/>
              </a:ext>
            </a:extLst>
          </p:cNvPr>
          <p:cNvSpPr/>
          <p:nvPr/>
        </p:nvSpPr>
        <p:spPr>
          <a:xfrm>
            <a:off x="3162547" y="6182266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4" name="Rechthoek 403">
            <a:extLst>
              <a:ext uri="{FF2B5EF4-FFF2-40B4-BE49-F238E27FC236}">
                <a16:creationId xmlns:a16="http://schemas.microsoft.com/office/drawing/2014/main" id="{D608308C-767C-415B-B64A-5DD2AA30106A}"/>
              </a:ext>
            </a:extLst>
          </p:cNvPr>
          <p:cNvSpPr/>
          <p:nvPr/>
        </p:nvSpPr>
        <p:spPr>
          <a:xfrm>
            <a:off x="3673675" y="6182266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5" name="Rechthoek 404">
            <a:extLst>
              <a:ext uri="{FF2B5EF4-FFF2-40B4-BE49-F238E27FC236}">
                <a16:creationId xmlns:a16="http://schemas.microsoft.com/office/drawing/2014/main" id="{F177D066-CD3D-4BD0-B046-2890AE4D449E}"/>
              </a:ext>
            </a:extLst>
          </p:cNvPr>
          <p:cNvSpPr/>
          <p:nvPr/>
        </p:nvSpPr>
        <p:spPr>
          <a:xfrm>
            <a:off x="4176645" y="6182266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6" name="Rechthoek 405">
            <a:extLst>
              <a:ext uri="{FF2B5EF4-FFF2-40B4-BE49-F238E27FC236}">
                <a16:creationId xmlns:a16="http://schemas.microsoft.com/office/drawing/2014/main" id="{52AD6ECF-1D17-47C4-8B6E-0F462056A4B9}"/>
              </a:ext>
            </a:extLst>
          </p:cNvPr>
          <p:cNvSpPr/>
          <p:nvPr/>
        </p:nvSpPr>
        <p:spPr>
          <a:xfrm>
            <a:off x="2655428" y="6587334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7" name="Rechthoek 406">
            <a:extLst>
              <a:ext uri="{FF2B5EF4-FFF2-40B4-BE49-F238E27FC236}">
                <a16:creationId xmlns:a16="http://schemas.microsoft.com/office/drawing/2014/main" id="{D3D32EB4-74E9-49F9-9D30-54FF737738C4}"/>
              </a:ext>
            </a:extLst>
          </p:cNvPr>
          <p:cNvSpPr/>
          <p:nvPr/>
        </p:nvSpPr>
        <p:spPr>
          <a:xfrm>
            <a:off x="3162547" y="6587334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8" name="Rechthoek 407">
            <a:extLst>
              <a:ext uri="{FF2B5EF4-FFF2-40B4-BE49-F238E27FC236}">
                <a16:creationId xmlns:a16="http://schemas.microsoft.com/office/drawing/2014/main" id="{FF2DCD83-370A-4DDE-A02E-6D81A22A1B3B}"/>
              </a:ext>
            </a:extLst>
          </p:cNvPr>
          <p:cNvSpPr/>
          <p:nvPr/>
        </p:nvSpPr>
        <p:spPr>
          <a:xfrm>
            <a:off x="3673675" y="6587334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9" name="Rechthoek 408">
            <a:extLst>
              <a:ext uri="{FF2B5EF4-FFF2-40B4-BE49-F238E27FC236}">
                <a16:creationId xmlns:a16="http://schemas.microsoft.com/office/drawing/2014/main" id="{36283FC9-A81B-4CA5-8142-8496524CC15A}"/>
              </a:ext>
            </a:extLst>
          </p:cNvPr>
          <p:cNvSpPr/>
          <p:nvPr/>
        </p:nvSpPr>
        <p:spPr>
          <a:xfrm>
            <a:off x="4172406" y="6587334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0" name="Rechthoek 409">
            <a:extLst>
              <a:ext uri="{FF2B5EF4-FFF2-40B4-BE49-F238E27FC236}">
                <a16:creationId xmlns:a16="http://schemas.microsoft.com/office/drawing/2014/main" id="{24D01E21-C7F8-40F8-AB96-B4CB91A95174}"/>
              </a:ext>
            </a:extLst>
          </p:cNvPr>
          <p:cNvSpPr/>
          <p:nvPr/>
        </p:nvSpPr>
        <p:spPr>
          <a:xfrm>
            <a:off x="2655428" y="7000791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1" name="Rechthoek 410">
            <a:extLst>
              <a:ext uri="{FF2B5EF4-FFF2-40B4-BE49-F238E27FC236}">
                <a16:creationId xmlns:a16="http://schemas.microsoft.com/office/drawing/2014/main" id="{3E2869EA-25C4-4E74-B3B2-F1435EE281A7}"/>
              </a:ext>
            </a:extLst>
          </p:cNvPr>
          <p:cNvSpPr/>
          <p:nvPr/>
        </p:nvSpPr>
        <p:spPr>
          <a:xfrm>
            <a:off x="3162547" y="7000791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2" name="Rechthoek 411">
            <a:extLst>
              <a:ext uri="{FF2B5EF4-FFF2-40B4-BE49-F238E27FC236}">
                <a16:creationId xmlns:a16="http://schemas.microsoft.com/office/drawing/2014/main" id="{63B37004-AB37-46CE-8C7A-B46D3886332F}"/>
              </a:ext>
            </a:extLst>
          </p:cNvPr>
          <p:cNvSpPr/>
          <p:nvPr/>
        </p:nvSpPr>
        <p:spPr>
          <a:xfrm>
            <a:off x="3673675" y="7000791"/>
            <a:ext cx="465083" cy="38220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3" name="Rechthoek 412">
            <a:extLst>
              <a:ext uri="{FF2B5EF4-FFF2-40B4-BE49-F238E27FC236}">
                <a16:creationId xmlns:a16="http://schemas.microsoft.com/office/drawing/2014/main" id="{4145E35E-5DB5-45AC-9441-440C3AB1B638}"/>
              </a:ext>
            </a:extLst>
          </p:cNvPr>
          <p:cNvSpPr/>
          <p:nvPr/>
        </p:nvSpPr>
        <p:spPr>
          <a:xfrm>
            <a:off x="4176645" y="7000791"/>
            <a:ext cx="465083" cy="38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BF2C16BB-448D-49F7-B61E-84180F6ED334}"/>
              </a:ext>
            </a:extLst>
          </p:cNvPr>
          <p:cNvSpPr txBox="1"/>
          <p:nvPr/>
        </p:nvSpPr>
        <p:spPr>
          <a:xfrm>
            <a:off x="424460" y="141704"/>
            <a:ext cx="207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Infrastructure</a:t>
            </a:r>
            <a:r>
              <a:rPr lang="nl-NL" dirty="0"/>
              <a:t> raster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E65185A9-4D16-4E02-AF13-1C95D4E283F5}"/>
              </a:ext>
            </a:extLst>
          </p:cNvPr>
          <p:cNvSpPr txBox="1"/>
          <p:nvPr/>
        </p:nvSpPr>
        <p:spPr>
          <a:xfrm>
            <a:off x="2764286" y="141704"/>
            <a:ext cx="18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Parcels</a:t>
            </a:r>
            <a:r>
              <a:rPr lang="nl-NL" dirty="0"/>
              <a:t> (</a:t>
            </a:r>
            <a:r>
              <a:rPr lang="nl-NL" dirty="0" err="1"/>
              <a:t>id</a:t>
            </a:r>
            <a:r>
              <a:rPr lang="nl-NL" dirty="0"/>
              <a:t>) raster</a:t>
            </a:r>
          </a:p>
        </p:txBody>
      </p:sp>
      <p:sp>
        <p:nvSpPr>
          <p:cNvPr id="415" name="Tekstvak 414">
            <a:extLst>
              <a:ext uri="{FF2B5EF4-FFF2-40B4-BE49-F238E27FC236}">
                <a16:creationId xmlns:a16="http://schemas.microsoft.com/office/drawing/2014/main" id="{BEF81CA4-526D-4728-B15D-12FCE39490F2}"/>
              </a:ext>
            </a:extLst>
          </p:cNvPr>
          <p:cNvSpPr txBox="1"/>
          <p:nvPr/>
        </p:nvSpPr>
        <p:spPr>
          <a:xfrm>
            <a:off x="4992764" y="141704"/>
            <a:ext cx="18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Grass strips raster</a:t>
            </a:r>
          </a:p>
        </p:txBody>
      </p:sp>
      <p:sp>
        <p:nvSpPr>
          <p:cNvPr id="416" name="Tekstvak 415">
            <a:extLst>
              <a:ext uri="{FF2B5EF4-FFF2-40B4-BE49-F238E27FC236}">
                <a16:creationId xmlns:a16="http://schemas.microsoft.com/office/drawing/2014/main" id="{27598F1D-F0F8-400A-8CE0-2068A3207FE1}"/>
              </a:ext>
            </a:extLst>
          </p:cNvPr>
          <p:cNvSpPr txBox="1"/>
          <p:nvPr/>
        </p:nvSpPr>
        <p:spPr>
          <a:xfrm>
            <a:off x="7478430" y="0"/>
            <a:ext cx="185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err="1"/>
              <a:t>Extrended</a:t>
            </a:r>
            <a:endParaRPr lang="nl-NL" dirty="0"/>
          </a:p>
          <a:p>
            <a:pPr algn="ctr"/>
            <a:r>
              <a:rPr lang="nl-NL" dirty="0"/>
              <a:t>Grass strips raster</a:t>
            </a:r>
          </a:p>
        </p:txBody>
      </p:sp>
    </p:spTree>
    <p:extLst>
      <p:ext uri="{BB962C8B-B14F-4D97-AF65-F5344CB8AC3E}">
        <p14:creationId xmlns:p14="http://schemas.microsoft.com/office/powerpoint/2010/main" val="15862981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62</Words>
  <Application>Microsoft Office PowerPoint</Application>
  <PresentationFormat>Aangepast</PresentationFormat>
  <Paragraphs>53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Sacha Gobeyn</dc:creator>
  <cp:lastModifiedBy>Sacha Gobeyn</cp:lastModifiedBy>
  <cp:revision>4</cp:revision>
  <dcterms:created xsi:type="dcterms:W3CDTF">2021-10-08T12:58:50Z</dcterms:created>
  <dcterms:modified xsi:type="dcterms:W3CDTF">2021-10-11T12:30:43Z</dcterms:modified>
</cp:coreProperties>
</file>