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10"/>
  </p:notesMasterIdLst>
  <p:handoutMasterIdLst>
    <p:handoutMasterId r:id="rId11"/>
  </p:handoutMasterIdLst>
  <p:sldIdLst>
    <p:sldId id="572" r:id="rId2"/>
    <p:sldId id="753" r:id="rId3"/>
    <p:sldId id="758" r:id="rId4"/>
    <p:sldId id="754" r:id="rId5"/>
    <p:sldId id="755" r:id="rId6"/>
    <p:sldId id="756" r:id="rId7"/>
    <p:sldId id="757" r:id="rId8"/>
    <p:sldId id="752" r:id="rId9"/>
  </p:sldIdLst>
  <p:sldSz cx="9144000" cy="6858000" type="screen4x3"/>
  <p:notesSz cx="6858000" cy="9174163"/>
  <p:defaultTextStyle>
    <a:defPPr>
      <a:defRPr lang="en-US"/>
    </a:defPPr>
    <a:lvl1pPr algn="l" rtl="0" fontAlgn="base">
      <a:spcBef>
        <a:spcPct val="0"/>
      </a:spcBef>
      <a:spcAft>
        <a:spcPct val="0"/>
      </a:spcAft>
      <a:defRPr sz="3200" kern="1200">
        <a:solidFill>
          <a:schemeClr val="tx1"/>
        </a:solidFill>
        <a:latin typeface="Arial" charset="0"/>
        <a:ea typeface="+mn-ea"/>
        <a:cs typeface="Arial" charset="0"/>
      </a:defRPr>
    </a:lvl1pPr>
    <a:lvl2pPr marL="457200" algn="l" rtl="0" fontAlgn="base">
      <a:spcBef>
        <a:spcPct val="0"/>
      </a:spcBef>
      <a:spcAft>
        <a:spcPct val="0"/>
      </a:spcAft>
      <a:defRPr sz="3200" kern="1200">
        <a:solidFill>
          <a:schemeClr val="tx1"/>
        </a:solidFill>
        <a:latin typeface="Arial" charset="0"/>
        <a:ea typeface="+mn-ea"/>
        <a:cs typeface="Arial" charset="0"/>
      </a:defRPr>
    </a:lvl2pPr>
    <a:lvl3pPr marL="914400" algn="l" rtl="0" fontAlgn="base">
      <a:spcBef>
        <a:spcPct val="0"/>
      </a:spcBef>
      <a:spcAft>
        <a:spcPct val="0"/>
      </a:spcAft>
      <a:defRPr sz="3200" kern="1200">
        <a:solidFill>
          <a:schemeClr val="tx1"/>
        </a:solidFill>
        <a:latin typeface="Arial" charset="0"/>
        <a:ea typeface="+mn-ea"/>
        <a:cs typeface="Arial" charset="0"/>
      </a:defRPr>
    </a:lvl3pPr>
    <a:lvl4pPr marL="1371600" algn="l" rtl="0" fontAlgn="base">
      <a:spcBef>
        <a:spcPct val="0"/>
      </a:spcBef>
      <a:spcAft>
        <a:spcPct val="0"/>
      </a:spcAft>
      <a:defRPr sz="3200" kern="1200">
        <a:solidFill>
          <a:schemeClr val="tx1"/>
        </a:solidFill>
        <a:latin typeface="Arial" charset="0"/>
        <a:ea typeface="+mn-ea"/>
        <a:cs typeface="Arial" charset="0"/>
      </a:defRPr>
    </a:lvl4pPr>
    <a:lvl5pPr marL="1828800" algn="l" rtl="0" fontAlgn="base">
      <a:spcBef>
        <a:spcPct val="0"/>
      </a:spcBef>
      <a:spcAft>
        <a:spcPct val="0"/>
      </a:spcAft>
      <a:defRPr sz="3200" kern="1200">
        <a:solidFill>
          <a:schemeClr val="tx1"/>
        </a:solidFill>
        <a:latin typeface="Arial" charset="0"/>
        <a:ea typeface="+mn-ea"/>
        <a:cs typeface="Arial" charset="0"/>
      </a:defRPr>
    </a:lvl5pPr>
    <a:lvl6pPr marL="2286000" algn="l" defTabSz="914400" rtl="0" eaLnBrk="1" latinLnBrk="0" hangingPunct="1">
      <a:defRPr sz="3200" kern="1200">
        <a:solidFill>
          <a:schemeClr val="tx1"/>
        </a:solidFill>
        <a:latin typeface="Arial" charset="0"/>
        <a:ea typeface="+mn-ea"/>
        <a:cs typeface="Arial" charset="0"/>
      </a:defRPr>
    </a:lvl6pPr>
    <a:lvl7pPr marL="2743200" algn="l" defTabSz="914400" rtl="0" eaLnBrk="1" latinLnBrk="0" hangingPunct="1">
      <a:defRPr sz="3200" kern="1200">
        <a:solidFill>
          <a:schemeClr val="tx1"/>
        </a:solidFill>
        <a:latin typeface="Arial" charset="0"/>
        <a:ea typeface="+mn-ea"/>
        <a:cs typeface="Arial" charset="0"/>
      </a:defRPr>
    </a:lvl7pPr>
    <a:lvl8pPr marL="3200400" algn="l" defTabSz="914400" rtl="0" eaLnBrk="1" latinLnBrk="0" hangingPunct="1">
      <a:defRPr sz="3200" kern="1200">
        <a:solidFill>
          <a:schemeClr val="tx1"/>
        </a:solidFill>
        <a:latin typeface="Arial" charset="0"/>
        <a:ea typeface="+mn-ea"/>
        <a:cs typeface="Arial" charset="0"/>
      </a:defRPr>
    </a:lvl8pPr>
    <a:lvl9pPr marL="3657600" algn="l" defTabSz="914400" rtl="0" eaLnBrk="1" latinLnBrk="0" hangingPunct="1">
      <a:defRPr sz="32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99CCFF"/>
    <a:srgbClr val="66CCFF"/>
    <a:srgbClr val="000099"/>
    <a:srgbClr val="DDE9FB"/>
    <a:srgbClr val="EAEAEA"/>
    <a:srgbClr val="B2B2B2"/>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064" autoAdjust="0"/>
    <p:restoredTop sz="92552" autoAdjust="0"/>
  </p:normalViewPr>
  <p:slideViewPr>
    <p:cSldViewPr snapToGrid="0">
      <p:cViewPr>
        <p:scale>
          <a:sx n="100" d="100"/>
          <a:sy n="100" d="100"/>
        </p:scale>
        <p:origin x="-834" y="1356"/>
      </p:cViewPr>
      <p:guideLst>
        <p:guide orient="horz" pos="4128"/>
        <p:guide orient="horz" pos="2324"/>
        <p:guide orient="horz" pos="2088"/>
        <p:guide orient="horz" pos="2785"/>
        <p:guide pos="1933"/>
        <p:guide pos="181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9E2F56-49AC-4AC7-8F82-FD7F14C79082}" type="doc">
      <dgm:prSet loTypeId="urn:microsoft.com/office/officeart/2005/8/layout/orgChart1" loCatId="hierarchy" qsTypeId="urn:microsoft.com/office/officeart/2005/8/quickstyle/simple1" qsCatId="simple" csTypeId="urn:microsoft.com/office/officeart/2005/8/colors/accent2_2" csCatId="accent2" phldr="1"/>
      <dgm:spPr/>
      <dgm:t>
        <a:bodyPr/>
        <a:lstStyle/>
        <a:p>
          <a:endParaRPr lang="en-US"/>
        </a:p>
      </dgm:t>
    </dgm:pt>
    <dgm:pt modelId="{A6EA785B-B478-474D-B1E8-AC52F6AF5428}">
      <dgm:prSet phldrT="[Text]" custT="1"/>
      <dgm:spPr>
        <a:solidFill>
          <a:schemeClr val="accent6">
            <a:lumMod val="60000"/>
            <a:lumOff val="40000"/>
          </a:schemeClr>
        </a:solidFill>
        <a:ln w="3175"/>
      </dgm:spPr>
      <dgm:t>
        <a:bodyPr/>
        <a:lstStyle/>
        <a:p>
          <a:r>
            <a:rPr lang="en-US" sz="1600" dirty="0" smtClean="0"/>
            <a:t>DSMT File</a:t>
          </a:r>
          <a:endParaRPr lang="en-US" sz="1600" dirty="0"/>
        </a:p>
      </dgm:t>
    </dgm:pt>
    <dgm:pt modelId="{669D7D84-91F7-41DB-8F2D-D0F76BD8302C}" type="parTrans" cxnId="{4047BD77-3E6E-4C9E-ABDA-583BDC347FAC}">
      <dgm:prSet/>
      <dgm:spPr/>
      <dgm:t>
        <a:bodyPr/>
        <a:lstStyle/>
        <a:p>
          <a:endParaRPr lang="en-US"/>
        </a:p>
      </dgm:t>
    </dgm:pt>
    <dgm:pt modelId="{C7A24075-AFFE-427C-9570-ED3B793CDB37}" type="sibTrans" cxnId="{4047BD77-3E6E-4C9E-ABDA-583BDC347FAC}">
      <dgm:prSet/>
      <dgm:spPr/>
      <dgm:t>
        <a:bodyPr/>
        <a:lstStyle/>
        <a:p>
          <a:endParaRPr lang="en-US"/>
        </a:p>
      </dgm:t>
    </dgm:pt>
    <dgm:pt modelId="{59A0D378-5E4F-4812-8F17-983F65CE955C}">
      <dgm:prSet phldrT="[Text]" custT="1"/>
      <dgm:spPr>
        <a:solidFill>
          <a:schemeClr val="accent6">
            <a:lumMod val="60000"/>
            <a:lumOff val="40000"/>
          </a:schemeClr>
        </a:solidFill>
        <a:ln w="3175"/>
      </dgm:spPr>
      <dgm:t>
        <a:bodyPr/>
        <a:lstStyle/>
        <a:p>
          <a:r>
            <a:rPr lang="en-US" sz="1600" dirty="0" smtClean="0"/>
            <a:t>Remaining GOCs</a:t>
          </a:r>
          <a:endParaRPr lang="en-US" sz="1600" dirty="0"/>
        </a:p>
      </dgm:t>
    </dgm:pt>
    <dgm:pt modelId="{6F115D9C-0558-444C-B123-554E21D72F09}" type="parTrans" cxnId="{FA6FF54E-99E1-48ED-87DB-7ED67FD46A3B}">
      <dgm:prSet/>
      <dgm:spPr/>
      <dgm:t>
        <a:bodyPr/>
        <a:lstStyle/>
        <a:p>
          <a:endParaRPr lang="en-US"/>
        </a:p>
      </dgm:t>
    </dgm:pt>
    <dgm:pt modelId="{48EC2F06-EC70-4037-8214-99BDE2069ECF}" type="sibTrans" cxnId="{FA6FF54E-99E1-48ED-87DB-7ED67FD46A3B}">
      <dgm:prSet/>
      <dgm:spPr/>
      <dgm:t>
        <a:bodyPr/>
        <a:lstStyle/>
        <a:p>
          <a:endParaRPr lang="en-US"/>
        </a:p>
      </dgm:t>
    </dgm:pt>
    <dgm:pt modelId="{0FC320A0-484B-4C48-B41E-58B939366798}">
      <dgm:prSet phldrT="[Text]" custT="1"/>
      <dgm:spPr>
        <a:solidFill>
          <a:schemeClr val="accent6">
            <a:lumMod val="60000"/>
            <a:lumOff val="40000"/>
          </a:schemeClr>
        </a:solidFill>
        <a:ln w="3175"/>
      </dgm:spPr>
      <dgm:t>
        <a:bodyPr/>
        <a:lstStyle/>
        <a:p>
          <a:r>
            <a:rPr lang="en-US" sz="1600" dirty="0" smtClean="0"/>
            <a:t>Deleted</a:t>
          </a:r>
          <a:r>
            <a:rPr lang="en-US" sz="1600" baseline="0" dirty="0" smtClean="0"/>
            <a:t> GOCs</a:t>
          </a:r>
          <a:endParaRPr lang="en-US" sz="1600" dirty="0"/>
        </a:p>
      </dgm:t>
    </dgm:pt>
    <dgm:pt modelId="{1B457331-E104-4437-91B3-F74BE51C83B4}" type="parTrans" cxnId="{FC6BF49B-8A30-4C94-8ADA-44A2D51E8D05}">
      <dgm:prSet/>
      <dgm:spPr/>
      <dgm:t>
        <a:bodyPr/>
        <a:lstStyle/>
        <a:p>
          <a:endParaRPr lang="en-US"/>
        </a:p>
      </dgm:t>
    </dgm:pt>
    <dgm:pt modelId="{E0C7364E-BA46-48DE-8FB5-123EA07B833F}" type="sibTrans" cxnId="{FC6BF49B-8A30-4C94-8ADA-44A2D51E8D05}">
      <dgm:prSet/>
      <dgm:spPr/>
      <dgm:t>
        <a:bodyPr/>
        <a:lstStyle/>
        <a:p>
          <a:endParaRPr lang="en-US"/>
        </a:p>
      </dgm:t>
    </dgm:pt>
    <dgm:pt modelId="{CC9D6501-0DCA-4D1B-BEE8-CF7BC568D7FE}" type="pres">
      <dgm:prSet presAssocID="{F39E2F56-49AC-4AC7-8F82-FD7F14C79082}" presName="hierChild1" presStyleCnt="0">
        <dgm:presLayoutVars>
          <dgm:orgChart val="1"/>
          <dgm:chPref val="1"/>
          <dgm:dir/>
          <dgm:animOne val="branch"/>
          <dgm:animLvl val="lvl"/>
          <dgm:resizeHandles/>
        </dgm:presLayoutVars>
      </dgm:prSet>
      <dgm:spPr/>
      <dgm:t>
        <a:bodyPr/>
        <a:lstStyle/>
        <a:p>
          <a:endParaRPr lang="en-US"/>
        </a:p>
      </dgm:t>
    </dgm:pt>
    <dgm:pt modelId="{3FB5CFC8-165F-44AC-AD4B-17690F29DE10}" type="pres">
      <dgm:prSet presAssocID="{A6EA785B-B478-474D-B1E8-AC52F6AF5428}" presName="hierRoot1" presStyleCnt="0">
        <dgm:presLayoutVars>
          <dgm:hierBranch val="init"/>
        </dgm:presLayoutVars>
      </dgm:prSet>
      <dgm:spPr/>
    </dgm:pt>
    <dgm:pt modelId="{8B41F1DC-DD21-42F3-82FB-2068E06F7571}" type="pres">
      <dgm:prSet presAssocID="{A6EA785B-B478-474D-B1E8-AC52F6AF5428}" presName="rootComposite1" presStyleCnt="0"/>
      <dgm:spPr/>
    </dgm:pt>
    <dgm:pt modelId="{198F948B-8D61-4D57-B6D8-895E1A06AAD7}" type="pres">
      <dgm:prSet presAssocID="{A6EA785B-B478-474D-B1E8-AC52F6AF5428}" presName="rootText1" presStyleLbl="node0" presStyleIdx="0" presStyleCnt="1">
        <dgm:presLayoutVars>
          <dgm:chPref val="3"/>
        </dgm:presLayoutVars>
      </dgm:prSet>
      <dgm:spPr>
        <a:prstGeom prst="roundRect">
          <a:avLst/>
        </a:prstGeom>
      </dgm:spPr>
      <dgm:t>
        <a:bodyPr/>
        <a:lstStyle/>
        <a:p>
          <a:endParaRPr lang="en-US"/>
        </a:p>
      </dgm:t>
    </dgm:pt>
    <dgm:pt modelId="{612E9346-0966-4F14-8D46-A0D122562809}" type="pres">
      <dgm:prSet presAssocID="{A6EA785B-B478-474D-B1E8-AC52F6AF5428}" presName="rootConnector1" presStyleLbl="node1" presStyleIdx="0" presStyleCnt="0"/>
      <dgm:spPr/>
      <dgm:t>
        <a:bodyPr/>
        <a:lstStyle/>
        <a:p>
          <a:endParaRPr lang="en-US"/>
        </a:p>
      </dgm:t>
    </dgm:pt>
    <dgm:pt modelId="{DE1F5B80-7CED-402C-B61D-C2E2F4CE09CC}" type="pres">
      <dgm:prSet presAssocID="{A6EA785B-B478-474D-B1E8-AC52F6AF5428}" presName="hierChild2" presStyleCnt="0"/>
      <dgm:spPr/>
    </dgm:pt>
    <dgm:pt modelId="{F2EE2304-DA1A-4275-86CE-5DB0B64C99B5}" type="pres">
      <dgm:prSet presAssocID="{6F115D9C-0558-444C-B123-554E21D72F09}" presName="Name37" presStyleLbl="parChTrans1D2" presStyleIdx="0" presStyleCnt="2"/>
      <dgm:spPr/>
      <dgm:t>
        <a:bodyPr/>
        <a:lstStyle/>
        <a:p>
          <a:endParaRPr lang="en-US"/>
        </a:p>
      </dgm:t>
    </dgm:pt>
    <dgm:pt modelId="{A61C413E-86DA-46BA-AE61-5858DE84BDFD}" type="pres">
      <dgm:prSet presAssocID="{59A0D378-5E4F-4812-8F17-983F65CE955C}" presName="hierRoot2" presStyleCnt="0">
        <dgm:presLayoutVars>
          <dgm:hierBranch val="init"/>
        </dgm:presLayoutVars>
      </dgm:prSet>
      <dgm:spPr/>
    </dgm:pt>
    <dgm:pt modelId="{94A535F5-6824-496F-8E95-3994C38BD66A}" type="pres">
      <dgm:prSet presAssocID="{59A0D378-5E4F-4812-8F17-983F65CE955C}" presName="rootComposite" presStyleCnt="0"/>
      <dgm:spPr/>
    </dgm:pt>
    <dgm:pt modelId="{6447E334-89D5-40FB-9A36-209E323EEF03}" type="pres">
      <dgm:prSet presAssocID="{59A0D378-5E4F-4812-8F17-983F65CE955C}" presName="rootText" presStyleLbl="node2" presStyleIdx="0" presStyleCnt="2" custLinFactNeighborX="-47044" custLinFactNeighborY="1343">
        <dgm:presLayoutVars>
          <dgm:chPref val="3"/>
        </dgm:presLayoutVars>
      </dgm:prSet>
      <dgm:spPr>
        <a:prstGeom prst="roundRect">
          <a:avLst/>
        </a:prstGeom>
      </dgm:spPr>
      <dgm:t>
        <a:bodyPr/>
        <a:lstStyle/>
        <a:p>
          <a:endParaRPr lang="en-US"/>
        </a:p>
      </dgm:t>
    </dgm:pt>
    <dgm:pt modelId="{AA934CA8-442F-481C-AFAE-1C75C788E13D}" type="pres">
      <dgm:prSet presAssocID="{59A0D378-5E4F-4812-8F17-983F65CE955C}" presName="rootConnector" presStyleLbl="node2" presStyleIdx="0" presStyleCnt="2"/>
      <dgm:spPr/>
      <dgm:t>
        <a:bodyPr/>
        <a:lstStyle/>
        <a:p>
          <a:endParaRPr lang="en-US"/>
        </a:p>
      </dgm:t>
    </dgm:pt>
    <dgm:pt modelId="{062F9006-36A1-4C29-93B5-37651E360666}" type="pres">
      <dgm:prSet presAssocID="{59A0D378-5E4F-4812-8F17-983F65CE955C}" presName="hierChild4" presStyleCnt="0"/>
      <dgm:spPr/>
    </dgm:pt>
    <dgm:pt modelId="{5BD8FB2B-1AA2-4D5B-B6C2-0C54F6DBB9C5}" type="pres">
      <dgm:prSet presAssocID="{59A0D378-5E4F-4812-8F17-983F65CE955C}" presName="hierChild5" presStyleCnt="0"/>
      <dgm:spPr/>
    </dgm:pt>
    <dgm:pt modelId="{9629461F-A09A-44D9-BF5C-3D65BCE988F9}" type="pres">
      <dgm:prSet presAssocID="{1B457331-E104-4437-91B3-F74BE51C83B4}" presName="Name37" presStyleLbl="parChTrans1D2" presStyleIdx="1" presStyleCnt="2"/>
      <dgm:spPr/>
      <dgm:t>
        <a:bodyPr/>
        <a:lstStyle/>
        <a:p>
          <a:endParaRPr lang="en-US"/>
        </a:p>
      </dgm:t>
    </dgm:pt>
    <dgm:pt modelId="{17EDA063-0C2C-4504-B9B6-3354025BF56A}" type="pres">
      <dgm:prSet presAssocID="{0FC320A0-484B-4C48-B41E-58B939366798}" presName="hierRoot2" presStyleCnt="0">
        <dgm:presLayoutVars>
          <dgm:hierBranch val="init"/>
        </dgm:presLayoutVars>
      </dgm:prSet>
      <dgm:spPr/>
    </dgm:pt>
    <dgm:pt modelId="{B4F1F56D-3928-4D40-BAEB-D5F4675E6E14}" type="pres">
      <dgm:prSet presAssocID="{0FC320A0-484B-4C48-B41E-58B939366798}" presName="rootComposite" presStyleCnt="0"/>
      <dgm:spPr/>
    </dgm:pt>
    <dgm:pt modelId="{1DC15FE2-7B68-45D5-8461-78DE20191813}" type="pres">
      <dgm:prSet presAssocID="{0FC320A0-484B-4C48-B41E-58B939366798}" presName="rootText" presStyleLbl="node2" presStyleIdx="1" presStyleCnt="2" custLinFactNeighborX="43949">
        <dgm:presLayoutVars>
          <dgm:chPref val="3"/>
        </dgm:presLayoutVars>
      </dgm:prSet>
      <dgm:spPr>
        <a:prstGeom prst="roundRect">
          <a:avLst/>
        </a:prstGeom>
      </dgm:spPr>
      <dgm:t>
        <a:bodyPr/>
        <a:lstStyle/>
        <a:p>
          <a:endParaRPr lang="en-US"/>
        </a:p>
      </dgm:t>
    </dgm:pt>
    <dgm:pt modelId="{4B13D92C-A72D-4F2D-A1ED-1B230CE54F6B}" type="pres">
      <dgm:prSet presAssocID="{0FC320A0-484B-4C48-B41E-58B939366798}" presName="rootConnector" presStyleLbl="node2" presStyleIdx="1" presStyleCnt="2"/>
      <dgm:spPr/>
      <dgm:t>
        <a:bodyPr/>
        <a:lstStyle/>
        <a:p>
          <a:endParaRPr lang="en-US"/>
        </a:p>
      </dgm:t>
    </dgm:pt>
    <dgm:pt modelId="{E1669C12-2937-4ACA-8ACD-2412356E1938}" type="pres">
      <dgm:prSet presAssocID="{0FC320A0-484B-4C48-B41E-58B939366798}" presName="hierChild4" presStyleCnt="0"/>
      <dgm:spPr/>
    </dgm:pt>
    <dgm:pt modelId="{C009CEB0-0F2F-4235-8DA2-D22925503C2D}" type="pres">
      <dgm:prSet presAssocID="{0FC320A0-484B-4C48-B41E-58B939366798}" presName="hierChild5" presStyleCnt="0"/>
      <dgm:spPr/>
    </dgm:pt>
    <dgm:pt modelId="{C360840A-4226-4B3D-B40E-C8AE3A00F310}" type="pres">
      <dgm:prSet presAssocID="{A6EA785B-B478-474D-B1E8-AC52F6AF5428}" presName="hierChild3" presStyleCnt="0"/>
      <dgm:spPr/>
    </dgm:pt>
  </dgm:ptLst>
  <dgm:cxnLst>
    <dgm:cxn modelId="{C2E44AEA-D1FF-4FC3-AC41-D94F27BD2C14}" type="presOf" srcId="{A6EA785B-B478-474D-B1E8-AC52F6AF5428}" destId="{198F948B-8D61-4D57-B6D8-895E1A06AAD7}" srcOrd="0" destOrd="0" presId="urn:microsoft.com/office/officeart/2005/8/layout/orgChart1"/>
    <dgm:cxn modelId="{CAB28E78-4683-479F-9E3D-3DDB2120EFB2}" type="presOf" srcId="{59A0D378-5E4F-4812-8F17-983F65CE955C}" destId="{6447E334-89D5-40FB-9A36-209E323EEF03}" srcOrd="0" destOrd="0" presId="urn:microsoft.com/office/officeart/2005/8/layout/orgChart1"/>
    <dgm:cxn modelId="{FA6FF54E-99E1-48ED-87DB-7ED67FD46A3B}" srcId="{A6EA785B-B478-474D-B1E8-AC52F6AF5428}" destId="{59A0D378-5E4F-4812-8F17-983F65CE955C}" srcOrd="0" destOrd="0" parTransId="{6F115D9C-0558-444C-B123-554E21D72F09}" sibTransId="{48EC2F06-EC70-4037-8214-99BDE2069ECF}"/>
    <dgm:cxn modelId="{6F70E6DF-02F9-4F1C-911D-E331E496C74A}" type="presOf" srcId="{0FC320A0-484B-4C48-B41E-58B939366798}" destId="{4B13D92C-A72D-4F2D-A1ED-1B230CE54F6B}" srcOrd="1" destOrd="0" presId="urn:microsoft.com/office/officeart/2005/8/layout/orgChart1"/>
    <dgm:cxn modelId="{FC6BF49B-8A30-4C94-8ADA-44A2D51E8D05}" srcId="{A6EA785B-B478-474D-B1E8-AC52F6AF5428}" destId="{0FC320A0-484B-4C48-B41E-58B939366798}" srcOrd="1" destOrd="0" parTransId="{1B457331-E104-4437-91B3-F74BE51C83B4}" sibTransId="{E0C7364E-BA46-48DE-8FB5-123EA07B833F}"/>
    <dgm:cxn modelId="{3E2451E4-E978-4484-A4E4-4B84279A4E6A}" type="presOf" srcId="{1B457331-E104-4437-91B3-F74BE51C83B4}" destId="{9629461F-A09A-44D9-BF5C-3D65BCE988F9}" srcOrd="0" destOrd="0" presId="urn:microsoft.com/office/officeart/2005/8/layout/orgChart1"/>
    <dgm:cxn modelId="{95923681-0DDA-4ABD-937E-FBF0CDB33DE1}" type="presOf" srcId="{F39E2F56-49AC-4AC7-8F82-FD7F14C79082}" destId="{CC9D6501-0DCA-4D1B-BEE8-CF7BC568D7FE}" srcOrd="0" destOrd="0" presId="urn:microsoft.com/office/officeart/2005/8/layout/orgChart1"/>
    <dgm:cxn modelId="{BD340020-86E0-49F7-B10A-D729EC4F8051}" type="presOf" srcId="{0FC320A0-484B-4C48-B41E-58B939366798}" destId="{1DC15FE2-7B68-45D5-8461-78DE20191813}" srcOrd="0" destOrd="0" presId="urn:microsoft.com/office/officeart/2005/8/layout/orgChart1"/>
    <dgm:cxn modelId="{7B7E48D9-3EA2-4A10-8330-CBA54EAD0322}" type="presOf" srcId="{59A0D378-5E4F-4812-8F17-983F65CE955C}" destId="{AA934CA8-442F-481C-AFAE-1C75C788E13D}" srcOrd="1" destOrd="0" presId="urn:microsoft.com/office/officeart/2005/8/layout/orgChart1"/>
    <dgm:cxn modelId="{D6E94A07-A1EA-4E95-9BFD-865B7F715789}" type="presOf" srcId="{A6EA785B-B478-474D-B1E8-AC52F6AF5428}" destId="{612E9346-0966-4F14-8D46-A0D122562809}" srcOrd="1" destOrd="0" presId="urn:microsoft.com/office/officeart/2005/8/layout/orgChart1"/>
    <dgm:cxn modelId="{4047BD77-3E6E-4C9E-ABDA-583BDC347FAC}" srcId="{F39E2F56-49AC-4AC7-8F82-FD7F14C79082}" destId="{A6EA785B-B478-474D-B1E8-AC52F6AF5428}" srcOrd="0" destOrd="0" parTransId="{669D7D84-91F7-41DB-8F2D-D0F76BD8302C}" sibTransId="{C7A24075-AFFE-427C-9570-ED3B793CDB37}"/>
    <dgm:cxn modelId="{8F892033-20AA-496F-A904-8BEFD5F905CA}" type="presOf" srcId="{6F115D9C-0558-444C-B123-554E21D72F09}" destId="{F2EE2304-DA1A-4275-86CE-5DB0B64C99B5}" srcOrd="0" destOrd="0" presId="urn:microsoft.com/office/officeart/2005/8/layout/orgChart1"/>
    <dgm:cxn modelId="{D2CB137F-A5BA-4EEA-9618-DA37C5C8CEBD}" type="presParOf" srcId="{CC9D6501-0DCA-4D1B-BEE8-CF7BC568D7FE}" destId="{3FB5CFC8-165F-44AC-AD4B-17690F29DE10}" srcOrd="0" destOrd="0" presId="urn:microsoft.com/office/officeart/2005/8/layout/orgChart1"/>
    <dgm:cxn modelId="{C8F4BD68-2028-4950-AC8E-8F1EA65D229B}" type="presParOf" srcId="{3FB5CFC8-165F-44AC-AD4B-17690F29DE10}" destId="{8B41F1DC-DD21-42F3-82FB-2068E06F7571}" srcOrd="0" destOrd="0" presId="urn:microsoft.com/office/officeart/2005/8/layout/orgChart1"/>
    <dgm:cxn modelId="{4FA9ADB3-C1EB-40DE-9DF6-D41D75317C0B}" type="presParOf" srcId="{8B41F1DC-DD21-42F3-82FB-2068E06F7571}" destId="{198F948B-8D61-4D57-B6D8-895E1A06AAD7}" srcOrd="0" destOrd="0" presId="urn:microsoft.com/office/officeart/2005/8/layout/orgChart1"/>
    <dgm:cxn modelId="{9833CF8B-A0D1-4484-B31F-1CDACB44D751}" type="presParOf" srcId="{8B41F1DC-DD21-42F3-82FB-2068E06F7571}" destId="{612E9346-0966-4F14-8D46-A0D122562809}" srcOrd="1" destOrd="0" presId="urn:microsoft.com/office/officeart/2005/8/layout/orgChart1"/>
    <dgm:cxn modelId="{3BE5FEFA-EF8A-45F7-9FD6-BFFFDED224FF}" type="presParOf" srcId="{3FB5CFC8-165F-44AC-AD4B-17690F29DE10}" destId="{DE1F5B80-7CED-402C-B61D-C2E2F4CE09CC}" srcOrd="1" destOrd="0" presId="urn:microsoft.com/office/officeart/2005/8/layout/orgChart1"/>
    <dgm:cxn modelId="{CCA77E5B-CE60-4C19-9C5E-1FD894AEA07B}" type="presParOf" srcId="{DE1F5B80-7CED-402C-B61D-C2E2F4CE09CC}" destId="{F2EE2304-DA1A-4275-86CE-5DB0B64C99B5}" srcOrd="0" destOrd="0" presId="urn:microsoft.com/office/officeart/2005/8/layout/orgChart1"/>
    <dgm:cxn modelId="{F428C369-58EE-4E04-8ED2-FD8C64C1F2DF}" type="presParOf" srcId="{DE1F5B80-7CED-402C-B61D-C2E2F4CE09CC}" destId="{A61C413E-86DA-46BA-AE61-5858DE84BDFD}" srcOrd="1" destOrd="0" presId="urn:microsoft.com/office/officeart/2005/8/layout/orgChart1"/>
    <dgm:cxn modelId="{1DB8A139-87A6-43FB-9DEF-7BF7D9FA98BF}" type="presParOf" srcId="{A61C413E-86DA-46BA-AE61-5858DE84BDFD}" destId="{94A535F5-6824-496F-8E95-3994C38BD66A}" srcOrd="0" destOrd="0" presId="urn:microsoft.com/office/officeart/2005/8/layout/orgChart1"/>
    <dgm:cxn modelId="{44584E5C-387D-489D-AC44-AD4D8EA11F8C}" type="presParOf" srcId="{94A535F5-6824-496F-8E95-3994C38BD66A}" destId="{6447E334-89D5-40FB-9A36-209E323EEF03}" srcOrd="0" destOrd="0" presId="urn:microsoft.com/office/officeart/2005/8/layout/orgChart1"/>
    <dgm:cxn modelId="{8AE9F93C-FF10-45C7-A559-F85B0AD63C86}" type="presParOf" srcId="{94A535F5-6824-496F-8E95-3994C38BD66A}" destId="{AA934CA8-442F-481C-AFAE-1C75C788E13D}" srcOrd="1" destOrd="0" presId="urn:microsoft.com/office/officeart/2005/8/layout/orgChart1"/>
    <dgm:cxn modelId="{7F5A4B42-8071-418D-8550-0BEE2B078150}" type="presParOf" srcId="{A61C413E-86DA-46BA-AE61-5858DE84BDFD}" destId="{062F9006-36A1-4C29-93B5-37651E360666}" srcOrd="1" destOrd="0" presId="urn:microsoft.com/office/officeart/2005/8/layout/orgChart1"/>
    <dgm:cxn modelId="{02726DB6-5D03-406E-B2A2-085734E2483C}" type="presParOf" srcId="{A61C413E-86DA-46BA-AE61-5858DE84BDFD}" destId="{5BD8FB2B-1AA2-4D5B-B6C2-0C54F6DBB9C5}" srcOrd="2" destOrd="0" presId="urn:microsoft.com/office/officeart/2005/8/layout/orgChart1"/>
    <dgm:cxn modelId="{4E980545-190F-4CA5-8469-AE54619A40B4}" type="presParOf" srcId="{DE1F5B80-7CED-402C-B61D-C2E2F4CE09CC}" destId="{9629461F-A09A-44D9-BF5C-3D65BCE988F9}" srcOrd="2" destOrd="0" presId="urn:microsoft.com/office/officeart/2005/8/layout/orgChart1"/>
    <dgm:cxn modelId="{A9B96A16-0F3A-4DA1-96F9-9781BBC20009}" type="presParOf" srcId="{DE1F5B80-7CED-402C-B61D-C2E2F4CE09CC}" destId="{17EDA063-0C2C-4504-B9B6-3354025BF56A}" srcOrd="3" destOrd="0" presId="urn:microsoft.com/office/officeart/2005/8/layout/orgChart1"/>
    <dgm:cxn modelId="{B227BF00-F402-4763-9861-7819E53A0937}" type="presParOf" srcId="{17EDA063-0C2C-4504-B9B6-3354025BF56A}" destId="{B4F1F56D-3928-4D40-BAEB-D5F4675E6E14}" srcOrd="0" destOrd="0" presId="urn:microsoft.com/office/officeart/2005/8/layout/orgChart1"/>
    <dgm:cxn modelId="{76238544-2EA3-4045-95C7-94A2B97D2681}" type="presParOf" srcId="{B4F1F56D-3928-4D40-BAEB-D5F4675E6E14}" destId="{1DC15FE2-7B68-45D5-8461-78DE20191813}" srcOrd="0" destOrd="0" presId="urn:microsoft.com/office/officeart/2005/8/layout/orgChart1"/>
    <dgm:cxn modelId="{A2E48B88-D7DC-4CF9-B705-0EAD1ECB7E95}" type="presParOf" srcId="{B4F1F56D-3928-4D40-BAEB-D5F4675E6E14}" destId="{4B13D92C-A72D-4F2D-A1ED-1B230CE54F6B}" srcOrd="1" destOrd="0" presId="urn:microsoft.com/office/officeart/2005/8/layout/orgChart1"/>
    <dgm:cxn modelId="{41C19EA0-4A71-40E0-BF98-431BBCA4500D}" type="presParOf" srcId="{17EDA063-0C2C-4504-B9B6-3354025BF56A}" destId="{E1669C12-2937-4ACA-8ACD-2412356E1938}" srcOrd="1" destOrd="0" presId="urn:microsoft.com/office/officeart/2005/8/layout/orgChart1"/>
    <dgm:cxn modelId="{A9F9386D-3A87-4B46-BC0E-250EEB5BED7B}" type="presParOf" srcId="{17EDA063-0C2C-4504-B9B6-3354025BF56A}" destId="{C009CEB0-0F2F-4235-8DA2-D22925503C2D}" srcOrd="2" destOrd="0" presId="urn:microsoft.com/office/officeart/2005/8/layout/orgChart1"/>
    <dgm:cxn modelId="{89432D45-C73E-40C2-9AD5-3B4E2F229392}" type="presParOf" srcId="{3FB5CFC8-165F-44AC-AD4B-17690F29DE10}" destId="{C360840A-4226-4B3D-B40E-C8AE3A00F310}"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29461F-A09A-44D9-BF5C-3D65BCE988F9}">
      <dsp:nvSpPr>
        <dsp:cNvPr id="0" name=""/>
        <dsp:cNvSpPr/>
      </dsp:nvSpPr>
      <dsp:spPr>
        <a:xfrm>
          <a:off x="3048000" y="703950"/>
          <a:ext cx="1468997" cy="295349"/>
        </a:xfrm>
        <a:custGeom>
          <a:avLst/>
          <a:gdLst/>
          <a:ahLst/>
          <a:cxnLst/>
          <a:rect l="0" t="0" r="0" b="0"/>
          <a:pathLst>
            <a:path>
              <a:moveTo>
                <a:pt x="0" y="0"/>
              </a:moveTo>
              <a:lnTo>
                <a:pt x="0" y="147674"/>
              </a:lnTo>
              <a:lnTo>
                <a:pt x="1468997" y="147674"/>
              </a:lnTo>
              <a:lnTo>
                <a:pt x="1468997" y="295349"/>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EE2304-DA1A-4275-86CE-5DB0B64C99B5}">
      <dsp:nvSpPr>
        <dsp:cNvPr id="0" name=""/>
        <dsp:cNvSpPr/>
      </dsp:nvSpPr>
      <dsp:spPr>
        <a:xfrm>
          <a:off x="1535473" y="703950"/>
          <a:ext cx="1512526" cy="296087"/>
        </a:xfrm>
        <a:custGeom>
          <a:avLst/>
          <a:gdLst/>
          <a:ahLst/>
          <a:cxnLst/>
          <a:rect l="0" t="0" r="0" b="0"/>
          <a:pathLst>
            <a:path>
              <a:moveTo>
                <a:pt x="1512526" y="0"/>
              </a:moveTo>
              <a:lnTo>
                <a:pt x="1512526" y="148412"/>
              </a:lnTo>
              <a:lnTo>
                <a:pt x="0" y="148412"/>
              </a:lnTo>
              <a:lnTo>
                <a:pt x="0" y="296087"/>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8F948B-8D61-4D57-B6D8-895E1A06AAD7}">
      <dsp:nvSpPr>
        <dsp:cNvPr id="0" name=""/>
        <dsp:cNvSpPr/>
      </dsp:nvSpPr>
      <dsp:spPr>
        <a:xfrm>
          <a:off x="2344787" y="737"/>
          <a:ext cx="1406425" cy="703212"/>
        </a:xfrm>
        <a:prstGeom prst="roundRect">
          <a:avLst/>
        </a:prstGeom>
        <a:solidFill>
          <a:schemeClr val="accent6">
            <a:lumMod val="60000"/>
            <a:lumOff val="4000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DSMT File</a:t>
          </a:r>
          <a:endParaRPr lang="en-US" sz="1600" kern="1200" dirty="0"/>
        </a:p>
      </dsp:txBody>
      <dsp:txXfrm>
        <a:off x="2379115" y="35065"/>
        <a:ext cx="1337769" cy="634556"/>
      </dsp:txXfrm>
    </dsp:sp>
    <dsp:sp modelId="{6447E334-89D5-40FB-9A36-209E323EEF03}">
      <dsp:nvSpPr>
        <dsp:cNvPr id="0" name=""/>
        <dsp:cNvSpPr/>
      </dsp:nvSpPr>
      <dsp:spPr>
        <a:xfrm>
          <a:off x="832260" y="1000038"/>
          <a:ext cx="1406425" cy="703212"/>
        </a:xfrm>
        <a:prstGeom prst="roundRect">
          <a:avLst/>
        </a:prstGeom>
        <a:solidFill>
          <a:schemeClr val="accent6">
            <a:lumMod val="60000"/>
            <a:lumOff val="4000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Remaining GOCs</a:t>
          </a:r>
          <a:endParaRPr lang="en-US" sz="1600" kern="1200" dirty="0"/>
        </a:p>
      </dsp:txBody>
      <dsp:txXfrm>
        <a:off x="866588" y="1034366"/>
        <a:ext cx="1337769" cy="634556"/>
      </dsp:txXfrm>
    </dsp:sp>
    <dsp:sp modelId="{1DC15FE2-7B68-45D5-8461-78DE20191813}">
      <dsp:nvSpPr>
        <dsp:cNvPr id="0" name=""/>
        <dsp:cNvSpPr/>
      </dsp:nvSpPr>
      <dsp:spPr>
        <a:xfrm>
          <a:off x="3813784" y="999300"/>
          <a:ext cx="1406425" cy="703212"/>
        </a:xfrm>
        <a:prstGeom prst="roundRect">
          <a:avLst/>
        </a:prstGeom>
        <a:solidFill>
          <a:schemeClr val="accent6">
            <a:lumMod val="60000"/>
            <a:lumOff val="40000"/>
          </a:schemeClr>
        </a:solidFill>
        <a:ln w="31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Deleted</a:t>
          </a:r>
          <a:r>
            <a:rPr lang="en-US" sz="1600" kern="1200" baseline="0" dirty="0" smtClean="0"/>
            <a:t> GOCs</a:t>
          </a:r>
          <a:endParaRPr lang="en-US" sz="1600" kern="1200" dirty="0"/>
        </a:p>
      </dsp:txBody>
      <dsp:txXfrm>
        <a:off x="3848112" y="1033628"/>
        <a:ext cx="1337769" cy="63455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274" name="Rectangle 2"/>
          <p:cNvSpPr>
            <a:spLocks noGrp="1" noChangeArrowheads="1"/>
          </p:cNvSpPr>
          <p:nvPr>
            <p:ph type="hdr" sz="quarter"/>
          </p:nvPr>
        </p:nvSpPr>
        <p:spPr bwMode="auto">
          <a:xfrm>
            <a:off x="0" y="0"/>
            <a:ext cx="2981325" cy="450850"/>
          </a:xfrm>
          <a:prstGeom prst="rect">
            <a:avLst/>
          </a:prstGeom>
          <a:noFill/>
          <a:ln w="9525">
            <a:noFill/>
            <a:miter lim="800000"/>
            <a:headEnd/>
            <a:tailEnd/>
          </a:ln>
          <a:effectLst/>
        </p:spPr>
        <p:txBody>
          <a:bodyPr vert="horz" wrap="square" lIns="89063" tIns="44531" rIns="89063" bIns="44531" numCol="1" anchor="t" anchorCtr="0" compatLnSpc="1">
            <a:prstTxWarp prst="textNoShape">
              <a:avLst/>
            </a:prstTxWarp>
          </a:bodyPr>
          <a:lstStyle>
            <a:lvl1pPr algn="l" defTabSz="891664">
              <a:lnSpc>
                <a:spcPct val="100000"/>
              </a:lnSpc>
              <a:spcBef>
                <a:spcPct val="0"/>
              </a:spcBef>
              <a:spcAft>
                <a:spcPct val="0"/>
              </a:spcAft>
              <a:buClrTx/>
              <a:buFontTx/>
              <a:buNone/>
              <a:defRPr sz="1200">
                <a:latin typeface="Arial" charset="0"/>
                <a:cs typeface="+mn-cs"/>
              </a:defRPr>
            </a:lvl1pPr>
          </a:lstStyle>
          <a:p>
            <a:pPr>
              <a:defRPr/>
            </a:pPr>
            <a:endParaRPr lang="en-US"/>
          </a:p>
        </p:txBody>
      </p:sp>
      <p:sp>
        <p:nvSpPr>
          <p:cNvPr id="182275" name="Rectangle 3"/>
          <p:cNvSpPr>
            <a:spLocks noGrp="1" noChangeArrowheads="1"/>
          </p:cNvSpPr>
          <p:nvPr>
            <p:ph type="dt" sz="quarter" idx="1"/>
          </p:nvPr>
        </p:nvSpPr>
        <p:spPr bwMode="auto">
          <a:xfrm>
            <a:off x="3876675" y="0"/>
            <a:ext cx="2981325" cy="450850"/>
          </a:xfrm>
          <a:prstGeom prst="rect">
            <a:avLst/>
          </a:prstGeom>
          <a:noFill/>
          <a:ln w="9525">
            <a:noFill/>
            <a:miter lim="800000"/>
            <a:headEnd/>
            <a:tailEnd/>
          </a:ln>
          <a:effectLst/>
        </p:spPr>
        <p:txBody>
          <a:bodyPr vert="horz" wrap="square" lIns="89063" tIns="44531" rIns="89063" bIns="44531" numCol="1" anchor="t" anchorCtr="0" compatLnSpc="1">
            <a:prstTxWarp prst="textNoShape">
              <a:avLst/>
            </a:prstTxWarp>
          </a:bodyPr>
          <a:lstStyle>
            <a:lvl1pPr algn="r" defTabSz="891664">
              <a:lnSpc>
                <a:spcPct val="100000"/>
              </a:lnSpc>
              <a:spcBef>
                <a:spcPct val="0"/>
              </a:spcBef>
              <a:spcAft>
                <a:spcPct val="0"/>
              </a:spcAft>
              <a:buClrTx/>
              <a:buFontTx/>
              <a:buNone/>
              <a:defRPr sz="1200">
                <a:latin typeface="Arial" charset="0"/>
                <a:cs typeface="+mn-cs"/>
              </a:defRPr>
            </a:lvl1pPr>
          </a:lstStyle>
          <a:p>
            <a:pPr>
              <a:defRPr/>
            </a:pPr>
            <a:endParaRPr lang="en-US"/>
          </a:p>
        </p:txBody>
      </p:sp>
      <p:sp>
        <p:nvSpPr>
          <p:cNvPr id="182276" name="Rectangle 4"/>
          <p:cNvSpPr>
            <a:spLocks noGrp="1" noChangeArrowheads="1"/>
          </p:cNvSpPr>
          <p:nvPr>
            <p:ph type="ftr" sz="quarter" idx="2"/>
          </p:nvPr>
        </p:nvSpPr>
        <p:spPr bwMode="auto">
          <a:xfrm>
            <a:off x="0" y="8723313"/>
            <a:ext cx="2981325" cy="450850"/>
          </a:xfrm>
          <a:prstGeom prst="rect">
            <a:avLst/>
          </a:prstGeom>
          <a:noFill/>
          <a:ln w="9525">
            <a:noFill/>
            <a:miter lim="800000"/>
            <a:headEnd/>
            <a:tailEnd/>
          </a:ln>
          <a:effectLst/>
        </p:spPr>
        <p:txBody>
          <a:bodyPr vert="horz" wrap="square" lIns="89063" tIns="44531" rIns="89063" bIns="44531" numCol="1" anchor="b" anchorCtr="0" compatLnSpc="1">
            <a:prstTxWarp prst="textNoShape">
              <a:avLst/>
            </a:prstTxWarp>
          </a:bodyPr>
          <a:lstStyle>
            <a:lvl1pPr algn="l" defTabSz="891664">
              <a:lnSpc>
                <a:spcPct val="100000"/>
              </a:lnSpc>
              <a:spcBef>
                <a:spcPct val="0"/>
              </a:spcBef>
              <a:spcAft>
                <a:spcPct val="0"/>
              </a:spcAft>
              <a:buClrTx/>
              <a:buFontTx/>
              <a:buNone/>
              <a:defRPr sz="1200">
                <a:latin typeface="Arial" charset="0"/>
                <a:cs typeface="+mn-cs"/>
              </a:defRPr>
            </a:lvl1pPr>
          </a:lstStyle>
          <a:p>
            <a:pPr>
              <a:defRPr/>
            </a:pPr>
            <a:endParaRPr lang="en-US"/>
          </a:p>
        </p:txBody>
      </p:sp>
      <p:sp>
        <p:nvSpPr>
          <p:cNvPr id="182277" name="Rectangle 5"/>
          <p:cNvSpPr>
            <a:spLocks noGrp="1" noChangeArrowheads="1"/>
          </p:cNvSpPr>
          <p:nvPr>
            <p:ph type="sldNum" sz="quarter" idx="3"/>
          </p:nvPr>
        </p:nvSpPr>
        <p:spPr bwMode="auto">
          <a:xfrm>
            <a:off x="3876675" y="8723313"/>
            <a:ext cx="2981325" cy="450850"/>
          </a:xfrm>
          <a:prstGeom prst="rect">
            <a:avLst/>
          </a:prstGeom>
          <a:noFill/>
          <a:ln w="9525">
            <a:noFill/>
            <a:miter lim="800000"/>
            <a:headEnd/>
            <a:tailEnd/>
          </a:ln>
          <a:effectLst/>
        </p:spPr>
        <p:txBody>
          <a:bodyPr vert="horz" wrap="square" lIns="89063" tIns="44531" rIns="89063" bIns="44531" numCol="1" anchor="b" anchorCtr="0" compatLnSpc="1">
            <a:prstTxWarp prst="textNoShape">
              <a:avLst/>
            </a:prstTxWarp>
          </a:bodyPr>
          <a:lstStyle>
            <a:lvl1pPr algn="r" defTabSz="891664">
              <a:lnSpc>
                <a:spcPct val="100000"/>
              </a:lnSpc>
              <a:spcBef>
                <a:spcPct val="0"/>
              </a:spcBef>
              <a:spcAft>
                <a:spcPct val="0"/>
              </a:spcAft>
              <a:buClrTx/>
              <a:buFontTx/>
              <a:buNone/>
              <a:defRPr sz="1200">
                <a:latin typeface="Arial" charset="0"/>
                <a:cs typeface="+mn-cs"/>
              </a:defRPr>
            </a:lvl1pPr>
          </a:lstStyle>
          <a:p>
            <a:pPr>
              <a:defRPr/>
            </a:pPr>
            <a:fld id="{8A76D4F1-11EB-44B0-B08E-89A95CA7FFB9}" type="slidenum">
              <a:rPr lang="en-US"/>
              <a:pPr>
                <a:defRPr/>
              </a:pPr>
              <a:t>‹#›</a:t>
            </a:fld>
            <a:endParaRPr lang="en-US"/>
          </a:p>
        </p:txBody>
      </p:sp>
    </p:spTree>
    <p:extLst>
      <p:ext uri="{BB962C8B-B14F-4D97-AF65-F5344CB8AC3E}">
        <p14:creationId xmlns:p14="http://schemas.microsoft.com/office/powerpoint/2010/main" val="3288992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0213" cy="457200"/>
          </a:xfrm>
          <a:prstGeom prst="rect">
            <a:avLst/>
          </a:prstGeom>
          <a:noFill/>
          <a:ln w="9525">
            <a:noFill/>
            <a:miter lim="800000"/>
            <a:headEnd/>
            <a:tailEnd/>
          </a:ln>
          <a:effectLst/>
        </p:spPr>
        <p:txBody>
          <a:bodyPr vert="horz" wrap="square" lIns="90750" tIns="45374" rIns="90750" bIns="45374" numCol="1" anchor="t" anchorCtr="0" compatLnSpc="1">
            <a:prstTxWarp prst="textNoShape">
              <a:avLst/>
            </a:prstTxWarp>
          </a:bodyPr>
          <a:lstStyle>
            <a:lvl1pPr algn="l" defTabSz="907307">
              <a:lnSpc>
                <a:spcPct val="100000"/>
              </a:lnSpc>
              <a:spcBef>
                <a:spcPct val="0"/>
              </a:spcBef>
              <a:spcAft>
                <a:spcPct val="0"/>
              </a:spcAft>
              <a:buClrTx/>
              <a:buFontTx/>
              <a:buNone/>
              <a:defRPr sz="1200">
                <a:latin typeface="Arial" charset="0"/>
                <a:cs typeface="+mn-cs"/>
              </a:defRPr>
            </a:lvl1pPr>
          </a:lstStyle>
          <a:p>
            <a:pPr>
              <a:defRPr/>
            </a:pPr>
            <a:endParaRPr lang="en-US"/>
          </a:p>
        </p:txBody>
      </p:sp>
      <p:sp>
        <p:nvSpPr>
          <p:cNvPr id="6147" name="Rectangle 3"/>
          <p:cNvSpPr>
            <a:spLocks noGrp="1" noChangeArrowheads="1"/>
          </p:cNvSpPr>
          <p:nvPr>
            <p:ph type="dt" idx="1"/>
          </p:nvPr>
        </p:nvSpPr>
        <p:spPr bwMode="auto">
          <a:xfrm>
            <a:off x="3886200" y="0"/>
            <a:ext cx="2970213" cy="457200"/>
          </a:xfrm>
          <a:prstGeom prst="rect">
            <a:avLst/>
          </a:prstGeom>
          <a:noFill/>
          <a:ln w="9525">
            <a:noFill/>
            <a:miter lim="800000"/>
            <a:headEnd/>
            <a:tailEnd/>
          </a:ln>
          <a:effectLst/>
        </p:spPr>
        <p:txBody>
          <a:bodyPr vert="horz" wrap="square" lIns="90750" tIns="45374" rIns="90750" bIns="45374" numCol="1" anchor="t" anchorCtr="0" compatLnSpc="1">
            <a:prstTxWarp prst="textNoShape">
              <a:avLst/>
            </a:prstTxWarp>
          </a:bodyPr>
          <a:lstStyle>
            <a:lvl1pPr algn="r" defTabSz="907307">
              <a:lnSpc>
                <a:spcPct val="100000"/>
              </a:lnSpc>
              <a:spcBef>
                <a:spcPct val="0"/>
              </a:spcBef>
              <a:spcAft>
                <a:spcPct val="0"/>
              </a:spcAft>
              <a:buClrTx/>
              <a:buFontTx/>
              <a:buNone/>
              <a:defRPr sz="1200">
                <a:latin typeface="Arial" charset="0"/>
                <a:cs typeface="+mn-cs"/>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36650" y="688975"/>
            <a:ext cx="4587875" cy="34417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4213" y="4357688"/>
            <a:ext cx="5489575" cy="4127500"/>
          </a:xfrm>
          <a:prstGeom prst="rect">
            <a:avLst/>
          </a:prstGeom>
          <a:noFill/>
          <a:ln w="9525">
            <a:noFill/>
            <a:miter lim="800000"/>
            <a:headEnd/>
            <a:tailEnd/>
          </a:ln>
          <a:effectLst/>
        </p:spPr>
        <p:txBody>
          <a:bodyPr vert="horz" wrap="square" lIns="90750" tIns="45374" rIns="90750" bIns="4537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715375"/>
            <a:ext cx="2970213" cy="457200"/>
          </a:xfrm>
          <a:prstGeom prst="rect">
            <a:avLst/>
          </a:prstGeom>
          <a:noFill/>
          <a:ln w="9525">
            <a:noFill/>
            <a:miter lim="800000"/>
            <a:headEnd/>
            <a:tailEnd/>
          </a:ln>
          <a:effectLst/>
        </p:spPr>
        <p:txBody>
          <a:bodyPr vert="horz" wrap="square" lIns="90750" tIns="45374" rIns="90750" bIns="45374" numCol="1" anchor="b" anchorCtr="0" compatLnSpc="1">
            <a:prstTxWarp prst="textNoShape">
              <a:avLst/>
            </a:prstTxWarp>
          </a:bodyPr>
          <a:lstStyle>
            <a:lvl1pPr algn="l" defTabSz="907307">
              <a:lnSpc>
                <a:spcPct val="100000"/>
              </a:lnSpc>
              <a:spcBef>
                <a:spcPct val="0"/>
              </a:spcBef>
              <a:spcAft>
                <a:spcPct val="0"/>
              </a:spcAft>
              <a:buClrTx/>
              <a:buFontTx/>
              <a:buNone/>
              <a:defRPr sz="1200">
                <a:latin typeface="Arial" charset="0"/>
                <a:cs typeface="+mn-cs"/>
              </a:defRPr>
            </a:lvl1pPr>
          </a:lstStyle>
          <a:p>
            <a:pPr>
              <a:defRPr/>
            </a:pPr>
            <a:endParaRPr lang="en-US"/>
          </a:p>
        </p:txBody>
      </p:sp>
      <p:sp>
        <p:nvSpPr>
          <p:cNvPr id="6151" name="Rectangle 7"/>
          <p:cNvSpPr>
            <a:spLocks noGrp="1" noChangeArrowheads="1"/>
          </p:cNvSpPr>
          <p:nvPr>
            <p:ph type="sldNum" sz="quarter" idx="5"/>
          </p:nvPr>
        </p:nvSpPr>
        <p:spPr bwMode="auto">
          <a:xfrm>
            <a:off x="3886200" y="8715375"/>
            <a:ext cx="2970213" cy="457200"/>
          </a:xfrm>
          <a:prstGeom prst="rect">
            <a:avLst/>
          </a:prstGeom>
          <a:noFill/>
          <a:ln w="9525">
            <a:noFill/>
            <a:miter lim="800000"/>
            <a:headEnd/>
            <a:tailEnd/>
          </a:ln>
          <a:effectLst/>
        </p:spPr>
        <p:txBody>
          <a:bodyPr vert="horz" wrap="square" lIns="90750" tIns="45374" rIns="90750" bIns="45374" numCol="1" anchor="b" anchorCtr="0" compatLnSpc="1">
            <a:prstTxWarp prst="textNoShape">
              <a:avLst/>
            </a:prstTxWarp>
          </a:bodyPr>
          <a:lstStyle>
            <a:lvl1pPr algn="r" defTabSz="907307">
              <a:lnSpc>
                <a:spcPct val="100000"/>
              </a:lnSpc>
              <a:spcBef>
                <a:spcPct val="0"/>
              </a:spcBef>
              <a:spcAft>
                <a:spcPct val="0"/>
              </a:spcAft>
              <a:buClrTx/>
              <a:buFontTx/>
              <a:buNone/>
              <a:defRPr sz="1200">
                <a:latin typeface="Arial" charset="0"/>
                <a:cs typeface="+mn-cs"/>
              </a:defRPr>
            </a:lvl1pPr>
          </a:lstStyle>
          <a:p>
            <a:pPr>
              <a:defRPr/>
            </a:pPr>
            <a:fld id="{0E0B1521-FB44-4B6B-9379-F132B3E387DC}" type="slidenum">
              <a:rPr lang="en-US"/>
              <a:pPr>
                <a:defRPr/>
              </a:pPr>
              <a:t>‹#›</a:t>
            </a:fld>
            <a:endParaRPr lang="en-US"/>
          </a:p>
        </p:txBody>
      </p:sp>
    </p:spTree>
    <p:extLst>
      <p:ext uri="{BB962C8B-B14F-4D97-AF65-F5344CB8AC3E}">
        <p14:creationId xmlns:p14="http://schemas.microsoft.com/office/powerpoint/2010/main" val="18846025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135063" y="688975"/>
            <a:ext cx="4587875" cy="3441700"/>
          </a:xfrm>
          <a:ln/>
        </p:spPr>
      </p:sp>
      <p:sp>
        <p:nvSpPr>
          <p:cNvPr id="14339" name="Rectangle 3"/>
          <p:cNvSpPr>
            <a:spLocks noGrp="1" noChangeArrowheads="1"/>
          </p:cNvSpPr>
          <p:nvPr>
            <p:ph type="body" idx="1"/>
          </p:nvPr>
        </p:nvSpPr>
        <p:spPr>
          <a:xfrm>
            <a:off x="685800" y="4359275"/>
            <a:ext cx="5486400" cy="4125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68" descr="Citi_chrome_shadow_smallest"/>
          <p:cNvPicPr>
            <a:picLocks noChangeAspect="1" noChangeArrowheads="1"/>
          </p:cNvPicPr>
          <p:nvPr/>
        </p:nvPicPr>
        <p:blipFill>
          <a:blip r:embed="rId2">
            <a:extLst>
              <a:ext uri="{28A0092B-C50C-407E-A947-70E740481C1C}">
                <a14:useLocalDpi xmlns:a14="http://schemas.microsoft.com/office/drawing/2010/main" val="0"/>
              </a:ext>
            </a:extLst>
          </a:blip>
          <a:srcRect r="8418"/>
          <a:stretch>
            <a:fillRect/>
          </a:stretch>
        </p:blipFill>
        <p:spPr bwMode="gray">
          <a:xfrm>
            <a:off x="3911600" y="2536825"/>
            <a:ext cx="5232400" cy="428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Line 69"/>
          <p:cNvSpPr>
            <a:spLocks noChangeShapeType="1"/>
          </p:cNvSpPr>
          <p:nvPr/>
        </p:nvSpPr>
        <p:spPr bwMode="gray">
          <a:xfrm>
            <a:off x="344488" y="1938338"/>
            <a:ext cx="8455025"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029816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78086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4325" y="279400"/>
            <a:ext cx="2144713" cy="59880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30188" y="279400"/>
            <a:ext cx="6281737" cy="59880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169996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30188" y="279400"/>
            <a:ext cx="8023225" cy="27463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33375" y="1552575"/>
            <a:ext cx="8475663" cy="4714875"/>
          </a:xfrm>
        </p:spPr>
        <p:txBody>
          <a:bodyPr/>
          <a:lstStyle/>
          <a:p>
            <a:pPr lvl="0"/>
            <a:endParaRPr lang="en-US" noProof="0"/>
          </a:p>
        </p:txBody>
      </p:sp>
    </p:spTree>
    <p:extLst>
      <p:ext uri="{BB962C8B-B14F-4D97-AF65-F5344CB8AC3E}">
        <p14:creationId xmlns:p14="http://schemas.microsoft.com/office/powerpoint/2010/main" val="22329098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969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0" y="965200"/>
            <a:ext cx="4495800" cy="56562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65200"/>
            <a:ext cx="4495800" cy="56562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10313978"/>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42136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97888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3375" y="1552575"/>
            <a:ext cx="4160838" cy="4714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552575"/>
            <a:ext cx="4162425" cy="4714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33412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55200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61421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50257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36447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38089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230188" y="279400"/>
            <a:ext cx="8023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p>
            <a:pPr lvl="0"/>
            <a:r>
              <a:rPr lang="en-US" smtClean="0"/>
              <a:t>Click To Edit Master Title Style</a:t>
            </a:r>
          </a:p>
        </p:txBody>
      </p:sp>
      <p:sp>
        <p:nvSpPr>
          <p:cNvPr id="1027" name="Rectangle 3"/>
          <p:cNvSpPr>
            <a:spLocks noGrp="1" noChangeArrowheads="1"/>
          </p:cNvSpPr>
          <p:nvPr>
            <p:ph type="body" idx="1"/>
          </p:nvPr>
        </p:nvSpPr>
        <p:spPr bwMode="gray">
          <a:xfrm>
            <a:off x="333375" y="1552575"/>
            <a:ext cx="8475663"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2880" tIns="91440" rIns="182880" bIns="9144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Line 82"/>
          <p:cNvSpPr>
            <a:spLocks noChangeShapeType="1"/>
          </p:cNvSpPr>
          <p:nvPr/>
        </p:nvSpPr>
        <p:spPr bwMode="gray">
          <a:xfrm flipV="1">
            <a:off x="214313" y="836613"/>
            <a:ext cx="8172450" cy="9525"/>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9" name="Text Box 83"/>
          <p:cNvSpPr txBox="1">
            <a:spLocks noChangeArrowheads="1"/>
          </p:cNvSpPr>
          <p:nvPr/>
        </p:nvSpPr>
        <p:spPr bwMode="auto">
          <a:xfrm>
            <a:off x="7661275" y="6394450"/>
            <a:ext cx="504825" cy="304800"/>
          </a:xfrm>
          <a:prstGeom prst="rect">
            <a:avLst/>
          </a:prstGeom>
          <a:noFill/>
          <a:ln>
            <a:noFill/>
          </a:ln>
          <a:extLst/>
        </p:spPr>
        <p:txBody>
          <a:bodyPr>
            <a:spAutoFit/>
          </a:bodyPr>
          <a:lstStyle>
            <a:lvl1pPr eaLnBrk="0" hangingPunct="0">
              <a:defRPr sz="3200">
                <a:solidFill>
                  <a:schemeClr val="tx1"/>
                </a:solidFill>
                <a:latin typeface="Arial" charset="0"/>
                <a:cs typeface="Arial" charset="0"/>
              </a:defRPr>
            </a:lvl1pPr>
            <a:lvl2pPr marL="742950" indent="-285750" eaLnBrk="0" hangingPunct="0">
              <a:defRPr sz="3200">
                <a:solidFill>
                  <a:schemeClr val="tx1"/>
                </a:solidFill>
                <a:latin typeface="Arial" charset="0"/>
                <a:cs typeface="Arial" charset="0"/>
              </a:defRPr>
            </a:lvl2pPr>
            <a:lvl3pPr marL="1143000" indent="-228600" eaLnBrk="0" hangingPunct="0">
              <a:defRPr sz="3200">
                <a:solidFill>
                  <a:schemeClr val="tx1"/>
                </a:solidFill>
                <a:latin typeface="Arial" charset="0"/>
                <a:cs typeface="Arial" charset="0"/>
              </a:defRPr>
            </a:lvl3pPr>
            <a:lvl4pPr marL="1600200" indent="-228600" eaLnBrk="0" hangingPunct="0">
              <a:defRPr sz="3200">
                <a:solidFill>
                  <a:schemeClr val="tx1"/>
                </a:solidFill>
                <a:latin typeface="Arial" charset="0"/>
                <a:cs typeface="Arial" charset="0"/>
              </a:defRPr>
            </a:lvl4pPr>
            <a:lvl5pPr marL="2057400" indent="-228600" eaLnBrk="0" hangingPunct="0">
              <a:defRPr sz="3200">
                <a:solidFill>
                  <a:schemeClr val="tx1"/>
                </a:solidFill>
                <a:latin typeface="Arial" charset="0"/>
                <a:cs typeface="Arial" charset="0"/>
              </a:defRPr>
            </a:lvl5pPr>
            <a:lvl6pPr marL="2514600" indent="-228600" eaLnBrk="0" fontAlgn="base" hangingPunct="0">
              <a:spcBef>
                <a:spcPct val="0"/>
              </a:spcBef>
              <a:spcAft>
                <a:spcPct val="0"/>
              </a:spcAft>
              <a:defRPr sz="3200">
                <a:solidFill>
                  <a:schemeClr val="tx1"/>
                </a:solidFill>
                <a:latin typeface="Arial" charset="0"/>
                <a:cs typeface="Arial" charset="0"/>
              </a:defRPr>
            </a:lvl6pPr>
            <a:lvl7pPr marL="2971800" indent="-228600" eaLnBrk="0" fontAlgn="base" hangingPunct="0">
              <a:spcBef>
                <a:spcPct val="0"/>
              </a:spcBef>
              <a:spcAft>
                <a:spcPct val="0"/>
              </a:spcAft>
              <a:defRPr sz="3200">
                <a:solidFill>
                  <a:schemeClr val="tx1"/>
                </a:solidFill>
                <a:latin typeface="Arial" charset="0"/>
                <a:cs typeface="Arial" charset="0"/>
              </a:defRPr>
            </a:lvl7pPr>
            <a:lvl8pPr marL="3429000" indent="-228600" eaLnBrk="0" fontAlgn="base" hangingPunct="0">
              <a:spcBef>
                <a:spcPct val="0"/>
              </a:spcBef>
              <a:spcAft>
                <a:spcPct val="0"/>
              </a:spcAft>
              <a:defRPr sz="3200">
                <a:solidFill>
                  <a:schemeClr val="tx1"/>
                </a:solidFill>
                <a:latin typeface="Arial" charset="0"/>
                <a:cs typeface="Arial" charset="0"/>
              </a:defRPr>
            </a:lvl8pPr>
            <a:lvl9pPr marL="3886200" indent="-228600" eaLnBrk="0" fontAlgn="base" hangingPunct="0">
              <a:spcBef>
                <a:spcPct val="0"/>
              </a:spcBef>
              <a:spcAft>
                <a:spcPct val="0"/>
              </a:spcAft>
              <a:defRPr sz="3200">
                <a:solidFill>
                  <a:schemeClr val="tx1"/>
                </a:solidFill>
                <a:latin typeface="Arial" charset="0"/>
                <a:cs typeface="Arial" charset="0"/>
              </a:defRPr>
            </a:lvl9pPr>
          </a:lstStyle>
          <a:p>
            <a:pPr algn="r" eaLnBrk="1" hangingPunct="1">
              <a:spcBef>
                <a:spcPct val="50000"/>
              </a:spcBef>
              <a:defRPr/>
            </a:pPr>
            <a:fld id="{1A89DF0B-C2BD-4094-9D3E-43795779D2FB}" type="slidenum">
              <a:rPr lang="en-US" sz="1400" b="1" smtClean="0">
                <a:solidFill>
                  <a:srgbClr val="767D87"/>
                </a:solidFill>
              </a:rPr>
              <a:pPr algn="r" eaLnBrk="1" hangingPunct="1">
                <a:spcBef>
                  <a:spcPct val="50000"/>
                </a:spcBef>
                <a:defRPr/>
              </a:pPr>
              <a:t>‹#›</a:t>
            </a:fld>
            <a:endParaRPr lang="en-US" sz="1400" b="1" smtClean="0">
              <a:solidFill>
                <a:srgbClr val="767D87"/>
              </a:solidFill>
            </a:endParaRPr>
          </a:p>
        </p:txBody>
      </p:sp>
      <p:pic>
        <p:nvPicPr>
          <p:cNvPr id="1030" name="Picture 86" descr="Citi_877c"/>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218488" y="6373813"/>
            <a:ext cx="49053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14" r:id="rId1"/>
    <p:sldLayoutId id="2147484103" r:id="rId2"/>
    <p:sldLayoutId id="2147484104" r:id="rId3"/>
    <p:sldLayoutId id="2147484105" r:id="rId4"/>
    <p:sldLayoutId id="2147484106" r:id="rId5"/>
    <p:sldLayoutId id="2147484107" r:id="rId6"/>
    <p:sldLayoutId id="2147484108" r:id="rId7"/>
    <p:sldLayoutId id="2147484109" r:id="rId8"/>
    <p:sldLayoutId id="2147484110" r:id="rId9"/>
    <p:sldLayoutId id="2147484111" r:id="rId10"/>
    <p:sldLayoutId id="2147484112" r:id="rId11"/>
    <p:sldLayoutId id="2147484113" r:id="rId12"/>
    <p:sldLayoutId id="2147484115" r:id="rId13"/>
  </p:sldLayoutIdLst>
  <p:txStyles>
    <p:titleStyle>
      <a:lvl1pPr algn="l" rtl="0" eaLnBrk="0" fontAlgn="base" hangingPunct="0">
        <a:spcBef>
          <a:spcPct val="0"/>
        </a:spcBef>
        <a:spcAft>
          <a:spcPct val="0"/>
        </a:spcAft>
        <a:defRPr b="1">
          <a:solidFill>
            <a:schemeClr val="tx1"/>
          </a:solidFill>
          <a:latin typeface="+mj-lt"/>
          <a:ea typeface="+mj-ea"/>
          <a:cs typeface="+mj-cs"/>
        </a:defRPr>
      </a:lvl1pPr>
      <a:lvl2pPr algn="l" rtl="0" eaLnBrk="0" fontAlgn="base" hangingPunct="0">
        <a:spcBef>
          <a:spcPct val="0"/>
        </a:spcBef>
        <a:spcAft>
          <a:spcPct val="0"/>
        </a:spcAft>
        <a:defRPr b="1">
          <a:solidFill>
            <a:schemeClr val="tx1"/>
          </a:solidFill>
          <a:latin typeface="Arial" charset="0"/>
        </a:defRPr>
      </a:lvl2pPr>
      <a:lvl3pPr algn="l" rtl="0" eaLnBrk="0" fontAlgn="base" hangingPunct="0">
        <a:spcBef>
          <a:spcPct val="0"/>
        </a:spcBef>
        <a:spcAft>
          <a:spcPct val="0"/>
        </a:spcAft>
        <a:defRPr b="1">
          <a:solidFill>
            <a:schemeClr val="tx1"/>
          </a:solidFill>
          <a:latin typeface="Arial" charset="0"/>
        </a:defRPr>
      </a:lvl3pPr>
      <a:lvl4pPr algn="l" rtl="0" eaLnBrk="0" fontAlgn="base" hangingPunct="0">
        <a:spcBef>
          <a:spcPct val="0"/>
        </a:spcBef>
        <a:spcAft>
          <a:spcPct val="0"/>
        </a:spcAft>
        <a:defRPr b="1">
          <a:solidFill>
            <a:schemeClr val="tx1"/>
          </a:solidFill>
          <a:latin typeface="Arial" charset="0"/>
        </a:defRPr>
      </a:lvl4pPr>
      <a:lvl5pPr algn="l" rtl="0" eaLnBrk="0" fontAlgn="base" hangingPunct="0">
        <a:spcBef>
          <a:spcPct val="0"/>
        </a:spcBef>
        <a:spcAft>
          <a:spcPct val="0"/>
        </a:spcAft>
        <a:defRPr b="1">
          <a:solidFill>
            <a:schemeClr val="tx1"/>
          </a:solidFill>
          <a:latin typeface="Arial" charset="0"/>
        </a:defRPr>
      </a:lvl5pPr>
      <a:lvl6pPr marL="457200" algn="l" rtl="0" fontAlgn="base">
        <a:spcBef>
          <a:spcPct val="0"/>
        </a:spcBef>
        <a:spcAft>
          <a:spcPct val="0"/>
        </a:spcAft>
        <a:defRPr b="1">
          <a:solidFill>
            <a:schemeClr val="tx1"/>
          </a:solidFill>
          <a:latin typeface="Arial" charset="0"/>
        </a:defRPr>
      </a:lvl6pPr>
      <a:lvl7pPr marL="914400" algn="l" rtl="0" fontAlgn="base">
        <a:spcBef>
          <a:spcPct val="0"/>
        </a:spcBef>
        <a:spcAft>
          <a:spcPct val="0"/>
        </a:spcAft>
        <a:defRPr b="1">
          <a:solidFill>
            <a:schemeClr val="tx1"/>
          </a:solidFill>
          <a:latin typeface="Arial" charset="0"/>
        </a:defRPr>
      </a:lvl7pPr>
      <a:lvl8pPr marL="1371600" algn="l" rtl="0" fontAlgn="base">
        <a:spcBef>
          <a:spcPct val="0"/>
        </a:spcBef>
        <a:spcAft>
          <a:spcPct val="0"/>
        </a:spcAft>
        <a:defRPr b="1">
          <a:solidFill>
            <a:schemeClr val="tx1"/>
          </a:solidFill>
          <a:latin typeface="Arial" charset="0"/>
        </a:defRPr>
      </a:lvl8pPr>
      <a:lvl9pPr marL="1828800" algn="l" rtl="0" fontAlgn="base">
        <a:spcBef>
          <a:spcPct val="0"/>
        </a:spcBef>
        <a:spcAft>
          <a:spcPct val="0"/>
        </a:spcAft>
        <a:defRPr b="1">
          <a:solidFill>
            <a:schemeClr val="tx1"/>
          </a:solidFill>
          <a:latin typeface="Arial" charset="0"/>
        </a:defRPr>
      </a:lvl9pPr>
    </p:titleStyle>
    <p:bodyStyle>
      <a:lvl1pPr marL="288925" indent="-288925" algn="l" rtl="0" eaLnBrk="0" fontAlgn="base" hangingPunct="0">
        <a:lnSpc>
          <a:spcPct val="95000"/>
        </a:lnSpc>
        <a:spcBef>
          <a:spcPct val="75000"/>
        </a:spcBef>
        <a:spcAft>
          <a:spcPct val="20000"/>
        </a:spcAft>
        <a:buClr>
          <a:srgbClr val="336699"/>
        </a:buClr>
        <a:buFont typeface="Webdings" pitchFamily="18" charset="2"/>
        <a:buChar char="4"/>
        <a:defRPr b="1">
          <a:solidFill>
            <a:schemeClr val="tx1"/>
          </a:solidFill>
          <a:latin typeface="+mn-lt"/>
          <a:ea typeface="+mn-ea"/>
          <a:cs typeface="+mn-cs"/>
        </a:defRPr>
      </a:lvl1pPr>
      <a:lvl2pPr marL="633413" indent="-230188" algn="l" rtl="0" eaLnBrk="0" fontAlgn="base" hangingPunct="0">
        <a:lnSpc>
          <a:spcPct val="95000"/>
        </a:lnSpc>
        <a:spcBef>
          <a:spcPct val="20000"/>
        </a:spcBef>
        <a:spcAft>
          <a:spcPct val="20000"/>
        </a:spcAft>
        <a:buClr>
          <a:srgbClr val="336699"/>
        </a:buClr>
        <a:buFont typeface="Arial" charset="0"/>
        <a:buChar char="–"/>
        <a:defRPr sz="1600">
          <a:solidFill>
            <a:schemeClr val="tx1"/>
          </a:solidFill>
          <a:latin typeface="+mn-lt"/>
        </a:defRPr>
      </a:lvl2pPr>
      <a:lvl3pPr marL="974725" indent="-227013" algn="l" rtl="0" eaLnBrk="0" fontAlgn="base" hangingPunct="0">
        <a:lnSpc>
          <a:spcPct val="95000"/>
        </a:lnSpc>
        <a:spcBef>
          <a:spcPct val="20000"/>
        </a:spcBef>
        <a:spcAft>
          <a:spcPct val="20000"/>
        </a:spcAft>
        <a:buClr>
          <a:srgbClr val="336699"/>
        </a:buClr>
        <a:buFont typeface="Wingdings" pitchFamily="2" charset="2"/>
        <a:buChar char="§"/>
        <a:defRPr sz="1400">
          <a:solidFill>
            <a:schemeClr val="tx1"/>
          </a:solidFill>
          <a:latin typeface="+mn-lt"/>
        </a:defRPr>
      </a:lvl3pPr>
      <a:lvl4pPr marL="1312863" indent="-223838" algn="l" rtl="0" eaLnBrk="0" fontAlgn="base" hangingPunct="0">
        <a:lnSpc>
          <a:spcPct val="95000"/>
        </a:lnSpc>
        <a:spcBef>
          <a:spcPct val="20000"/>
        </a:spcBef>
        <a:spcAft>
          <a:spcPct val="20000"/>
        </a:spcAft>
        <a:buClr>
          <a:srgbClr val="336699"/>
        </a:buClr>
        <a:buFont typeface="Arial" charset="0"/>
        <a:buChar char="–"/>
        <a:defRPr sz="1200">
          <a:solidFill>
            <a:schemeClr val="tx1"/>
          </a:solidFill>
          <a:latin typeface="+mn-lt"/>
        </a:defRPr>
      </a:lvl4pPr>
      <a:lvl5pPr marL="1651000" indent="-223838" algn="l" rtl="0" eaLnBrk="0" fontAlgn="base" hangingPunct="0">
        <a:lnSpc>
          <a:spcPct val="95000"/>
        </a:lnSpc>
        <a:spcBef>
          <a:spcPct val="20000"/>
        </a:spcBef>
        <a:spcAft>
          <a:spcPct val="20000"/>
        </a:spcAft>
        <a:buClr>
          <a:srgbClr val="336699"/>
        </a:buClr>
        <a:buFont typeface="Arial" charset="0"/>
        <a:buChar char="•"/>
        <a:defRPr sz="1200">
          <a:solidFill>
            <a:schemeClr val="tx1"/>
          </a:solidFill>
          <a:latin typeface="+mn-lt"/>
        </a:defRPr>
      </a:lvl5pPr>
      <a:lvl6pPr marL="2108200" indent="-223838" algn="l" rtl="0" fontAlgn="base">
        <a:lnSpc>
          <a:spcPct val="95000"/>
        </a:lnSpc>
        <a:spcBef>
          <a:spcPct val="20000"/>
        </a:spcBef>
        <a:spcAft>
          <a:spcPct val="20000"/>
        </a:spcAft>
        <a:buClr>
          <a:srgbClr val="336699"/>
        </a:buClr>
        <a:buFont typeface="Arial" charset="0"/>
        <a:buChar char="•"/>
        <a:defRPr sz="1200">
          <a:solidFill>
            <a:schemeClr val="tx1"/>
          </a:solidFill>
          <a:latin typeface="+mn-lt"/>
        </a:defRPr>
      </a:lvl6pPr>
      <a:lvl7pPr marL="2565400" indent="-223838" algn="l" rtl="0" fontAlgn="base">
        <a:lnSpc>
          <a:spcPct val="95000"/>
        </a:lnSpc>
        <a:spcBef>
          <a:spcPct val="20000"/>
        </a:spcBef>
        <a:spcAft>
          <a:spcPct val="20000"/>
        </a:spcAft>
        <a:buClr>
          <a:srgbClr val="336699"/>
        </a:buClr>
        <a:buFont typeface="Arial" charset="0"/>
        <a:buChar char="•"/>
        <a:defRPr sz="1200">
          <a:solidFill>
            <a:schemeClr val="tx1"/>
          </a:solidFill>
          <a:latin typeface="+mn-lt"/>
        </a:defRPr>
      </a:lvl7pPr>
      <a:lvl8pPr marL="3022600" indent="-223838" algn="l" rtl="0" fontAlgn="base">
        <a:lnSpc>
          <a:spcPct val="95000"/>
        </a:lnSpc>
        <a:spcBef>
          <a:spcPct val="20000"/>
        </a:spcBef>
        <a:spcAft>
          <a:spcPct val="20000"/>
        </a:spcAft>
        <a:buClr>
          <a:srgbClr val="336699"/>
        </a:buClr>
        <a:buFont typeface="Arial" charset="0"/>
        <a:buChar char="•"/>
        <a:defRPr sz="1200">
          <a:solidFill>
            <a:schemeClr val="tx1"/>
          </a:solidFill>
          <a:latin typeface="+mn-lt"/>
        </a:defRPr>
      </a:lvl8pPr>
      <a:lvl9pPr marL="3479800" indent="-223838" algn="l" rtl="0" fontAlgn="base">
        <a:lnSpc>
          <a:spcPct val="95000"/>
        </a:lnSpc>
        <a:spcBef>
          <a:spcPct val="20000"/>
        </a:spcBef>
        <a:spcAft>
          <a:spcPct val="20000"/>
        </a:spcAft>
        <a:buClr>
          <a:srgbClr val="336699"/>
        </a:buClr>
        <a:buFont typeface="Arial" charset="0"/>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381000" y="819150"/>
            <a:ext cx="7853363"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800" b="1" dirty="0" smtClean="0"/>
              <a:t>Monthly Update of Manual Override Data</a:t>
            </a:r>
            <a:endParaRPr lang="en-US" sz="2800" b="1" dirty="0"/>
          </a:p>
          <a:p>
            <a:endParaRPr lang="en-US" sz="2800" b="1" dirty="0"/>
          </a:p>
          <a:p>
            <a:endParaRPr lang="en-US" sz="2800" b="1" dirty="0"/>
          </a:p>
        </p:txBody>
      </p:sp>
      <p:sp>
        <p:nvSpPr>
          <p:cNvPr id="4099" name="Rectangle 3"/>
          <p:cNvSpPr>
            <a:spLocks noChangeArrowheads="1"/>
          </p:cNvSpPr>
          <p:nvPr/>
        </p:nvSpPr>
        <p:spPr bwMode="auto">
          <a:xfrm>
            <a:off x="395288" y="2060575"/>
            <a:ext cx="6116637" cy="10937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Clr>
                <a:srgbClr val="336699"/>
              </a:buClr>
              <a:buFont typeface="Webdings" pitchFamily="18" charset="2"/>
              <a:buNone/>
            </a:pPr>
            <a:r>
              <a:rPr lang="en-US" sz="1600" b="1" dirty="0" smtClean="0">
                <a:solidFill>
                  <a:srgbClr val="767D87"/>
                </a:solidFill>
              </a:rPr>
              <a:t>January 7</a:t>
            </a:r>
            <a:r>
              <a:rPr lang="en-US" sz="1600" b="1" baseline="30000" dirty="0" smtClean="0">
                <a:solidFill>
                  <a:srgbClr val="767D87"/>
                </a:solidFill>
              </a:rPr>
              <a:t>th</a:t>
            </a:r>
            <a:r>
              <a:rPr lang="en-US" sz="1600" b="1" dirty="0" smtClean="0">
                <a:solidFill>
                  <a:srgbClr val="767D87"/>
                </a:solidFill>
              </a:rPr>
              <a:t>, 2015</a:t>
            </a:r>
            <a:endParaRPr lang="en-US" sz="1600" b="1" dirty="0">
              <a:solidFill>
                <a:srgbClr val="767D87"/>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the </a:t>
            </a:r>
            <a:r>
              <a:rPr lang="en-US" dirty="0" smtClean="0"/>
              <a:t>Manual Override File</a:t>
            </a:r>
            <a:endParaRPr lang="en-US" dirty="0"/>
          </a:p>
        </p:txBody>
      </p:sp>
      <p:sp>
        <p:nvSpPr>
          <p:cNvPr id="3" name="TextBox 2"/>
          <p:cNvSpPr txBox="1"/>
          <p:nvPr/>
        </p:nvSpPr>
        <p:spPr>
          <a:xfrm>
            <a:off x="160256" y="859759"/>
            <a:ext cx="8823488" cy="4801314"/>
          </a:xfrm>
          <a:prstGeom prst="rect">
            <a:avLst/>
          </a:prstGeom>
          <a:noFill/>
        </p:spPr>
        <p:txBody>
          <a:bodyPr wrap="square" rtlCol="0">
            <a:spAutoFit/>
          </a:bodyPr>
          <a:lstStyle/>
          <a:p>
            <a:pPr>
              <a:lnSpc>
                <a:spcPct val="150000"/>
              </a:lnSpc>
            </a:pPr>
            <a:r>
              <a:rPr lang="en-US" sz="1200" u="sng" dirty="0" smtClean="0"/>
              <a:t>Problem</a:t>
            </a:r>
            <a:r>
              <a:rPr lang="en-US" sz="1200" dirty="0" smtClean="0"/>
              <a:t>:  </a:t>
            </a:r>
            <a:r>
              <a:rPr lang="en-US" sz="1200" dirty="0" smtClean="0"/>
              <a:t>Develop a method for updating the Manual Override file which contains GOCs that have been deleted from the DSMT table and no longer receive updates.  Historical data will still contain some GOCs on the Manual Override file, so the GSST team needs to develop a solution to be able to have historical GOC information be reflected in the most up to date and current state.</a:t>
            </a:r>
          </a:p>
          <a:p>
            <a:pPr>
              <a:lnSpc>
                <a:spcPct val="150000"/>
              </a:lnSpc>
            </a:pPr>
            <a:endParaRPr lang="en-US" sz="1200" dirty="0"/>
          </a:p>
          <a:p>
            <a:pPr>
              <a:lnSpc>
                <a:spcPct val="150000"/>
              </a:lnSpc>
            </a:pPr>
            <a:r>
              <a:rPr lang="en-US" sz="1200" u="sng" dirty="0"/>
              <a:t>Solution</a:t>
            </a:r>
            <a:r>
              <a:rPr lang="en-US" sz="1200" dirty="0"/>
              <a:t>:  Each GOC on the Manual Override file will be assigned a GOC from the monthly DSMT table which shares enough similar characteristics to assume that a change to the GOC on the DSMT file should also lead to a change to the GOC on the Manual Override file</a:t>
            </a:r>
            <a:r>
              <a:rPr lang="en-US" sz="1200" dirty="0" smtClean="0"/>
              <a:t>.  To determine the similar characteristics, a GOC from the Monthly DSMT file and a GOC from the Manual Override file will be compared on 3 basis:</a:t>
            </a:r>
          </a:p>
          <a:p>
            <a:pPr marL="685800" lvl="1" indent="-228600">
              <a:lnSpc>
                <a:spcPct val="150000"/>
              </a:lnSpc>
              <a:buFont typeface="+mj-lt"/>
              <a:buAutoNum type="arabicPeriod"/>
            </a:pPr>
            <a:r>
              <a:rPr lang="en-US" sz="1200" dirty="0" smtClean="0"/>
              <a:t>Managed Segment Level 12 thru Managed Segment Level 1</a:t>
            </a:r>
          </a:p>
          <a:p>
            <a:pPr marL="685800" lvl="1" indent="-228600">
              <a:lnSpc>
                <a:spcPct val="150000"/>
              </a:lnSpc>
              <a:buFont typeface="+mj-lt"/>
              <a:buAutoNum type="arabicPeriod"/>
            </a:pPr>
            <a:r>
              <a:rPr lang="en-US" sz="1200" dirty="0" smtClean="0"/>
              <a:t>Managed Geography</a:t>
            </a:r>
          </a:p>
          <a:p>
            <a:pPr marL="685800" lvl="1" indent="-228600">
              <a:lnSpc>
                <a:spcPct val="150000"/>
              </a:lnSpc>
              <a:buFont typeface="+mj-lt"/>
              <a:buAutoNum type="arabicPeriod"/>
            </a:pPr>
            <a:r>
              <a:rPr lang="en-US" sz="1200" dirty="0" smtClean="0"/>
              <a:t>LVID</a:t>
            </a:r>
          </a:p>
          <a:p>
            <a:pPr>
              <a:lnSpc>
                <a:spcPct val="150000"/>
              </a:lnSpc>
            </a:pPr>
            <a:endParaRPr lang="en-US" sz="1200" dirty="0"/>
          </a:p>
          <a:p>
            <a:pPr>
              <a:lnSpc>
                <a:spcPct val="150000"/>
              </a:lnSpc>
            </a:pPr>
            <a:r>
              <a:rPr lang="en-US" sz="1200" b="1" u="sng" dirty="0"/>
              <a:t>Results</a:t>
            </a:r>
            <a:r>
              <a:rPr lang="en-US" sz="1200" dirty="0"/>
              <a:t>: Out of 166,025 GOCs on Manual Override, 92,206 matched at </a:t>
            </a:r>
            <a:r>
              <a:rPr lang="en-US" sz="1200" dirty="0" smtClean="0"/>
              <a:t>a combination of the 3 fields, </a:t>
            </a:r>
            <a:r>
              <a:rPr lang="en-US" sz="1200" dirty="0"/>
              <a:t>62,005 matched </a:t>
            </a:r>
            <a:r>
              <a:rPr lang="en-US" sz="1200" dirty="0" smtClean="0"/>
              <a:t>on similar Managed Segments &amp; Managed Geography, </a:t>
            </a:r>
            <a:r>
              <a:rPr lang="en-US" sz="1200" dirty="0"/>
              <a:t>11,022 matched at </a:t>
            </a:r>
            <a:r>
              <a:rPr lang="en-US" sz="1200" dirty="0" smtClean="0"/>
              <a:t>just Managed Segment comparison, </a:t>
            </a:r>
            <a:r>
              <a:rPr lang="en-US" sz="1200" dirty="0"/>
              <a:t>and 792 had no match using the above methodology.</a:t>
            </a:r>
          </a:p>
          <a:p>
            <a:pPr>
              <a:lnSpc>
                <a:spcPct val="150000"/>
              </a:lnSpc>
            </a:pPr>
            <a:endParaRPr lang="en-US" sz="1200" dirty="0"/>
          </a:p>
          <a:p>
            <a:pPr>
              <a:lnSpc>
                <a:spcPct val="150000"/>
              </a:lnSpc>
            </a:pPr>
            <a:endParaRPr lang="en-US" sz="1200" dirty="0"/>
          </a:p>
        </p:txBody>
      </p:sp>
      <p:graphicFrame>
        <p:nvGraphicFramePr>
          <p:cNvPr id="10" name="Table 9"/>
          <p:cNvGraphicFramePr>
            <a:graphicFrameLocks noGrp="1"/>
          </p:cNvGraphicFramePr>
          <p:nvPr>
            <p:extLst>
              <p:ext uri="{D42A27DB-BD31-4B8C-83A1-F6EECF244321}">
                <p14:modId xmlns:p14="http://schemas.microsoft.com/office/powerpoint/2010/main" val="1467481557"/>
              </p:ext>
            </p:extLst>
          </p:nvPr>
        </p:nvGraphicFramePr>
        <p:xfrm>
          <a:off x="3308350" y="5089573"/>
          <a:ext cx="2527300" cy="1143000"/>
        </p:xfrm>
        <a:graphic>
          <a:graphicData uri="http://schemas.openxmlformats.org/drawingml/2006/table">
            <a:tbl>
              <a:tblPr/>
              <a:tblGrid>
                <a:gridCol w="1626731"/>
                <a:gridCol w="900569"/>
              </a:tblGrid>
              <a:tr h="190500">
                <a:tc>
                  <a:txBody>
                    <a:bodyPr/>
                    <a:lstStyle/>
                    <a:p>
                      <a:pPr algn="l" fontAlgn="b"/>
                      <a:r>
                        <a:rPr lang="en-US" sz="1100" b="1" i="0" u="none" strike="noStrike">
                          <a:solidFill>
                            <a:srgbClr val="000000"/>
                          </a:solidFill>
                          <a:effectLst/>
                          <a:latin typeface="Calibri"/>
                        </a:rPr>
                        <a:t>Match Type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1" i="0" u="none" strike="noStrike">
                          <a:solidFill>
                            <a:srgbClr val="000000"/>
                          </a:solidFill>
                          <a:effectLst/>
                          <a:latin typeface="Calibri"/>
                        </a:rPr>
                        <a:t># of MO GOCs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190500">
                <a:tc>
                  <a:txBody>
                    <a:bodyPr/>
                    <a:lstStyle/>
                    <a:p>
                      <a:pPr algn="l" fontAlgn="b"/>
                      <a:r>
                        <a:rPr lang="en-US" sz="1100" b="0" i="0" u="none" strike="noStrike">
                          <a:solidFill>
                            <a:srgbClr val="000000"/>
                          </a:solidFill>
                          <a:effectLst/>
                          <a:latin typeface="Calibri"/>
                        </a:rPr>
                        <a:t>All 3 Criteria Match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92206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a:rPr>
                        <a:t>MngSeg &amp; Mng Geo Match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62005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a:rPr>
                        <a:t>MngSeg Match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11022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a:rPr>
                        <a:t>No Match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792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1" i="0" u="none" strike="noStrike" dirty="0">
                          <a:solidFill>
                            <a:srgbClr val="000000"/>
                          </a:solidFill>
                          <a:effectLst/>
                          <a:latin typeface="Calibri"/>
                        </a:rPr>
                        <a:t>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1" i="0" u="none" strike="noStrike" dirty="0">
                          <a:solidFill>
                            <a:srgbClr val="000000"/>
                          </a:solidFill>
                          <a:effectLst/>
                          <a:latin typeface="Calibri"/>
                        </a:rPr>
                        <a:t>166025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Procedure</a:t>
            </a:r>
            <a:endParaRPr lang="en-US" dirty="0"/>
          </a:p>
        </p:txBody>
      </p:sp>
      <p:sp>
        <p:nvSpPr>
          <p:cNvPr id="5" name="TextBox 4"/>
          <p:cNvSpPr txBox="1"/>
          <p:nvPr/>
        </p:nvSpPr>
        <p:spPr>
          <a:xfrm>
            <a:off x="160256" y="843552"/>
            <a:ext cx="8823488" cy="3877985"/>
          </a:xfrm>
          <a:prstGeom prst="rect">
            <a:avLst/>
          </a:prstGeom>
          <a:noFill/>
        </p:spPr>
        <p:txBody>
          <a:bodyPr wrap="square" rtlCol="0">
            <a:spAutoFit/>
          </a:bodyPr>
          <a:lstStyle/>
          <a:p>
            <a:pPr>
              <a:lnSpc>
                <a:spcPct val="150000"/>
              </a:lnSpc>
            </a:pPr>
            <a:r>
              <a:rPr lang="en-US" sz="1200" u="sng" dirty="0" smtClean="0"/>
              <a:t>Steps</a:t>
            </a:r>
            <a:r>
              <a:rPr lang="en-US" sz="1200" dirty="0" smtClean="0"/>
              <a:t>:</a:t>
            </a:r>
            <a:endParaRPr lang="en-US" sz="1200" dirty="0" smtClean="0"/>
          </a:p>
          <a:p>
            <a:pPr marL="228600" indent="-228600">
              <a:lnSpc>
                <a:spcPct val="150000"/>
              </a:lnSpc>
              <a:buFont typeface="+mj-lt"/>
              <a:buAutoNum type="arabicPeriod"/>
            </a:pPr>
            <a:r>
              <a:rPr lang="en-US" sz="1200" dirty="0" smtClean="0"/>
              <a:t>Each month, the entire DSMT file gets assigned 3 unique ID’s for all GOC’s on the file</a:t>
            </a:r>
          </a:p>
          <a:p>
            <a:pPr marL="685800" lvl="1" indent="-228600">
              <a:lnSpc>
                <a:spcPct val="150000"/>
              </a:lnSpc>
              <a:buFont typeface="+mj-lt"/>
              <a:buAutoNum type="alphaLcParenR"/>
            </a:pPr>
            <a:r>
              <a:rPr lang="en-US" sz="1200" b="1" u="sng" dirty="0" err="1" smtClean="0"/>
              <a:t>MngSeg</a:t>
            </a:r>
            <a:r>
              <a:rPr lang="en-US" sz="1200" b="1" u="sng" dirty="0" smtClean="0"/>
              <a:t>-</a:t>
            </a:r>
            <a:r>
              <a:rPr lang="en-US" sz="1200" b="1" u="sng" dirty="0" err="1" smtClean="0"/>
              <a:t>MngGeo</a:t>
            </a:r>
            <a:r>
              <a:rPr lang="en-US" sz="1200" b="1" u="sng" dirty="0" smtClean="0"/>
              <a:t>-LVID ID</a:t>
            </a:r>
            <a:r>
              <a:rPr lang="en-US" sz="1200" b="1" dirty="0" smtClean="0"/>
              <a:t> </a:t>
            </a:r>
            <a:r>
              <a:rPr lang="en-US" sz="1200" dirty="0" smtClean="0"/>
              <a:t>(</a:t>
            </a:r>
            <a:r>
              <a:rPr lang="en-US" sz="1200" i="1" dirty="0" smtClean="0"/>
              <a:t>Most Unique</a:t>
            </a:r>
            <a:r>
              <a:rPr lang="en-US" sz="1200" dirty="0" smtClean="0"/>
              <a:t>): Concatenation of Managed Segment (Level 12 through Level 1), Managed Geography, and LVID into a 1 string ID.</a:t>
            </a:r>
          </a:p>
          <a:p>
            <a:pPr marL="685800" lvl="1" indent="-228600">
              <a:lnSpc>
                <a:spcPct val="150000"/>
              </a:lnSpc>
              <a:buFont typeface="+mj-lt"/>
              <a:buAutoNum type="alphaLcParenR"/>
            </a:pPr>
            <a:r>
              <a:rPr lang="en-US" sz="1200" b="1" u="sng" dirty="0" err="1" smtClean="0"/>
              <a:t>MngSeg-MngGeo</a:t>
            </a:r>
            <a:r>
              <a:rPr lang="en-US" sz="1200" b="1" u="sng" dirty="0" smtClean="0"/>
              <a:t> </a:t>
            </a:r>
            <a:r>
              <a:rPr lang="en-US" sz="1200" b="1" u="sng" dirty="0"/>
              <a:t>ID</a:t>
            </a:r>
            <a:r>
              <a:rPr lang="en-US" sz="1200" b="1" dirty="0"/>
              <a:t> </a:t>
            </a:r>
            <a:r>
              <a:rPr lang="en-US" sz="1200" dirty="0" smtClean="0"/>
              <a:t>(</a:t>
            </a:r>
            <a:r>
              <a:rPr lang="en-US" sz="1200" i="1" dirty="0" smtClean="0"/>
              <a:t>Less Unique</a:t>
            </a:r>
            <a:r>
              <a:rPr lang="en-US" sz="1200" dirty="0" smtClean="0"/>
              <a:t>): </a:t>
            </a:r>
            <a:r>
              <a:rPr lang="en-US" sz="1200" dirty="0"/>
              <a:t>Concatenation of Managed Segment (Level 12 through Level 1</a:t>
            </a:r>
            <a:r>
              <a:rPr lang="en-US" sz="1200" dirty="0" smtClean="0"/>
              <a:t>) and </a:t>
            </a:r>
            <a:r>
              <a:rPr lang="en-US" sz="1200" dirty="0"/>
              <a:t>Managed </a:t>
            </a:r>
            <a:r>
              <a:rPr lang="en-US" sz="1200" dirty="0" smtClean="0"/>
              <a:t>Geography into </a:t>
            </a:r>
            <a:r>
              <a:rPr lang="en-US" sz="1200" dirty="0"/>
              <a:t>a 1 string ID</a:t>
            </a:r>
            <a:r>
              <a:rPr lang="en-US" sz="1200" dirty="0" smtClean="0"/>
              <a:t>.</a:t>
            </a:r>
          </a:p>
          <a:p>
            <a:pPr marL="685800" lvl="1" indent="-228600">
              <a:lnSpc>
                <a:spcPct val="150000"/>
              </a:lnSpc>
              <a:buFont typeface="+mj-lt"/>
              <a:buAutoNum type="alphaLcParenR"/>
            </a:pPr>
            <a:r>
              <a:rPr lang="en-US" sz="1200" b="1" u="sng" dirty="0" err="1" smtClean="0"/>
              <a:t>MngSeg</a:t>
            </a:r>
            <a:r>
              <a:rPr lang="en-US" sz="1200" b="1" u="sng" dirty="0" smtClean="0"/>
              <a:t> </a:t>
            </a:r>
            <a:r>
              <a:rPr lang="en-US" sz="1200" b="1" u="sng" dirty="0"/>
              <a:t>ID</a:t>
            </a:r>
            <a:r>
              <a:rPr lang="en-US" sz="1200" b="1" dirty="0"/>
              <a:t> </a:t>
            </a:r>
            <a:r>
              <a:rPr lang="en-US" sz="1200" dirty="0" smtClean="0"/>
              <a:t>(</a:t>
            </a:r>
            <a:r>
              <a:rPr lang="en-US" sz="1200" i="1" dirty="0" smtClean="0"/>
              <a:t>Least Unique</a:t>
            </a:r>
            <a:r>
              <a:rPr lang="en-US" sz="1200" dirty="0" smtClean="0"/>
              <a:t>): </a:t>
            </a:r>
            <a:r>
              <a:rPr lang="en-US" sz="1200" dirty="0"/>
              <a:t>Concatenation of Managed Segment (Level 12 through Level </a:t>
            </a:r>
            <a:r>
              <a:rPr lang="en-US" sz="1200" dirty="0" smtClean="0"/>
              <a:t>1) into </a:t>
            </a:r>
            <a:r>
              <a:rPr lang="en-US" sz="1200" dirty="0"/>
              <a:t>a 1 string ID</a:t>
            </a:r>
            <a:r>
              <a:rPr lang="en-US" sz="1200" dirty="0" smtClean="0"/>
              <a:t>.</a:t>
            </a:r>
          </a:p>
          <a:p>
            <a:pPr marL="228600" indent="-228600">
              <a:lnSpc>
                <a:spcPct val="150000"/>
              </a:lnSpc>
              <a:buFont typeface="+mj-lt"/>
              <a:buAutoNum type="arabicPeriod"/>
            </a:pPr>
            <a:r>
              <a:rPr lang="en-US" sz="1200" dirty="0" smtClean="0"/>
              <a:t>These ID’s will be used to link a GOC from the manual override file to a GOC on the active DSMT file once we know which GOC’s have been deleted.  The link process will start with the most specific ID, and move towards the least unique </a:t>
            </a:r>
            <a:r>
              <a:rPr lang="en-US" sz="1200" dirty="0" smtClean="0"/>
              <a:t>ID.</a:t>
            </a:r>
            <a:endParaRPr lang="en-US" sz="1200" dirty="0" smtClean="0"/>
          </a:p>
          <a:p>
            <a:pPr marL="228600" indent="-228600">
              <a:lnSpc>
                <a:spcPct val="150000"/>
              </a:lnSpc>
              <a:buFont typeface="+mj-lt"/>
              <a:buAutoNum type="arabicPeriod"/>
            </a:pPr>
            <a:r>
              <a:rPr lang="en-US" sz="1200" dirty="0" smtClean="0"/>
              <a:t>A GOC from the Manual Override file will be assigned a “GOC for Update” based on the result of step 2 which it will use to feed information and changes from the active DSMT file monthly into the Manual Override file.</a:t>
            </a:r>
          </a:p>
          <a:p>
            <a:pPr marL="228600" indent="-228600">
              <a:lnSpc>
                <a:spcPct val="150000"/>
              </a:lnSpc>
              <a:buFont typeface="+mj-lt"/>
              <a:buAutoNum type="arabicPeriod"/>
            </a:pPr>
            <a:r>
              <a:rPr lang="en-US" sz="1200" dirty="0" smtClean="0"/>
              <a:t>Any updates to specified fields that occur to the GOC in the active DSMT file will also update the old GOC that resides in the Manual Override file.</a:t>
            </a:r>
            <a:endParaRPr lang="en-US" sz="1200" dirty="0"/>
          </a:p>
          <a:p>
            <a:pPr marL="685800" lvl="1" indent="-228600">
              <a:buFont typeface="+mj-lt"/>
              <a:buAutoNum type="arabicPeriod"/>
            </a:pPr>
            <a:endParaRPr lang="en-US" sz="1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 y="4437063"/>
            <a:ext cx="9010650" cy="190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07633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Procedure</a:t>
            </a:r>
            <a:endParaRPr lang="en-US" dirty="0"/>
          </a:p>
        </p:txBody>
      </p:sp>
      <p:graphicFrame>
        <p:nvGraphicFramePr>
          <p:cNvPr id="5" name="Diagram 4"/>
          <p:cNvGraphicFramePr/>
          <p:nvPr>
            <p:extLst>
              <p:ext uri="{D42A27DB-BD31-4B8C-83A1-F6EECF244321}">
                <p14:modId xmlns:p14="http://schemas.microsoft.com/office/powerpoint/2010/main" val="2545976185"/>
              </p:ext>
            </p:extLst>
          </p:nvPr>
        </p:nvGraphicFramePr>
        <p:xfrm>
          <a:off x="1524000" y="1118330"/>
          <a:ext cx="6096000" cy="17032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7" name="Left-Right Arrow 26"/>
          <p:cNvSpPr/>
          <p:nvPr/>
        </p:nvSpPr>
        <p:spPr bwMode="auto">
          <a:xfrm>
            <a:off x="3753394" y="2194560"/>
            <a:ext cx="1593669" cy="539931"/>
          </a:xfrm>
          <a:prstGeom prst="leftRightArrow">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5000"/>
              </a:lnSpc>
              <a:spcBef>
                <a:spcPct val="75000"/>
              </a:spcBef>
              <a:spcAft>
                <a:spcPct val="20000"/>
              </a:spcAft>
              <a:buClr>
                <a:srgbClr val="336699"/>
              </a:buClr>
              <a:buSzTx/>
              <a:buFont typeface="Webdings" pitchFamily="18" charset="2"/>
              <a:buNone/>
              <a:tabLst/>
            </a:pPr>
            <a:endParaRPr kumimoji="0" lang="en-US" sz="3200" b="0" i="0" u="none" strike="noStrike" cap="none" normalizeH="0" baseline="0" smtClean="0">
              <a:ln>
                <a:noFill/>
              </a:ln>
              <a:solidFill>
                <a:schemeClr val="tx1"/>
              </a:solidFill>
              <a:effectLst/>
              <a:latin typeface="Arial" charset="0"/>
            </a:endParaRPr>
          </a:p>
        </p:txBody>
      </p:sp>
      <p:sp>
        <p:nvSpPr>
          <p:cNvPr id="28" name="TextBox 27"/>
          <p:cNvSpPr txBox="1"/>
          <p:nvPr/>
        </p:nvSpPr>
        <p:spPr>
          <a:xfrm>
            <a:off x="3753394" y="2349109"/>
            <a:ext cx="1680755" cy="230832"/>
          </a:xfrm>
          <a:prstGeom prst="rect">
            <a:avLst/>
          </a:prstGeom>
          <a:noFill/>
        </p:spPr>
        <p:txBody>
          <a:bodyPr wrap="square" rtlCol="0">
            <a:spAutoFit/>
          </a:bodyPr>
          <a:lstStyle/>
          <a:p>
            <a:r>
              <a:rPr lang="en-US" sz="900" b="1" dirty="0" err="1" smtClean="0"/>
              <a:t>MngSeg</a:t>
            </a:r>
            <a:r>
              <a:rPr lang="en-US" sz="900" b="1" dirty="0" smtClean="0"/>
              <a:t>-</a:t>
            </a:r>
            <a:r>
              <a:rPr lang="en-US" sz="900" b="1" dirty="0" err="1" smtClean="0"/>
              <a:t>MngGeo</a:t>
            </a:r>
            <a:r>
              <a:rPr lang="en-US" sz="900" b="1" dirty="0" smtClean="0"/>
              <a:t>-LVID ID</a:t>
            </a:r>
            <a:endParaRPr lang="en-US" sz="900" b="1" dirty="0"/>
          </a:p>
        </p:txBody>
      </p:sp>
      <p:sp>
        <p:nvSpPr>
          <p:cNvPr id="31" name="Down Arrow 30"/>
          <p:cNvSpPr/>
          <p:nvPr/>
        </p:nvSpPr>
        <p:spPr bwMode="auto">
          <a:xfrm>
            <a:off x="5651862" y="2852065"/>
            <a:ext cx="766355" cy="905691"/>
          </a:xfrm>
          <a:prstGeom prst="downArrow">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5000"/>
              </a:lnSpc>
              <a:spcBef>
                <a:spcPct val="75000"/>
              </a:spcBef>
              <a:spcAft>
                <a:spcPct val="20000"/>
              </a:spcAft>
              <a:buClr>
                <a:srgbClr val="336699"/>
              </a:buClr>
              <a:buSzTx/>
              <a:buFont typeface="Webdings" pitchFamily="18" charset="2"/>
              <a:buNone/>
              <a:tabLst/>
            </a:pPr>
            <a:endParaRPr kumimoji="0" lang="en-US" sz="3200" b="0" i="0" u="none" strike="noStrike" cap="none" normalizeH="0" baseline="0" smtClean="0">
              <a:ln>
                <a:noFill/>
              </a:ln>
              <a:solidFill>
                <a:schemeClr val="tx1"/>
              </a:solidFill>
              <a:effectLst/>
              <a:latin typeface="Arial" charset="0"/>
            </a:endParaRPr>
          </a:p>
        </p:txBody>
      </p:sp>
      <p:sp>
        <p:nvSpPr>
          <p:cNvPr id="32" name="Rounded Rectangle 31"/>
          <p:cNvSpPr/>
          <p:nvPr/>
        </p:nvSpPr>
        <p:spPr bwMode="auto">
          <a:xfrm>
            <a:off x="5347063" y="3796940"/>
            <a:ext cx="1384663" cy="635729"/>
          </a:xfrm>
          <a:prstGeom prst="roundRect">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5000"/>
              </a:lnSpc>
              <a:spcBef>
                <a:spcPct val="75000"/>
              </a:spcBef>
              <a:spcAft>
                <a:spcPct val="20000"/>
              </a:spcAft>
              <a:buClr>
                <a:srgbClr val="336699"/>
              </a:buClr>
              <a:buSzTx/>
              <a:buFont typeface="Webdings" pitchFamily="18" charset="2"/>
              <a:buNone/>
              <a:tabLst/>
            </a:pPr>
            <a:endParaRPr kumimoji="0" lang="en-US" sz="3200" b="0" i="0" u="none" strike="noStrike" cap="none" normalizeH="0" baseline="0" smtClean="0">
              <a:ln>
                <a:noFill/>
              </a:ln>
              <a:solidFill>
                <a:schemeClr val="tx1"/>
              </a:solidFill>
              <a:effectLst/>
              <a:latin typeface="Arial" charset="0"/>
            </a:endParaRPr>
          </a:p>
        </p:txBody>
      </p:sp>
      <p:sp>
        <p:nvSpPr>
          <p:cNvPr id="33" name="Bent-Up Arrow 32"/>
          <p:cNvSpPr/>
          <p:nvPr/>
        </p:nvSpPr>
        <p:spPr bwMode="auto">
          <a:xfrm rot="5400000">
            <a:off x="3076848" y="2615299"/>
            <a:ext cx="1711231" cy="2184763"/>
          </a:xfrm>
          <a:prstGeom prst="bentUpArrow">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5000"/>
              </a:lnSpc>
              <a:spcBef>
                <a:spcPct val="75000"/>
              </a:spcBef>
              <a:spcAft>
                <a:spcPct val="20000"/>
              </a:spcAft>
              <a:buClr>
                <a:srgbClr val="336699"/>
              </a:buClr>
              <a:buSzTx/>
              <a:buFont typeface="Webdings" pitchFamily="18" charset="2"/>
              <a:buNone/>
              <a:tabLst/>
            </a:pPr>
            <a:endParaRPr kumimoji="0" lang="en-US" sz="3200" b="0" i="0" u="none" strike="noStrike" cap="none" normalizeH="0" baseline="0" smtClean="0">
              <a:ln>
                <a:noFill/>
              </a:ln>
              <a:solidFill>
                <a:schemeClr val="tx1"/>
              </a:solidFill>
              <a:effectLst/>
              <a:latin typeface="Arial" charset="0"/>
            </a:endParaRPr>
          </a:p>
        </p:txBody>
      </p:sp>
      <p:sp>
        <p:nvSpPr>
          <p:cNvPr id="34" name="TextBox 33"/>
          <p:cNvSpPr txBox="1"/>
          <p:nvPr/>
        </p:nvSpPr>
        <p:spPr>
          <a:xfrm>
            <a:off x="5434149" y="3865311"/>
            <a:ext cx="1219200" cy="461665"/>
          </a:xfrm>
          <a:prstGeom prst="rect">
            <a:avLst/>
          </a:prstGeom>
          <a:noFill/>
        </p:spPr>
        <p:txBody>
          <a:bodyPr wrap="square" rtlCol="0">
            <a:spAutoFit/>
          </a:bodyPr>
          <a:lstStyle/>
          <a:p>
            <a:pPr algn="ctr"/>
            <a:r>
              <a:rPr lang="en-US" sz="1200" b="1" dirty="0" smtClean="0">
                <a:solidFill>
                  <a:schemeClr val="bg1"/>
                </a:solidFill>
              </a:rPr>
              <a:t>Manual Override File*</a:t>
            </a:r>
            <a:endParaRPr lang="en-US" sz="1200" dirty="0">
              <a:solidFill>
                <a:schemeClr val="bg1"/>
              </a:solidFill>
            </a:endParaRPr>
          </a:p>
        </p:txBody>
      </p:sp>
      <p:sp>
        <p:nvSpPr>
          <p:cNvPr id="41" name="Left-Up Arrow 40"/>
          <p:cNvSpPr/>
          <p:nvPr/>
        </p:nvSpPr>
        <p:spPr bwMode="auto">
          <a:xfrm rot="10800000">
            <a:off x="635726" y="2140099"/>
            <a:ext cx="1706880" cy="1513120"/>
          </a:xfrm>
          <a:prstGeom prst="leftUpArrow">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5000"/>
              </a:lnSpc>
              <a:spcBef>
                <a:spcPct val="75000"/>
              </a:spcBef>
              <a:spcAft>
                <a:spcPct val="20000"/>
              </a:spcAft>
              <a:buClr>
                <a:srgbClr val="336699"/>
              </a:buClr>
              <a:buSzTx/>
              <a:buFont typeface="Webdings" pitchFamily="18" charset="2"/>
              <a:buNone/>
              <a:tabLst/>
            </a:pPr>
            <a:endParaRPr kumimoji="0" lang="en-US" sz="3200" b="0" i="0" u="none" strike="noStrike" cap="none" normalizeH="0" baseline="0" smtClean="0">
              <a:ln>
                <a:noFill/>
              </a:ln>
              <a:solidFill>
                <a:schemeClr val="tx1"/>
              </a:solidFill>
              <a:effectLst/>
              <a:latin typeface="Arial" charset="0"/>
            </a:endParaRPr>
          </a:p>
        </p:txBody>
      </p:sp>
      <p:sp>
        <p:nvSpPr>
          <p:cNvPr id="42" name="TextBox 41"/>
          <p:cNvSpPr txBox="1"/>
          <p:nvPr/>
        </p:nvSpPr>
        <p:spPr>
          <a:xfrm>
            <a:off x="679269" y="2290197"/>
            <a:ext cx="1663337" cy="461665"/>
          </a:xfrm>
          <a:prstGeom prst="rect">
            <a:avLst/>
          </a:prstGeom>
          <a:noFill/>
        </p:spPr>
        <p:txBody>
          <a:bodyPr wrap="square" rtlCol="0">
            <a:spAutoFit/>
          </a:bodyPr>
          <a:lstStyle/>
          <a:p>
            <a:pPr algn="ctr"/>
            <a:r>
              <a:rPr lang="en-US" sz="1200" dirty="0" smtClean="0"/>
              <a:t>DSMT  Monthly Updates</a:t>
            </a:r>
            <a:endParaRPr lang="en-US" sz="1200" dirty="0"/>
          </a:p>
        </p:txBody>
      </p:sp>
      <p:sp>
        <p:nvSpPr>
          <p:cNvPr id="43" name="TextBox 42"/>
          <p:cNvSpPr txBox="1"/>
          <p:nvPr/>
        </p:nvSpPr>
        <p:spPr>
          <a:xfrm>
            <a:off x="6897189" y="3796940"/>
            <a:ext cx="1828799" cy="738664"/>
          </a:xfrm>
          <a:prstGeom prst="rect">
            <a:avLst/>
          </a:prstGeom>
          <a:noFill/>
        </p:spPr>
        <p:txBody>
          <a:bodyPr wrap="square" rtlCol="0">
            <a:spAutoFit/>
          </a:bodyPr>
          <a:lstStyle/>
          <a:p>
            <a:r>
              <a:rPr lang="en-US" sz="1050" dirty="0" smtClean="0"/>
              <a:t>*Manual Override file will include 2 GOCs (original GOC and the Remaining GOC)</a:t>
            </a:r>
            <a:endParaRPr lang="en-US" sz="1050" dirty="0"/>
          </a:p>
        </p:txBody>
      </p:sp>
      <p:sp>
        <p:nvSpPr>
          <p:cNvPr id="44" name="Rounded Rectangle 43"/>
          <p:cNvSpPr/>
          <p:nvPr/>
        </p:nvSpPr>
        <p:spPr bwMode="auto">
          <a:xfrm>
            <a:off x="104503" y="3695213"/>
            <a:ext cx="1846217" cy="827924"/>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5000"/>
              </a:lnSpc>
              <a:spcBef>
                <a:spcPct val="75000"/>
              </a:spcBef>
              <a:spcAft>
                <a:spcPct val="20000"/>
              </a:spcAft>
              <a:buClr>
                <a:srgbClr val="336699"/>
              </a:buClr>
              <a:buSzTx/>
              <a:buFont typeface="Webdings" pitchFamily="18" charset="2"/>
              <a:buNone/>
              <a:tabLst/>
            </a:pPr>
            <a:endParaRPr kumimoji="0" lang="en-US" sz="3200" b="0" i="0" u="none" strike="noStrike" cap="none" normalizeH="0" baseline="0" smtClean="0">
              <a:ln>
                <a:noFill/>
              </a:ln>
              <a:solidFill>
                <a:schemeClr val="tx1"/>
              </a:solidFill>
              <a:effectLst/>
              <a:latin typeface="Arial" charset="0"/>
            </a:endParaRPr>
          </a:p>
        </p:txBody>
      </p:sp>
      <p:sp>
        <p:nvSpPr>
          <p:cNvPr id="45" name="TextBox 44"/>
          <p:cNvSpPr txBox="1"/>
          <p:nvPr/>
        </p:nvSpPr>
        <p:spPr>
          <a:xfrm>
            <a:off x="104503" y="3936279"/>
            <a:ext cx="1846217" cy="276999"/>
          </a:xfrm>
          <a:prstGeom prst="rect">
            <a:avLst/>
          </a:prstGeom>
          <a:noFill/>
        </p:spPr>
        <p:txBody>
          <a:bodyPr wrap="square" rtlCol="0">
            <a:spAutoFit/>
          </a:bodyPr>
          <a:lstStyle/>
          <a:p>
            <a:pPr algn="ctr"/>
            <a:r>
              <a:rPr lang="en-US" sz="1200" dirty="0" smtClean="0"/>
              <a:t>Updated DSMT</a:t>
            </a:r>
            <a:endParaRPr lang="en-US" sz="1200" dirty="0"/>
          </a:p>
        </p:txBody>
      </p:sp>
      <p:sp>
        <p:nvSpPr>
          <p:cNvPr id="46" name="Right Arrow 45"/>
          <p:cNvSpPr/>
          <p:nvPr/>
        </p:nvSpPr>
        <p:spPr bwMode="auto">
          <a:xfrm>
            <a:off x="1950719" y="3936279"/>
            <a:ext cx="2943497" cy="390697"/>
          </a:xfrm>
          <a:prstGeom prst="rightArrow">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5000"/>
              </a:lnSpc>
              <a:spcBef>
                <a:spcPct val="75000"/>
              </a:spcBef>
              <a:spcAft>
                <a:spcPct val="20000"/>
              </a:spcAft>
              <a:buClr>
                <a:srgbClr val="336699"/>
              </a:buClr>
              <a:buSzTx/>
              <a:buFont typeface="Webdings" pitchFamily="18" charset="2"/>
              <a:buNone/>
              <a:tabLst/>
            </a:pPr>
            <a:endParaRPr kumimoji="0" lang="en-US" sz="3200" b="0" i="0" u="none" strike="noStrike" cap="none" normalizeH="0" baseline="0" smtClean="0">
              <a:ln>
                <a:noFill/>
              </a:ln>
              <a:solidFill>
                <a:schemeClr val="tx1"/>
              </a:solidFill>
              <a:effectLst/>
              <a:latin typeface="Arial" charset="0"/>
            </a:endParaRPr>
          </a:p>
        </p:txBody>
      </p:sp>
      <p:sp>
        <p:nvSpPr>
          <p:cNvPr id="49" name="TextBox 48"/>
          <p:cNvSpPr txBox="1"/>
          <p:nvPr/>
        </p:nvSpPr>
        <p:spPr>
          <a:xfrm>
            <a:off x="531223" y="4950006"/>
            <a:ext cx="7924800" cy="1754326"/>
          </a:xfrm>
          <a:prstGeom prst="rect">
            <a:avLst/>
          </a:prstGeom>
          <a:noFill/>
        </p:spPr>
        <p:txBody>
          <a:bodyPr wrap="square" rtlCol="0">
            <a:spAutoFit/>
          </a:bodyPr>
          <a:lstStyle/>
          <a:p>
            <a:pPr marL="342900" indent="-342900">
              <a:lnSpc>
                <a:spcPct val="150000"/>
              </a:lnSpc>
              <a:buFont typeface="+mj-lt"/>
              <a:buAutoNum type="arabicPeriod"/>
            </a:pPr>
            <a:r>
              <a:rPr lang="en-US" sz="1200" dirty="0" smtClean="0"/>
              <a:t>The Remaining GOC is initially linked via the </a:t>
            </a:r>
            <a:r>
              <a:rPr lang="en-US" sz="1200" dirty="0" err="1" smtClean="0"/>
              <a:t>MngSeg</a:t>
            </a:r>
            <a:r>
              <a:rPr lang="en-US" sz="1200" dirty="0" smtClean="0"/>
              <a:t>-</a:t>
            </a:r>
            <a:r>
              <a:rPr lang="en-US" sz="1200" dirty="0" err="1" smtClean="0"/>
              <a:t>MngGeo</a:t>
            </a:r>
            <a:r>
              <a:rPr lang="en-US" sz="1200" dirty="0" smtClean="0"/>
              <a:t>-LVID ID, and then transferred into the Manual Override file for its corresponding Deleted GOC.</a:t>
            </a:r>
          </a:p>
          <a:p>
            <a:pPr marL="342900" indent="-342900">
              <a:lnSpc>
                <a:spcPct val="150000"/>
              </a:lnSpc>
              <a:buFont typeface="+mj-lt"/>
              <a:buAutoNum type="arabicPeriod"/>
            </a:pPr>
            <a:r>
              <a:rPr lang="en-US" sz="1200" dirty="0" smtClean="0"/>
              <a:t>The Remaining GOC is used to feed in updates for the Deleted GOC as the DSMT team updates the DSMT monthly, which contains only the remaining GOCs.</a:t>
            </a:r>
          </a:p>
          <a:p>
            <a:pPr marL="342900" indent="-342900">
              <a:lnSpc>
                <a:spcPct val="150000"/>
              </a:lnSpc>
              <a:buFont typeface="+mj-lt"/>
              <a:buAutoNum type="arabicPeriod"/>
            </a:pPr>
            <a:r>
              <a:rPr lang="en-US" sz="1200" dirty="0" smtClean="0"/>
              <a:t>If no link is found, subsequent attempts to find a Remaining GOC can be completed by linking according to a </a:t>
            </a:r>
            <a:r>
              <a:rPr lang="en-US" sz="1200" dirty="0" err="1" smtClean="0"/>
              <a:t>MngSeg-MngGeo</a:t>
            </a:r>
            <a:r>
              <a:rPr lang="en-US" sz="1200" dirty="0" smtClean="0"/>
              <a:t> ID or </a:t>
            </a:r>
            <a:r>
              <a:rPr lang="en-US" sz="1200" dirty="0" err="1" smtClean="0"/>
              <a:t>MngSeg</a:t>
            </a:r>
            <a:r>
              <a:rPr lang="en-US" sz="1200" dirty="0" smtClean="0"/>
              <a:t> ID if the previous fails.</a:t>
            </a:r>
            <a:endParaRPr lang="en-US" sz="1200" dirty="0"/>
          </a:p>
        </p:txBody>
      </p:sp>
      <p:sp>
        <p:nvSpPr>
          <p:cNvPr id="50" name="Right Arrow 49"/>
          <p:cNvSpPr/>
          <p:nvPr/>
        </p:nvSpPr>
        <p:spPr bwMode="auto">
          <a:xfrm>
            <a:off x="1158240" y="1088395"/>
            <a:ext cx="2412274" cy="696685"/>
          </a:xfrm>
          <a:prstGeom prst="rightArrow">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5000"/>
              </a:lnSpc>
              <a:spcBef>
                <a:spcPct val="75000"/>
              </a:spcBef>
              <a:spcAft>
                <a:spcPct val="20000"/>
              </a:spcAft>
              <a:buClr>
                <a:srgbClr val="336699"/>
              </a:buClr>
              <a:buSzTx/>
              <a:buFont typeface="Webdings" pitchFamily="18" charset="2"/>
              <a:buNone/>
              <a:tabLst/>
            </a:pPr>
            <a:endParaRPr kumimoji="0" lang="en-US" sz="3200" b="0" i="0" u="none" strike="noStrike" cap="none" normalizeH="0" baseline="0" smtClean="0">
              <a:ln>
                <a:noFill/>
              </a:ln>
              <a:solidFill>
                <a:schemeClr val="tx1"/>
              </a:solidFill>
              <a:effectLst/>
              <a:latin typeface="Arial" charset="0"/>
            </a:endParaRPr>
          </a:p>
        </p:txBody>
      </p:sp>
      <p:sp>
        <p:nvSpPr>
          <p:cNvPr id="51" name="TextBox 50"/>
          <p:cNvSpPr txBox="1"/>
          <p:nvPr/>
        </p:nvSpPr>
        <p:spPr>
          <a:xfrm>
            <a:off x="1079863" y="1298237"/>
            <a:ext cx="2525486" cy="276999"/>
          </a:xfrm>
          <a:prstGeom prst="rect">
            <a:avLst/>
          </a:prstGeom>
          <a:noFill/>
        </p:spPr>
        <p:txBody>
          <a:bodyPr wrap="square" rtlCol="0">
            <a:spAutoFit/>
          </a:bodyPr>
          <a:lstStyle/>
          <a:p>
            <a:r>
              <a:rPr lang="en-US" sz="1200" dirty="0" smtClean="0"/>
              <a:t>Assign </a:t>
            </a:r>
            <a:r>
              <a:rPr lang="en-US" sz="1200" dirty="0" err="1" smtClean="0"/>
              <a:t>MngSeg</a:t>
            </a:r>
            <a:r>
              <a:rPr lang="en-US" sz="1200" dirty="0" smtClean="0"/>
              <a:t>-</a:t>
            </a:r>
            <a:r>
              <a:rPr lang="en-US" sz="1200" dirty="0" err="1" smtClean="0"/>
              <a:t>MngGeo</a:t>
            </a:r>
            <a:r>
              <a:rPr lang="en-US" sz="1200" dirty="0" smtClean="0"/>
              <a:t>-LVID ID</a:t>
            </a:r>
            <a:endParaRPr lang="en-US" sz="1200" dirty="0"/>
          </a:p>
        </p:txBody>
      </p:sp>
    </p:spTree>
    <p:extLst>
      <p:ext uri="{BB962C8B-B14F-4D97-AF65-F5344CB8AC3E}">
        <p14:creationId xmlns:p14="http://schemas.microsoft.com/office/powerpoint/2010/main" val="30396507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TextBox 3"/>
          <p:cNvSpPr txBox="1"/>
          <p:nvPr/>
        </p:nvSpPr>
        <p:spPr>
          <a:xfrm>
            <a:off x="372291" y="850061"/>
            <a:ext cx="8399418" cy="335156"/>
          </a:xfrm>
          <a:prstGeom prst="rect">
            <a:avLst/>
          </a:prstGeom>
          <a:noFill/>
        </p:spPr>
        <p:txBody>
          <a:bodyPr wrap="square" rtlCol="0">
            <a:spAutoFit/>
          </a:bodyPr>
          <a:lstStyle/>
          <a:p>
            <a:pPr>
              <a:lnSpc>
                <a:spcPct val="150000"/>
              </a:lnSpc>
            </a:pPr>
            <a:r>
              <a:rPr lang="en-US" sz="1200" b="1" dirty="0" smtClean="0"/>
              <a:t>Manual Override GOC</a:t>
            </a:r>
            <a:r>
              <a:rPr lang="en-US" sz="1200" dirty="0" smtClean="0"/>
              <a:t>: </a:t>
            </a:r>
            <a:r>
              <a:rPr lang="en-US" sz="1200" dirty="0" smtClean="0"/>
              <a:t>0000001368 (Deleted </a:t>
            </a:r>
            <a:r>
              <a:rPr lang="en-US" sz="1200" dirty="0" smtClean="0"/>
              <a:t>in August 2014 from DSMT </a:t>
            </a:r>
            <a:r>
              <a:rPr lang="en-US" sz="1200" dirty="0" smtClean="0"/>
              <a:t>file)</a:t>
            </a:r>
            <a:endParaRPr lang="en-US" sz="1200"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194" y="1397636"/>
            <a:ext cx="8647612" cy="78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194" y="3489880"/>
            <a:ext cx="8647612" cy="85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372292" y="2331879"/>
            <a:ext cx="8399417" cy="1200329"/>
          </a:xfrm>
          <a:prstGeom prst="rect">
            <a:avLst/>
          </a:prstGeom>
          <a:noFill/>
        </p:spPr>
        <p:txBody>
          <a:bodyPr wrap="square" rtlCol="0">
            <a:spAutoFit/>
          </a:bodyPr>
          <a:lstStyle/>
          <a:p>
            <a:pPr marL="228600" indent="-228600">
              <a:lnSpc>
                <a:spcPct val="150000"/>
              </a:lnSpc>
              <a:buAutoNum type="arabicParenR"/>
            </a:pPr>
            <a:r>
              <a:rPr lang="en-US" sz="1200" dirty="0" smtClean="0"/>
              <a:t>Assign 3 unique IDs to the entire DSMT file from a given month by concatenating:</a:t>
            </a:r>
          </a:p>
          <a:p>
            <a:pPr marL="685800" lvl="1" indent="-228600">
              <a:lnSpc>
                <a:spcPct val="150000"/>
              </a:lnSpc>
              <a:buFont typeface="+mj-lt"/>
              <a:buAutoNum type="alphaUcPeriod"/>
            </a:pPr>
            <a:r>
              <a:rPr lang="en-US" sz="1200" dirty="0" smtClean="0"/>
              <a:t>Man </a:t>
            </a:r>
            <a:r>
              <a:rPr lang="en-US" sz="1200" dirty="0" err="1" smtClean="0"/>
              <a:t>Seg</a:t>
            </a:r>
            <a:r>
              <a:rPr lang="en-US" sz="1200" dirty="0" smtClean="0"/>
              <a:t> Value Level 12 through Man </a:t>
            </a:r>
            <a:r>
              <a:rPr lang="en-US" sz="1200" dirty="0" err="1" smtClean="0"/>
              <a:t>Seg</a:t>
            </a:r>
            <a:r>
              <a:rPr lang="en-US" sz="1200" dirty="0" smtClean="0"/>
              <a:t> Value Level 1 &amp; Managed Geography &amp; LVID</a:t>
            </a:r>
          </a:p>
          <a:p>
            <a:pPr marL="685800" lvl="1" indent="-228600">
              <a:lnSpc>
                <a:spcPct val="150000"/>
              </a:lnSpc>
              <a:buFont typeface="+mj-lt"/>
              <a:buAutoNum type="alphaUcPeriod"/>
            </a:pPr>
            <a:r>
              <a:rPr lang="en-US" sz="1200" dirty="0"/>
              <a:t>Man </a:t>
            </a:r>
            <a:r>
              <a:rPr lang="en-US" sz="1200" dirty="0" err="1"/>
              <a:t>Seg</a:t>
            </a:r>
            <a:r>
              <a:rPr lang="en-US" sz="1200" dirty="0"/>
              <a:t> Value Level 12 through Man </a:t>
            </a:r>
            <a:r>
              <a:rPr lang="en-US" sz="1200" dirty="0" err="1"/>
              <a:t>Seg</a:t>
            </a:r>
            <a:r>
              <a:rPr lang="en-US" sz="1200" dirty="0"/>
              <a:t> Value Level 1 &amp; Managed </a:t>
            </a:r>
            <a:r>
              <a:rPr lang="en-US" sz="1200" dirty="0" smtClean="0"/>
              <a:t>Geography</a:t>
            </a:r>
          </a:p>
          <a:p>
            <a:pPr marL="685800" lvl="1" indent="-228600">
              <a:lnSpc>
                <a:spcPct val="150000"/>
              </a:lnSpc>
              <a:buFont typeface="+mj-lt"/>
              <a:buAutoNum type="alphaUcPeriod"/>
            </a:pPr>
            <a:r>
              <a:rPr lang="en-US" sz="1200" dirty="0"/>
              <a:t>Man </a:t>
            </a:r>
            <a:r>
              <a:rPr lang="en-US" sz="1200" dirty="0" err="1"/>
              <a:t>Seg</a:t>
            </a:r>
            <a:r>
              <a:rPr lang="en-US" sz="1200" dirty="0"/>
              <a:t> Value Level 12 through Man </a:t>
            </a:r>
            <a:r>
              <a:rPr lang="en-US" sz="1200" dirty="0" err="1"/>
              <a:t>Seg</a:t>
            </a:r>
            <a:r>
              <a:rPr lang="en-US" sz="1200" dirty="0"/>
              <a:t> Value Level </a:t>
            </a:r>
            <a:r>
              <a:rPr lang="en-US" sz="1200" dirty="0" smtClean="0"/>
              <a:t>1</a:t>
            </a:r>
            <a:endParaRPr lang="en-US" sz="1200" dirty="0"/>
          </a:p>
        </p:txBody>
      </p:sp>
      <p:sp>
        <p:nvSpPr>
          <p:cNvPr id="5" name="TextBox 4"/>
          <p:cNvSpPr txBox="1"/>
          <p:nvPr/>
        </p:nvSpPr>
        <p:spPr>
          <a:xfrm>
            <a:off x="1027611" y="3454682"/>
            <a:ext cx="426720" cy="461665"/>
          </a:xfrm>
          <a:prstGeom prst="rect">
            <a:avLst/>
          </a:prstGeom>
          <a:noFill/>
        </p:spPr>
        <p:txBody>
          <a:bodyPr wrap="square" rtlCol="0">
            <a:spAutoFit/>
          </a:bodyPr>
          <a:lstStyle/>
          <a:p>
            <a:r>
              <a:rPr lang="en-US" sz="2400" dirty="0" smtClean="0"/>
              <a:t>A</a:t>
            </a:r>
            <a:endParaRPr lang="en-US" sz="2400" dirty="0"/>
          </a:p>
        </p:txBody>
      </p:sp>
      <p:sp>
        <p:nvSpPr>
          <p:cNvPr id="11" name="TextBox 10"/>
          <p:cNvSpPr txBox="1"/>
          <p:nvPr/>
        </p:nvSpPr>
        <p:spPr>
          <a:xfrm>
            <a:off x="3714206" y="3454268"/>
            <a:ext cx="426720" cy="461665"/>
          </a:xfrm>
          <a:prstGeom prst="rect">
            <a:avLst/>
          </a:prstGeom>
          <a:noFill/>
        </p:spPr>
        <p:txBody>
          <a:bodyPr wrap="square" rtlCol="0">
            <a:spAutoFit/>
          </a:bodyPr>
          <a:lstStyle/>
          <a:p>
            <a:r>
              <a:rPr lang="en-US" sz="2400" dirty="0" smtClean="0"/>
              <a:t>B</a:t>
            </a:r>
            <a:endParaRPr lang="en-US" sz="2400" dirty="0"/>
          </a:p>
        </p:txBody>
      </p:sp>
      <p:sp>
        <p:nvSpPr>
          <p:cNvPr id="12" name="TextBox 11"/>
          <p:cNvSpPr txBox="1"/>
          <p:nvPr/>
        </p:nvSpPr>
        <p:spPr>
          <a:xfrm>
            <a:off x="6305006" y="3454267"/>
            <a:ext cx="426720" cy="461665"/>
          </a:xfrm>
          <a:prstGeom prst="rect">
            <a:avLst/>
          </a:prstGeom>
          <a:noFill/>
        </p:spPr>
        <p:txBody>
          <a:bodyPr wrap="square" rtlCol="0">
            <a:spAutoFit/>
          </a:bodyPr>
          <a:lstStyle/>
          <a:p>
            <a:r>
              <a:rPr lang="en-US" sz="2400" dirty="0" smtClean="0"/>
              <a:t>C</a:t>
            </a:r>
            <a:endParaRPr lang="en-US" sz="2400" dirty="0"/>
          </a:p>
        </p:txBody>
      </p:sp>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196" y="5655548"/>
            <a:ext cx="8647612" cy="703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372292" y="4488335"/>
            <a:ext cx="8399417" cy="1200329"/>
          </a:xfrm>
          <a:prstGeom prst="rect">
            <a:avLst/>
          </a:prstGeom>
          <a:noFill/>
        </p:spPr>
        <p:txBody>
          <a:bodyPr wrap="square" rtlCol="0">
            <a:spAutoFit/>
          </a:bodyPr>
          <a:lstStyle/>
          <a:p>
            <a:pPr>
              <a:lnSpc>
                <a:spcPct val="150000"/>
              </a:lnSpc>
            </a:pPr>
            <a:r>
              <a:rPr lang="en-US" sz="1200" dirty="0" smtClean="0"/>
              <a:t>2) Search the GOC’s from the same month’s DSMT file that were not deleted for a match based on the unique ID’s created in step 1.  The search order should check for a match based on the ID labeled A and if no match is found, then a search by ID labeled B.  If both fail, then a match based in ID labeled C should be used.  If no match is still found, then a manual inspection will be performed by GSST team.</a:t>
            </a:r>
            <a:endParaRPr lang="en-US" sz="1200" dirty="0"/>
          </a:p>
        </p:txBody>
      </p:sp>
      <p:sp>
        <p:nvSpPr>
          <p:cNvPr id="6" name="Oval 5"/>
          <p:cNvSpPr/>
          <p:nvPr/>
        </p:nvSpPr>
        <p:spPr bwMode="auto">
          <a:xfrm>
            <a:off x="923925" y="4076314"/>
            <a:ext cx="2799806" cy="358862"/>
          </a:xfrm>
          <a:prstGeom prst="ellipse">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5000"/>
              </a:lnSpc>
              <a:spcBef>
                <a:spcPct val="75000"/>
              </a:spcBef>
              <a:spcAft>
                <a:spcPct val="20000"/>
              </a:spcAft>
              <a:buClr>
                <a:srgbClr val="336699"/>
              </a:buClr>
              <a:buSzTx/>
              <a:buFont typeface="Webdings" pitchFamily="18" charset="2"/>
              <a:buNone/>
              <a:tabLst/>
            </a:pPr>
            <a:endParaRPr kumimoji="0" lang="en-US" sz="3200" b="0" i="0" u="none" strike="noStrike" cap="none" normalizeH="0" baseline="0" smtClean="0">
              <a:ln>
                <a:noFill/>
              </a:ln>
              <a:solidFill>
                <a:schemeClr val="tx1"/>
              </a:solidFill>
              <a:effectLst/>
              <a:latin typeface="Arial" charset="0"/>
            </a:endParaRPr>
          </a:p>
        </p:txBody>
      </p:sp>
      <p:sp>
        <p:nvSpPr>
          <p:cNvPr id="16" name="Oval 15"/>
          <p:cNvSpPr/>
          <p:nvPr/>
        </p:nvSpPr>
        <p:spPr bwMode="auto">
          <a:xfrm>
            <a:off x="914400" y="5899220"/>
            <a:ext cx="2873829" cy="358862"/>
          </a:xfrm>
          <a:prstGeom prst="ellipse">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5000"/>
              </a:lnSpc>
              <a:spcBef>
                <a:spcPct val="75000"/>
              </a:spcBef>
              <a:spcAft>
                <a:spcPct val="20000"/>
              </a:spcAft>
              <a:buClr>
                <a:srgbClr val="336699"/>
              </a:buClr>
              <a:buSzTx/>
              <a:buFont typeface="Webdings" pitchFamily="18" charset="2"/>
              <a:buNone/>
              <a:tabLst/>
            </a:pPr>
            <a:endParaRPr kumimoji="0" lang="en-US" sz="32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42778581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a:t>
            </a:r>
            <a:endParaRPr lang="en-US" dirty="0"/>
          </a:p>
        </p:txBody>
      </p:sp>
      <p:sp>
        <p:nvSpPr>
          <p:cNvPr id="6" name="TextBox 5"/>
          <p:cNvSpPr txBox="1"/>
          <p:nvPr/>
        </p:nvSpPr>
        <p:spPr>
          <a:xfrm>
            <a:off x="372291" y="859586"/>
            <a:ext cx="8399418" cy="461665"/>
          </a:xfrm>
          <a:prstGeom prst="rect">
            <a:avLst/>
          </a:prstGeom>
          <a:noFill/>
        </p:spPr>
        <p:txBody>
          <a:bodyPr wrap="square" rtlCol="0">
            <a:spAutoFit/>
          </a:bodyPr>
          <a:lstStyle/>
          <a:p>
            <a:r>
              <a:rPr lang="en-US" sz="1200" b="1" dirty="0" smtClean="0"/>
              <a:t>3) </a:t>
            </a:r>
            <a:r>
              <a:rPr lang="en-US" sz="1200" dirty="0" smtClean="0"/>
              <a:t>Bring in the GOC located on the Active DSMT table into the Manual Override Column as a new column “GOC For Update”</a:t>
            </a:r>
            <a:r>
              <a:rPr lang="en-US" sz="1200" b="1" dirty="0" smtClean="0"/>
              <a:t> </a:t>
            </a:r>
            <a:endParaRPr lang="en-US" sz="1200"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238" y="1512876"/>
            <a:ext cx="8645525" cy="73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72291" y="2506051"/>
            <a:ext cx="8399418" cy="461665"/>
          </a:xfrm>
          <a:prstGeom prst="rect">
            <a:avLst/>
          </a:prstGeom>
          <a:noFill/>
        </p:spPr>
        <p:txBody>
          <a:bodyPr wrap="square" rtlCol="0">
            <a:spAutoFit/>
          </a:bodyPr>
          <a:lstStyle/>
          <a:p>
            <a:r>
              <a:rPr lang="en-US" sz="1200" b="1" dirty="0" smtClean="0"/>
              <a:t>4) </a:t>
            </a:r>
            <a:r>
              <a:rPr lang="en-US" sz="1200" dirty="0" smtClean="0"/>
              <a:t>Assume the active DSMT table had a change to the LVID and Managed Segment Level 10 for GOC 0000000933 in the next version of </a:t>
            </a:r>
            <a:r>
              <a:rPr lang="en-US" sz="1200" dirty="0" smtClean="0"/>
              <a:t>the Monthly </a:t>
            </a:r>
            <a:r>
              <a:rPr lang="en-US" sz="1200" dirty="0" smtClean="0"/>
              <a:t>DSMT </a:t>
            </a:r>
            <a:r>
              <a:rPr lang="en-US" sz="1200" dirty="0" smtClean="0"/>
              <a:t>report from Finance</a:t>
            </a:r>
            <a:endParaRPr lang="en-US" sz="1200"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237" y="3199943"/>
            <a:ext cx="8645525" cy="635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372290" y="4036742"/>
            <a:ext cx="8399418" cy="461665"/>
          </a:xfrm>
          <a:prstGeom prst="rect">
            <a:avLst/>
          </a:prstGeom>
          <a:noFill/>
        </p:spPr>
        <p:txBody>
          <a:bodyPr wrap="square" rtlCol="0">
            <a:spAutoFit/>
          </a:bodyPr>
          <a:lstStyle/>
          <a:p>
            <a:r>
              <a:rPr lang="en-US" sz="1200" b="1" dirty="0" smtClean="0"/>
              <a:t>5) </a:t>
            </a:r>
            <a:r>
              <a:rPr lang="en-US" sz="1200" dirty="0" smtClean="0"/>
              <a:t>The Manual Override File and DSMT file are linked together by the GOC for Update. Changes in the Active DSMT File will be reflected in the Manual Override </a:t>
            </a:r>
            <a:r>
              <a:rPr lang="en-US" sz="1200" dirty="0" smtClean="0"/>
              <a:t>File as well.</a:t>
            </a:r>
            <a:endParaRPr lang="en-US" sz="1200" dirty="0"/>
          </a:p>
        </p:txBody>
      </p:sp>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238" y="4711631"/>
            <a:ext cx="8645524" cy="592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bwMode="auto">
          <a:xfrm rot="5400000">
            <a:off x="3747143" y="3978321"/>
            <a:ext cx="220962" cy="419100"/>
          </a:xfrm>
          <a:prstGeom prst="rec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5000"/>
              </a:lnSpc>
              <a:spcBef>
                <a:spcPct val="75000"/>
              </a:spcBef>
              <a:spcAft>
                <a:spcPct val="20000"/>
              </a:spcAft>
              <a:buClr>
                <a:srgbClr val="336699"/>
              </a:buClr>
              <a:buSzTx/>
              <a:buFont typeface="Webdings" pitchFamily="18" charset="2"/>
              <a:buNone/>
              <a:tabLst/>
            </a:pPr>
            <a:endParaRPr kumimoji="0" lang="en-US" sz="3200" b="0" i="0" u="none" strike="noStrike" cap="none" normalizeH="0" baseline="0" smtClean="0">
              <a:ln>
                <a:noFill/>
              </a:ln>
              <a:solidFill>
                <a:schemeClr val="tx1"/>
              </a:solidFill>
              <a:effectLst/>
              <a:latin typeface="Arial" charset="0"/>
            </a:endParaRPr>
          </a:p>
        </p:txBody>
      </p:sp>
      <p:cxnSp>
        <p:nvCxnSpPr>
          <p:cNvPr id="11" name="Straight Arrow Connector 10"/>
          <p:cNvCxnSpPr/>
          <p:nvPr/>
        </p:nvCxnSpPr>
        <p:spPr bwMode="auto">
          <a:xfrm>
            <a:off x="4067175" y="4298352"/>
            <a:ext cx="4336596" cy="413279"/>
          </a:xfrm>
          <a:prstGeom prst="straightConnector1">
            <a:avLst/>
          </a:prstGeom>
          <a:noFill/>
          <a:ln w="19050" cap="flat" cmpd="sng" algn="ctr">
            <a:solidFill>
              <a:srgbClr val="FF0000"/>
            </a:solidFill>
            <a:prstDash val="solid"/>
            <a:round/>
            <a:headEnd type="none" w="med" len="med"/>
            <a:tailEnd type="arrow"/>
          </a:ln>
          <a:effectLst/>
        </p:spPr>
      </p:cxnSp>
      <p:cxnSp>
        <p:nvCxnSpPr>
          <p:cNvPr id="13" name="Straight Arrow Connector 12"/>
          <p:cNvCxnSpPr/>
          <p:nvPr/>
        </p:nvCxnSpPr>
        <p:spPr bwMode="auto">
          <a:xfrm flipH="1" flipV="1">
            <a:off x="783772" y="3876060"/>
            <a:ext cx="2902403" cy="201330"/>
          </a:xfrm>
          <a:prstGeom prst="straightConnector1">
            <a:avLst/>
          </a:prstGeom>
          <a:noFill/>
          <a:ln w="1905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11018442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Information</a:t>
            </a:r>
            <a:endParaRPr lang="en-US" dirty="0"/>
          </a:p>
        </p:txBody>
      </p:sp>
      <p:sp>
        <p:nvSpPr>
          <p:cNvPr id="6" name="TextBox 5"/>
          <p:cNvSpPr txBox="1"/>
          <p:nvPr/>
        </p:nvSpPr>
        <p:spPr>
          <a:xfrm>
            <a:off x="372291" y="916736"/>
            <a:ext cx="8399418" cy="3908762"/>
          </a:xfrm>
          <a:prstGeom prst="rect">
            <a:avLst/>
          </a:prstGeom>
          <a:noFill/>
        </p:spPr>
        <p:txBody>
          <a:bodyPr wrap="square" rtlCol="0">
            <a:spAutoFit/>
          </a:bodyPr>
          <a:lstStyle/>
          <a:p>
            <a:pPr>
              <a:lnSpc>
                <a:spcPct val="150000"/>
              </a:lnSpc>
            </a:pPr>
            <a:r>
              <a:rPr lang="en-US" sz="1200" b="1" dirty="0" smtClean="0"/>
              <a:t>1) </a:t>
            </a:r>
            <a:r>
              <a:rPr lang="en-US" sz="1200" dirty="0" smtClean="0"/>
              <a:t>Updates can feed into the Manual Override file in two ways:</a:t>
            </a:r>
          </a:p>
          <a:p>
            <a:pPr marL="685800" lvl="1" indent="-228600">
              <a:lnSpc>
                <a:spcPct val="150000"/>
              </a:lnSpc>
              <a:buFont typeface="+mj-lt"/>
              <a:buAutoNum type="alphaUcPeriod"/>
            </a:pPr>
            <a:r>
              <a:rPr lang="en-US" sz="1200" dirty="0" smtClean="0"/>
              <a:t>A direct link into the active DSMT File via the GOC for update. </a:t>
            </a:r>
          </a:p>
          <a:p>
            <a:pPr marL="685800" lvl="1" indent="-228600">
              <a:lnSpc>
                <a:spcPct val="150000"/>
              </a:lnSpc>
              <a:buFont typeface="+mj-lt"/>
              <a:buAutoNum type="alphaUcPeriod"/>
            </a:pPr>
            <a:r>
              <a:rPr lang="en-US" sz="1200" dirty="0" smtClean="0"/>
              <a:t>Leveraging the CRAFT Updated file to feed information into the Manual Override File</a:t>
            </a:r>
          </a:p>
          <a:p>
            <a:pPr>
              <a:lnSpc>
                <a:spcPct val="150000"/>
              </a:lnSpc>
            </a:pPr>
            <a:r>
              <a:rPr lang="en-US" sz="1200" b="1" dirty="0" smtClean="0"/>
              <a:t>2) </a:t>
            </a:r>
            <a:r>
              <a:rPr lang="en-US" sz="1200" dirty="0" smtClean="0"/>
              <a:t>Updates should occur only at the level of granularity the original match was established.</a:t>
            </a:r>
          </a:p>
          <a:p>
            <a:pPr marL="800100" lvl="1" indent="-342900">
              <a:lnSpc>
                <a:spcPct val="150000"/>
              </a:lnSpc>
              <a:buFont typeface="+mj-lt"/>
              <a:buAutoNum type="alphaUcPeriod"/>
            </a:pPr>
            <a:r>
              <a:rPr lang="en-US" sz="1200" dirty="0" smtClean="0"/>
              <a:t>If  the GOC for update matched on Managed Segment Level 12 through 1, Managed Geography, and LVID, then all related fields can update.</a:t>
            </a:r>
          </a:p>
          <a:p>
            <a:pPr marL="800100" lvl="1" indent="-342900">
              <a:lnSpc>
                <a:spcPct val="150000"/>
              </a:lnSpc>
              <a:buFont typeface="+mj-lt"/>
              <a:buAutoNum type="alphaUcPeriod"/>
            </a:pPr>
            <a:r>
              <a:rPr lang="en-US" sz="1200" dirty="0" smtClean="0"/>
              <a:t>If the GOC for update only matched at a Managed Segment Level 12 through 1, then any change to LVID or Managed Geography on the GOC for Update should not reflect in the Manual Override GOC.</a:t>
            </a:r>
          </a:p>
          <a:p>
            <a:pPr>
              <a:lnSpc>
                <a:spcPct val="150000"/>
              </a:lnSpc>
            </a:pPr>
            <a:r>
              <a:rPr lang="en-US" sz="1200" b="1" dirty="0" smtClean="0"/>
              <a:t>3) </a:t>
            </a:r>
            <a:r>
              <a:rPr lang="en-US" sz="1200" dirty="0" smtClean="0"/>
              <a:t>Assigning a GOC for update only occurs in a month where GOC’s were deleted.</a:t>
            </a:r>
          </a:p>
          <a:p>
            <a:pPr>
              <a:lnSpc>
                <a:spcPct val="150000"/>
              </a:lnSpc>
            </a:pPr>
            <a:r>
              <a:rPr lang="en-US" sz="1200" b="1" dirty="0"/>
              <a:t>	</a:t>
            </a:r>
            <a:r>
              <a:rPr lang="en-US" sz="1200" b="1" dirty="0" smtClean="0"/>
              <a:t>Example: </a:t>
            </a:r>
            <a:r>
              <a:rPr lang="en-US" sz="1200" dirty="0" smtClean="0"/>
              <a:t>100 GOCs are deleted when the July 2014 DSMT file was released, so the June 	2014 DSMT </a:t>
            </a:r>
            <a:r>
              <a:rPr lang="en-US" sz="1200" dirty="0" smtClean="0"/>
              <a:t>	file </a:t>
            </a:r>
            <a:r>
              <a:rPr lang="en-US" sz="1200" dirty="0" smtClean="0"/>
              <a:t>will be used to assign the 100 GOCs that are now on the manual override file 	a specific GOC for update.</a:t>
            </a:r>
          </a:p>
          <a:p>
            <a:pPr>
              <a:lnSpc>
                <a:spcPct val="150000"/>
              </a:lnSpc>
            </a:pPr>
            <a:r>
              <a:rPr lang="en-US" sz="1200" b="1" dirty="0"/>
              <a:t>4</a:t>
            </a:r>
            <a:r>
              <a:rPr lang="en-US" sz="1200" b="1" dirty="0" smtClean="0"/>
              <a:t>) </a:t>
            </a:r>
            <a:r>
              <a:rPr lang="en-US" sz="1200" dirty="0" smtClean="0"/>
              <a:t>If no match is found between the Active DSMT file and Manual Override file, the GSST team will undergo a manual process to determine the appropriate update method.</a:t>
            </a:r>
          </a:p>
          <a:p>
            <a:r>
              <a:rPr lang="en-US" sz="1400" b="1" dirty="0"/>
              <a:t>	</a:t>
            </a:r>
          </a:p>
        </p:txBody>
      </p:sp>
    </p:spTree>
    <p:extLst>
      <p:ext uri="{BB962C8B-B14F-4D97-AF65-F5344CB8AC3E}">
        <p14:creationId xmlns:p14="http://schemas.microsoft.com/office/powerpoint/2010/main" val="12293883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Problems/Questions</a:t>
            </a:r>
            <a:endParaRPr lang="en-US" dirty="0"/>
          </a:p>
        </p:txBody>
      </p:sp>
      <p:sp>
        <p:nvSpPr>
          <p:cNvPr id="4" name="TextBox 3"/>
          <p:cNvSpPr txBox="1"/>
          <p:nvPr/>
        </p:nvSpPr>
        <p:spPr>
          <a:xfrm>
            <a:off x="367646" y="1178351"/>
            <a:ext cx="8408709" cy="1997150"/>
          </a:xfrm>
          <a:prstGeom prst="rect">
            <a:avLst/>
          </a:prstGeom>
          <a:noFill/>
        </p:spPr>
        <p:txBody>
          <a:bodyPr wrap="square" rtlCol="0">
            <a:spAutoFit/>
          </a:bodyPr>
          <a:lstStyle/>
          <a:p>
            <a:pPr marL="228600" indent="-228600">
              <a:lnSpc>
                <a:spcPct val="150000"/>
              </a:lnSpc>
              <a:buFont typeface="+mj-lt"/>
              <a:buAutoNum type="arabicPeriod"/>
            </a:pPr>
            <a:r>
              <a:rPr lang="en-US" sz="1200" dirty="0" smtClean="0"/>
              <a:t>How to store multiple GOC’s when more than one match is found.  We may select 1 GOC initially but in the future this GOC may also be deleted from active DSMT file, so we would want to know the other GOCs that initially matched as well.</a:t>
            </a:r>
          </a:p>
          <a:p>
            <a:pPr marL="228600" indent="-228600">
              <a:lnSpc>
                <a:spcPct val="150000"/>
              </a:lnSpc>
              <a:buFont typeface="+mj-lt"/>
              <a:buAutoNum type="arabicPeriod"/>
            </a:pPr>
            <a:r>
              <a:rPr lang="en-US" sz="1200" dirty="0" smtClean="0"/>
              <a:t>What happens when there is No match?  Do we force these GOC’s into a specific bucket for reporting purposes?</a:t>
            </a:r>
          </a:p>
          <a:p>
            <a:pPr marL="228600" indent="-228600">
              <a:lnSpc>
                <a:spcPct val="150000"/>
              </a:lnSpc>
              <a:buFont typeface="+mj-lt"/>
              <a:buAutoNum type="arabicPeriod"/>
            </a:pPr>
            <a:r>
              <a:rPr lang="en-US" sz="1200" dirty="0" smtClean="0"/>
              <a:t>What fields are most important for us to update?</a:t>
            </a:r>
          </a:p>
          <a:p>
            <a:pPr marL="228600" indent="-228600">
              <a:lnSpc>
                <a:spcPct val="150000"/>
              </a:lnSpc>
              <a:buFont typeface="+mj-lt"/>
              <a:buAutoNum type="arabicPeriod"/>
            </a:pPr>
            <a:r>
              <a:rPr lang="en-US" sz="1200" dirty="0" smtClean="0"/>
              <a:t>What happens if there are 20 GOC’s that are an ideal match.  Then in a month, the GOC we chose received updates from DSMT, but some of the other initial 20 matches did not receive an update.  What is the best approach?</a:t>
            </a:r>
            <a:endParaRPr lang="en-US" sz="1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iti_Corp_template">
  <a:themeElements>
    <a:clrScheme name="Citi_Corp_template 1">
      <a:dk1>
        <a:srgbClr val="000000"/>
      </a:dk1>
      <a:lt1>
        <a:srgbClr val="FFFFFF"/>
      </a:lt1>
      <a:dk2>
        <a:srgbClr val="000000"/>
      </a:dk2>
      <a:lt2>
        <a:srgbClr val="A1A3A7"/>
      </a:lt2>
      <a:accent1>
        <a:srgbClr val="767D87"/>
      </a:accent1>
      <a:accent2>
        <a:srgbClr val="3973AD"/>
      </a:accent2>
      <a:accent3>
        <a:srgbClr val="FFFFFF"/>
      </a:accent3>
      <a:accent4>
        <a:srgbClr val="000000"/>
      </a:accent4>
      <a:accent5>
        <a:srgbClr val="BDBFC3"/>
      </a:accent5>
      <a:accent6>
        <a:srgbClr val="33689C"/>
      </a:accent6>
      <a:hlink>
        <a:srgbClr val="C0C0C0"/>
      </a:hlink>
      <a:folHlink>
        <a:srgbClr val="008080"/>
      </a:folHlink>
    </a:clrScheme>
    <a:fontScheme name="Citi_Corp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95000"/>
          </a:lnSpc>
          <a:spcBef>
            <a:spcPct val="75000"/>
          </a:spcBef>
          <a:spcAft>
            <a:spcPct val="20000"/>
          </a:spcAft>
          <a:buClr>
            <a:srgbClr val="336699"/>
          </a:buClr>
          <a:buSzTx/>
          <a:buFont typeface="Webdings" pitchFamily="18" charset="2"/>
          <a:buNone/>
          <a:tabLst/>
          <a:defRPr kumimoji="0" lang="en-US" sz="3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95000"/>
          </a:lnSpc>
          <a:spcBef>
            <a:spcPct val="75000"/>
          </a:spcBef>
          <a:spcAft>
            <a:spcPct val="20000"/>
          </a:spcAft>
          <a:buClr>
            <a:srgbClr val="336699"/>
          </a:buClr>
          <a:buSzTx/>
          <a:buFont typeface="Webdings" pitchFamily="18" charset="2"/>
          <a:buNone/>
          <a:tabLst/>
          <a:defRPr kumimoji="0" lang="en-US" sz="3200" b="0" i="0" u="none" strike="noStrike" cap="none" normalizeH="0" baseline="0" smtClean="0">
            <a:ln>
              <a:noFill/>
            </a:ln>
            <a:solidFill>
              <a:schemeClr val="tx1"/>
            </a:solidFill>
            <a:effectLst/>
            <a:latin typeface="Arial" charset="0"/>
          </a:defRPr>
        </a:defPPr>
      </a:lstStyle>
    </a:lnDef>
  </a:objectDefaults>
  <a:extraClrSchemeLst>
    <a:extraClrScheme>
      <a:clrScheme name="Citi_Corp_template 1">
        <a:dk1>
          <a:srgbClr val="000000"/>
        </a:dk1>
        <a:lt1>
          <a:srgbClr val="FFFFFF"/>
        </a:lt1>
        <a:dk2>
          <a:srgbClr val="000000"/>
        </a:dk2>
        <a:lt2>
          <a:srgbClr val="A1A3A7"/>
        </a:lt2>
        <a:accent1>
          <a:srgbClr val="767D87"/>
        </a:accent1>
        <a:accent2>
          <a:srgbClr val="3973AD"/>
        </a:accent2>
        <a:accent3>
          <a:srgbClr val="FFFFFF"/>
        </a:accent3>
        <a:accent4>
          <a:srgbClr val="000000"/>
        </a:accent4>
        <a:accent5>
          <a:srgbClr val="BDBFC3"/>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35473</TotalTime>
  <Words>1128</Words>
  <Application>Microsoft Office PowerPoint</Application>
  <PresentationFormat>On-screen Show (4:3)</PresentationFormat>
  <Paragraphs>75</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Citi_Corp_template</vt:lpstr>
      <vt:lpstr>PowerPoint Presentation</vt:lpstr>
      <vt:lpstr>Updating the Manual Override File</vt:lpstr>
      <vt:lpstr>Updating Procedure</vt:lpstr>
      <vt:lpstr>Updating Procedure</vt:lpstr>
      <vt:lpstr>Example</vt:lpstr>
      <vt:lpstr>Example (cont.)</vt:lpstr>
      <vt:lpstr>Additional Information</vt:lpstr>
      <vt:lpstr>Potential Problems/Questions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Relations</dc:title>
  <dc:creator>Mcwhorter, Alexander [NAM-RISK]</dc:creator>
  <cp:lastModifiedBy>Romeo, Harold Thomas</cp:lastModifiedBy>
  <cp:revision>1810</cp:revision>
  <cp:lastPrinted>2006-12-22T21:48:53Z</cp:lastPrinted>
  <dcterms:created xsi:type="dcterms:W3CDTF">2007-04-03T01:28:54Z</dcterms:created>
  <dcterms:modified xsi:type="dcterms:W3CDTF">2015-01-09T19:29:05Z</dcterms:modified>
</cp:coreProperties>
</file>