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0B2-44D8-4C93-9C5F-E74ACD8E419F}" type="datetimeFigureOut">
              <a:rPr lang="zh-CN" altLang="en-US" smtClean="0"/>
              <a:pPr/>
              <a:t>2016/1/26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3E9-2A5E-499E-979A-98247C77B7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0B2-44D8-4C93-9C5F-E74ACD8E419F}" type="datetimeFigureOut">
              <a:rPr lang="zh-CN" altLang="en-US" smtClean="0"/>
              <a:pPr/>
              <a:t>2016/1/26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3E9-2A5E-499E-979A-98247C77B7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0B2-44D8-4C93-9C5F-E74ACD8E419F}" type="datetimeFigureOut">
              <a:rPr lang="zh-CN" altLang="en-US" smtClean="0"/>
              <a:pPr/>
              <a:t>2016/1/26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3E9-2A5E-499E-979A-98247C77B7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0B2-44D8-4C93-9C5F-E74ACD8E419F}" type="datetimeFigureOut">
              <a:rPr lang="zh-CN" altLang="en-US" smtClean="0"/>
              <a:pPr/>
              <a:t>2016/1/26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3E9-2A5E-499E-979A-98247C77B7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0B2-44D8-4C93-9C5F-E74ACD8E419F}" type="datetimeFigureOut">
              <a:rPr lang="zh-CN" altLang="en-US" smtClean="0"/>
              <a:pPr/>
              <a:t>2016/1/26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3E9-2A5E-499E-979A-98247C77B7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0B2-44D8-4C93-9C5F-E74ACD8E419F}" type="datetimeFigureOut">
              <a:rPr lang="zh-CN" altLang="en-US" smtClean="0"/>
              <a:pPr/>
              <a:t>2016/1/26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3E9-2A5E-499E-979A-98247C77B7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0B2-44D8-4C93-9C5F-E74ACD8E419F}" type="datetimeFigureOut">
              <a:rPr lang="zh-CN" altLang="en-US" smtClean="0"/>
              <a:pPr/>
              <a:t>2016/1/26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3E9-2A5E-499E-979A-98247C77B7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0B2-44D8-4C93-9C5F-E74ACD8E419F}" type="datetimeFigureOut">
              <a:rPr lang="zh-CN" altLang="en-US" smtClean="0"/>
              <a:pPr/>
              <a:t>2016/1/26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3E9-2A5E-499E-979A-98247C77B7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0B2-44D8-4C93-9C5F-E74ACD8E419F}" type="datetimeFigureOut">
              <a:rPr lang="zh-CN" altLang="en-US" smtClean="0"/>
              <a:pPr/>
              <a:t>2016/1/26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3E9-2A5E-499E-979A-98247C77B7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0B2-44D8-4C93-9C5F-E74ACD8E419F}" type="datetimeFigureOut">
              <a:rPr lang="zh-CN" altLang="en-US" smtClean="0"/>
              <a:pPr/>
              <a:t>2016/1/26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3E9-2A5E-499E-979A-98247C77B7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0B2-44D8-4C93-9C5F-E74ACD8E419F}" type="datetimeFigureOut">
              <a:rPr lang="zh-CN" altLang="en-US" smtClean="0"/>
              <a:pPr/>
              <a:t>2016/1/26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3E9-2A5E-499E-979A-98247C77B7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AE0B2-44D8-4C93-9C5F-E74ACD8E419F}" type="datetimeFigureOut">
              <a:rPr lang="zh-CN" altLang="en-US" smtClean="0"/>
              <a:pPr/>
              <a:t>2016/1/26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03E9-2A5E-499E-979A-98247C77B7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64318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Self-Introduction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0166" y="3500438"/>
            <a:ext cx="6400800" cy="1752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Johnny Huang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Jan. 29, 2016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 descr="C:\Users\hqcaptain\Desktop\simens\Siemens.jpg"/>
          <p:cNvPicPr>
            <a:picLocks noChangeAspect="1" noChangeArrowheads="1"/>
          </p:cNvPicPr>
          <p:nvPr/>
        </p:nvPicPr>
        <p:blipFill>
          <a:blip r:embed="rId2"/>
          <a:srcRect l="6061" t="40909" r="9091" b="40909"/>
          <a:stretch>
            <a:fillRect/>
          </a:stretch>
        </p:blipFill>
        <p:spPr bwMode="auto">
          <a:xfrm>
            <a:off x="4857752" y="214290"/>
            <a:ext cx="4000528" cy="571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About 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Work Experience</a:t>
            </a:r>
          </a:p>
          <a:p>
            <a:pPr lvl="1"/>
            <a:r>
              <a:rPr lang="en-US" altLang="zh-CN" sz="2000" dirty="0" smtClean="0"/>
              <a:t>Senior software engineer</a:t>
            </a:r>
          </a:p>
          <a:p>
            <a:pPr lvl="2"/>
            <a:r>
              <a:rPr lang="en-US" altLang="zh-CN" sz="2000" dirty="0" err="1" smtClean="0"/>
              <a:t>Arris</a:t>
            </a:r>
            <a:r>
              <a:rPr lang="en-US" altLang="zh-CN" sz="2000" dirty="0" smtClean="0"/>
              <a:t> &amp; Motorola  2013/1 – Present</a:t>
            </a:r>
          </a:p>
          <a:p>
            <a:pPr lvl="1"/>
            <a:r>
              <a:rPr lang="en-US" altLang="zh-CN" sz="2000" dirty="0" smtClean="0"/>
              <a:t>Software engineer</a:t>
            </a:r>
          </a:p>
          <a:p>
            <a:pPr lvl="2"/>
            <a:r>
              <a:rPr lang="en-US" altLang="zh-CN" sz="2000" dirty="0" smtClean="0"/>
              <a:t>ZTE </a:t>
            </a:r>
            <a:r>
              <a:rPr lang="en-US" sz="2000" dirty="0" smtClean="0"/>
              <a:t>Corporation 2011/5 – 2013/1</a:t>
            </a:r>
          </a:p>
          <a:p>
            <a:r>
              <a:rPr lang="en-US" altLang="zh-CN" sz="2800" dirty="0" smtClean="0"/>
              <a:t>Education</a:t>
            </a:r>
          </a:p>
          <a:p>
            <a:pPr lvl="1"/>
            <a:r>
              <a:rPr lang="en-US" altLang="zh-CN" sz="2000" dirty="0" smtClean="0"/>
              <a:t>Master of Software Engineering</a:t>
            </a:r>
          </a:p>
          <a:p>
            <a:pPr lvl="2"/>
            <a:r>
              <a:rPr lang="en-US" altLang="zh-CN" sz="2000" dirty="0" smtClean="0"/>
              <a:t>Shanghai Jiao Tong University 2008/8 – 2011/3</a:t>
            </a:r>
          </a:p>
          <a:p>
            <a:pPr lvl="1"/>
            <a:r>
              <a:rPr lang="en-US" altLang="zh-CN" sz="2000" dirty="0" smtClean="0"/>
              <a:t>Bachelor of  </a:t>
            </a:r>
            <a:r>
              <a:rPr lang="en-US" sz="2000" dirty="0"/>
              <a:t>Electronic </a:t>
            </a:r>
            <a:r>
              <a:rPr lang="en-US" altLang="zh-CN" sz="2000" dirty="0" smtClean="0"/>
              <a:t>Information Engineering</a:t>
            </a:r>
          </a:p>
          <a:p>
            <a:pPr lvl="2"/>
            <a:r>
              <a:rPr lang="en-US" altLang="zh-CN" sz="2000" dirty="0" err="1" smtClean="0"/>
              <a:t>Donghua</a:t>
            </a:r>
            <a:r>
              <a:rPr lang="en-US" altLang="zh-CN" sz="2000" dirty="0" smtClean="0"/>
              <a:t> University 2004/9 – 2008/6</a:t>
            </a:r>
            <a:endParaRPr lang="zh-CN" altLang="en-US" sz="2000" dirty="0"/>
          </a:p>
        </p:txBody>
      </p:sp>
      <p:pic>
        <p:nvPicPr>
          <p:cNvPr id="1026" name="Picture 2" descr="C:\Users\hqcaptain\Desktop\simens\ARRIS.jpg"/>
          <p:cNvPicPr>
            <a:picLocks noChangeAspect="1" noChangeArrowheads="1"/>
          </p:cNvPicPr>
          <p:nvPr/>
        </p:nvPicPr>
        <p:blipFill>
          <a:blip r:embed="rId2"/>
          <a:srcRect t="30682" b="35227"/>
          <a:stretch>
            <a:fillRect/>
          </a:stretch>
        </p:blipFill>
        <p:spPr bwMode="auto">
          <a:xfrm>
            <a:off x="0" y="5929330"/>
            <a:ext cx="2095500" cy="714380"/>
          </a:xfrm>
          <a:prstGeom prst="rect">
            <a:avLst/>
          </a:prstGeom>
          <a:noFill/>
        </p:spPr>
      </p:pic>
      <p:pic>
        <p:nvPicPr>
          <p:cNvPr id="1027" name="Picture 3" descr="C:\Users\hqcaptain\Desktop\simens\motorol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5155395"/>
            <a:ext cx="1857388" cy="1702605"/>
          </a:xfrm>
          <a:prstGeom prst="rect">
            <a:avLst/>
          </a:prstGeom>
          <a:noFill/>
        </p:spPr>
      </p:pic>
      <p:pic>
        <p:nvPicPr>
          <p:cNvPr id="1028" name="Picture 4" descr="C:\Users\hqcaptain\Desktop\simens\ZTE.jpg"/>
          <p:cNvPicPr>
            <a:picLocks noChangeAspect="1" noChangeArrowheads="1"/>
          </p:cNvPicPr>
          <p:nvPr/>
        </p:nvPicPr>
        <p:blipFill>
          <a:blip r:embed="rId4" cstate="print"/>
          <a:srcRect l="12841" t="22277" r="10254" b="21287"/>
          <a:stretch>
            <a:fillRect/>
          </a:stretch>
        </p:blipFill>
        <p:spPr bwMode="auto">
          <a:xfrm>
            <a:off x="4643438" y="5857892"/>
            <a:ext cx="1857388" cy="672197"/>
          </a:xfrm>
          <a:prstGeom prst="rect">
            <a:avLst/>
          </a:prstGeom>
          <a:noFill/>
        </p:spPr>
      </p:pic>
      <p:pic>
        <p:nvPicPr>
          <p:cNvPr id="1029" name="Picture 5" descr="C:\Users\hqcaptain\Desktop\simens\SJTU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5357826"/>
            <a:ext cx="1714512" cy="1280066"/>
          </a:xfrm>
          <a:prstGeom prst="rect">
            <a:avLst/>
          </a:prstGeom>
          <a:noFill/>
        </p:spPr>
      </p:pic>
      <p:pic>
        <p:nvPicPr>
          <p:cNvPr id="1031" name="Picture 7" descr="E:\huangq\相册\我\jd103029_h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29520" y="0"/>
            <a:ext cx="1219200" cy="1624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Self Assessment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8291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Ability to solve problem</a:t>
            </a:r>
            <a:endParaRPr lang="en-US" altLang="zh-CN" sz="2800" dirty="0"/>
          </a:p>
          <a:p>
            <a:pPr lvl="1"/>
            <a:r>
              <a:rPr lang="en-US" altLang="zh-CN" sz="2000" dirty="0" smtClean="0"/>
              <a:t>Group golden bug hunter 2014</a:t>
            </a:r>
          </a:p>
          <a:p>
            <a:pPr lvl="1"/>
            <a:r>
              <a:rPr lang="en-US" altLang="zh-CN" sz="2000" dirty="0" smtClean="0"/>
              <a:t>“Bullet subtitle on STB” Best award in company </a:t>
            </a:r>
            <a:r>
              <a:rPr lang="en-US" altLang="zh-CN" sz="2000" dirty="0" err="1" smtClean="0"/>
              <a:t>Hackthon</a:t>
            </a:r>
            <a:r>
              <a:rPr lang="en-US" altLang="zh-CN" sz="2000" dirty="0" smtClean="0"/>
              <a:t> 2015 (Top 1 in 13 prototypes)</a:t>
            </a:r>
          </a:p>
          <a:p>
            <a:r>
              <a:rPr lang="en-US" altLang="zh-CN" sz="2800" dirty="0" smtClean="0"/>
              <a:t>Creative</a:t>
            </a:r>
          </a:p>
          <a:p>
            <a:pPr lvl="1"/>
            <a:r>
              <a:rPr lang="en-US" altLang="zh-CN" sz="2000" dirty="0" smtClean="0"/>
              <a:t>3 US patents in STB field (First inventor)</a:t>
            </a:r>
          </a:p>
          <a:p>
            <a:r>
              <a:rPr lang="en-US" altLang="zh-CN" sz="2800" dirty="0" smtClean="0"/>
              <a:t>Delivery high quality code</a:t>
            </a:r>
          </a:p>
          <a:p>
            <a:pPr lvl="1"/>
            <a:r>
              <a:rPr lang="en-US" altLang="zh-CN" sz="2000" dirty="0" smtClean="0"/>
              <a:t>Version Control Lead (SVN system)</a:t>
            </a:r>
          </a:p>
          <a:p>
            <a:pPr lvl="1"/>
            <a:r>
              <a:rPr lang="en-US" altLang="zh-CN" sz="2000" dirty="0" smtClean="0"/>
              <a:t>Code reviewer in 3 review groups (dev tool, KATT system, Diagnostics)</a:t>
            </a:r>
          </a:p>
          <a:p>
            <a:r>
              <a:rPr lang="en-US" altLang="zh-CN" sz="2800" dirty="0" smtClean="0"/>
              <a:t>Skill in communication: both Chinese and English</a:t>
            </a:r>
          </a:p>
          <a:p>
            <a:pPr lvl="1"/>
            <a:r>
              <a:rPr lang="en-US" altLang="zh-CN" sz="2000" dirty="0"/>
              <a:t>5</a:t>
            </a:r>
            <a:r>
              <a:rPr lang="en-US" altLang="zh-CN" sz="2000" dirty="0" smtClean="0"/>
              <a:t> years experience in international company</a:t>
            </a:r>
          </a:p>
          <a:p>
            <a:pPr lvl="1"/>
            <a:r>
              <a:rPr lang="en-US" altLang="zh-CN" sz="2000" dirty="0" smtClean="0"/>
              <a:t>IELTS: </a:t>
            </a:r>
            <a:r>
              <a:rPr lang="en-US" altLang="zh-CN" sz="2000" dirty="0" smtClean="0"/>
              <a:t>6</a:t>
            </a:r>
          </a:p>
          <a:p>
            <a:pPr lvl="1"/>
            <a:r>
              <a:rPr lang="en-US" altLang="zh-CN" sz="2000" dirty="0" smtClean="0"/>
              <a:t>CET 6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Experience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357826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err="1" smtClean="0"/>
              <a:t>KreaTV</a:t>
            </a:r>
            <a:r>
              <a:rPr lang="en-US" altLang="zh-CN" sz="2800" dirty="0" smtClean="0"/>
              <a:t> STB platform</a:t>
            </a:r>
          </a:p>
          <a:p>
            <a:pPr lvl="1"/>
            <a:r>
              <a:rPr lang="en-US" altLang="zh-CN" sz="2000" dirty="0" smtClean="0"/>
              <a:t>Top STB platform market in Europe &amp; US, was belong to Motorola Mobility Home, and acquired by ARRIS in May, 2013</a:t>
            </a:r>
          </a:p>
          <a:p>
            <a:pPr lvl="1"/>
            <a:r>
              <a:rPr lang="en-US" altLang="zh-CN" sz="2000" dirty="0" smtClean="0"/>
              <a:t>Based on Linux, C++(backend), java script(frontend), python(test)</a:t>
            </a:r>
          </a:p>
          <a:p>
            <a:pPr lvl="1"/>
            <a:r>
              <a:rPr lang="en-US" altLang="zh-CN" sz="2000" dirty="0" smtClean="0"/>
              <a:t>Comprised by Media core, Media add-on, application environment, and </a:t>
            </a:r>
            <a:r>
              <a:rPr lang="en-US" altLang="zh-CN" sz="2000" b="1" dirty="0" smtClean="0"/>
              <a:t>Common Software.</a:t>
            </a:r>
          </a:p>
          <a:p>
            <a:pPr lvl="1"/>
            <a:r>
              <a:rPr lang="en-US" altLang="zh-CN" sz="2000" dirty="0" smtClean="0"/>
              <a:t>Common software is in change of the common modules in platform, include Diagnostics, Storage management, time management, log, information, make system and </a:t>
            </a:r>
            <a:r>
              <a:rPr lang="en-US" altLang="zh-CN" sz="2000" dirty="0" err="1" smtClean="0"/>
              <a:t>autotest</a:t>
            </a:r>
            <a:r>
              <a:rPr lang="en-US" altLang="zh-CN" sz="2000" dirty="0" smtClean="0"/>
              <a:t> system</a:t>
            </a:r>
          </a:p>
          <a:p>
            <a:r>
              <a:rPr lang="en-US" sz="2800" dirty="0" smtClean="0"/>
              <a:t>Responsibility</a:t>
            </a:r>
          </a:p>
          <a:p>
            <a:pPr lvl="1"/>
            <a:r>
              <a:rPr lang="en-US" altLang="zh-CN" sz="2000" dirty="0" smtClean="0"/>
              <a:t>Unit tests based on Google Test Framework, </a:t>
            </a:r>
            <a:r>
              <a:rPr lang="en-US" altLang="zh-CN" sz="2000" dirty="0" err="1" smtClean="0"/>
              <a:t>autotest</a:t>
            </a:r>
            <a:r>
              <a:rPr lang="en-US" altLang="zh-CN" sz="2000" dirty="0" smtClean="0"/>
              <a:t> cases developing and maintaining(based on python)</a:t>
            </a:r>
          </a:p>
          <a:p>
            <a:pPr lvl="1"/>
            <a:r>
              <a:rPr lang="en-US" sz="2000" dirty="0"/>
              <a:t>STB monitoring and management </a:t>
            </a:r>
            <a:r>
              <a:rPr lang="en-US" sz="2000" dirty="0" smtClean="0"/>
              <a:t>module(Diagnostics), log module(</a:t>
            </a:r>
            <a:r>
              <a:rPr lang="en-US" sz="2000" dirty="0" err="1" smtClean="0"/>
              <a:t>Boxlogclient</a:t>
            </a:r>
            <a:r>
              <a:rPr lang="en-US" sz="2000" dirty="0" smtClean="0"/>
              <a:t>), </a:t>
            </a:r>
          </a:p>
          <a:p>
            <a:pPr lvl="1"/>
            <a:r>
              <a:rPr lang="en-US" altLang="zh-CN" sz="2000" dirty="0" smtClean="0"/>
              <a:t>Software version control</a:t>
            </a:r>
          </a:p>
          <a:p>
            <a:pPr lvl="1"/>
            <a:r>
              <a:rPr lang="en-US" altLang="zh-CN" sz="2000" dirty="0" smtClean="0"/>
              <a:t>Bug fixing, code review.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Project Experience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>
            <a:normAutofit/>
          </a:bodyPr>
          <a:lstStyle/>
          <a:p>
            <a:r>
              <a:rPr lang="en-US" sz="2800" dirty="0"/>
              <a:t>GSM Memory Data Base Developing </a:t>
            </a:r>
            <a:r>
              <a:rPr lang="en-US" sz="2800" dirty="0" smtClean="0"/>
              <a:t>and Optimizing</a:t>
            </a:r>
          </a:p>
          <a:p>
            <a:pPr lvl="1"/>
            <a:r>
              <a:rPr lang="en-US" sz="2000" dirty="0" smtClean="0"/>
              <a:t>distributed database</a:t>
            </a:r>
          </a:p>
          <a:p>
            <a:pPr lvl="1"/>
            <a:r>
              <a:rPr lang="en-US" sz="2000" dirty="0" smtClean="0"/>
              <a:t>provides </a:t>
            </a:r>
            <a:r>
              <a:rPr lang="en-US" sz="2000" dirty="0"/>
              <a:t>base station configuration management and user data processing and </a:t>
            </a:r>
            <a:r>
              <a:rPr lang="en-US" sz="2000" dirty="0" smtClean="0"/>
              <a:t>storage</a:t>
            </a:r>
          </a:p>
          <a:p>
            <a:r>
              <a:rPr lang="en-US" sz="2800" dirty="0" smtClean="0"/>
              <a:t>Responsibility</a:t>
            </a:r>
          </a:p>
          <a:p>
            <a:pPr lvl="1"/>
            <a:r>
              <a:rPr lang="en-US" sz="2000" dirty="0" smtClean="0"/>
              <a:t>Developing </a:t>
            </a:r>
            <a:r>
              <a:rPr lang="en-US" sz="2000" dirty="0"/>
              <a:t>and optimizing DSP resources sharing algorithm -- DYNPCU on DBM, which coordinates the number of cell on DSP according to service load, it can also be coordinated to specific DSP by manual. </a:t>
            </a:r>
            <a:endParaRPr lang="en-US" sz="2000" dirty="0" smtClean="0"/>
          </a:p>
          <a:p>
            <a:pPr lvl="1"/>
            <a:r>
              <a:rPr lang="en-US" sz="2000" dirty="0"/>
              <a:t>Software testing on GSM base station software.(Python script, Visio Studio 2005) </a:t>
            </a:r>
            <a:r>
              <a:rPr lang="en-US" sz="2000" dirty="0" smtClean="0"/>
              <a:t>, developed </a:t>
            </a:r>
            <a:r>
              <a:rPr lang="en-US" sz="2000" dirty="0"/>
              <a:t>a tool called CSQL for Database table </a:t>
            </a:r>
            <a:r>
              <a:rPr lang="en-US" sz="2000" dirty="0" err="1"/>
              <a:t>autotesting</a:t>
            </a:r>
            <a:r>
              <a:rPr lang="en-US" sz="2000" dirty="0"/>
              <a:t> that based on open source parsing tool--(PLY). </a:t>
            </a:r>
            <a:endParaRPr lang="en-US" sz="2000" dirty="0" smtClean="0"/>
          </a:p>
          <a:p>
            <a:pPr lvl="1"/>
            <a:r>
              <a:rPr lang="en-US" sz="2000" dirty="0" smtClean="0"/>
              <a:t>Designing </a:t>
            </a:r>
            <a:r>
              <a:rPr lang="en-US" sz="2000" dirty="0"/>
              <a:t>data base tables overload management module via primitive provided by plat, which is called by </a:t>
            </a:r>
            <a:r>
              <a:rPr lang="en-US" sz="2000" dirty="0" smtClean="0"/>
              <a:t>DBI.</a:t>
            </a:r>
          </a:p>
          <a:p>
            <a:pPr lvl="1"/>
            <a:r>
              <a:rPr lang="en-US" sz="2000" dirty="0" smtClean="0"/>
              <a:t>GSM software </a:t>
            </a:r>
            <a:r>
              <a:rPr lang="en-US" sz="2000" dirty="0"/>
              <a:t>testing. </a:t>
            </a:r>
            <a:endParaRPr lang="en-US" sz="2000" dirty="0" smtClean="0"/>
          </a:p>
          <a:p>
            <a:pPr lvl="1"/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Experience on Code Quality Assurance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504351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Predefine (requirement-&gt; </a:t>
            </a:r>
            <a:r>
              <a:rPr lang="en-US" altLang="zh-CN" sz="2400" dirty="0" err="1" smtClean="0"/>
              <a:t>ePM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Architecture (-&gt; KARB review group)</a:t>
            </a:r>
          </a:p>
          <a:p>
            <a:r>
              <a:rPr lang="en-US" altLang="zh-CN" sz="2400" dirty="0" smtClean="0"/>
              <a:t>Interface define (-&gt; KIRB review group)</a:t>
            </a:r>
          </a:p>
          <a:p>
            <a:r>
              <a:rPr lang="en-US" altLang="zh-CN" sz="2400" dirty="0" smtClean="0"/>
              <a:t>Coding Style</a:t>
            </a:r>
          </a:p>
          <a:p>
            <a:pPr lvl="1"/>
            <a:r>
              <a:rPr lang="en-US" altLang="zh-CN" sz="2000" dirty="0" smtClean="0"/>
              <a:t>can be read easily(without comments, only copyright)</a:t>
            </a:r>
          </a:p>
          <a:p>
            <a:r>
              <a:rPr lang="en-US" altLang="zh-CN" sz="2400" dirty="0" smtClean="0"/>
              <a:t>Unit test</a:t>
            </a:r>
          </a:p>
          <a:p>
            <a:pPr lvl="1"/>
            <a:r>
              <a:rPr lang="en-US" altLang="zh-CN" sz="2000" dirty="0" smtClean="0"/>
              <a:t>Google Test framework (based on </a:t>
            </a:r>
            <a:r>
              <a:rPr lang="en-US" altLang="zh-CN" sz="2000" dirty="0" err="1" smtClean="0"/>
              <a:t>XUnit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400" dirty="0" smtClean="0"/>
              <a:t>Review</a:t>
            </a:r>
          </a:p>
          <a:p>
            <a:pPr lvl="1"/>
            <a:r>
              <a:rPr lang="en-US" altLang="zh-CN" sz="2100" dirty="0" smtClean="0"/>
              <a:t>Shipped by group(&gt;= 3 members shipped)</a:t>
            </a:r>
          </a:p>
          <a:p>
            <a:r>
              <a:rPr lang="en-US" altLang="zh-CN" sz="2400" dirty="0" smtClean="0"/>
              <a:t>Auto test (run automatically as soon as code committed)</a:t>
            </a:r>
          </a:p>
          <a:p>
            <a:pPr lvl="1"/>
            <a:r>
              <a:rPr lang="en-US" altLang="zh-CN" sz="2000" dirty="0" smtClean="0"/>
              <a:t>4 Level test(basic, feature, performance, </a:t>
            </a:r>
            <a:r>
              <a:rPr lang="en-US" altLang="zh-CN" sz="2000" dirty="0" smtClean="0"/>
              <a:t>1700+ </a:t>
            </a:r>
            <a:r>
              <a:rPr lang="en-US" altLang="zh-CN" sz="2000" dirty="0" smtClean="0"/>
              <a:t>cases total)</a:t>
            </a:r>
          </a:p>
          <a:p>
            <a:r>
              <a:rPr lang="en-US" altLang="zh-CN" sz="2400" dirty="0" smtClean="0"/>
              <a:t>Smoke test before committing</a:t>
            </a:r>
          </a:p>
          <a:p>
            <a:r>
              <a:rPr lang="en-US" altLang="zh-CN" sz="2400" dirty="0" smtClean="0"/>
              <a:t>Verified by test team after committing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Good (What can I offer)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Experience in </a:t>
            </a:r>
            <a:r>
              <a:rPr lang="en-US" altLang="zh-CN" sz="2400" dirty="0"/>
              <a:t>t</a:t>
            </a:r>
            <a:r>
              <a:rPr lang="en-US" altLang="zh-CN" sz="2400" dirty="0" smtClean="0"/>
              <a:t>op international company delivery high quality products</a:t>
            </a:r>
          </a:p>
          <a:p>
            <a:pPr lvl="1"/>
            <a:r>
              <a:rPr lang="en-US" sz="2000" dirty="0" smtClean="0"/>
              <a:t>different perspective </a:t>
            </a:r>
            <a:r>
              <a:rPr lang="en-US" altLang="zh-CN" sz="2000" dirty="0" smtClean="0"/>
              <a:t>(Tools, methods, process)</a:t>
            </a:r>
          </a:p>
          <a:p>
            <a:r>
              <a:rPr lang="en-US" altLang="zh-CN" sz="2400" dirty="0" smtClean="0"/>
              <a:t>Strive for high quality, better process</a:t>
            </a:r>
          </a:p>
          <a:p>
            <a:r>
              <a:rPr lang="en-US" altLang="zh-CN" sz="2400" dirty="0" smtClean="0"/>
              <a:t>Creative</a:t>
            </a:r>
          </a:p>
          <a:p>
            <a:r>
              <a:rPr lang="en-US" altLang="zh-CN" sz="2400" dirty="0" smtClean="0"/>
              <a:t>Always be ready to learn</a:t>
            </a: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Need to </a:t>
            </a:r>
            <a:r>
              <a:rPr lang="en-US" altLang="zh-CN" dirty="0" smtClean="0"/>
              <a:t>Improvement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Skill in consultant (presentation)</a:t>
            </a:r>
          </a:p>
          <a:p>
            <a:r>
              <a:rPr lang="en-US" altLang="zh-CN" dirty="0" smtClean="0"/>
              <a:t>Knowledge base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Field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code quality assurance</a:t>
            </a:r>
          </a:p>
          <a:p>
            <a:r>
              <a:rPr lang="en-US" altLang="zh-CN" dirty="0" smtClean="0"/>
              <a:t>Balance for time &amp; quality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your time!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Glad to have this opportunity to present</a:t>
            </a:r>
            <a:endParaRPr lang="zh-CN" altLang="en-US" dirty="0"/>
          </a:p>
        </p:txBody>
      </p:sp>
      <p:pic>
        <p:nvPicPr>
          <p:cNvPr id="3074" name="Picture 2" descr="C:\Users\hqcaptain\Desktop\simens\图片.jpeg"/>
          <p:cNvPicPr>
            <a:picLocks noChangeAspect="1" noChangeArrowheads="1"/>
          </p:cNvPicPr>
          <p:nvPr/>
        </p:nvPicPr>
        <p:blipFill>
          <a:blip r:embed="rId2"/>
          <a:srcRect l="8352" r="12300" b="10559"/>
          <a:stretch>
            <a:fillRect/>
          </a:stretch>
        </p:blipFill>
        <p:spPr bwMode="auto">
          <a:xfrm>
            <a:off x="2071670" y="2285992"/>
            <a:ext cx="4929222" cy="41509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A0A0A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535</Words>
  <Application>Microsoft Office PowerPoint</Application>
  <PresentationFormat>全屏显示(4:3)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 Self-Introduction   </vt:lpstr>
      <vt:lpstr>About Me</vt:lpstr>
      <vt:lpstr>Self Assessment </vt:lpstr>
      <vt:lpstr>Project Experience </vt:lpstr>
      <vt:lpstr>Project Experience (cont.)</vt:lpstr>
      <vt:lpstr>Experience on Code Quality Assurance</vt:lpstr>
      <vt:lpstr>Good (What can I offer)</vt:lpstr>
      <vt:lpstr>Need to Improvement</vt:lpstr>
      <vt:lpstr>Thanks for your time!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Johnny Huang To Siemens </dc:title>
  <dc:creator>hqcaptain</dc:creator>
  <cp:lastModifiedBy>hqcaptain</cp:lastModifiedBy>
  <cp:revision>44</cp:revision>
  <dcterms:created xsi:type="dcterms:W3CDTF">2016-01-23T03:42:05Z</dcterms:created>
  <dcterms:modified xsi:type="dcterms:W3CDTF">2016-01-26T12:27:46Z</dcterms:modified>
</cp:coreProperties>
</file>