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7" r:id="rId2"/>
    <p:sldId id="265" r:id="rId3"/>
    <p:sldId id="260" r:id="rId4"/>
    <p:sldId id="261" r:id="rId5"/>
    <p:sldId id="262" r:id="rId6"/>
    <p:sldId id="269" r:id="rId7"/>
    <p:sldId id="257" r:id="rId8"/>
    <p:sldId id="259" r:id="rId9"/>
    <p:sldId id="266" r:id="rId10"/>
    <p:sldId id="268" r:id="rId11"/>
    <p:sldId id="270" r:id="rId12"/>
    <p:sldId id="271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660"/>
  </p:normalViewPr>
  <p:slideViewPr>
    <p:cSldViewPr snapToGrid="0">
      <p:cViewPr varScale="1">
        <p:scale>
          <a:sx n="57" d="100"/>
          <a:sy n="57" d="100"/>
        </p:scale>
        <p:origin x="58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CF86-0F5F-4127-B541-BA1CCD9B922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50F9-1977-448A-B827-35FD319B8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0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CF86-0F5F-4127-B541-BA1CCD9B922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50F9-1977-448A-B827-35FD319B8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3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CF86-0F5F-4127-B541-BA1CCD9B922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50F9-1977-448A-B827-35FD319B8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18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CF86-0F5F-4127-B541-BA1CCD9B922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50F9-1977-448A-B827-35FD319B8D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2883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CF86-0F5F-4127-B541-BA1CCD9B922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50F9-1977-448A-B827-35FD319B8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40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CF86-0F5F-4127-B541-BA1CCD9B922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50F9-1977-448A-B827-35FD319B8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56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CF86-0F5F-4127-B541-BA1CCD9B922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50F9-1977-448A-B827-35FD319B8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19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CF86-0F5F-4127-B541-BA1CCD9B922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50F9-1977-448A-B827-35FD319B8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56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CF86-0F5F-4127-B541-BA1CCD9B922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50F9-1977-448A-B827-35FD319B8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6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CF86-0F5F-4127-B541-BA1CCD9B922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50F9-1977-448A-B827-35FD319B8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CF86-0F5F-4127-B541-BA1CCD9B922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50F9-1977-448A-B827-35FD319B8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5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CF86-0F5F-4127-B541-BA1CCD9B922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50F9-1977-448A-B827-35FD319B8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1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CF86-0F5F-4127-B541-BA1CCD9B922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50F9-1977-448A-B827-35FD319B8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9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CF86-0F5F-4127-B541-BA1CCD9B922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50F9-1977-448A-B827-35FD319B8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0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CF86-0F5F-4127-B541-BA1CCD9B922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50F9-1977-448A-B827-35FD319B8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9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CF86-0F5F-4127-B541-BA1CCD9B922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50F9-1977-448A-B827-35FD319B8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9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CF86-0F5F-4127-B541-BA1CCD9B922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50F9-1977-448A-B827-35FD319B8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4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A8BCF86-0F5F-4127-B541-BA1CCD9B922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1F50F9-1977-448A-B827-35FD319B8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98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igor.io/img/git-branching/branch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901" y="369795"/>
            <a:ext cx="5997389" cy="347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913" y="3722406"/>
            <a:ext cx="8816789" cy="18992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 smtClean="0"/>
              <a:t>Configuration Management </a:t>
            </a:r>
            <a:r>
              <a:rPr lang="en-US" sz="4400" dirty="0"/>
              <a:t>P</a:t>
            </a:r>
            <a:r>
              <a:rPr lang="en-US" sz="4400" dirty="0" smtClean="0"/>
              <a:t>ractice in an Agile Team</a:t>
            </a:r>
          </a:p>
          <a:p>
            <a:pPr marL="0" indent="0">
              <a:buNone/>
            </a:pPr>
            <a:r>
              <a:rPr lang="en-US" sz="3200" dirty="0" smtClean="0"/>
              <a:t>                                                                        </a:t>
            </a:r>
            <a:r>
              <a:rPr lang="en-US" sz="2000" dirty="0" smtClean="0"/>
              <a:t>By Kane, Ren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093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strategy for </a:t>
            </a:r>
            <a:r>
              <a:rPr lang="en-US" dirty="0" smtClean="0"/>
              <a:t>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4225"/>
            <a:ext cx="10515600" cy="33380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Keep software’s integrity and </a:t>
            </a:r>
            <a:r>
              <a:rPr lang="en-US" dirty="0"/>
              <a:t>traceability throughout the software </a:t>
            </a:r>
            <a:r>
              <a:rPr lang="en-US" dirty="0" smtClean="0"/>
              <a:t>lifecycle.</a:t>
            </a:r>
          </a:p>
          <a:p>
            <a:endParaRPr lang="en-US" dirty="0" smtClean="0"/>
          </a:p>
          <a:p>
            <a:r>
              <a:rPr lang="en-US" dirty="0" smtClean="0"/>
              <a:t>Work with Team, find a balance between strict change control and quick delivery according to project’s situation.</a:t>
            </a:r>
          </a:p>
          <a:p>
            <a:endParaRPr lang="en-US" dirty="0" smtClean="0"/>
          </a:p>
          <a:p>
            <a:r>
              <a:rPr lang="en-US" dirty="0" smtClean="0"/>
              <a:t>Automation, Automation, less manually work in CM’s scope make integration and delivery </a:t>
            </a:r>
            <a:r>
              <a:rPr lang="en-US" dirty="0" smtClean="0">
                <a:solidFill>
                  <a:srgbClr val="0070C0"/>
                </a:solidFill>
              </a:rPr>
              <a:t>quick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precise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50" name="Picture 6" descr="http://marketing.marketing91.netdna-cdn.com/wp-content/uploads/2010/05/Strategy.jpg?4ad8a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342" y="352477"/>
            <a:ext cx="1524373" cy="151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6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4235" y="378573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Personal advantage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7200" y="1812178"/>
            <a:ext cx="10233800" cy="4351338"/>
          </a:xfrm>
          <a:noFill/>
          <a:ln>
            <a:solidFill>
              <a:schemeClr val="dk1"/>
            </a:solidFill>
          </a:ln>
        </p:spPr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Worked at both Big and Small teams,  more experience in practice.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Good knowledge of continues integration.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Strong Script skills helps on automation, Continues Integration and continues delivery.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30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http://pharmatips.doyouknow.in/images/2013.03/officer-executive-qa-2908333496523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786" y="1183342"/>
            <a:ext cx="4241614" cy="424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76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ccpace.com/asset_files/Jannette_08Aug_12PrinciplesOfAgile_p3_pic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040" y="1"/>
            <a:ext cx="2062480" cy="175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2" y="875356"/>
            <a:ext cx="9803448" cy="569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40" y="896865"/>
            <a:ext cx="10085295" cy="695091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2060"/>
                </a:solidFill>
              </a:rPr>
              <a:t>Continues change Integration system</a:t>
            </a:r>
            <a:endParaRPr lang="en-US" sz="3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5857"/>
          </a:xfrm>
        </p:spPr>
        <p:txBody>
          <a:bodyPr>
            <a:normAutofit fontScale="85000" lnSpcReduction="20000"/>
          </a:bodyPr>
          <a:lstStyle/>
          <a:p>
            <a:r>
              <a:rPr lang="en-US" sz="2900" b="1" dirty="0" smtClean="0"/>
              <a:t>Product: </a:t>
            </a:r>
            <a:r>
              <a:rPr lang="en-US" sz="2900" dirty="0"/>
              <a:t>An Hardware + software </a:t>
            </a:r>
            <a:r>
              <a:rPr lang="en-US" sz="2900" dirty="0" smtClean="0"/>
              <a:t>box solution for network management, customers are mobile </a:t>
            </a:r>
            <a:r>
              <a:rPr lang="en-US" sz="2900" dirty="0"/>
              <a:t>network </a:t>
            </a:r>
            <a:r>
              <a:rPr lang="en-US" sz="2900" dirty="0" smtClean="0"/>
              <a:t>carrier in </a:t>
            </a:r>
            <a:r>
              <a:rPr lang="en-US" sz="2900" dirty="0"/>
              <a:t>world </a:t>
            </a:r>
            <a:r>
              <a:rPr lang="en-US" sz="2900" dirty="0" smtClean="0"/>
              <a:t>wide.</a:t>
            </a:r>
            <a:endParaRPr lang="en-US" sz="2900" dirty="0"/>
          </a:p>
          <a:p>
            <a:pPr marL="457200" lvl="1" indent="0">
              <a:buNone/>
            </a:pPr>
            <a:r>
              <a:rPr lang="en-US" sz="2500" dirty="0"/>
              <a:t>Hardware: A box </a:t>
            </a:r>
            <a:r>
              <a:rPr lang="en-US" sz="2500" dirty="0" smtClean="0"/>
              <a:t>with 6-10 </a:t>
            </a:r>
            <a:r>
              <a:rPr lang="en-US" sz="2500" dirty="0"/>
              <a:t>blade servers.</a:t>
            </a:r>
          </a:p>
          <a:p>
            <a:pPr marL="457200" lvl="1" indent="0">
              <a:buNone/>
            </a:pPr>
            <a:r>
              <a:rPr lang="en-US" sz="2500" dirty="0"/>
              <a:t>Software:  Based on </a:t>
            </a:r>
            <a:r>
              <a:rPr lang="en-US" sz="2500" dirty="0" err="1" smtClean="0"/>
              <a:t>RedHat</a:t>
            </a:r>
            <a:r>
              <a:rPr lang="en-US" sz="2500" dirty="0" smtClean="0"/>
              <a:t> </a:t>
            </a:r>
            <a:r>
              <a:rPr lang="en-US" sz="2500" dirty="0" err="1" smtClean="0"/>
              <a:t>linux</a:t>
            </a:r>
            <a:endParaRPr lang="en-US" sz="2500" dirty="0"/>
          </a:p>
          <a:p>
            <a:r>
              <a:rPr lang="en-US" sz="2900" b="1" dirty="0" smtClean="0"/>
              <a:t>Team</a:t>
            </a:r>
            <a:r>
              <a:rPr lang="en-US" sz="2900" dirty="0" smtClean="0"/>
              <a:t>: ~ 140 Developers, 100+ Testers.</a:t>
            </a:r>
          </a:p>
          <a:p>
            <a:pPr marL="457200" lvl="1" indent="0">
              <a:buNone/>
            </a:pPr>
            <a:r>
              <a:rPr lang="en-US" sz="2500" dirty="0" smtClean="0"/>
              <a:t>In 3 different site in different time zone.</a:t>
            </a:r>
          </a:p>
          <a:p>
            <a:pPr marL="457200" lvl="1" indent="0">
              <a:buNone/>
            </a:pPr>
            <a:r>
              <a:rPr lang="en-US" sz="2500" dirty="0" smtClean="0"/>
              <a:t>Scrum model.</a:t>
            </a:r>
          </a:p>
          <a:p>
            <a:r>
              <a:rPr lang="en-US" sz="2900" b="1" dirty="0" smtClean="0"/>
              <a:t>Languages</a:t>
            </a:r>
            <a:r>
              <a:rPr lang="en-US" sz="2900" dirty="0" smtClean="0"/>
              <a:t>: C (backend), </a:t>
            </a:r>
            <a:r>
              <a:rPr lang="en-US" sz="2900" dirty="0"/>
              <a:t>Java </a:t>
            </a:r>
            <a:r>
              <a:rPr lang="en-US" sz="2900" dirty="0" smtClean="0"/>
              <a:t>(Web GUI).</a:t>
            </a:r>
          </a:p>
          <a:p>
            <a:r>
              <a:rPr lang="en-US" sz="2900" b="1" dirty="0" smtClean="0"/>
              <a:t>Release frequency</a:t>
            </a:r>
            <a:r>
              <a:rPr lang="en-US" sz="2900" dirty="0" smtClean="0"/>
              <a:t>: </a:t>
            </a:r>
          </a:p>
          <a:p>
            <a:pPr lvl="1"/>
            <a:r>
              <a:rPr lang="en-US" sz="2500" dirty="0" smtClean="0"/>
              <a:t>Internal Milestone release to QA per week.</a:t>
            </a:r>
          </a:p>
          <a:p>
            <a:pPr lvl="1"/>
            <a:r>
              <a:rPr lang="en-US" sz="2500" dirty="0" smtClean="0"/>
              <a:t>Release to customer every few months.</a:t>
            </a:r>
          </a:p>
          <a:p>
            <a:r>
              <a:rPr lang="en-US" sz="2900" b="1" dirty="0" smtClean="0"/>
              <a:t>Special situation</a:t>
            </a:r>
            <a:r>
              <a:rPr lang="en-US" sz="2900" dirty="0" smtClean="0"/>
              <a:t>: </a:t>
            </a:r>
          </a:p>
          <a:p>
            <a:pPr marL="0" indent="0">
              <a:buNone/>
            </a:pPr>
            <a:r>
              <a:rPr lang="en-US" sz="2900" dirty="0" smtClean="0"/>
              <a:t>      Customers are caution, they prefer patch the old releases instead of try new releases, so there are always some maintain branches.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http://www.microage.com/wp-content/uploads/2011/09/blade-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31" y="2794101"/>
            <a:ext cx="3522552" cy="23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13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" y="111760"/>
            <a:ext cx="10515600" cy="1325563"/>
          </a:xfrm>
        </p:spPr>
        <p:txBody>
          <a:bodyPr/>
          <a:lstStyle/>
          <a:p>
            <a:r>
              <a:rPr lang="en-US" dirty="0" smtClean="0"/>
              <a:t>Tool Chain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1626" y="774541"/>
            <a:ext cx="10972800" cy="7774146"/>
          </a:xfrm>
          <a:prstGeom prst="rect">
            <a:avLst/>
          </a:prstGeom>
        </p:spPr>
      </p:pic>
      <p:sp>
        <p:nvSpPr>
          <p:cNvPr id="6" name="Flowchart: Internal Storage 5"/>
          <p:cNvSpPr/>
          <p:nvPr/>
        </p:nvSpPr>
        <p:spPr>
          <a:xfrm>
            <a:off x="8930640" y="2425242"/>
            <a:ext cx="3009015" cy="1711842"/>
          </a:xfrm>
          <a:prstGeom prst="flowChartInternalStorag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sensitive, Prefer Open source tools.</a:t>
            </a:r>
          </a:p>
        </p:txBody>
      </p:sp>
    </p:spTree>
    <p:extLst>
      <p:ext uri="{BB962C8B-B14F-4D97-AF65-F5344CB8AC3E}">
        <p14:creationId xmlns:p14="http://schemas.microsoft.com/office/powerpoint/2010/main" val="402248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59" y="1446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Workflow: Change Management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46" y="672941"/>
            <a:ext cx="9648584" cy="609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0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477" y="652461"/>
            <a:ext cx="8089217" cy="600383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016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 </a:t>
            </a:r>
            <a:r>
              <a:rPr lang="en-US" dirty="0" smtClean="0"/>
              <a:t>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Identification: Version And Milestone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96036"/>
            <a:ext cx="10233800" cy="3089556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Unique </a:t>
            </a:r>
            <a:r>
              <a:rPr lang="en-US" dirty="0" err="1" smtClean="0"/>
              <a:t>Changelist</a:t>
            </a:r>
            <a:r>
              <a:rPr lang="en-US" dirty="0" smtClean="0"/>
              <a:t> ID by P4</a:t>
            </a:r>
          </a:p>
          <a:p>
            <a:endParaRPr lang="en-US" dirty="0" smtClean="0"/>
          </a:p>
          <a:p>
            <a:r>
              <a:rPr lang="en-US" dirty="0" smtClean="0"/>
              <a:t> PreAlpha1..x,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Alpha1..X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Beta1..X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RC1..X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LA, GA,MA</a:t>
            </a:r>
            <a:endParaRPr lang="en-US" dirty="0"/>
          </a:p>
        </p:txBody>
      </p:sp>
      <p:sp>
        <p:nvSpPr>
          <p:cNvPr id="4" name="AutoShape 4" descr="data:image/jpeg;base64,/9j/4AAQSkZJRgABAQAAAQABAAD/2wCEAAkGBxARDxAUEBQPEBAWEBEPEA8PDhAQEBANFBQWFxUUFRYYHCgiGB4lGxQVITEhJyorLi4uFx8zODMsNygtLisBCgoKDg0OGxAQGywkICQsLDQ3NC0xLCwsLDQvLS8sLC8vNC80NywsLzUsLCwvLCwsLCwsLCwsLSwsLCwsLCwsLP/AABEIAOEA4QMBEQACEQEDEQH/xAAbAAEAAQUBAAAAAAAAAAAAAAAAAQIEBQYHA//EAEQQAAIBAgIFBwcLAwMFAQAAAAABAgMRBAUGEiExURMiQWFxgZEHIzJSobHBFDRCYnJzgpKywtEkM6JjdIM1s8PS8SX/xAAbAQEAAwEBAQEAAAAAAAAAAAAAAwQFBgIBB//EADkRAQABAwEEBwYFBAEFAAAAAAABAgMRBAUSITETQVFhcbHBMjOBkdHwIiNCoeEGFDRyghUkNVJi/9oADAMBAAIRAxEAPwDuIAAAAAAAAAAAAAAAAAAAAAAAAAAAAAAAAAAAAAAAAAAAAAAAAAAAAAAAAAAAAAAAHjicVTpq9SUYL6ztfs4kd29RajNcxDxcu0W4zVOHjl2ZUq6lybb1XZ3Vt62Oz6N/gyLT6u3qM9HPJHY1FF7O51LwspwAAAAAAAAAAAAAAAAAAAAAAAAAAAGLx2fYeldOWvL1KfOd+t7l4lC/tLT2eEzmeyOP8Kl7XWbfDOZ7mq5tptLaoONLqjz6njuRlXdp6i7wtxux+/38Gdc1965wojdhqWMzypNt7b+vN68/aU+i3p3q5mZVej3pzXOZdD8nuCcMJys7udaWvd7+SWyC7N7/ABHQ7OsxbtZxz+4bWitRRbz2toL64AAAAAAAAAAAAAAAAAAAAAAAAADXs90njh5Sgo85WvKo1GCurq3S/YZOs2n0Nc26Kc1d/L+f2Z2p1/R1TRTTmWk5tpdUq3WtKS9WPMp+G995k3buov8AvKsR2R9+eWdcuXrvt1cOyGv4jH1J73ZerHYjzTapp5PNNumFsSPa4y7Byr1qVKO+c1C/BPfLuV33Hu3RNdUUx1vVFE11RTHW7rQpRhCMYq0YxUYrhFKyR00RERiG9EREYhWfX0AAAAAAAAAAAAAAAAAAAAAAAADYHPNNNIqM7wpRpT+jKvKnGUn9Wm2ti+t4cTC1mtpuTuWojvn6fX5MjVamK53bcfH6NCm7vdbqKUKsJo0pTlGME5Sk9WMYq8pS4JH2ImZxD7ETM4h0HI/J7F09bFylyj3U6UklTXXK3Ofs7TVs7Ojdzc59zQtaKMZrZzJdDsNha6q05VpSUZRiqkoOMdbe1aKd7XXeyzZ0du1VvRlPb0tFurejLYi2sgAAAAAAAAAAAAAAAAAAAAAAABDdt+xceoDnmmOlevelRfmt0pLY6r4L6vv9+BrNbN6ejt+z1z2/x5+DH1Wqm7O5Ry8/482i1JuTu/8A4U4iIjEKsRh7ZfgalepGnSi5zluS3JdLb6EuJJbt1XKt2nm90UTXO7S6zotovSwcbu1Su1adVrdxjDgva/Yt3TaWmzGec9rXsaem3Hez5aWAAAAAAAAAAAAAAAAAAAAAAAAAAANB030mT1qNJ8xc2pJP05dMF1Lp47u3D1+rm5PRW54dc+jJ1mp356Ojl1uf1JuTu95QiMclOIw98vwNSvVjTpR1pyexdCXTJvoS4klu3Vcq3aeb3RRVXO7S6/o1o/SwdLVjzqkrcrVa2yfBcIroRv6fT02acRzbNmxTajEc2YLCYAAAAAAAAAAAAAAAAAAAAAAAAAADVtNs/wCQp8lTdqso86S306b4db3Lx4GZtDVTRHR0e1P7Qoa3UbkblPOf2crq1HJ3fcuCMamnEYZcRiCjTlOUYwTlKTUYxSu5Se5I9xEzOIeoiZnEOv6JaOxwdLbaVeaTqz4cIR6l7fC2/pdNFmnjznm2dPYi1T3s8WlgAAAAAAAAAAAAAAAAAAAAAAAAAACzzfMI4ejOpLoVox6ZTe6K7yG/eps25rlFeuxaomqXFs1x861WcpvWbk5SfGXV1Lcjm81VTNdXOWHxqmaqucrK59fXSPJzo9qwWKqrnyXmIv6NN759r6OrtNbQafEdJV18mjo7GI35+DejTXwAAAAAAAAAAAAAAAAAAAAAAAAAAAHMfKJnfKVeSg+ZTbjs6av0n3ej4mBrr3S3dyOVPn9+rH1l3pLm7HKnzaRcrK7OaH5L8sxUYv8AtR85Wf1E9kfxPZ2X4FjS2OluY6o5prFrpK8dTtEYpJJWSSsktiSOgbSQAAAAAAAAAAAAAAAAAAAAAAAAAAAY3SHMfk+GqVPpW1afXUlsXhv7ivqr3Q2pq6+rxQ6i70duanDcRiVOb23fXe/aYFNuYjii02w9deoiuijMTGedPrOWUyvRzEYmDnR5KcVLUd5uL1rJ22rg0WLeluXIzTh5v7K1NiqKbsRE+OfLLbtA81wuG/pmqnyudWaqtQThrxulFSvuSi+9viXtHXRb/L/VlsUbFv6fT9LVjGM8J7eXUz2kGl9PBypqpTqT11JxdNwdlG173a9ZFm9qItYzHNNotnVauKpoqiMY59/h4PbH6SKnhPlMablHk4VNSU9WVp2stia6T1Xd3bfSYR2dHv6j+3mrE5mM4zHD5PPR/Sb5ZRnUjT5LVm4WlPXvaMZX2JesfLN7paZmIw9a3RRpLkUTOcxns68d/YtdDtLZ46rUhKlCmoQU9aM3K95WtZoj0+pm7MxMclnaWzKdJRTVTVM5nsbYW2OAAAAAAAAAAAAAAAUVqsYRcpuMYpXcpNJJdbZ8qqimMzyfJqimMywFfTPBxdlKpPrhTdvbYoVbTsRymZ8IVKtdZjtkhphh5ehGrLuin4XK9e2rVP6av2+qCraluP0z+31Q9LIdFOffKKIp27R1UT84RztanqplfZfn1Gq1G7hN7ozsrvqe4uabali/O7ynsn7wtWNfauzjlPeyporoBznynZlecKMXsjHWl95Pd4R/WYm0ru9ci32cfv762Vrq96uKOxzOl/cl3+8j/TD9I2R/jWv9I8odR8mq/pan+4l+iBpaD3c+LI2//kU/6+stayT/AKwv91iP/IU7P+T8Z9Wvq/8Axs/6U+jJeU9+cw32KvvgTbQ50/FU/p72LnjHqy2e7MlX3GGXtpk97hpvhHoo6PjtOf8Aar1efk7VsFVf+tN/4QPmh91Pi9bd/wAqn/WPOVj5IneviX/ow9sn/BX2f7U+EL39Q8LdEd8+TqBquVAAAAAAAAAAAAAAU1JqKbk0opNtvckt7Z8mYiMy+TMRGZca040tqYiq4U240ovmR4fWa6ZP2eJg3rs6irM+zHKPWWRduTeqzPs9UerTJJt3bbfFttiMRHAjEOkaGaG16mFdapUnTlJKWGg9q1PWnfbaXQl0bdt7E3/TovUb08Jnl/KSNFF2jM8J6v5Q3OMpQqLUqQerOL48VxTOfvWarVU01Ma5am3VuynXIsI8Ns0Xzxzao1XeVvNze+SX0X1nRbL181fk3J49U9vc29BrJq/Lrnj1fRss5JJt7Ek23wSNuZxxa0zhxDOsY69epUf0pOXYnuXcrLuOWqudJXNc9cueqr36pq7Vhl2USq1ZWklslL0b9K6+suaeOmnc5cHY7M/qGmiim1Nv2aYjn2YjsdZ0OyL5PQlBz17z5S6jq74x2b3wNixZ6Kndzl41+s/u7kV7uOGOeVOB0Hw9LE/KFUxEqnKVKijKVPU1p619ihf6T6TxTpaKa9/M5T3trXbljoJpjGIjrzwx393YyGaaM4TEyhKvBzcU1HztSCSe1+i1fcSXLNFz2oVtNrr+niYtTjPdE+a8nldCVJUpU4SpJRjyc1rR1Y21U099rLwPc0UzTuzHBDTeuU3OkpnFXHjHfzYHMsHCliaEKMY0qerrOnTShBtt7XFbHuFNNNMYiMPly7Xcq3q5mZ7+LZcLTjGEdVJc1bkl0HrDxNUzzeofAAAAAAAAAAAAAAGl+U7O+Qw8aSdp1W779kI7bO3F+5mfr653Yt09fPwef7W7q6ugtYzjM54cMxHnLmuR5I8XVcFUhCeq5vWhOV0mrvZ2lOzZ6Sd2Jw96nYOo01G/XNOOXDP0hOZZWsFioQr2rwShVlGF4a9PWfNu72vqvxPty10VeKuKzof6fjU2+k6THHGN313vR03SbSithsOqlGFH0oR1Zxk1aXC0laxqX7k26N6Emg01F+70deevl3fBr9XHVMdho4qUKca0HOE1SUkp0Yvpu3u3+Jmayz/cWelxxjyZ23tnUWq5ijqiOf31LPlTn8OVwQrtNNNppppremtqZ9jMTmOb7GYnMNzzbO1PK51FZTnHkJLhUlsl/jd+B0tzV9Jo5r654fHlP1blep39LNXXPD6uXy2sxmWy+i8fPv7qXviaGzfffCfOF3Q+9+H0dWyz0PD3I3WuvAAADXs4+eUvsfGQGfpejHsXuAqAAAAAAAAAabpdp3SwknTppVKq2Sbu4xlwsvSfHclx6Chf1u7VuW4zP7Qp3tVid2iMz+0NNXlOxTe16q6qUP5ZSrv6qY4VRHhH1Var2omOFUffizeH0jr1YxbqVY60VOKd4a8HulGyV0Zl/UayicVVz5eShdv6mn2qp8nrTzSvF3VWrfrqSkvB7CvTq9RTOYrq+cz5oadTepnMVz82xZLpGptQrWjJ7IzWyMnwa6Gbmh2r0kxbvcJ7eqfo1tJtHfncuc+1zPyk5hy2Nnt5sJ8lH8Caf+Wt4ny5Xv3657OHy/lvbAr3tfcn/wCcfKqn1enk++ev7ip+qBPove/B0u2/8b/lHqr8oGHnPGrUhOb+T09kISk761Tgj7raZm5wjq+qPYtdNOm/FMR+KefhDaNLcqxFbB6lKlUnPXpvVUbOy37y5qaJqt4juY+zLtFrU71c4jEvXRPIMTTwXJ1afJzbq82U4PZLdubGnoqpt7tXe+bRvW7up36ZzHBq+JwdXDy5KvqqpGMW9Rtxakr3i+F7nMaixNq5uy4/W2qLd+qm37OeGezqeLqEWFXCK2LlyTp35jmqjj9dJxT8GySmqYp3erOXumZxu9SxsenpmNF15+X3Uv1RNDZnvp8J84XdB7yfD1h1TLfQfb8EbzXXYAABr2bfPKf3f/uBn6e5diAqAAAAAAAAwWmWdrB4SU72qSapUtjfnZJ7e5JvuK+quTRbmaeb3Rp7t+Zos43u+cOPZPo/Vx06j5WlGUbOWvyspWbdrc2z3PpM3T2Jr4RKDUbG1GliOkxieyc+iMDkkI4+FCu9dKtGE1DYp7na722a2Hqi3+buVdq7Gwv+3/uOkzGM4xj1bf5Qc+lDkaapUdWzlCSjJVKWo0rQadrNdFrE20KYqpiiYj6JtLsmzr7VUVZiY5fH75LWnXdrSVpK2su1XT7Gmmc1dszbrmmXDXrFVquaKucInXsn2XPEUZRxS1bFc+UnLbtvt27eJpUzMRwaVm9cszvW6pie6cNrxGFhTyyU4RjCbhQbnFKMuc6d9q27TXuxFOk3ojE4j0a2q1N65p811zPCOcz3OjaNYTkcHh4PeqUXL7yS1pf5NlyxTu26Y7nqzTu24hkyVIAaR5SMHso1lxdGfY7yj7peJj7VtcKbnwZm0bfCK/g0KdQyIhmxApXQEAZnReD5Sb6FTs+2Uk1+lmlsuPzZnu9YX9nx+ZM9zqOXei+34I3WsuwAADXcz+eR+7+EgNhjuXYBIAAAAAAAHL/LFjLzw1JborlmuuUtVfpfiZmtr/MinsjzXNk3Ma+Kc/pnzj6MXoFXjSlXnVapQcIJTqPUg5XexN7G+o+6Od2ZmrhHBrbeu29yj8Uc564XGCyiviszliMPBVMNHExvWVSmobIRva7u9/Qj7TRNd/fp4xn0R29fp52f0cV/ixMY49vyZ7SnQnEYydJxnRpqMZqWu5N85xtZJdT6SfUWJuzGJVtna+jS01RVEzmY5KdK8idGjSqpqTioUatlZatrRl+bZ+Io7U0+aIuR1cJc1tO3Ff5sdrUK1fYzFppZEUsXYsp28OhymX04eusJD806S+Jt1072lpjtinzhq1xnTxHdT6OlJF5bSAAwemtLWwFfitSS7VOJW1lvfsVR3eXFBqqN61VH3wcdxE7HO0wxKYXFP0V2HiebxPNUfHxtGitC2HrT416dP8sJv96NnZVP4aqvD7/dqbOp4VT9/fF0LLvQf2vgjWaS6AAANczH57/xr3MDYkBIAAAA0bC6RYiNucqkfrq+ztW05G1tXU2+EznxhzdvaF+jhM58WXwulcH/AHISj1xesvgzStbbtz7ymY8OMfVet7Von26ceHFlsLmlCp6E4t+q3aXg9pp2dZYu+xVHr8ua/b1Nq57NUOUeUuprZjUXqwpxXfFS/cZusnN6fgoaqc3Z+CvN4/8A5dHtpP8AxLWo46amfBZve4j4N18mVLVy6D9apVk/zuP7UTaKPyY+KTSe7+bay2srTNcGq9CrSf04Sinwk1sfc7PuI7tEXKJpnreLlG/RNPa4dUk9Zp7Gk01we5nMRTjmwMYeNj69Oj6O0tejhV14aX5HCX7TobcZsUeFPo2bcZtU+FPo3sspwABi9Jl/SVfwfriJjPA5uJ5lBxlKPBuPenY5emndmaeyWBFOJmOxeJbCBCB8bvkNLVy2D9bEzl4Jx/ab+zacWM9sz9G1oYxaz3y3PLvQf2n7kaC4ugAADW8d89f2F7gNkAAAAADU8ZoRh226DqYaW/zUuZfrg9hSu7PsXOcYVLmitV9TCYvR/H0fR5LFR6vNVPB7DLvbGmONE/f33qFzZc/on7++9iq2OUHq1oVKEt1qsGk31S3My7uiu2/ahQuaW5Rzhr2b1VOtNp3XNs732KKLVmJiiMp7WYpjLPZhtyun/wAPuRs3uOkp+DUu8dPHwbloDiFHL6MXsadS6ex7akmWNHExZiJ7/NPpoxajLZFio8S0nUV8wp00nOSim7JvdfgBxzSSEY47E6rTi5ynFrdabUvic7qad27VHf58WJfp3blUd7GldC6Zoc+Zh/sQ/wC2dJp/dU+EeTcse7p8IbnrEyU1gJuBi9Jn/SVfwfriByDSinbFTXGon+a0v3HPaiN29XH3xjLFvRi7V994UVQD46FgYauWYRcW5fmc38TpNDGLFLe0kYs0tny30H9p+5FtYXYAABrWL+fT+zH3RA2UAAAAAPNgeU2BZ4qlGaakoyT3qSTXtExkxlqmMyrAQqtOjBPY7pcz8u5eBB/bWs53YRdBb/8AWHrg6VO7jFLUTaikrJJJWsiaIiIxCSIxwhkYUktx9fXqrgeGLw0aitO7W9bXsYHP9KcKqWKaV2nTjLb4fAw9fGL3whk6yPzPkxFykquk6IytSofYj+g6PTe5p8Ibdj3dPhDbY1SZK9IzArUgMbpNL+kq/g/XEDl2mNO2Jpviqcvev2mHr4xenviGTq4xdnwWaMxQLgdLnG2AwS/06ftgn8TqNNGLNEd0OgsRi1T4Qz+W+h+J/AnSrsAAA1mv8+qdkfdADZgAAAAA8mgKJRA8Z0gLatgYy3pPtAtY5RTj6Ka6d7tcD0+TWAolSYHjOLA0PTOhUliYtQnJclGN4wk1rKUtl107UZGvt1TciYieX1ZusoqmuJiOpiqOT4me6nJdcub79pXo0l6r9Pz4IKdNcq6m85DCVOnCMvSioxdt10rM27NE0W4pnqhrWqZpoiJ6obBTxDJHt7fKQMPic+rU6kr0707812aer2geWZZ9CtQnC0oyerZPdskn8ANU00j5zDP6r9jl/JjbSj8cT3erM10fjie71Ym5ks5DYkdQxythcIuEKa8IJHV2oxRTHdDobcYoiO6GZy98zvZI9rtSAm4E3A1mb/r6v4V7IAbOAAAAAFFgIsBDiBDiBS4AUOCAolBAeU4AY3MpyjG8FrSurq1+b0gY+nmkN04uL8QIwdROrJrc53XZYDLRiBXqgUypJ7wLWrldGW+K7tnuA1HT6ioTw1vVqey38mTtOONPhPozdfzp+Po125kM1EnsYmOA6nmj81h19n9KOsp5Q6OnlDLYF8zvZ9fV0mBUpASpAazF/wBfV+1FfpA2i4E3AXAkABAEAAKWBDQFLQFDiBQ4AecqQFpXy+Et6T7gLenk8I7tZdNrgXKoWAlwApaA8pyaA0fT+reeH7KnvgZW0udPx9GdrudPx9GtymZDOe9DAVqnoQk+trVXiyxRpbtfKmfJNTp7lfKHR8fVvCiuDXuR0ccm3HJlsLVtHvZ9fVrm+bSpKLhHW2866eyNuPQB4YbSim/TUoe1ez+AMph8zpT9GUX1X2gYbDzvjar+uvegNnUgK0wJTAquAuBUBAACLARYCLAQ0BS4gUuIEagEagFLpgUukBS6IHnKggMXmmSYesvPQUtVNp7U4rps1t6CO5aouRiqMvFdumv2oWWByjCL+1GF+O+Xt2nyixbo9mmIfKLVFHswyMMFFbiVItM1hq8l9p/ADJ4aN4+IHo6SYFpiMopT3xV+K2MDHV9HfUk11PaBVluW1qc7ys921PgwNkptgeyArQEoCQPQAAAgBYCLARYBYCLALARYCLAUtAUtAUSiBb16Osmuh7AMFiMia2wbXU/5A8OVxNLfeS6+d7d4HniMwdV001ZqXHi1/AGwYGa1V3+8C8iBUkBVqgTqASogVpAVICUBIHoAAAAAACAAACAIsBFgIaAhoClxApcAKXSA854dMC2nldKTu4q++/SB708FGO7Z3geqpAVKIFSiBNgJsBNgJsBIAD0AAAAAAAAAAIAARYBYCLALARYCLARqgNUCbALALALALATYBYCbALASBUAAAAAAAAAAAAACAAEALALARYBYCbALALALALALALAAJAASAAAAAAAAAAAAAAAAgAAAgAAAkAAAAAAAABIH/9k="/>
          <p:cNvSpPr>
            <a:spLocks noChangeAspect="1" noChangeArrowheads="1"/>
          </p:cNvSpPr>
          <p:nvPr/>
        </p:nvSpPr>
        <p:spPr bwMode="auto">
          <a:xfrm>
            <a:off x="155575" y="-2400300"/>
            <a:ext cx="500062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4" name="Picture 6" descr="http://techzulu.com/wp-content/uploads/2014/04/milesto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00325"/>
            <a:ext cx="2979925" cy="238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3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Uniform Build Environment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2105"/>
            <a:ext cx="10676860" cy="4766797"/>
          </a:xfrm>
          <a:noFill/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Metal </a:t>
            </a:r>
            <a:r>
              <a:rPr lang="en-US" dirty="0" smtClean="0"/>
              <a:t>work/build server all in RHEL6.4</a:t>
            </a:r>
          </a:p>
          <a:p>
            <a:r>
              <a:rPr lang="en-US" dirty="0" smtClean="0"/>
              <a:t>Tools: like IDE, P4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/home/tools</a:t>
            </a:r>
            <a:endParaRPr lang="en-US" dirty="0" smtClean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/</a:t>
            </a:r>
            <a:r>
              <a:rPr lang="en-US" dirty="0" smtClean="0">
                <a:solidFill>
                  <a:srgbClr val="0070C0"/>
                </a:solidFill>
              </a:rPr>
              <a:t>home/tools/public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Sandbox: To simulate RHEL62, RHEL71 environment for build.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/home/sandbox/rhel62 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/</a:t>
            </a:r>
            <a:r>
              <a:rPr lang="en-US" dirty="0" smtClean="0">
                <a:solidFill>
                  <a:srgbClr val="0070C0"/>
                </a:solidFill>
              </a:rPr>
              <a:t>home/sandbox/rhel71</a:t>
            </a:r>
          </a:p>
          <a:p>
            <a:pPr marL="457200" lvl="1" indent="0">
              <a:buNone/>
            </a:pPr>
            <a:r>
              <a:rPr lang="en-US" dirty="0" smtClean="0"/>
              <a:t>        If need build in RHEL6.2, RHEL7.1, Use </a:t>
            </a:r>
            <a:r>
              <a:rPr lang="en-US" dirty="0" err="1" smtClean="0"/>
              <a:t>chroot</a:t>
            </a:r>
            <a:r>
              <a:rPr lang="en-US" dirty="0" smtClean="0"/>
              <a:t> to switch different OS Version environment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chroot</a:t>
            </a:r>
            <a:r>
              <a:rPr lang="en-US" dirty="0">
                <a:solidFill>
                  <a:srgbClr val="0070C0"/>
                </a:solidFill>
              </a:rPr>
              <a:t> /home/sandbox/rhel71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make</a:t>
            </a:r>
          </a:p>
          <a:p>
            <a:r>
              <a:rPr lang="en-US" dirty="0"/>
              <a:t>Third-party: libs from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smtClean="0">
                <a:solidFill>
                  <a:srgbClr val="0070C0"/>
                </a:solidFill>
              </a:rPr>
              <a:t>home/</a:t>
            </a:r>
            <a:r>
              <a:rPr lang="en-US" dirty="0" err="1" smtClean="0">
                <a:solidFill>
                  <a:srgbClr val="0070C0"/>
                </a:solidFill>
              </a:rPr>
              <a:t>thirdparty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Environment</a:t>
            </a:r>
            <a:r>
              <a:rPr lang="en-US" dirty="0" smtClean="0"/>
              <a:t> change control: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All the changes in </a:t>
            </a:r>
            <a:r>
              <a:rPr lang="en-US" sz="2000" dirty="0" err="1" smtClean="0"/>
              <a:t>Thirdparty</a:t>
            </a:r>
            <a:r>
              <a:rPr lang="en-US" sz="2000" dirty="0" smtClean="0"/>
              <a:t>, </a:t>
            </a:r>
            <a:r>
              <a:rPr lang="en-US" sz="2000" dirty="0" smtClean="0"/>
              <a:t>tools, sandbox</a:t>
            </a:r>
            <a:r>
              <a:rPr lang="en-US" sz="2000" dirty="0" smtClean="0"/>
              <a:t>, should be </a:t>
            </a:r>
            <a:r>
              <a:rPr lang="en-US" sz="2000" dirty="0" smtClean="0"/>
              <a:t>committed </a:t>
            </a:r>
            <a:r>
              <a:rPr lang="en-US" sz="2000" dirty="0" smtClean="0"/>
              <a:t>to P4 at first, and need review by </a:t>
            </a:r>
            <a:r>
              <a:rPr lang="en-US" sz="2000" dirty="0" smtClean="0"/>
              <a:t>ReviewBoard </a:t>
            </a:r>
            <a:r>
              <a:rPr lang="en-US" sz="2000" dirty="0" smtClean="0"/>
              <a:t>just like other code changes.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/home/tools, /home/</a:t>
            </a:r>
            <a:r>
              <a:rPr lang="en-US" sz="2000" dirty="0" err="1" smtClean="0"/>
              <a:t>thirdparty</a:t>
            </a:r>
            <a:r>
              <a:rPr lang="en-US" sz="2000" dirty="0" smtClean="0"/>
              <a:t>, /home/sandbox are own by user ‘tools’, all other uses can’t write it</a:t>
            </a:r>
            <a:r>
              <a:rPr lang="en-US" sz="2000" dirty="0" smtClean="0"/>
              <a:t>, use  Jenkins to auto </a:t>
            </a:r>
            <a:r>
              <a:rPr lang="en-US" sz="2000" dirty="0" smtClean="0"/>
              <a:t>sync changes from P4 automatically </a:t>
            </a:r>
            <a:r>
              <a:rPr lang="en-US" sz="2000" dirty="0" smtClean="0"/>
              <a:t>when new changes found. 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6440" y="5100320"/>
            <a:ext cx="9936480" cy="157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9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</a:t>
            </a:r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5541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PICK: </a:t>
            </a:r>
            <a:r>
              <a:rPr lang="en-US" sz="1800" dirty="0" smtClean="0"/>
              <a:t>Check If Team had committed all the promised changes, pick the right one for release.</a:t>
            </a:r>
            <a:endParaRPr lang="en-US" dirty="0" smtClean="0"/>
          </a:p>
          <a:p>
            <a:r>
              <a:rPr lang="en-US" dirty="0" smtClean="0"/>
              <a:t>Check</a:t>
            </a:r>
            <a:r>
              <a:rPr lang="en-US" sz="1800" dirty="0" smtClean="0"/>
              <a:t>: Check build and Smoke </a:t>
            </a:r>
            <a:r>
              <a:rPr lang="en-US" sz="1800" dirty="0" smtClean="0"/>
              <a:t>test </a:t>
            </a:r>
            <a:r>
              <a:rPr lang="en-US" sz="1800" dirty="0" smtClean="0"/>
              <a:t>result from CI, if pass, Send the build info and smoke test report </a:t>
            </a:r>
            <a:r>
              <a:rPr lang="en-US" sz="1800" dirty="0" smtClean="0"/>
              <a:t>to </a:t>
            </a:r>
            <a:r>
              <a:rPr lang="en-US" sz="1800" dirty="0" smtClean="0"/>
              <a:t>tester, then tester could carry </a:t>
            </a:r>
            <a:r>
              <a:rPr lang="en-US" sz="1800" dirty="0" smtClean="0"/>
              <a:t>on with other testing.</a:t>
            </a:r>
          </a:p>
          <a:p>
            <a:r>
              <a:rPr lang="en-US" dirty="0" smtClean="0"/>
              <a:t>Prepare: </a:t>
            </a:r>
            <a:r>
              <a:rPr lang="en-US" sz="1800" dirty="0"/>
              <a:t>Collect </a:t>
            </a:r>
            <a:r>
              <a:rPr lang="en-US" sz="1800" dirty="0" smtClean="0"/>
              <a:t>test </a:t>
            </a:r>
            <a:r>
              <a:rPr lang="en-US" sz="1800" dirty="0"/>
              <a:t>report, </a:t>
            </a:r>
            <a:r>
              <a:rPr lang="en-US" sz="1800" dirty="0" smtClean="0"/>
              <a:t>release notes.</a:t>
            </a:r>
          </a:p>
          <a:p>
            <a:r>
              <a:rPr lang="en-US" dirty="0" smtClean="0"/>
              <a:t>Meeting: </a:t>
            </a:r>
          </a:p>
          <a:p>
            <a:pPr marL="457200" lvl="1" indent="0">
              <a:buNone/>
            </a:pPr>
            <a:r>
              <a:rPr lang="en-US" sz="1500" dirty="0" smtClean="0"/>
              <a:t>Schedule </a:t>
            </a:r>
            <a:r>
              <a:rPr lang="en-US" sz="1500" dirty="0" smtClean="0"/>
              <a:t>and release </a:t>
            </a:r>
            <a:r>
              <a:rPr lang="en-US" sz="1500" dirty="0" smtClean="0"/>
              <a:t>meeting.</a:t>
            </a:r>
            <a:endParaRPr lang="en-US" sz="1500" dirty="0" smtClean="0"/>
          </a:p>
          <a:p>
            <a:pPr lvl="1"/>
            <a:r>
              <a:rPr lang="en-US" sz="1800" dirty="0" smtClean="0"/>
              <a:t>go through the </a:t>
            </a:r>
            <a:r>
              <a:rPr lang="en-US" sz="1800" dirty="0" smtClean="0"/>
              <a:t>feature/</a:t>
            </a:r>
            <a:r>
              <a:rPr lang="en-US" sz="1800" dirty="0" err="1" smtClean="0"/>
              <a:t>bugfixs</a:t>
            </a:r>
            <a:r>
              <a:rPr lang="en-US" sz="1800" dirty="0"/>
              <a:t> planed </a:t>
            </a:r>
            <a:r>
              <a:rPr lang="en-US" sz="1800" dirty="0" smtClean="0"/>
              <a:t>for this release.</a:t>
            </a:r>
            <a:endParaRPr lang="en-US" sz="1800" dirty="0" smtClean="0"/>
          </a:p>
          <a:p>
            <a:pPr lvl="1"/>
            <a:r>
              <a:rPr lang="en-US" sz="1800" dirty="0" smtClean="0"/>
              <a:t>Review the test reports and release notes.</a:t>
            </a:r>
          </a:p>
          <a:p>
            <a:pPr lvl="1"/>
            <a:r>
              <a:rPr lang="en-US" sz="1800" dirty="0" smtClean="0"/>
              <a:t>Dev manager and QA manager need give </a:t>
            </a:r>
            <a:r>
              <a:rPr lang="en-US" sz="1800" b="1" dirty="0" smtClean="0">
                <a:solidFill>
                  <a:srgbClr val="00B050"/>
                </a:solidFill>
              </a:rPr>
              <a:t>green light</a:t>
            </a:r>
            <a:r>
              <a:rPr lang="en-US" sz="1800" b="1" dirty="0" smtClean="0"/>
              <a:t> </a:t>
            </a:r>
            <a:r>
              <a:rPr lang="en-US" sz="1800" dirty="0" smtClean="0"/>
              <a:t>if they think everything </a:t>
            </a:r>
            <a:r>
              <a:rPr lang="en-US" sz="1800" dirty="0" smtClean="0"/>
              <a:t>ready for release.</a:t>
            </a:r>
            <a:endParaRPr lang="en-US" sz="1800" dirty="0" smtClean="0"/>
          </a:p>
          <a:p>
            <a:r>
              <a:rPr lang="en-US" altLang="zh-CN" dirty="0" smtClean="0"/>
              <a:t>Promote: </a:t>
            </a:r>
            <a:r>
              <a:rPr lang="en-US" altLang="zh-CN" sz="1800" dirty="0" smtClean="0"/>
              <a:t>Tag </a:t>
            </a:r>
            <a:r>
              <a:rPr lang="en-US" altLang="zh-CN" sz="1800" dirty="0" smtClean="0"/>
              <a:t>software, upload binaries, </a:t>
            </a:r>
            <a:r>
              <a:rPr lang="en-US" altLang="zh-CN" sz="1800" dirty="0" smtClean="0"/>
              <a:t>make </a:t>
            </a:r>
            <a:r>
              <a:rPr lang="en-US" altLang="zh-CN" sz="1800" dirty="0" smtClean="0"/>
              <a:t>release </a:t>
            </a:r>
            <a:r>
              <a:rPr lang="en-US" altLang="zh-CN" sz="1800" dirty="0" smtClean="0"/>
              <a:t>announcement officially, update release schedule. </a:t>
            </a:r>
          </a:p>
          <a:p>
            <a:r>
              <a:rPr lang="en-US" altLang="zh-CN" dirty="0"/>
              <a:t>Close Branch(Optional)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</a:t>
            </a:r>
            <a:r>
              <a:rPr lang="en-US" altLang="zh-CN" sz="1800" dirty="0" smtClean="0"/>
              <a:t>If branch is finished, lock the branch, and if in release branch, try merge back to main to avoid any regression issues.</a:t>
            </a:r>
          </a:p>
          <a:p>
            <a:endParaRPr lang="en-US" sz="1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9277"/>
            <a:ext cx="10515600" cy="1325563"/>
          </a:xfrm>
        </p:spPr>
        <p:txBody>
          <a:bodyPr/>
          <a:lstStyle/>
          <a:p>
            <a:r>
              <a:rPr lang="en-US" dirty="0" smtClean="0"/>
              <a:t>Possible improvement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9377"/>
            <a:ext cx="10515600" cy="3580093"/>
          </a:xfrm>
        </p:spPr>
        <p:txBody>
          <a:bodyPr/>
          <a:lstStyle/>
          <a:p>
            <a:r>
              <a:rPr lang="en-US" dirty="0" smtClean="0"/>
              <a:t>Move part of CI before commit, like build, UT, Sonar.</a:t>
            </a:r>
          </a:p>
          <a:p>
            <a:endParaRPr lang="en-US" dirty="0" smtClean="0"/>
          </a:p>
          <a:p>
            <a:r>
              <a:rPr lang="en-US" dirty="0" smtClean="0"/>
              <a:t>Use Docker to make uniform build environment.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098" name="Picture 2" descr="https://cldup.com/4P9pfv_Tx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935" y="4234235"/>
            <a:ext cx="6665259" cy="225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75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708</TotalTime>
  <Words>574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华文楷体</vt:lpstr>
      <vt:lpstr>Arial</vt:lpstr>
      <vt:lpstr>Corbel</vt:lpstr>
      <vt:lpstr>Wingdings</vt:lpstr>
      <vt:lpstr>Depth</vt:lpstr>
      <vt:lpstr>PowerPoint Presentation</vt:lpstr>
      <vt:lpstr>Background</vt:lpstr>
      <vt:lpstr>Tool Chain</vt:lpstr>
      <vt:lpstr>Workflow: Change Management</vt:lpstr>
      <vt:lpstr> Branches</vt:lpstr>
      <vt:lpstr>Identification: Version And Milestone</vt:lpstr>
      <vt:lpstr>Uniform Build Environment</vt:lpstr>
      <vt:lpstr>Release Procedure</vt:lpstr>
      <vt:lpstr>Possible improvement ?</vt:lpstr>
      <vt:lpstr>General strategy for CM</vt:lpstr>
      <vt:lpstr>Personal advantage</vt:lpstr>
      <vt:lpstr>PowerPoint Presentation</vt:lpstr>
      <vt:lpstr>PowerPoint Presentation</vt:lpstr>
      <vt:lpstr>Continues change Integration system</vt:lpstr>
    </vt:vector>
  </TitlesOfParts>
  <Company>Citrix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Kane Ren</dc:creator>
  <cp:lastModifiedBy>Kane Ren</cp:lastModifiedBy>
  <cp:revision>79</cp:revision>
  <dcterms:created xsi:type="dcterms:W3CDTF">2016-01-28T04:46:08Z</dcterms:created>
  <dcterms:modified xsi:type="dcterms:W3CDTF">2016-01-29T12:18:04Z</dcterms:modified>
</cp:coreProperties>
</file>