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2"/>
  </p:notesMasterIdLst>
  <p:sldIdLst>
    <p:sldId id="256" r:id="rId2"/>
    <p:sldId id="261" r:id="rId3"/>
    <p:sldId id="262" r:id="rId4"/>
    <p:sldId id="258" r:id="rId5"/>
    <p:sldId id="260" r:id="rId6"/>
    <p:sldId id="268" r:id="rId7"/>
    <p:sldId id="266" r:id="rId8"/>
    <p:sldId id="267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58F49-7B93-4358-913F-4A674AADF474}" type="doc">
      <dgm:prSet loTypeId="urn:microsoft.com/office/officeart/2005/8/layout/l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45138DD-B2D4-49C2-892A-3193C767E6ED}">
      <dgm:prSet phldrT="[Text]"/>
      <dgm:spPr/>
      <dgm:t>
        <a:bodyPr/>
        <a:lstStyle/>
        <a:p>
          <a:r>
            <a:rPr lang="en-US" dirty="0" smtClean="0"/>
            <a:t>Validation Command</a:t>
          </a:r>
          <a:endParaRPr lang="en-US" dirty="0"/>
        </a:p>
      </dgm:t>
    </dgm:pt>
    <dgm:pt modelId="{05571922-6855-47E2-A115-A41473DB6C7A}" type="parTrans" cxnId="{FDBC20ED-3DD3-43F5-93B1-9592A37D981E}">
      <dgm:prSet/>
      <dgm:spPr/>
      <dgm:t>
        <a:bodyPr/>
        <a:lstStyle/>
        <a:p>
          <a:endParaRPr lang="en-US"/>
        </a:p>
      </dgm:t>
    </dgm:pt>
    <dgm:pt modelId="{A4ADD818-65B5-4FD4-A620-A91F5EBDE307}" type="sibTrans" cxnId="{FDBC20ED-3DD3-43F5-93B1-9592A37D981E}">
      <dgm:prSet/>
      <dgm:spPr/>
      <dgm:t>
        <a:bodyPr/>
        <a:lstStyle/>
        <a:p>
          <a:endParaRPr lang="en-US"/>
        </a:p>
      </dgm:t>
    </dgm:pt>
    <dgm:pt modelId="{877FD191-3407-4654-B34F-9AEFFC04ADBA}">
      <dgm:prSet phldrT="[Text]"/>
      <dgm:spPr/>
      <dgm:t>
        <a:bodyPr/>
        <a:lstStyle/>
        <a:p>
          <a:r>
            <a:rPr lang="en-US" dirty="0" smtClean="0"/>
            <a:t>Initiation Command</a:t>
          </a:r>
          <a:endParaRPr lang="en-US" dirty="0"/>
        </a:p>
      </dgm:t>
    </dgm:pt>
    <dgm:pt modelId="{A76B4F9A-E8D4-4CFE-BC06-265B239304DC}" type="parTrans" cxnId="{E07FF42B-294E-46AC-B2E7-43E7B818C116}">
      <dgm:prSet/>
      <dgm:spPr/>
      <dgm:t>
        <a:bodyPr/>
        <a:lstStyle/>
        <a:p>
          <a:endParaRPr lang="en-US"/>
        </a:p>
      </dgm:t>
    </dgm:pt>
    <dgm:pt modelId="{788A1AFB-0DB9-4DEB-AA50-659A8C5184CE}" type="sibTrans" cxnId="{E07FF42B-294E-46AC-B2E7-43E7B818C116}">
      <dgm:prSet/>
      <dgm:spPr/>
      <dgm:t>
        <a:bodyPr/>
        <a:lstStyle/>
        <a:p>
          <a:endParaRPr lang="en-US"/>
        </a:p>
      </dgm:t>
    </dgm:pt>
    <dgm:pt modelId="{F0EA5436-0A2A-4C3C-8A9D-4D2A9383B43A}">
      <dgm:prSet phldrT="[Text]"/>
      <dgm:spPr/>
      <dgm:t>
        <a:bodyPr/>
        <a:lstStyle/>
        <a:p>
          <a:r>
            <a:rPr lang="en-US" dirty="0" smtClean="0"/>
            <a:t>Upload Command</a:t>
          </a:r>
          <a:endParaRPr lang="en-US" dirty="0"/>
        </a:p>
      </dgm:t>
    </dgm:pt>
    <dgm:pt modelId="{B279AE69-03BD-462F-B5F2-A864CC6E92D1}" type="parTrans" cxnId="{848FD5AC-550D-433D-A822-4EEADDC87589}">
      <dgm:prSet/>
      <dgm:spPr/>
      <dgm:t>
        <a:bodyPr/>
        <a:lstStyle/>
        <a:p>
          <a:endParaRPr lang="en-US"/>
        </a:p>
      </dgm:t>
    </dgm:pt>
    <dgm:pt modelId="{BC164A88-E75B-4F9A-B2E5-84936746E40C}" type="sibTrans" cxnId="{848FD5AC-550D-433D-A822-4EEADDC87589}">
      <dgm:prSet/>
      <dgm:spPr/>
      <dgm:t>
        <a:bodyPr/>
        <a:lstStyle/>
        <a:p>
          <a:endParaRPr lang="en-US"/>
        </a:p>
      </dgm:t>
    </dgm:pt>
    <dgm:pt modelId="{7976DCAF-7399-46CC-B17A-3AD364AFCA92}">
      <dgm:prSet phldrT="[Text]"/>
      <dgm:spPr/>
      <dgm:t>
        <a:bodyPr/>
        <a:lstStyle/>
        <a:p>
          <a:r>
            <a:rPr lang="en-US" dirty="0" smtClean="0"/>
            <a:t>File Converter</a:t>
          </a:r>
          <a:endParaRPr lang="en-US" dirty="0"/>
        </a:p>
      </dgm:t>
    </dgm:pt>
    <dgm:pt modelId="{10409055-66C9-4E2C-AE14-57B6715EB9AA}" type="parTrans" cxnId="{8BBF182E-4249-47EF-AD85-E9D2E7792171}">
      <dgm:prSet/>
      <dgm:spPr/>
      <dgm:t>
        <a:bodyPr/>
        <a:lstStyle/>
        <a:p>
          <a:endParaRPr lang="en-US"/>
        </a:p>
      </dgm:t>
    </dgm:pt>
    <dgm:pt modelId="{EC8CF143-1CE8-48E5-8E4B-4E1363ECC4FF}" type="sibTrans" cxnId="{8BBF182E-4249-47EF-AD85-E9D2E7792171}">
      <dgm:prSet/>
      <dgm:spPr/>
      <dgm:t>
        <a:bodyPr/>
        <a:lstStyle/>
        <a:p>
          <a:endParaRPr lang="en-US"/>
        </a:p>
      </dgm:t>
    </dgm:pt>
    <dgm:pt modelId="{347D18F9-6854-4E4D-B019-CCB8FAD55D11}">
      <dgm:prSet phldrT="[Text]"/>
      <dgm:spPr/>
      <dgm:t>
        <a:bodyPr/>
        <a:lstStyle/>
        <a:p>
          <a:r>
            <a:rPr lang="en-US" dirty="0" smtClean="0"/>
            <a:t>Postprocessor</a:t>
          </a:r>
          <a:endParaRPr lang="en-US" dirty="0"/>
        </a:p>
      </dgm:t>
    </dgm:pt>
    <dgm:pt modelId="{2F2E5291-5E8C-4C96-B624-84360B5F4E19}" type="parTrans" cxnId="{E268EB61-EC64-4001-AC5F-FEBD0BA4DBA1}">
      <dgm:prSet/>
      <dgm:spPr/>
      <dgm:t>
        <a:bodyPr/>
        <a:lstStyle/>
        <a:p>
          <a:endParaRPr lang="en-US"/>
        </a:p>
      </dgm:t>
    </dgm:pt>
    <dgm:pt modelId="{1FC55EA8-D67C-4696-8983-D2D0EE40E418}" type="sibTrans" cxnId="{E268EB61-EC64-4001-AC5F-FEBD0BA4DBA1}">
      <dgm:prSet/>
      <dgm:spPr/>
      <dgm:t>
        <a:bodyPr/>
        <a:lstStyle/>
        <a:p>
          <a:endParaRPr lang="en-US"/>
        </a:p>
      </dgm:t>
    </dgm:pt>
    <dgm:pt modelId="{5F186A26-D9B9-4636-BCAC-E6445ABD1299}">
      <dgm:prSet phldrT="[Text]"/>
      <dgm:spPr/>
      <dgm:t>
        <a:bodyPr/>
        <a:lstStyle/>
        <a:p>
          <a:r>
            <a:rPr lang="en-US" dirty="0" smtClean="0"/>
            <a:t>Preprocessor</a:t>
          </a:r>
          <a:endParaRPr lang="en-US" dirty="0"/>
        </a:p>
      </dgm:t>
    </dgm:pt>
    <dgm:pt modelId="{B943071F-2035-48B5-A93A-29189C33956B}" type="parTrans" cxnId="{BA7A8DA0-FCA5-4239-A055-23D75195BCF1}">
      <dgm:prSet/>
      <dgm:spPr/>
      <dgm:t>
        <a:bodyPr/>
        <a:lstStyle/>
        <a:p>
          <a:endParaRPr lang="en-US"/>
        </a:p>
      </dgm:t>
    </dgm:pt>
    <dgm:pt modelId="{41E26D51-9188-4713-AC3B-35620AA5FE89}" type="sibTrans" cxnId="{BA7A8DA0-FCA5-4239-A055-23D75195BCF1}">
      <dgm:prSet/>
      <dgm:spPr/>
      <dgm:t>
        <a:bodyPr/>
        <a:lstStyle/>
        <a:p>
          <a:endParaRPr lang="en-US"/>
        </a:p>
      </dgm:t>
    </dgm:pt>
    <dgm:pt modelId="{9791B34F-47A9-4E19-86C4-F719AD5E2148}">
      <dgm:prSet phldrT="[Text]"/>
      <dgm:spPr/>
      <dgm:t>
        <a:bodyPr/>
        <a:lstStyle/>
        <a:p>
          <a:r>
            <a:rPr lang="en-US" dirty="0" smtClean="0"/>
            <a:t>Preprocessor</a:t>
          </a:r>
          <a:endParaRPr lang="en-US" dirty="0"/>
        </a:p>
      </dgm:t>
    </dgm:pt>
    <dgm:pt modelId="{FA1CFE79-BF88-4F8D-BB2D-733958FFD4E1}" type="parTrans" cxnId="{0160A207-0840-462A-896C-DCC36C464DAF}">
      <dgm:prSet/>
      <dgm:spPr/>
      <dgm:t>
        <a:bodyPr/>
        <a:lstStyle/>
        <a:p>
          <a:endParaRPr lang="en-US"/>
        </a:p>
      </dgm:t>
    </dgm:pt>
    <dgm:pt modelId="{2D0FC4A5-A7EB-448D-96BE-278C1B52F83C}" type="sibTrans" cxnId="{0160A207-0840-462A-896C-DCC36C464DAF}">
      <dgm:prSet/>
      <dgm:spPr/>
      <dgm:t>
        <a:bodyPr/>
        <a:lstStyle/>
        <a:p>
          <a:endParaRPr lang="en-US"/>
        </a:p>
      </dgm:t>
    </dgm:pt>
    <dgm:pt modelId="{11E4466A-D9FA-4092-A6B1-1921EDE14DAD}">
      <dgm:prSet phldrT="[Text]"/>
      <dgm:spPr/>
      <dgm:t>
        <a:bodyPr/>
        <a:lstStyle/>
        <a:p>
          <a:r>
            <a:rPr lang="en-US" dirty="0" smtClean="0"/>
            <a:t>Validator</a:t>
          </a:r>
          <a:endParaRPr lang="en-US" dirty="0"/>
        </a:p>
      </dgm:t>
    </dgm:pt>
    <dgm:pt modelId="{BCD615EF-9178-45ED-B2E4-3B9EB644FC4B}" type="parTrans" cxnId="{17417BBB-A8B8-43A1-8402-5528FF1E7439}">
      <dgm:prSet/>
      <dgm:spPr/>
      <dgm:t>
        <a:bodyPr/>
        <a:lstStyle/>
        <a:p>
          <a:endParaRPr lang="en-US"/>
        </a:p>
      </dgm:t>
    </dgm:pt>
    <dgm:pt modelId="{9B09BF09-143A-4F2E-8DDC-226291A14273}" type="sibTrans" cxnId="{17417BBB-A8B8-43A1-8402-5528FF1E7439}">
      <dgm:prSet/>
      <dgm:spPr/>
      <dgm:t>
        <a:bodyPr/>
        <a:lstStyle/>
        <a:p>
          <a:endParaRPr lang="en-US"/>
        </a:p>
      </dgm:t>
    </dgm:pt>
    <dgm:pt modelId="{D1945358-7B7D-4317-99D4-E67C3128E0E5}">
      <dgm:prSet phldrT="[Text]"/>
      <dgm:spPr/>
      <dgm:t>
        <a:bodyPr/>
        <a:lstStyle/>
        <a:p>
          <a:r>
            <a:rPr lang="en-US" dirty="0" smtClean="0"/>
            <a:t>Loader</a:t>
          </a:r>
          <a:endParaRPr lang="en-US" dirty="0"/>
        </a:p>
      </dgm:t>
    </dgm:pt>
    <dgm:pt modelId="{1E3D9F26-A0C5-4151-99FF-003DD3376143}" type="parTrans" cxnId="{C1B4D0C5-A9A2-443F-B501-30221DECE174}">
      <dgm:prSet/>
      <dgm:spPr/>
      <dgm:t>
        <a:bodyPr/>
        <a:lstStyle/>
        <a:p>
          <a:endParaRPr lang="en-US"/>
        </a:p>
      </dgm:t>
    </dgm:pt>
    <dgm:pt modelId="{0A36E8B2-2347-43BA-91E5-04C263587E54}" type="sibTrans" cxnId="{C1B4D0C5-A9A2-443F-B501-30221DECE174}">
      <dgm:prSet/>
      <dgm:spPr/>
      <dgm:t>
        <a:bodyPr/>
        <a:lstStyle/>
        <a:p>
          <a:endParaRPr lang="en-US"/>
        </a:p>
      </dgm:t>
    </dgm:pt>
    <dgm:pt modelId="{40A4EDD8-B134-4ED1-BB0E-E453F2F6CF64}">
      <dgm:prSet phldrT="[Text]"/>
      <dgm:spPr/>
      <dgm:t>
        <a:bodyPr/>
        <a:lstStyle/>
        <a:p>
          <a:r>
            <a:rPr lang="en-US" dirty="0" smtClean="0"/>
            <a:t>Postprocessor</a:t>
          </a:r>
          <a:endParaRPr lang="en-US" dirty="0"/>
        </a:p>
      </dgm:t>
    </dgm:pt>
    <dgm:pt modelId="{49C0979F-FFA9-458F-A56C-2E4C01930A0D}" type="parTrans" cxnId="{AB01AB76-C321-4A56-860B-5F5CFC101B7C}">
      <dgm:prSet/>
      <dgm:spPr/>
      <dgm:t>
        <a:bodyPr/>
        <a:lstStyle/>
        <a:p>
          <a:endParaRPr lang="en-US"/>
        </a:p>
      </dgm:t>
    </dgm:pt>
    <dgm:pt modelId="{11050BC0-59DD-47EB-8C48-AF9003A5E30A}" type="sibTrans" cxnId="{AB01AB76-C321-4A56-860B-5F5CFC101B7C}">
      <dgm:prSet/>
      <dgm:spPr/>
      <dgm:t>
        <a:bodyPr/>
        <a:lstStyle/>
        <a:p>
          <a:endParaRPr lang="en-US"/>
        </a:p>
      </dgm:t>
    </dgm:pt>
    <dgm:pt modelId="{2DB52FA5-46C2-4F6C-B563-8DDE7ED76833}">
      <dgm:prSet phldrT="[Text]"/>
      <dgm:spPr/>
      <dgm:t>
        <a:bodyPr/>
        <a:lstStyle/>
        <a:p>
          <a:r>
            <a:rPr lang="en-US" dirty="0" smtClean="0"/>
            <a:t>Preprocessor</a:t>
          </a:r>
          <a:endParaRPr lang="en-US" dirty="0"/>
        </a:p>
      </dgm:t>
    </dgm:pt>
    <dgm:pt modelId="{C0469743-69D7-4E8C-BB6B-072A5479C96E}" type="parTrans" cxnId="{D5A0478F-AC92-4DD9-8B1F-7666C11D88C6}">
      <dgm:prSet/>
      <dgm:spPr/>
      <dgm:t>
        <a:bodyPr/>
        <a:lstStyle/>
        <a:p>
          <a:endParaRPr lang="en-US"/>
        </a:p>
      </dgm:t>
    </dgm:pt>
    <dgm:pt modelId="{3703F012-AE7A-4ABD-A02D-3B0AC4F9E7F0}" type="sibTrans" cxnId="{D5A0478F-AC92-4DD9-8B1F-7666C11D88C6}">
      <dgm:prSet/>
      <dgm:spPr/>
      <dgm:t>
        <a:bodyPr/>
        <a:lstStyle/>
        <a:p>
          <a:endParaRPr lang="en-US"/>
        </a:p>
      </dgm:t>
    </dgm:pt>
    <dgm:pt modelId="{656DDD3D-DF7E-4049-8E32-0640FC461E5B}">
      <dgm:prSet phldrT="[Text]"/>
      <dgm:spPr/>
      <dgm:t>
        <a:bodyPr/>
        <a:lstStyle/>
        <a:p>
          <a:r>
            <a:rPr lang="en-US" dirty="0" smtClean="0"/>
            <a:t>Enricher</a:t>
          </a:r>
          <a:endParaRPr lang="en-US" dirty="0"/>
        </a:p>
      </dgm:t>
    </dgm:pt>
    <dgm:pt modelId="{9DB4F3DD-AD26-4214-A188-3B05657D73CF}" type="parTrans" cxnId="{9F588CC6-E583-4DB1-B9A2-27F87CF9A8B5}">
      <dgm:prSet/>
      <dgm:spPr/>
      <dgm:t>
        <a:bodyPr/>
        <a:lstStyle/>
        <a:p>
          <a:endParaRPr lang="en-US"/>
        </a:p>
      </dgm:t>
    </dgm:pt>
    <dgm:pt modelId="{18810334-01BB-4052-B484-6775AC9DD7D0}" type="sibTrans" cxnId="{9F588CC6-E583-4DB1-B9A2-27F87CF9A8B5}">
      <dgm:prSet/>
      <dgm:spPr/>
      <dgm:t>
        <a:bodyPr/>
        <a:lstStyle/>
        <a:p>
          <a:endParaRPr lang="en-US"/>
        </a:p>
      </dgm:t>
    </dgm:pt>
    <dgm:pt modelId="{F629D985-617F-40F2-AD1B-1E62B9B6E694}">
      <dgm:prSet phldrT="[Text]"/>
      <dgm:spPr/>
      <dgm:t>
        <a:bodyPr/>
        <a:lstStyle/>
        <a:p>
          <a:r>
            <a:rPr lang="en-US" dirty="0" smtClean="0"/>
            <a:t>Transformer</a:t>
          </a:r>
          <a:endParaRPr lang="en-US" dirty="0"/>
        </a:p>
      </dgm:t>
    </dgm:pt>
    <dgm:pt modelId="{0AD1F344-CB18-4787-AF30-9C6837AA70C7}" type="parTrans" cxnId="{32016FFA-DE9F-4BFF-B109-445B30FF1927}">
      <dgm:prSet/>
      <dgm:spPr/>
      <dgm:t>
        <a:bodyPr/>
        <a:lstStyle/>
        <a:p>
          <a:endParaRPr lang="en-US"/>
        </a:p>
      </dgm:t>
    </dgm:pt>
    <dgm:pt modelId="{BCB0725E-0659-41BC-A69A-FBE0AE5F13FB}" type="sibTrans" cxnId="{32016FFA-DE9F-4BFF-B109-445B30FF1927}">
      <dgm:prSet/>
      <dgm:spPr/>
      <dgm:t>
        <a:bodyPr/>
        <a:lstStyle/>
        <a:p>
          <a:endParaRPr lang="en-US"/>
        </a:p>
      </dgm:t>
    </dgm:pt>
    <dgm:pt modelId="{D309073F-8659-41B8-8E3D-066040F6C45C}">
      <dgm:prSet phldrT="[Text]"/>
      <dgm:spPr/>
      <dgm:t>
        <a:bodyPr/>
        <a:lstStyle/>
        <a:p>
          <a:r>
            <a:rPr lang="en-US" dirty="0" smtClean="0"/>
            <a:t>Aggregator</a:t>
          </a:r>
          <a:endParaRPr lang="en-US" dirty="0"/>
        </a:p>
      </dgm:t>
    </dgm:pt>
    <dgm:pt modelId="{0BDD0EDA-E9E9-4372-B460-024C538FD8CE}" type="parTrans" cxnId="{5860D703-BFB7-4772-B77C-75649B25562E}">
      <dgm:prSet/>
      <dgm:spPr/>
      <dgm:t>
        <a:bodyPr/>
        <a:lstStyle/>
        <a:p>
          <a:endParaRPr lang="en-US"/>
        </a:p>
      </dgm:t>
    </dgm:pt>
    <dgm:pt modelId="{26CAD44F-7DC5-481E-91BD-BECD40D0A006}" type="sibTrans" cxnId="{5860D703-BFB7-4772-B77C-75649B25562E}">
      <dgm:prSet/>
      <dgm:spPr/>
      <dgm:t>
        <a:bodyPr/>
        <a:lstStyle/>
        <a:p>
          <a:endParaRPr lang="en-US"/>
        </a:p>
      </dgm:t>
    </dgm:pt>
    <dgm:pt modelId="{F5EABC6F-353F-4B97-A6D0-04B7AEE7F9D7}">
      <dgm:prSet phldrT="[Text]"/>
      <dgm:spPr/>
      <dgm:t>
        <a:bodyPr/>
        <a:lstStyle/>
        <a:p>
          <a:r>
            <a:rPr lang="en-US" dirty="0" smtClean="0"/>
            <a:t>Loader</a:t>
          </a:r>
          <a:endParaRPr lang="en-US" dirty="0"/>
        </a:p>
      </dgm:t>
    </dgm:pt>
    <dgm:pt modelId="{FAC50259-7E77-40E1-B30C-C5EC8F5D6444}" type="parTrans" cxnId="{9872F8B7-BC5B-4B94-BE42-227B4206D329}">
      <dgm:prSet/>
      <dgm:spPr/>
      <dgm:t>
        <a:bodyPr/>
        <a:lstStyle/>
        <a:p>
          <a:endParaRPr lang="en-US"/>
        </a:p>
      </dgm:t>
    </dgm:pt>
    <dgm:pt modelId="{517A43D9-70F6-4C19-BE4C-B0C2591515B4}" type="sibTrans" cxnId="{9872F8B7-BC5B-4B94-BE42-227B4206D329}">
      <dgm:prSet/>
      <dgm:spPr/>
      <dgm:t>
        <a:bodyPr/>
        <a:lstStyle/>
        <a:p>
          <a:endParaRPr lang="en-US"/>
        </a:p>
      </dgm:t>
    </dgm:pt>
    <dgm:pt modelId="{BBEF6137-A0BB-4961-A652-310ED5757E11}">
      <dgm:prSet phldrT="[Text]"/>
      <dgm:spPr/>
      <dgm:t>
        <a:bodyPr/>
        <a:lstStyle/>
        <a:p>
          <a:r>
            <a:rPr lang="en-US" dirty="0" smtClean="0"/>
            <a:t>Postprocessor</a:t>
          </a:r>
          <a:endParaRPr lang="en-US" dirty="0"/>
        </a:p>
      </dgm:t>
    </dgm:pt>
    <dgm:pt modelId="{6AFAB9F9-1CAD-4C4C-8FD2-327E6D07577A}" type="parTrans" cxnId="{C97EEF91-5DE4-47E3-8146-560C3B350D7B}">
      <dgm:prSet/>
      <dgm:spPr/>
      <dgm:t>
        <a:bodyPr/>
        <a:lstStyle/>
        <a:p>
          <a:endParaRPr lang="en-US"/>
        </a:p>
      </dgm:t>
    </dgm:pt>
    <dgm:pt modelId="{1B698D65-9412-458A-9AFE-93C4E109F897}" type="sibTrans" cxnId="{C97EEF91-5DE4-47E3-8146-560C3B350D7B}">
      <dgm:prSet/>
      <dgm:spPr/>
      <dgm:t>
        <a:bodyPr/>
        <a:lstStyle/>
        <a:p>
          <a:endParaRPr lang="en-US"/>
        </a:p>
      </dgm:t>
    </dgm:pt>
    <dgm:pt modelId="{71276233-A147-4EAB-BE32-9564E0BC5775}">
      <dgm:prSet phldrT="[Text]"/>
      <dgm:spPr/>
      <dgm:t>
        <a:bodyPr/>
        <a:lstStyle/>
        <a:p>
          <a:r>
            <a:rPr lang="en-US" dirty="0" smtClean="0"/>
            <a:t>Information Command</a:t>
          </a:r>
          <a:endParaRPr lang="en-US" dirty="0"/>
        </a:p>
      </dgm:t>
    </dgm:pt>
    <dgm:pt modelId="{2CD94ED1-4983-4190-8D24-D452DDEAAB81}" type="parTrans" cxnId="{F2109736-01FF-44BA-BC4D-3EDEEACFCEFD}">
      <dgm:prSet/>
      <dgm:spPr/>
      <dgm:t>
        <a:bodyPr/>
        <a:lstStyle/>
        <a:p>
          <a:endParaRPr lang="en-US"/>
        </a:p>
      </dgm:t>
    </dgm:pt>
    <dgm:pt modelId="{CB8ED882-C89E-478E-98EC-6C0C3AC73BF7}" type="sibTrans" cxnId="{F2109736-01FF-44BA-BC4D-3EDEEACFCEFD}">
      <dgm:prSet/>
      <dgm:spPr/>
      <dgm:t>
        <a:bodyPr/>
        <a:lstStyle/>
        <a:p>
          <a:endParaRPr lang="en-US"/>
        </a:p>
      </dgm:t>
    </dgm:pt>
    <dgm:pt modelId="{DB02FD48-9359-46B5-83D6-3B7443EA65C9}">
      <dgm:prSet phldrT="[Text]"/>
      <dgm:spPr/>
      <dgm:t>
        <a:bodyPr/>
        <a:lstStyle/>
        <a:p>
          <a:r>
            <a:rPr lang="en-US" dirty="0" smtClean="0"/>
            <a:t>Informer</a:t>
          </a:r>
          <a:endParaRPr lang="en-US" dirty="0"/>
        </a:p>
      </dgm:t>
    </dgm:pt>
    <dgm:pt modelId="{52A0F5C4-0502-49EB-BE5E-47D82A514049}" type="parTrans" cxnId="{1C8488A6-757A-4210-8B93-5B52F535A388}">
      <dgm:prSet/>
      <dgm:spPr/>
      <dgm:t>
        <a:bodyPr/>
        <a:lstStyle/>
        <a:p>
          <a:endParaRPr lang="en-US"/>
        </a:p>
      </dgm:t>
    </dgm:pt>
    <dgm:pt modelId="{904CC364-3001-49AD-A34E-ABFF46940A24}" type="sibTrans" cxnId="{1C8488A6-757A-4210-8B93-5B52F535A388}">
      <dgm:prSet/>
      <dgm:spPr/>
      <dgm:t>
        <a:bodyPr/>
        <a:lstStyle/>
        <a:p>
          <a:endParaRPr lang="en-US"/>
        </a:p>
      </dgm:t>
    </dgm:pt>
    <dgm:pt modelId="{FE7EBAB2-041E-48BA-8CB8-18B9228F9C4B}">
      <dgm:prSet phldrT="[Text]"/>
      <dgm:spPr/>
      <dgm:t>
        <a:bodyPr/>
        <a:lstStyle/>
        <a:p>
          <a:r>
            <a:rPr lang="en-US" dirty="0" smtClean="0"/>
            <a:t>Report Command</a:t>
          </a:r>
          <a:endParaRPr lang="en-US" dirty="0"/>
        </a:p>
      </dgm:t>
    </dgm:pt>
    <dgm:pt modelId="{C77F5336-0C01-4038-A2B0-BCC7400914A4}" type="parTrans" cxnId="{20C73519-D857-4964-8D28-2D914B4BA9FA}">
      <dgm:prSet/>
      <dgm:spPr/>
      <dgm:t>
        <a:bodyPr/>
        <a:lstStyle/>
        <a:p>
          <a:endParaRPr lang="en-US"/>
        </a:p>
      </dgm:t>
    </dgm:pt>
    <dgm:pt modelId="{74858592-ABCF-47E2-BDE5-ADDA55159A46}" type="sibTrans" cxnId="{20C73519-D857-4964-8D28-2D914B4BA9FA}">
      <dgm:prSet/>
      <dgm:spPr/>
      <dgm:t>
        <a:bodyPr/>
        <a:lstStyle/>
        <a:p>
          <a:endParaRPr lang="en-US"/>
        </a:p>
      </dgm:t>
    </dgm:pt>
    <dgm:pt modelId="{2124234E-B814-44ED-BC14-13E6994574F1}">
      <dgm:prSet phldrT="[Text]"/>
      <dgm:spPr/>
      <dgm:t>
        <a:bodyPr/>
        <a:lstStyle/>
        <a:p>
          <a:r>
            <a:rPr lang="en-US" dirty="0" smtClean="0"/>
            <a:t>Generator</a:t>
          </a:r>
          <a:endParaRPr lang="en-US" dirty="0"/>
        </a:p>
      </dgm:t>
    </dgm:pt>
    <dgm:pt modelId="{94B380CA-81A7-4C01-90F3-2E281449C5EE}" type="parTrans" cxnId="{A082B76C-8626-4AD6-84CD-6C552143A28D}">
      <dgm:prSet/>
      <dgm:spPr/>
      <dgm:t>
        <a:bodyPr/>
        <a:lstStyle/>
        <a:p>
          <a:endParaRPr lang="en-US"/>
        </a:p>
      </dgm:t>
    </dgm:pt>
    <dgm:pt modelId="{238E0332-E54D-49B6-B3D2-9C7690003B32}" type="sibTrans" cxnId="{A082B76C-8626-4AD6-84CD-6C552143A28D}">
      <dgm:prSet/>
      <dgm:spPr/>
      <dgm:t>
        <a:bodyPr/>
        <a:lstStyle/>
        <a:p>
          <a:endParaRPr lang="en-US"/>
        </a:p>
      </dgm:t>
    </dgm:pt>
    <dgm:pt modelId="{AA9D7D6A-ADF4-41C6-A718-A610AB8D63FA}">
      <dgm:prSet phldrT="[Text]"/>
      <dgm:spPr/>
      <dgm:t>
        <a:bodyPr/>
        <a:lstStyle/>
        <a:p>
          <a:r>
            <a:rPr lang="en-US" dirty="0" smtClean="0"/>
            <a:t>Handler</a:t>
          </a:r>
          <a:endParaRPr lang="en-US" dirty="0"/>
        </a:p>
      </dgm:t>
    </dgm:pt>
    <dgm:pt modelId="{9F3923A6-E4FB-42C2-A49D-43D908E5E5F6}" type="parTrans" cxnId="{31079C71-6495-497B-8DC7-F8732CF94DBC}">
      <dgm:prSet/>
      <dgm:spPr/>
      <dgm:t>
        <a:bodyPr/>
        <a:lstStyle/>
        <a:p>
          <a:endParaRPr lang="en-US"/>
        </a:p>
      </dgm:t>
    </dgm:pt>
    <dgm:pt modelId="{FF179D0A-46C4-49FB-BE1A-ABB6A694C872}" type="sibTrans" cxnId="{31079C71-6495-497B-8DC7-F8732CF94DBC}">
      <dgm:prSet/>
      <dgm:spPr/>
      <dgm:t>
        <a:bodyPr/>
        <a:lstStyle/>
        <a:p>
          <a:endParaRPr lang="en-US"/>
        </a:p>
      </dgm:t>
    </dgm:pt>
    <dgm:pt modelId="{4C0760F7-9888-4C51-8B68-C6E44E98DB1D}">
      <dgm:prSet phldrT="[Text]"/>
      <dgm:spPr/>
      <dgm:t>
        <a:bodyPr/>
        <a:lstStyle/>
        <a:p>
          <a:r>
            <a:rPr lang="en-US" dirty="0" smtClean="0"/>
            <a:t>Render</a:t>
          </a:r>
          <a:endParaRPr lang="en-US" dirty="0"/>
        </a:p>
      </dgm:t>
    </dgm:pt>
    <dgm:pt modelId="{9CE80311-C823-4D03-ACE7-24B61E5ACC81}" type="parTrans" cxnId="{BA8C20D4-2C35-441A-BAE0-1D2FC721BE19}">
      <dgm:prSet/>
      <dgm:spPr/>
      <dgm:t>
        <a:bodyPr/>
        <a:lstStyle/>
        <a:p>
          <a:endParaRPr lang="en-US"/>
        </a:p>
      </dgm:t>
    </dgm:pt>
    <dgm:pt modelId="{13EBD191-BA8D-4ADE-96FE-74FECB9C4D1D}" type="sibTrans" cxnId="{BA8C20D4-2C35-441A-BAE0-1D2FC721BE19}">
      <dgm:prSet/>
      <dgm:spPr/>
      <dgm:t>
        <a:bodyPr/>
        <a:lstStyle/>
        <a:p>
          <a:endParaRPr lang="en-US"/>
        </a:p>
      </dgm:t>
    </dgm:pt>
    <dgm:pt modelId="{188FD2F8-0249-436B-9A38-88D5CB161B01}" type="pres">
      <dgm:prSet presAssocID="{67458F49-7B93-4358-913F-4A674AADF474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BAB87A9-9724-48E5-BED4-0D05E4B3E600}" type="pres">
      <dgm:prSet presAssocID="{F0EA5436-0A2A-4C3C-8A9D-4D2A9383B43A}" presName="horFlow" presStyleCnt="0"/>
      <dgm:spPr/>
    </dgm:pt>
    <dgm:pt modelId="{A5788B1B-275D-4612-83BF-C04A24A7B05E}" type="pres">
      <dgm:prSet presAssocID="{F0EA5436-0A2A-4C3C-8A9D-4D2A9383B43A}" presName="bigChev" presStyleLbl="node1" presStyleIdx="0" presStyleCnt="5"/>
      <dgm:spPr/>
      <dgm:t>
        <a:bodyPr/>
        <a:lstStyle/>
        <a:p>
          <a:endParaRPr lang="en-US"/>
        </a:p>
      </dgm:t>
    </dgm:pt>
    <dgm:pt modelId="{BFBB9BEA-4EB9-4566-82C9-64F0A1C0E6E7}" type="pres">
      <dgm:prSet presAssocID="{B943071F-2035-48B5-A93A-29189C33956B}" presName="parTrans" presStyleCnt="0"/>
      <dgm:spPr/>
    </dgm:pt>
    <dgm:pt modelId="{92356650-EFDB-46B8-A55F-4BC970DE9FBF}" type="pres">
      <dgm:prSet presAssocID="{5F186A26-D9B9-4636-BCAC-E6445ABD1299}" presName="node" presStyleLbl="alignAccFollowNode1" presStyleIdx="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B7883-3DDA-4407-B97C-7A58D5BDA588}" type="pres">
      <dgm:prSet presAssocID="{41E26D51-9188-4713-AC3B-35620AA5FE89}" presName="sibTrans" presStyleCnt="0"/>
      <dgm:spPr/>
    </dgm:pt>
    <dgm:pt modelId="{24C89EBE-2CE2-435F-997E-538C83D1B385}" type="pres">
      <dgm:prSet presAssocID="{7976DCAF-7399-46CC-B17A-3AD364AFCA92}" presName="node" presStyleLbl="alignAccFollowNode1" presStyleIdx="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404DD-CDF5-475A-9276-C551C33B1B3C}" type="pres">
      <dgm:prSet presAssocID="{EC8CF143-1CE8-48E5-8E4B-4E1363ECC4FF}" presName="sibTrans" presStyleCnt="0"/>
      <dgm:spPr/>
    </dgm:pt>
    <dgm:pt modelId="{0ED5D04C-6DB3-4BF6-AC42-434BEB758DA8}" type="pres">
      <dgm:prSet presAssocID="{347D18F9-6854-4E4D-B019-CCB8FAD55D11}" presName="node" presStyleLbl="alignAccFollowNode1" presStyleIdx="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DC3A7-670A-44EC-99AE-29EDD3C7C566}" type="pres">
      <dgm:prSet presAssocID="{F0EA5436-0A2A-4C3C-8A9D-4D2A9383B43A}" presName="vSp" presStyleCnt="0"/>
      <dgm:spPr/>
    </dgm:pt>
    <dgm:pt modelId="{FB245E30-602F-48EC-9C98-591E4D314212}" type="pres">
      <dgm:prSet presAssocID="{345138DD-B2D4-49C2-892A-3193C767E6ED}" presName="horFlow" presStyleCnt="0"/>
      <dgm:spPr/>
    </dgm:pt>
    <dgm:pt modelId="{88A62E44-2E8B-4A48-BA83-E2D5E9D60105}" type="pres">
      <dgm:prSet presAssocID="{345138DD-B2D4-49C2-892A-3193C767E6ED}" presName="bigChev" presStyleLbl="node1" presStyleIdx="1" presStyleCnt="5"/>
      <dgm:spPr/>
      <dgm:t>
        <a:bodyPr/>
        <a:lstStyle/>
        <a:p>
          <a:endParaRPr lang="en-US"/>
        </a:p>
      </dgm:t>
    </dgm:pt>
    <dgm:pt modelId="{63650697-2150-479F-92ED-8C40FB397E35}" type="pres">
      <dgm:prSet presAssocID="{FA1CFE79-BF88-4F8D-BB2D-733958FFD4E1}" presName="parTrans" presStyleCnt="0"/>
      <dgm:spPr/>
    </dgm:pt>
    <dgm:pt modelId="{046AC440-FCF8-4C51-95FE-4C2AE3B0D4A5}" type="pres">
      <dgm:prSet presAssocID="{9791B34F-47A9-4E19-86C4-F719AD5E2148}" presName="node" presStyleLbl="alignAccFollowNode1" presStyleIdx="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815EB-CC03-48CC-9F03-BDFA5C121C72}" type="pres">
      <dgm:prSet presAssocID="{2D0FC4A5-A7EB-448D-96BE-278C1B52F83C}" presName="sibTrans" presStyleCnt="0"/>
      <dgm:spPr/>
    </dgm:pt>
    <dgm:pt modelId="{019DF3CB-C9EC-4197-BD50-D8BB373EE547}" type="pres">
      <dgm:prSet presAssocID="{11E4466A-D9FA-4092-A6B1-1921EDE14DAD}" presName="node" presStyleLbl="alignAccFollowNode1" presStyleIdx="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F1EEE-D73D-4CB1-9632-35A599229B5D}" type="pres">
      <dgm:prSet presAssocID="{9B09BF09-143A-4F2E-8DDC-226291A14273}" presName="sibTrans" presStyleCnt="0"/>
      <dgm:spPr/>
    </dgm:pt>
    <dgm:pt modelId="{66ED442A-35A4-4E03-9B0D-173A7AF381C9}" type="pres">
      <dgm:prSet presAssocID="{D1945358-7B7D-4317-99D4-E67C3128E0E5}" presName="node" presStyleLbl="alignAccFollowNode1" presStyleIdx="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24D6A-C38D-468C-9D72-0976A00AC427}" type="pres">
      <dgm:prSet presAssocID="{0A36E8B2-2347-43BA-91E5-04C263587E54}" presName="sibTrans" presStyleCnt="0"/>
      <dgm:spPr/>
    </dgm:pt>
    <dgm:pt modelId="{88E9B00B-2D0A-4F64-BCF0-A11B8F287EF0}" type="pres">
      <dgm:prSet presAssocID="{40A4EDD8-B134-4ED1-BB0E-E453F2F6CF64}" presName="node" presStyleLbl="alignAccFollowNode1" presStyleIdx="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ADCF44-FCB8-4934-A2B1-539B7D004588}" type="pres">
      <dgm:prSet presAssocID="{345138DD-B2D4-49C2-892A-3193C767E6ED}" presName="vSp" presStyleCnt="0"/>
      <dgm:spPr/>
    </dgm:pt>
    <dgm:pt modelId="{6E6D826F-A7DF-4295-B04A-C032BCAC14E1}" type="pres">
      <dgm:prSet presAssocID="{877FD191-3407-4654-B34F-9AEFFC04ADBA}" presName="horFlow" presStyleCnt="0"/>
      <dgm:spPr/>
    </dgm:pt>
    <dgm:pt modelId="{27FB09F8-5475-4D55-9ABD-D4B13F0BA557}" type="pres">
      <dgm:prSet presAssocID="{877FD191-3407-4654-B34F-9AEFFC04ADBA}" presName="bigChev" presStyleLbl="node1" presStyleIdx="2" presStyleCnt="5"/>
      <dgm:spPr/>
      <dgm:t>
        <a:bodyPr/>
        <a:lstStyle/>
        <a:p>
          <a:endParaRPr lang="en-US"/>
        </a:p>
      </dgm:t>
    </dgm:pt>
    <dgm:pt modelId="{5782B712-EA6B-4BF2-B9C6-2AA663AADF2A}" type="pres">
      <dgm:prSet presAssocID="{C0469743-69D7-4E8C-BB6B-072A5479C96E}" presName="parTrans" presStyleCnt="0"/>
      <dgm:spPr/>
    </dgm:pt>
    <dgm:pt modelId="{77A4EB62-C957-40BE-895C-E803F062B66B}" type="pres">
      <dgm:prSet presAssocID="{2DB52FA5-46C2-4F6C-B563-8DDE7ED76833}" presName="node" presStyleLbl="alignAccFollowNode1" presStyleIdx="7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8C5508-9306-4AA7-9010-1DC08654D68B}" type="pres">
      <dgm:prSet presAssocID="{3703F012-AE7A-4ABD-A02D-3B0AC4F9E7F0}" presName="sibTrans" presStyleCnt="0"/>
      <dgm:spPr/>
    </dgm:pt>
    <dgm:pt modelId="{9E56EBB9-AF70-4F63-9879-BE1A6BBCD166}" type="pres">
      <dgm:prSet presAssocID="{656DDD3D-DF7E-4049-8E32-0640FC461E5B}" presName="node" presStyleLbl="alignAccFollowNode1" presStyleIdx="8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198378-6248-4581-B70B-0F5D049F4D1E}" type="pres">
      <dgm:prSet presAssocID="{18810334-01BB-4052-B484-6775AC9DD7D0}" presName="sibTrans" presStyleCnt="0"/>
      <dgm:spPr/>
    </dgm:pt>
    <dgm:pt modelId="{91703411-AC24-4A1E-8E3F-4E2E495524A2}" type="pres">
      <dgm:prSet presAssocID="{F629D985-617F-40F2-AD1B-1E62B9B6E694}" presName="node" presStyleLbl="alignAccFollowNode1" presStyleIdx="9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672B08-556D-4DB8-A195-E8468BF624AD}" type="pres">
      <dgm:prSet presAssocID="{BCB0725E-0659-41BC-A69A-FBE0AE5F13FB}" presName="sibTrans" presStyleCnt="0"/>
      <dgm:spPr/>
    </dgm:pt>
    <dgm:pt modelId="{75DD8267-0672-4B54-ACC0-6365CD9224B1}" type="pres">
      <dgm:prSet presAssocID="{D309073F-8659-41B8-8E3D-066040F6C45C}" presName="node" presStyleLbl="alignAccFollowNode1" presStyleIdx="1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71980-97DC-4C6E-B1EC-25B13081E372}" type="pres">
      <dgm:prSet presAssocID="{26CAD44F-7DC5-481E-91BD-BECD40D0A006}" presName="sibTrans" presStyleCnt="0"/>
      <dgm:spPr/>
    </dgm:pt>
    <dgm:pt modelId="{65BD8FE4-4AE2-4B8C-ADE5-5B3AEE318590}" type="pres">
      <dgm:prSet presAssocID="{F5EABC6F-353F-4B97-A6D0-04B7AEE7F9D7}" presName="node" presStyleLbl="alignAccFollowNode1" presStyleIdx="1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F9C4-4878-4558-B9B9-4D0D32B2C6B8}" type="pres">
      <dgm:prSet presAssocID="{517A43D9-70F6-4C19-BE4C-B0C2591515B4}" presName="sibTrans" presStyleCnt="0"/>
      <dgm:spPr/>
    </dgm:pt>
    <dgm:pt modelId="{54E8E0B9-5386-48E2-9C8F-DED502E6C916}" type="pres">
      <dgm:prSet presAssocID="{BBEF6137-A0BB-4961-A652-310ED5757E11}" presName="node" presStyleLbl="alignAccFollowNode1" presStyleIdx="1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47C78-CC43-48FF-8F01-AED27238D6C5}" type="pres">
      <dgm:prSet presAssocID="{877FD191-3407-4654-B34F-9AEFFC04ADBA}" presName="vSp" presStyleCnt="0"/>
      <dgm:spPr/>
    </dgm:pt>
    <dgm:pt modelId="{86D82AD8-BAFA-4477-ADAF-605844DE8876}" type="pres">
      <dgm:prSet presAssocID="{71276233-A147-4EAB-BE32-9564E0BC5775}" presName="horFlow" presStyleCnt="0"/>
      <dgm:spPr/>
    </dgm:pt>
    <dgm:pt modelId="{CD9EDDD4-CB2E-4EAD-A765-BA0AA2CD3311}" type="pres">
      <dgm:prSet presAssocID="{71276233-A147-4EAB-BE32-9564E0BC5775}" presName="bigChev" presStyleLbl="node1" presStyleIdx="3" presStyleCnt="5"/>
      <dgm:spPr/>
      <dgm:t>
        <a:bodyPr/>
        <a:lstStyle/>
        <a:p>
          <a:endParaRPr lang="en-US"/>
        </a:p>
      </dgm:t>
    </dgm:pt>
    <dgm:pt modelId="{8D8FC3EA-DED4-4933-8EA4-9B784B4373FC}" type="pres">
      <dgm:prSet presAssocID="{52A0F5C4-0502-49EB-BE5E-47D82A514049}" presName="parTrans" presStyleCnt="0"/>
      <dgm:spPr/>
    </dgm:pt>
    <dgm:pt modelId="{39EA8BC0-A38A-4100-974C-B64266A4621C}" type="pres">
      <dgm:prSet presAssocID="{DB02FD48-9359-46B5-83D6-3B7443EA65C9}" presName="node" presStyleLbl="alignAccFollowNode1" presStyleIdx="1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D89F1-3F89-4CC4-9290-9490F575A8B8}" type="pres">
      <dgm:prSet presAssocID="{71276233-A147-4EAB-BE32-9564E0BC5775}" presName="vSp" presStyleCnt="0"/>
      <dgm:spPr/>
    </dgm:pt>
    <dgm:pt modelId="{57164BC0-F29C-4EB9-8B55-2F32CE6D4195}" type="pres">
      <dgm:prSet presAssocID="{FE7EBAB2-041E-48BA-8CB8-18B9228F9C4B}" presName="horFlow" presStyleCnt="0"/>
      <dgm:spPr/>
    </dgm:pt>
    <dgm:pt modelId="{98F62C65-217D-450D-878B-A15A4318DF79}" type="pres">
      <dgm:prSet presAssocID="{FE7EBAB2-041E-48BA-8CB8-18B9228F9C4B}" presName="bigChev" presStyleLbl="node1" presStyleIdx="4" presStyleCnt="5"/>
      <dgm:spPr/>
      <dgm:t>
        <a:bodyPr/>
        <a:lstStyle/>
        <a:p>
          <a:endParaRPr lang="en-US"/>
        </a:p>
      </dgm:t>
    </dgm:pt>
    <dgm:pt modelId="{82F7397F-C644-4BEE-9740-5C0E7DFF11EB}" type="pres">
      <dgm:prSet presAssocID="{94B380CA-81A7-4C01-90F3-2E281449C5EE}" presName="parTrans" presStyleCnt="0"/>
      <dgm:spPr/>
    </dgm:pt>
    <dgm:pt modelId="{16860CC2-78F7-4EBA-ADF1-97113F6B139A}" type="pres">
      <dgm:prSet presAssocID="{2124234E-B814-44ED-BC14-13E6994574F1}" presName="node" presStyleLbl="alignAccFollowNode1" presStyleIdx="1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073C7-E6B8-4D92-889C-0B0E89DCA644}" type="pres">
      <dgm:prSet presAssocID="{238E0332-E54D-49B6-B3D2-9C7690003B32}" presName="sibTrans" presStyleCnt="0"/>
      <dgm:spPr/>
    </dgm:pt>
    <dgm:pt modelId="{EE32003B-26D8-4B29-996E-62ED651D79A0}" type="pres">
      <dgm:prSet presAssocID="{AA9D7D6A-ADF4-41C6-A718-A610AB8D63FA}" presName="node" presStyleLbl="alignAccFollowNode1" presStyleIdx="1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5FD8A-966F-4699-853B-C4B51F560548}" type="pres">
      <dgm:prSet presAssocID="{FF179D0A-46C4-49FB-BE1A-ABB6A694C872}" presName="sibTrans" presStyleCnt="0"/>
      <dgm:spPr/>
    </dgm:pt>
    <dgm:pt modelId="{0E4CFAAE-D4E1-48B1-8E32-B562D86CC779}" type="pres">
      <dgm:prSet presAssocID="{4C0760F7-9888-4C51-8B68-C6E44E98DB1D}" presName="node" presStyleLbl="alignAccFollowNode1" presStyleIdx="1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109736-01FF-44BA-BC4D-3EDEEACFCEFD}" srcId="{67458F49-7B93-4358-913F-4A674AADF474}" destId="{71276233-A147-4EAB-BE32-9564E0BC5775}" srcOrd="3" destOrd="0" parTransId="{2CD94ED1-4983-4190-8D24-D452DDEAAB81}" sibTransId="{CB8ED882-C89E-478E-98EC-6C0C3AC73BF7}"/>
    <dgm:cxn modelId="{9872F8B7-BC5B-4B94-BE42-227B4206D329}" srcId="{877FD191-3407-4654-B34F-9AEFFC04ADBA}" destId="{F5EABC6F-353F-4B97-A6D0-04B7AEE7F9D7}" srcOrd="4" destOrd="0" parTransId="{FAC50259-7E77-40E1-B30C-C5EC8F5D6444}" sibTransId="{517A43D9-70F6-4C19-BE4C-B0C2591515B4}"/>
    <dgm:cxn modelId="{BA7A8DA0-FCA5-4239-A055-23D75195BCF1}" srcId="{F0EA5436-0A2A-4C3C-8A9D-4D2A9383B43A}" destId="{5F186A26-D9B9-4636-BCAC-E6445ABD1299}" srcOrd="0" destOrd="0" parTransId="{B943071F-2035-48B5-A93A-29189C33956B}" sibTransId="{41E26D51-9188-4713-AC3B-35620AA5FE89}"/>
    <dgm:cxn modelId="{A082B76C-8626-4AD6-84CD-6C552143A28D}" srcId="{FE7EBAB2-041E-48BA-8CB8-18B9228F9C4B}" destId="{2124234E-B814-44ED-BC14-13E6994574F1}" srcOrd="0" destOrd="0" parTransId="{94B380CA-81A7-4C01-90F3-2E281449C5EE}" sibTransId="{238E0332-E54D-49B6-B3D2-9C7690003B32}"/>
    <dgm:cxn modelId="{45A9DCD9-FEC7-4F8F-A1B9-740D005860D8}" type="presOf" srcId="{BBEF6137-A0BB-4961-A652-310ED5757E11}" destId="{54E8E0B9-5386-48E2-9C8F-DED502E6C916}" srcOrd="0" destOrd="0" presId="urn:microsoft.com/office/officeart/2005/8/layout/lProcess3"/>
    <dgm:cxn modelId="{31079C71-6495-497B-8DC7-F8732CF94DBC}" srcId="{FE7EBAB2-041E-48BA-8CB8-18B9228F9C4B}" destId="{AA9D7D6A-ADF4-41C6-A718-A610AB8D63FA}" srcOrd="1" destOrd="0" parTransId="{9F3923A6-E4FB-42C2-A49D-43D908E5E5F6}" sibTransId="{FF179D0A-46C4-49FB-BE1A-ABB6A694C872}"/>
    <dgm:cxn modelId="{1C8488A6-757A-4210-8B93-5B52F535A388}" srcId="{71276233-A147-4EAB-BE32-9564E0BC5775}" destId="{DB02FD48-9359-46B5-83D6-3B7443EA65C9}" srcOrd="0" destOrd="0" parTransId="{52A0F5C4-0502-49EB-BE5E-47D82A514049}" sibTransId="{904CC364-3001-49AD-A34E-ABFF46940A24}"/>
    <dgm:cxn modelId="{F7EF567C-C55B-44AB-922B-175014BD793F}" type="presOf" srcId="{F0EA5436-0A2A-4C3C-8A9D-4D2A9383B43A}" destId="{A5788B1B-275D-4612-83BF-C04A24A7B05E}" srcOrd="0" destOrd="0" presId="urn:microsoft.com/office/officeart/2005/8/layout/lProcess3"/>
    <dgm:cxn modelId="{6F730081-2CB9-479E-B045-960C4FFE1857}" type="presOf" srcId="{2124234E-B814-44ED-BC14-13E6994574F1}" destId="{16860CC2-78F7-4EBA-ADF1-97113F6B139A}" srcOrd="0" destOrd="0" presId="urn:microsoft.com/office/officeart/2005/8/layout/lProcess3"/>
    <dgm:cxn modelId="{F2577275-D23D-4982-9156-6233BC527069}" type="presOf" srcId="{DB02FD48-9359-46B5-83D6-3B7443EA65C9}" destId="{39EA8BC0-A38A-4100-974C-B64266A4621C}" srcOrd="0" destOrd="0" presId="urn:microsoft.com/office/officeart/2005/8/layout/lProcess3"/>
    <dgm:cxn modelId="{D5A0478F-AC92-4DD9-8B1F-7666C11D88C6}" srcId="{877FD191-3407-4654-B34F-9AEFFC04ADBA}" destId="{2DB52FA5-46C2-4F6C-B563-8DDE7ED76833}" srcOrd="0" destOrd="0" parTransId="{C0469743-69D7-4E8C-BB6B-072A5479C96E}" sibTransId="{3703F012-AE7A-4ABD-A02D-3B0AC4F9E7F0}"/>
    <dgm:cxn modelId="{5860D703-BFB7-4772-B77C-75649B25562E}" srcId="{877FD191-3407-4654-B34F-9AEFFC04ADBA}" destId="{D309073F-8659-41B8-8E3D-066040F6C45C}" srcOrd="3" destOrd="0" parTransId="{0BDD0EDA-E9E9-4372-B460-024C538FD8CE}" sibTransId="{26CAD44F-7DC5-481E-91BD-BECD40D0A006}"/>
    <dgm:cxn modelId="{20C73519-D857-4964-8D28-2D914B4BA9FA}" srcId="{67458F49-7B93-4358-913F-4A674AADF474}" destId="{FE7EBAB2-041E-48BA-8CB8-18B9228F9C4B}" srcOrd="4" destOrd="0" parTransId="{C77F5336-0C01-4038-A2B0-BCC7400914A4}" sibTransId="{74858592-ABCF-47E2-BDE5-ADDA55159A46}"/>
    <dgm:cxn modelId="{FDBC20ED-3DD3-43F5-93B1-9592A37D981E}" srcId="{67458F49-7B93-4358-913F-4A674AADF474}" destId="{345138DD-B2D4-49C2-892A-3193C767E6ED}" srcOrd="1" destOrd="0" parTransId="{05571922-6855-47E2-A115-A41473DB6C7A}" sibTransId="{A4ADD818-65B5-4FD4-A620-A91F5EBDE307}"/>
    <dgm:cxn modelId="{69F3B59B-157B-400D-8290-1C22B4559A01}" type="presOf" srcId="{71276233-A147-4EAB-BE32-9564E0BC5775}" destId="{CD9EDDD4-CB2E-4EAD-A765-BA0AA2CD3311}" srcOrd="0" destOrd="0" presId="urn:microsoft.com/office/officeart/2005/8/layout/lProcess3"/>
    <dgm:cxn modelId="{6588B2F1-7DBF-4CDC-8893-58D475F5DECE}" type="presOf" srcId="{5F186A26-D9B9-4636-BCAC-E6445ABD1299}" destId="{92356650-EFDB-46B8-A55F-4BC970DE9FBF}" srcOrd="0" destOrd="0" presId="urn:microsoft.com/office/officeart/2005/8/layout/lProcess3"/>
    <dgm:cxn modelId="{8BBF182E-4249-47EF-AD85-E9D2E7792171}" srcId="{F0EA5436-0A2A-4C3C-8A9D-4D2A9383B43A}" destId="{7976DCAF-7399-46CC-B17A-3AD364AFCA92}" srcOrd="1" destOrd="0" parTransId="{10409055-66C9-4E2C-AE14-57B6715EB9AA}" sibTransId="{EC8CF143-1CE8-48E5-8E4B-4E1363ECC4FF}"/>
    <dgm:cxn modelId="{1F573E6E-1ED5-4C02-BF69-F6EB05FCF0EF}" type="presOf" srcId="{4C0760F7-9888-4C51-8B68-C6E44E98DB1D}" destId="{0E4CFAAE-D4E1-48B1-8E32-B562D86CC779}" srcOrd="0" destOrd="0" presId="urn:microsoft.com/office/officeart/2005/8/layout/lProcess3"/>
    <dgm:cxn modelId="{B2CFFB83-5C5E-499A-9D5C-81727B3DF475}" type="presOf" srcId="{F5EABC6F-353F-4B97-A6D0-04B7AEE7F9D7}" destId="{65BD8FE4-4AE2-4B8C-ADE5-5B3AEE318590}" srcOrd="0" destOrd="0" presId="urn:microsoft.com/office/officeart/2005/8/layout/lProcess3"/>
    <dgm:cxn modelId="{1CA61F5F-4399-4A80-897B-1C169F2C4506}" type="presOf" srcId="{AA9D7D6A-ADF4-41C6-A718-A610AB8D63FA}" destId="{EE32003B-26D8-4B29-996E-62ED651D79A0}" srcOrd="0" destOrd="0" presId="urn:microsoft.com/office/officeart/2005/8/layout/lProcess3"/>
    <dgm:cxn modelId="{578DCDA1-891E-4196-828E-D11021F59532}" type="presOf" srcId="{347D18F9-6854-4E4D-B019-CCB8FAD55D11}" destId="{0ED5D04C-6DB3-4BF6-AC42-434BEB758DA8}" srcOrd="0" destOrd="0" presId="urn:microsoft.com/office/officeart/2005/8/layout/lProcess3"/>
    <dgm:cxn modelId="{CE683806-6CB5-4C7A-AD2C-25704A116CCD}" type="presOf" srcId="{9791B34F-47A9-4E19-86C4-F719AD5E2148}" destId="{046AC440-FCF8-4C51-95FE-4C2AE3B0D4A5}" srcOrd="0" destOrd="0" presId="urn:microsoft.com/office/officeart/2005/8/layout/lProcess3"/>
    <dgm:cxn modelId="{94BD0576-67E9-4C6F-961B-D872154D9E84}" type="presOf" srcId="{345138DD-B2D4-49C2-892A-3193C767E6ED}" destId="{88A62E44-2E8B-4A48-BA83-E2D5E9D60105}" srcOrd="0" destOrd="0" presId="urn:microsoft.com/office/officeart/2005/8/layout/lProcess3"/>
    <dgm:cxn modelId="{82279611-2FFF-4592-A7B4-D2FD6B0FD796}" type="presOf" srcId="{F629D985-617F-40F2-AD1B-1E62B9B6E694}" destId="{91703411-AC24-4A1E-8E3F-4E2E495524A2}" srcOrd="0" destOrd="0" presId="urn:microsoft.com/office/officeart/2005/8/layout/lProcess3"/>
    <dgm:cxn modelId="{32016FFA-DE9F-4BFF-B109-445B30FF1927}" srcId="{877FD191-3407-4654-B34F-9AEFFC04ADBA}" destId="{F629D985-617F-40F2-AD1B-1E62B9B6E694}" srcOrd="2" destOrd="0" parTransId="{0AD1F344-CB18-4787-AF30-9C6837AA70C7}" sibTransId="{BCB0725E-0659-41BC-A69A-FBE0AE5F13FB}"/>
    <dgm:cxn modelId="{A053C1F6-B946-445B-A3A0-59637F37B039}" type="presOf" srcId="{FE7EBAB2-041E-48BA-8CB8-18B9228F9C4B}" destId="{98F62C65-217D-450D-878B-A15A4318DF79}" srcOrd="0" destOrd="0" presId="urn:microsoft.com/office/officeart/2005/8/layout/lProcess3"/>
    <dgm:cxn modelId="{2A35AA67-D3EA-47AB-A99C-F56A91C69FBE}" type="presOf" srcId="{D309073F-8659-41B8-8E3D-066040F6C45C}" destId="{75DD8267-0672-4B54-ACC0-6365CD9224B1}" srcOrd="0" destOrd="0" presId="urn:microsoft.com/office/officeart/2005/8/layout/lProcess3"/>
    <dgm:cxn modelId="{E268EB61-EC64-4001-AC5F-FEBD0BA4DBA1}" srcId="{F0EA5436-0A2A-4C3C-8A9D-4D2A9383B43A}" destId="{347D18F9-6854-4E4D-B019-CCB8FAD55D11}" srcOrd="2" destOrd="0" parTransId="{2F2E5291-5E8C-4C96-B624-84360B5F4E19}" sibTransId="{1FC55EA8-D67C-4696-8983-D2D0EE40E418}"/>
    <dgm:cxn modelId="{17417BBB-A8B8-43A1-8402-5528FF1E7439}" srcId="{345138DD-B2D4-49C2-892A-3193C767E6ED}" destId="{11E4466A-D9FA-4092-A6B1-1921EDE14DAD}" srcOrd="1" destOrd="0" parTransId="{BCD615EF-9178-45ED-B2E4-3B9EB644FC4B}" sibTransId="{9B09BF09-143A-4F2E-8DDC-226291A14273}"/>
    <dgm:cxn modelId="{0160A207-0840-462A-896C-DCC36C464DAF}" srcId="{345138DD-B2D4-49C2-892A-3193C767E6ED}" destId="{9791B34F-47A9-4E19-86C4-F719AD5E2148}" srcOrd="0" destOrd="0" parTransId="{FA1CFE79-BF88-4F8D-BB2D-733958FFD4E1}" sibTransId="{2D0FC4A5-A7EB-448D-96BE-278C1B52F83C}"/>
    <dgm:cxn modelId="{C1B4D0C5-A9A2-443F-B501-30221DECE174}" srcId="{345138DD-B2D4-49C2-892A-3193C767E6ED}" destId="{D1945358-7B7D-4317-99D4-E67C3128E0E5}" srcOrd="2" destOrd="0" parTransId="{1E3D9F26-A0C5-4151-99FF-003DD3376143}" sibTransId="{0A36E8B2-2347-43BA-91E5-04C263587E54}"/>
    <dgm:cxn modelId="{B58F9A74-48CA-46D3-8153-731936726F35}" type="presOf" srcId="{D1945358-7B7D-4317-99D4-E67C3128E0E5}" destId="{66ED442A-35A4-4E03-9B0D-173A7AF381C9}" srcOrd="0" destOrd="0" presId="urn:microsoft.com/office/officeart/2005/8/layout/lProcess3"/>
    <dgm:cxn modelId="{D0129E8B-0273-47A8-94B7-D9DFBD652273}" type="presOf" srcId="{11E4466A-D9FA-4092-A6B1-1921EDE14DAD}" destId="{019DF3CB-C9EC-4197-BD50-D8BB373EE547}" srcOrd="0" destOrd="0" presId="urn:microsoft.com/office/officeart/2005/8/layout/lProcess3"/>
    <dgm:cxn modelId="{8E9D2201-D079-46AE-B5AF-AFD349C08C47}" type="presOf" srcId="{67458F49-7B93-4358-913F-4A674AADF474}" destId="{188FD2F8-0249-436B-9A38-88D5CB161B01}" srcOrd="0" destOrd="0" presId="urn:microsoft.com/office/officeart/2005/8/layout/lProcess3"/>
    <dgm:cxn modelId="{E85424A9-2BF4-4AD3-BF1C-79A2E3E06D94}" type="presOf" srcId="{40A4EDD8-B134-4ED1-BB0E-E453F2F6CF64}" destId="{88E9B00B-2D0A-4F64-BCF0-A11B8F287EF0}" srcOrd="0" destOrd="0" presId="urn:microsoft.com/office/officeart/2005/8/layout/lProcess3"/>
    <dgm:cxn modelId="{38C74F20-170A-4269-A73F-10FAA36DC366}" type="presOf" srcId="{2DB52FA5-46C2-4F6C-B563-8DDE7ED76833}" destId="{77A4EB62-C957-40BE-895C-E803F062B66B}" srcOrd="0" destOrd="0" presId="urn:microsoft.com/office/officeart/2005/8/layout/lProcess3"/>
    <dgm:cxn modelId="{76A8C4E0-A3BB-4FE8-851A-C65713425810}" type="presOf" srcId="{656DDD3D-DF7E-4049-8E32-0640FC461E5B}" destId="{9E56EBB9-AF70-4F63-9879-BE1A6BBCD166}" srcOrd="0" destOrd="0" presId="urn:microsoft.com/office/officeart/2005/8/layout/lProcess3"/>
    <dgm:cxn modelId="{A3FEA6CA-3AAF-43B9-8525-08EECFD700FC}" type="presOf" srcId="{7976DCAF-7399-46CC-B17A-3AD364AFCA92}" destId="{24C89EBE-2CE2-435F-997E-538C83D1B385}" srcOrd="0" destOrd="0" presId="urn:microsoft.com/office/officeart/2005/8/layout/lProcess3"/>
    <dgm:cxn modelId="{E07FF42B-294E-46AC-B2E7-43E7B818C116}" srcId="{67458F49-7B93-4358-913F-4A674AADF474}" destId="{877FD191-3407-4654-B34F-9AEFFC04ADBA}" srcOrd="2" destOrd="0" parTransId="{A76B4F9A-E8D4-4CFE-BC06-265B239304DC}" sibTransId="{788A1AFB-0DB9-4DEB-AA50-659A8C5184CE}"/>
    <dgm:cxn modelId="{AB01AB76-C321-4A56-860B-5F5CFC101B7C}" srcId="{345138DD-B2D4-49C2-892A-3193C767E6ED}" destId="{40A4EDD8-B134-4ED1-BB0E-E453F2F6CF64}" srcOrd="3" destOrd="0" parTransId="{49C0979F-FFA9-458F-A56C-2E4C01930A0D}" sibTransId="{11050BC0-59DD-47EB-8C48-AF9003A5E30A}"/>
    <dgm:cxn modelId="{C97EEF91-5DE4-47E3-8146-560C3B350D7B}" srcId="{877FD191-3407-4654-B34F-9AEFFC04ADBA}" destId="{BBEF6137-A0BB-4961-A652-310ED5757E11}" srcOrd="5" destOrd="0" parTransId="{6AFAB9F9-1CAD-4C4C-8FD2-327E6D07577A}" sibTransId="{1B698D65-9412-458A-9AFE-93C4E109F897}"/>
    <dgm:cxn modelId="{848FD5AC-550D-433D-A822-4EEADDC87589}" srcId="{67458F49-7B93-4358-913F-4A674AADF474}" destId="{F0EA5436-0A2A-4C3C-8A9D-4D2A9383B43A}" srcOrd="0" destOrd="0" parTransId="{B279AE69-03BD-462F-B5F2-A864CC6E92D1}" sibTransId="{BC164A88-E75B-4F9A-B2E5-84936746E40C}"/>
    <dgm:cxn modelId="{BA8C20D4-2C35-441A-BAE0-1D2FC721BE19}" srcId="{FE7EBAB2-041E-48BA-8CB8-18B9228F9C4B}" destId="{4C0760F7-9888-4C51-8B68-C6E44E98DB1D}" srcOrd="2" destOrd="0" parTransId="{9CE80311-C823-4D03-ACE7-24B61E5ACC81}" sibTransId="{13EBD191-BA8D-4ADE-96FE-74FECB9C4D1D}"/>
    <dgm:cxn modelId="{67B3DB39-5718-42F5-91C7-5816087EEF48}" type="presOf" srcId="{877FD191-3407-4654-B34F-9AEFFC04ADBA}" destId="{27FB09F8-5475-4D55-9ABD-D4B13F0BA557}" srcOrd="0" destOrd="0" presId="urn:microsoft.com/office/officeart/2005/8/layout/lProcess3"/>
    <dgm:cxn modelId="{9F588CC6-E583-4DB1-B9A2-27F87CF9A8B5}" srcId="{877FD191-3407-4654-B34F-9AEFFC04ADBA}" destId="{656DDD3D-DF7E-4049-8E32-0640FC461E5B}" srcOrd="1" destOrd="0" parTransId="{9DB4F3DD-AD26-4214-A188-3B05657D73CF}" sibTransId="{18810334-01BB-4052-B484-6775AC9DD7D0}"/>
    <dgm:cxn modelId="{E80300A3-012C-4A79-BFA4-0EF4524D3EE2}" type="presParOf" srcId="{188FD2F8-0249-436B-9A38-88D5CB161B01}" destId="{DBAB87A9-9724-48E5-BED4-0D05E4B3E600}" srcOrd="0" destOrd="0" presId="urn:microsoft.com/office/officeart/2005/8/layout/lProcess3"/>
    <dgm:cxn modelId="{1F11040F-788E-4BA8-AE43-7F0A77756558}" type="presParOf" srcId="{DBAB87A9-9724-48E5-BED4-0D05E4B3E600}" destId="{A5788B1B-275D-4612-83BF-C04A24A7B05E}" srcOrd="0" destOrd="0" presId="urn:microsoft.com/office/officeart/2005/8/layout/lProcess3"/>
    <dgm:cxn modelId="{A3CF375E-D2FD-4336-9C98-F683FA205294}" type="presParOf" srcId="{DBAB87A9-9724-48E5-BED4-0D05E4B3E600}" destId="{BFBB9BEA-4EB9-4566-82C9-64F0A1C0E6E7}" srcOrd="1" destOrd="0" presId="urn:microsoft.com/office/officeart/2005/8/layout/lProcess3"/>
    <dgm:cxn modelId="{BCDA9729-0E15-4F41-91C4-A966570D14C5}" type="presParOf" srcId="{DBAB87A9-9724-48E5-BED4-0D05E4B3E600}" destId="{92356650-EFDB-46B8-A55F-4BC970DE9FBF}" srcOrd="2" destOrd="0" presId="urn:microsoft.com/office/officeart/2005/8/layout/lProcess3"/>
    <dgm:cxn modelId="{E9CA33A6-F4B4-4936-B78D-62536668F224}" type="presParOf" srcId="{DBAB87A9-9724-48E5-BED4-0D05E4B3E600}" destId="{2AEB7883-3DDA-4407-B97C-7A58D5BDA588}" srcOrd="3" destOrd="0" presId="urn:microsoft.com/office/officeart/2005/8/layout/lProcess3"/>
    <dgm:cxn modelId="{9746DCF2-D6C4-41A8-B65D-2F4B1FBC74AC}" type="presParOf" srcId="{DBAB87A9-9724-48E5-BED4-0D05E4B3E600}" destId="{24C89EBE-2CE2-435F-997E-538C83D1B385}" srcOrd="4" destOrd="0" presId="urn:microsoft.com/office/officeart/2005/8/layout/lProcess3"/>
    <dgm:cxn modelId="{846142BD-9F3B-4365-B8A9-ABFE3C2D13CF}" type="presParOf" srcId="{DBAB87A9-9724-48E5-BED4-0D05E4B3E600}" destId="{45B404DD-CDF5-475A-9276-C551C33B1B3C}" srcOrd="5" destOrd="0" presId="urn:microsoft.com/office/officeart/2005/8/layout/lProcess3"/>
    <dgm:cxn modelId="{D363EB69-C746-449E-A79B-1B6215C6CD6D}" type="presParOf" srcId="{DBAB87A9-9724-48E5-BED4-0D05E4B3E600}" destId="{0ED5D04C-6DB3-4BF6-AC42-434BEB758DA8}" srcOrd="6" destOrd="0" presId="urn:microsoft.com/office/officeart/2005/8/layout/lProcess3"/>
    <dgm:cxn modelId="{6BC4AD17-40E1-479E-9829-1F1EDABAFAD3}" type="presParOf" srcId="{188FD2F8-0249-436B-9A38-88D5CB161B01}" destId="{010DC3A7-670A-44EC-99AE-29EDD3C7C566}" srcOrd="1" destOrd="0" presId="urn:microsoft.com/office/officeart/2005/8/layout/lProcess3"/>
    <dgm:cxn modelId="{98A27C4E-96D0-4084-85A2-0B27D3442B1B}" type="presParOf" srcId="{188FD2F8-0249-436B-9A38-88D5CB161B01}" destId="{FB245E30-602F-48EC-9C98-591E4D314212}" srcOrd="2" destOrd="0" presId="urn:microsoft.com/office/officeart/2005/8/layout/lProcess3"/>
    <dgm:cxn modelId="{008B92FC-CE1B-4598-9BA4-737271B5E8A5}" type="presParOf" srcId="{FB245E30-602F-48EC-9C98-591E4D314212}" destId="{88A62E44-2E8B-4A48-BA83-E2D5E9D60105}" srcOrd="0" destOrd="0" presId="urn:microsoft.com/office/officeart/2005/8/layout/lProcess3"/>
    <dgm:cxn modelId="{E7BF5C60-35FA-4EFD-B151-49BF996EADF0}" type="presParOf" srcId="{FB245E30-602F-48EC-9C98-591E4D314212}" destId="{63650697-2150-479F-92ED-8C40FB397E35}" srcOrd="1" destOrd="0" presId="urn:microsoft.com/office/officeart/2005/8/layout/lProcess3"/>
    <dgm:cxn modelId="{81947A68-11E9-4C61-B689-45210F46A5D1}" type="presParOf" srcId="{FB245E30-602F-48EC-9C98-591E4D314212}" destId="{046AC440-FCF8-4C51-95FE-4C2AE3B0D4A5}" srcOrd="2" destOrd="0" presId="urn:microsoft.com/office/officeart/2005/8/layout/lProcess3"/>
    <dgm:cxn modelId="{90FAFD22-2B95-47F4-9691-816971596AF7}" type="presParOf" srcId="{FB245E30-602F-48EC-9C98-591E4D314212}" destId="{2CE815EB-CC03-48CC-9F03-BDFA5C121C72}" srcOrd="3" destOrd="0" presId="urn:microsoft.com/office/officeart/2005/8/layout/lProcess3"/>
    <dgm:cxn modelId="{43B79BA3-D06B-4A51-B33C-FD246B164544}" type="presParOf" srcId="{FB245E30-602F-48EC-9C98-591E4D314212}" destId="{019DF3CB-C9EC-4197-BD50-D8BB373EE547}" srcOrd="4" destOrd="0" presId="urn:microsoft.com/office/officeart/2005/8/layout/lProcess3"/>
    <dgm:cxn modelId="{8824CC4A-181D-40BD-BAFD-B4A1450FAF56}" type="presParOf" srcId="{FB245E30-602F-48EC-9C98-591E4D314212}" destId="{181F1EEE-D73D-4CB1-9632-35A599229B5D}" srcOrd="5" destOrd="0" presId="urn:microsoft.com/office/officeart/2005/8/layout/lProcess3"/>
    <dgm:cxn modelId="{0620E76B-EA4E-41A3-AA44-EBA42AFCA3E1}" type="presParOf" srcId="{FB245E30-602F-48EC-9C98-591E4D314212}" destId="{66ED442A-35A4-4E03-9B0D-173A7AF381C9}" srcOrd="6" destOrd="0" presId="urn:microsoft.com/office/officeart/2005/8/layout/lProcess3"/>
    <dgm:cxn modelId="{4CFB93FA-BD16-4B3C-B670-1F5E6B945036}" type="presParOf" srcId="{FB245E30-602F-48EC-9C98-591E4D314212}" destId="{F8F24D6A-C38D-468C-9D72-0976A00AC427}" srcOrd="7" destOrd="0" presId="urn:microsoft.com/office/officeart/2005/8/layout/lProcess3"/>
    <dgm:cxn modelId="{751AE062-9E4C-4ED8-971C-73A705B5E844}" type="presParOf" srcId="{FB245E30-602F-48EC-9C98-591E4D314212}" destId="{88E9B00B-2D0A-4F64-BCF0-A11B8F287EF0}" srcOrd="8" destOrd="0" presId="urn:microsoft.com/office/officeart/2005/8/layout/lProcess3"/>
    <dgm:cxn modelId="{B4A8C9DB-5FE2-437D-B7D1-65468E85F19D}" type="presParOf" srcId="{188FD2F8-0249-436B-9A38-88D5CB161B01}" destId="{46ADCF44-FCB8-4934-A2B1-539B7D004588}" srcOrd="3" destOrd="0" presId="urn:microsoft.com/office/officeart/2005/8/layout/lProcess3"/>
    <dgm:cxn modelId="{88AA6F24-E812-48D8-B1F8-DA064334ED3A}" type="presParOf" srcId="{188FD2F8-0249-436B-9A38-88D5CB161B01}" destId="{6E6D826F-A7DF-4295-B04A-C032BCAC14E1}" srcOrd="4" destOrd="0" presId="urn:microsoft.com/office/officeart/2005/8/layout/lProcess3"/>
    <dgm:cxn modelId="{FF8573D7-3F83-4E88-B365-57F3042ECA15}" type="presParOf" srcId="{6E6D826F-A7DF-4295-B04A-C032BCAC14E1}" destId="{27FB09F8-5475-4D55-9ABD-D4B13F0BA557}" srcOrd="0" destOrd="0" presId="urn:microsoft.com/office/officeart/2005/8/layout/lProcess3"/>
    <dgm:cxn modelId="{DED9CB9A-4F96-4837-B786-E9D16E45AF6E}" type="presParOf" srcId="{6E6D826F-A7DF-4295-B04A-C032BCAC14E1}" destId="{5782B712-EA6B-4BF2-B9C6-2AA663AADF2A}" srcOrd="1" destOrd="0" presId="urn:microsoft.com/office/officeart/2005/8/layout/lProcess3"/>
    <dgm:cxn modelId="{8F7FF008-9D1D-47B5-8A4A-B630A7615962}" type="presParOf" srcId="{6E6D826F-A7DF-4295-B04A-C032BCAC14E1}" destId="{77A4EB62-C957-40BE-895C-E803F062B66B}" srcOrd="2" destOrd="0" presId="urn:microsoft.com/office/officeart/2005/8/layout/lProcess3"/>
    <dgm:cxn modelId="{54EAFB4B-F20E-480A-8EFD-2C84C77F8C3B}" type="presParOf" srcId="{6E6D826F-A7DF-4295-B04A-C032BCAC14E1}" destId="{548C5508-9306-4AA7-9010-1DC08654D68B}" srcOrd="3" destOrd="0" presId="urn:microsoft.com/office/officeart/2005/8/layout/lProcess3"/>
    <dgm:cxn modelId="{DB4E844C-A44B-46E6-84C4-C32AA0912043}" type="presParOf" srcId="{6E6D826F-A7DF-4295-B04A-C032BCAC14E1}" destId="{9E56EBB9-AF70-4F63-9879-BE1A6BBCD166}" srcOrd="4" destOrd="0" presId="urn:microsoft.com/office/officeart/2005/8/layout/lProcess3"/>
    <dgm:cxn modelId="{D68F4C71-D996-418F-ADB7-1F0F76CF306C}" type="presParOf" srcId="{6E6D826F-A7DF-4295-B04A-C032BCAC14E1}" destId="{6B198378-6248-4581-B70B-0F5D049F4D1E}" srcOrd="5" destOrd="0" presId="urn:microsoft.com/office/officeart/2005/8/layout/lProcess3"/>
    <dgm:cxn modelId="{6ACA4023-6E9D-45C7-8152-AEFB27DCB076}" type="presParOf" srcId="{6E6D826F-A7DF-4295-B04A-C032BCAC14E1}" destId="{91703411-AC24-4A1E-8E3F-4E2E495524A2}" srcOrd="6" destOrd="0" presId="urn:microsoft.com/office/officeart/2005/8/layout/lProcess3"/>
    <dgm:cxn modelId="{C1A712CD-B2F7-44C5-B9A4-86B51DAB4317}" type="presParOf" srcId="{6E6D826F-A7DF-4295-B04A-C032BCAC14E1}" destId="{0E672B08-556D-4DB8-A195-E8468BF624AD}" srcOrd="7" destOrd="0" presId="urn:microsoft.com/office/officeart/2005/8/layout/lProcess3"/>
    <dgm:cxn modelId="{FF99AA6E-4522-450E-927D-8BB56BB32325}" type="presParOf" srcId="{6E6D826F-A7DF-4295-B04A-C032BCAC14E1}" destId="{75DD8267-0672-4B54-ACC0-6365CD9224B1}" srcOrd="8" destOrd="0" presId="urn:microsoft.com/office/officeart/2005/8/layout/lProcess3"/>
    <dgm:cxn modelId="{9ECEA97C-3F6B-49C6-9D6A-4D2006F6ADD5}" type="presParOf" srcId="{6E6D826F-A7DF-4295-B04A-C032BCAC14E1}" destId="{D3071980-97DC-4C6E-B1EC-25B13081E372}" srcOrd="9" destOrd="0" presId="urn:microsoft.com/office/officeart/2005/8/layout/lProcess3"/>
    <dgm:cxn modelId="{EA4AA364-E39B-4EA7-8A94-FBB223B97DDC}" type="presParOf" srcId="{6E6D826F-A7DF-4295-B04A-C032BCAC14E1}" destId="{65BD8FE4-4AE2-4B8C-ADE5-5B3AEE318590}" srcOrd="10" destOrd="0" presId="urn:microsoft.com/office/officeart/2005/8/layout/lProcess3"/>
    <dgm:cxn modelId="{03D4CD17-F8F7-4463-B69A-08319A3D058A}" type="presParOf" srcId="{6E6D826F-A7DF-4295-B04A-C032BCAC14E1}" destId="{9E8EF9C4-4878-4558-B9B9-4D0D32B2C6B8}" srcOrd="11" destOrd="0" presId="urn:microsoft.com/office/officeart/2005/8/layout/lProcess3"/>
    <dgm:cxn modelId="{D6B8B0AB-B7CF-4B9A-A23F-B82218D79718}" type="presParOf" srcId="{6E6D826F-A7DF-4295-B04A-C032BCAC14E1}" destId="{54E8E0B9-5386-48E2-9C8F-DED502E6C916}" srcOrd="12" destOrd="0" presId="urn:microsoft.com/office/officeart/2005/8/layout/lProcess3"/>
    <dgm:cxn modelId="{00DC62E0-04FE-4424-A70C-52D7D5F1B026}" type="presParOf" srcId="{188FD2F8-0249-436B-9A38-88D5CB161B01}" destId="{53347C78-CC43-48FF-8F01-AED27238D6C5}" srcOrd="5" destOrd="0" presId="urn:microsoft.com/office/officeart/2005/8/layout/lProcess3"/>
    <dgm:cxn modelId="{DE219E8A-47C8-4612-96AD-3C26B954D48C}" type="presParOf" srcId="{188FD2F8-0249-436B-9A38-88D5CB161B01}" destId="{86D82AD8-BAFA-4477-ADAF-605844DE8876}" srcOrd="6" destOrd="0" presId="urn:microsoft.com/office/officeart/2005/8/layout/lProcess3"/>
    <dgm:cxn modelId="{945FEA51-539C-4C0E-9878-02A963B280FA}" type="presParOf" srcId="{86D82AD8-BAFA-4477-ADAF-605844DE8876}" destId="{CD9EDDD4-CB2E-4EAD-A765-BA0AA2CD3311}" srcOrd="0" destOrd="0" presId="urn:microsoft.com/office/officeart/2005/8/layout/lProcess3"/>
    <dgm:cxn modelId="{C8AB9B59-83FD-49F8-89E6-925E572C6B23}" type="presParOf" srcId="{86D82AD8-BAFA-4477-ADAF-605844DE8876}" destId="{8D8FC3EA-DED4-4933-8EA4-9B784B4373FC}" srcOrd="1" destOrd="0" presId="urn:microsoft.com/office/officeart/2005/8/layout/lProcess3"/>
    <dgm:cxn modelId="{5515B440-D5A8-4B10-80A2-E697B45F5598}" type="presParOf" srcId="{86D82AD8-BAFA-4477-ADAF-605844DE8876}" destId="{39EA8BC0-A38A-4100-974C-B64266A4621C}" srcOrd="2" destOrd="0" presId="urn:microsoft.com/office/officeart/2005/8/layout/lProcess3"/>
    <dgm:cxn modelId="{3A5EC0AB-894E-433B-BC6D-D3777F120694}" type="presParOf" srcId="{188FD2F8-0249-436B-9A38-88D5CB161B01}" destId="{258D89F1-3F89-4CC4-9290-9490F575A8B8}" srcOrd="7" destOrd="0" presId="urn:microsoft.com/office/officeart/2005/8/layout/lProcess3"/>
    <dgm:cxn modelId="{EFD61E61-A63E-4B76-992E-E21FD346EAC4}" type="presParOf" srcId="{188FD2F8-0249-436B-9A38-88D5CB161B01}" destId="{57164BC0-F29C-4EB9-8B55-2F32CE6D4195}" srcOrd="8" destOrd="0" presId="urn:microsoft.com/office/officeart/2005/8/layout/lProcess3"/>
    <dgm:cxn modelId="{63516EED-1EB6-47A7-88B1-A5B1B8DDEA89}" type="presParOf" srcId="{57164BC0-F29C-4EB9-8B55-2F32CE6D4195}" destId="{98F62C65-217D-450D-878B-A15A4318DF79}" srcOrd="0" destOrd="0" presId="urn:microsoft.com/office/officeart/2005/8/layout/lProcess3"/>
    <dgm:cxn modelId="{1521B89F-3E80-4C6B-A357-474F71AE9323}" type="presParOf" srcId="{57164BC0-F29C-4EB9-8B55-2F32CE6D4195}" destId="{82F7397F-C644-4BEE-9740-5C0E7DFF11EB}" srcOrd="1" destOrd="0" presId="urn:microsoft.com/office/officeart/2005/8/layout/lProcess3"/>
    <dgm:cxn modelId="{84AA5173-E869-46D4-A827-2D5AB46F683D}" type="presParOf" srcId="{57164BC0-F29C-4EB9-8B55-2F32CE6D4195}" destId="{16860CC2-78F7-4EBA-ADF1-97113F6B139A}" srcOrd="2" destOrd="0" presId="urn:microsoft.com/office/officeart/2005/8/layout/lProcess3"/>
    <dgm:cxn modelId="{4A25B179-369E-44B7-A5EC-F70DA8D4B5BD}" type="presParOf" srcId="{57164BC0-F29C-4EB9-8B55-2F32CE6D4195}" destId="{501073C7-E6B8-4D92-889C-0B0E89DCA644}" srcOrd="3" destOrd="0" presId="urn:microsoft.com/office/officeart/2005/8/layout/lProcess3"/>
    <dgm:cxn modelId="{3E3760D9-469B-42F4-BC03-243A200A6940}" type="presParOf" srcId="{57164BC0-F29C-4EB9-8B55-2F32CE6D4195}" destId="{EE32003B-26D8-4B29-996E-62ED651D79A0}" srcOrd="4" destOrd="0" presId="urn:microsoft.com/office/officeart/2005/8/layout/lProcess3"/>
    <dgm:cxn modelId="{5DE4AC52-D8DB-456A-8E94-0BFBF108BFE8}" type="presParOf" srcId="{57164BC0-F29C-4EB9-8B55-2F32CE6D4195}" destId="{C7F5FD8A-966F-4699-853B-C4B51F560548}" srcOrd="5" destOrd="0" presId="urn:microsoft.com/office/officeart/2005/8/layout/lProcess3"/>
    <dgm:cxn modelId="{F3B40285-E215-4B4E-8A03-A0653E7E3974}" type="presParOf" srcId="{57164BC0-F29C-4EB9-8B55-2F32CE6D4195}" destId="{0E4CFAAE-D4E1-48B1-8E32-B562D86CC779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88B1B-275D-4612-83BF-C04A24A7B05E}">
      <dsp:nvSpPr>
        <dsp:cNvPr id="0" name=""/>
        <dsp:cNvSpPr/>
      </dsp:nvSpPr>
      <dsp:spPr>
        <a:xfrm>
          <a:off x="1996" y="426195"/>
          <a:ext cx="1561132" cy="6244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Upload Command</a:t>
          </a:r>
          <a:endParaRPr lang="en-US" sz="1300" kern="1200" dirty="0"/>
        </a:p>
      </dsp:txBody>
      <dsp:txXfrm>
        <a:off x="314223" y="426195"/>
        <a:ext cx="936679" cy="624453"/>
      </dsp:txXfrm>
    </dsp:sp>
    <dsp:sp modelId="{92356650-EFDB-46B8-A55F-4BC970DE9FBF}">
      <dsp:nvSpPr>
        <dsp:cNvPr id="0" name=""/>
        <dsp:cNvSpPr/>
      </dsp:nvSpPr>
      <dsp:spPr>
        <a:xfrm>
          <a:off x="1360181" y="479274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Preprocessor</a:t>
          </a:r>
          <a:endParaRPr lang="en-US" sz="900" kern="1200" dirty="0"/>
        </a:p>
      </dsp:txBody>
      <dsp:txXfrm>
        <a:off x="1619329" y="479274"/>
        <a:ext cx="777444" cy="518296"/>
      </dsp:txXfrm>
    </dsp:sp>
    <dsp:sp modelId="{24C89EBE-2CE2-435F-997E-538C83D1B385}">
      <dsp:nvSpPr>
        <dsp:cNvPr id="0" name=""/>
        <dsp:cNvSpPr/>
      </dsp:nvSpPr>
      <dsp:spPr>
        <a:xfrm>
          <a:off x="2474517" y="479274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066481"/>
            <a:satOff val="1216"/>
            <a:lumOff val="83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066481"/>
              <a:satOff val="1216"/>
              <a:lumOff val="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File Converter</a:t>
          </a:r>
          <a:endParaRPr lang="en-US" sz="900" kern="1200" dirty="0"/>
        </a:p>
      </dsp:txBody>
      <dsp:txXfrm>
        <a:off x="2733665" y="479274"/>
        <a:ext cx="777444" cy="518296"/>
      </dsp:txXfrm>
    </dsp:sp>
    <dsp:sp modelId="{0ED5D04C-6DB3-4BF6-AC42-434BEB758DA8}">
      <dsp:nvSpPr>
        <dsp:cNvPr id="0" name=""/>
        <dsp:cNvSpPr/>
      </dsp:nvSpPr>
      <dsp:spPr>
        <a:xfrm>
          <a:off x="3588854" y="479274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2132961"/>
            <a:satOff val="2432"/>
            <a:lumOff val="166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2132961"/>
              <a:satOff val="2432"/>
              <a:lumOff val="1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Postprocessor</a:t>
          </a:r>
          <a:endParaRPr lang="en-US" sz="900" kern="1200" dirty="0"/>
        </a:p>
      </dsp:txBody>
      <dsp:txXfrm>
        <a:off x="3848002" y="479274"/>
        <a:ext cx="777444" cy="518296"/>
      </dsp:txXfrm>
    </dsp:sp>
    <dsp:sp modelId="{88A62E44-2E8B-4A48-BA83-E2D5E9D60105}">
      <dsp:nvSpPr>
        <dsp:cNvPr id="0" name=""/>
        <dsp:cNvSpPr/>
      </dsp:nvSpPr>
      <dsp:spPr>
        <a:xfrm>
          <a:off x="1996" y="1138072"/>
          <a:ext cx="1561132" cy="624453"/>
        </a:xfrm>
        <a:prstGeom prst="chevron">
          <a:avLst/>
        </a:prstGeom>
        <a:solidFill>
          <a:schemeClr val="accent3">
            <a:hueOff val="-4134818"/>
            <a:satOff val="6705"/>
            <a:lumOff val="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Validation Command</a:t>
          </a:r>
          <a:endParaRPr lang="en-US" sz="1300" kern="1200" dirty="0"/>
        </a:p>
      </dsp:txBody>
      <dsp:txXfrm>
        <a:off x="314223" y="1138072"/>
        <a:ext cx="936679" cy="624453"/>
      </dsp:txXfrm>
    </dsp:sp>
    <dsp:sp modelId="{046AC440-FCF8-4C51-95FE-4C2AE3B0D4A5}">
      <dsp:nvSpPr>
        <dsp:cNvPr id="0" name=""/>
        <dsp:cNvSpPr/>
      </dsp:nvSpPr>
      <dsp:spPr>
        <a:xfrm>
          <a:off x="1360181" y="1191150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3199442"/>
            <a:satOff val="3647"/>
            <a:lumOff val="249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3199442"/>
              <a:satOff val="3647"/>
              <a:lumOff val="2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Preprocessor</a:t>
          </a:r>
          <a:endParaRPr lang="en-US" sz="900" kern="1200" dirty="0"/>
        </a:p>
      </dsp:txBody>
      <dsp:txXfrm>
        <a:off x="1619329" y="1191150"/>
        <a:ext cx="777444" cy="518296"/>
      </dsp:txXfrm>
    </dsp:sp>
    <dsp:sp modelId="{019DF3CB-C9EC-4197-BD50-D8BB373EE547}">
      <dsp:nvSpPr>
        <dsp:cNvPr id="0" name=""/>
        <dsp:cNvSpPr/>
      </dsp:nvSpPr>
      <dsp:spPr>
        <a:xfrm>
          <a:off x="2474517" y="1191150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4265923"/>
            <a:satOff val="4863"/>
            <a:lumOff val="332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4265923"/>
              <a:satOff val="4863"/>
              <a:lumOff val="3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Validator</a:t>
          </a:r>
          <a:endParaRPr lang="en-US" sz="900" kern="1200" dirty="0"/>
        </a:p>
      </dsp:txBody>
      <dsp:txXfrm>
        <a:off x="2733665" y="1191150"/>
        <a:ext cx="777444" cy="518296"/>
      </dsp:txXfrm>
    </dsp:sp>
    <dsp:sp modelId="{66ED442A-35A4-4E03-9B0D-173A7AF381C9}">
      <dsp:nvSpPr>
        <dsp:cNvPr id="0" name=""/>
        <dsp:cNvSpPr/>
      </dsp:nvSpPr>
      <dsp:spPr>
        <a:xfrm>
          <a:off x="3588854" y="1191150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5332403"/>
            <a:satOff val="6079"/>
            <a:lumOff val="41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5332403"/>
              <a:satOff val="6079"/>
              <a:lumOff val="4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Loader</a:t>
          </a:r>
          <a:endParaRPr lang="en-US" sz="900" kern="1200" dirty="0"/>
        </a:p>
      </dsp:txBody>
      <dsp:txXfrm>
        <a:off x="3848002" y="1191150"/>
        <a:ext cx="777444" cy="518296"/>
      </dsp:txXfrm>
    </dsp:sp>
    <dsp:sp modelId="{88E9B00B-2D0A-4F64-BCF0-A11B8F287EF0}">
      <dsp:nvSpPr>
        <dsp:cNvPr id="0" name=""/>
        <dsp:cNvSpPr/>
      </dsp:nvSpPr>
      <dsp:spPr>
        <a:xfrm>
          <a:off x="4703190" y="1191150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6398884"/>
            <a:satOff val="7295"/>
            <a:lumOff val="498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6398884"/>
              <a:satOff val="7295"/>
              <a:lumOff val="4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Postprocessor</a:t>
          </a:r>
          <a:endParaRPr lang="en-US" sz="900" kern="1200" dirty="0"/>
        </a:p>
      </dsp:txBody>
      <dsp:txXfrm>
        <a:off x="4962338" y="1191150"/>
        <a:ext cx="777444" cy="518296"/>
      </dsp:txXfrm>
    </dsp:sp>
    <dsp:sp modelId="{27FB09F8-5475-4D55-9ABD-D4B13F0BA557}">
      <dsp:nvSpPr>
        <dsp:cNvPr id="0" name=""/>
        <dsp:cNvSpPr/>
      </dsp:nvSpPr>
      <dsp:spPr>
        <a:xfrm>
          <a:off x="1996" y="1849948"/>
          <a:ext cx="1561132" cy="624453"/>
        </a:xfrm>
        <a:prstGeom prst="chevron">
          <a:avLst/>
        </a:prstGeom>
        <a:solidFill>
          <a:schemeClr val="accent3">
            <a:hueOff val="-8269636"/>
            <a:satOff val="13411"/>
            <a:lumOff val="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Initiation Command</a:t>
          </a:r>
          <a:endParaRPr lang="en-US" sz="1300" kern="1200" dirty="0"/>
        </a:p>
      </dsp:txBody>
      <dsp:txXfrm>
        <a:off x="314223" y="1849948"/>
        <a:ext cx="936679" cy="624453"/>
      </dsp:txXfrm>
    </dsp:sp>
    <dsp:sp modelId="{77A4EB62-C957-40BE-895C-E803F062B66B}">
      <dsp:nvSpPr>
        <dsp:cNvPr id="0" name=""/>
        <dsp:cNvSpPr/>
      </dsp:nvSpPr>
      <dsp:spPr>
        <a:xfrm>
          <a:off x="1360181" y="1903026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7465365"/>
            <a:satOff val="8510"/>
            <a:lumOff val="581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7465365"/>
              <a:satOff val="8510"/>
              <a:lumOff val="5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Preprocessor</a:t>
          </a:r>
          <a:endParaRPr lang="en-US" sz="900" kern="1200" dirty="0"/>
        </a:p>
      </dsp:txBody>
      <dsp:txXfrm>
        <a:off x="1619329" y="1903026"/>
        <a:ext cx="777444" cy="518296"/>
      </dsp:txXfrm>
    </dsp:sp>
    <dsp:sp modelId="{9E56EBB9-AF70-4F63-9879-BE1A6BBCD166}">
      <dsp:nvSpPr>
        <dsp:cNvPr id="0" name=""/>
        <dsp:cNvSpPr/>
      </dsp:nvSpPr>
      <dsp:spPr>
        <a:xfrm>
          <a:off x="2474517" y="1903026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8531845"/>
            <a:satOff val="9726"/>
            <a:lumOff val="664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8531845"/>
              <a:satOff val="9726"/>
              <a:lumOff val="6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Enricher</a:t>
          </a:r>
          <a:endParaRPr lang="en-US" sz="900" kern="1200" dirty="0"/>
        </a:p>
      </dsp:txBody>
      <dsp:txXfrm>
        <a:off x="2733665" y="1903026"/>
        <a:ext cx="777444" cy="518296"/>
      </dsp:txXfrm>
    </dsp:sp>
    <dsp:sp modelId="{91703411-AC24-4A1E-8E3F-4E2E495524A2}">
      <dsp:nvSpPr>
        <dsp:cNvPr id="0" name=""/>
        <dsp:cNvSpPr/>
      </dsp:nvSpPr>
      <dsp:spPr>
        <a:xfrm>
          <a:off x="3588854" y="1903026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9598326"/>
            <a:satOff val="10942"/>
            <a:lumOff val="746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9598326"/>
              <a:satOff val="10942"/>
              <a:lumOff val="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Transformer</a:t>
          </a:r>
          <a:endParaRPr lang="en-US" sz="900" kern="1200" dirty="0"/>
        </a:p>
      </dsp:txBody>
      <dsp:txXfrm>
        <a:off x="3848002" y="1903026"/>
        <a:ext cx="777444" cy="518296"/>
      </dsp:txXfrm>
    </dsp:sp>
    <dsp:sp modelId="{75DD8267-0672-4B54-ACC0-6365CD9224B1}">
      <dsp:nvSpPr>
        <dsp:cNvPr id="0" name=""/>
        <dsp:cNvSpPr/>
      </dsp:nvSpPr>
      <dsp:spPr>
        <a:xfrm>
          <a:off x="4703190" y="1903026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0664806"/>
            <a:satOff val="12158"/>
            <a:lumOff val="829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0664806"/>
              <a:satOff val="12158"/>
              <a:lumOff val="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Aggregator</a:t>
          </a:r>
          <a:endParaRPr lang="en-US" sz="900" kern="1200" dirty="0"/>
        </a:p>
      </dsp:txBody>
      <dsp:txXfrm>
        <a:off x="4962338" y="1903026"/>
        <a:ext cx="777444" cy="518296"/>
      </dsp:txXfrm>
    </dsp:sp>
    <dsp:sp modelId="{65BD8FE4-4AE2-4B8C-ADE5-5B3AEE318590}">
      <dsp:nvSpPr>
        <dsp:cNvPr id="0" name=""/>
        <dsp:cNvSpPr/>
      </dsp:nvSpPr>
      <dsp:spPr>
        <a:xfrm>
          <a:off x="5817527" y="1903026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1731287"/>
            <a:satOff val="13373"/>
            <a:lumOff val="912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1731287"/>
              <a:satOff val="13373"/>
              <a:lumOff val="9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Loader</a:t>
          </a:r>
          <a:endParaRPr lang="en-US" sz="900" kern="1200" dirty="0"/>
        </a:p>
      </dsp:txBody>
      <dsp:txXfrm>
        <a:off x="6076675" y="1903026"/>
        <a:ext cx="777444" cy="518296"/>
      </dsp:txXfrm>
    </dsp:sp>
    <dsp:sp modelId="{54E8E0B9-5386-48E2-9C8F-DED502E6C916}">
      <dsp:nvSpPr>
        <dsp:cNvPr id="0" name=""/>
        <dsp:cNvSpPr/>
      </dsp:nvSpPr>
      <dsp:spPr>
        <a:xfrm>
          <a:off x="6931863" y="1903026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2797768"/>
            <a:satOff val="14589"/>
            <a:lumOff val="9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2797768"/>
              <a:satOff val="14589"/>
              <a:lumOff val="9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Postprocessor</a:t>
          </a:r>
          <a:endParaRPr lang="en-US" sz="900" kern="1200" dirty="0"/>
        </a:p>
      </dsp:txBody>
      <dsp:txXfrm>
        <a:off x="7191011" y="1903026"/>
        <a:ext cx="777444" cy="518296"/>
      </dsp:txXfrm>
    </dsp:sp>
    <dsp:sp modelId="{CD9EDDD4-CB2E-4EAD-A765-BA0AA2CD3311}">
      <dsp:nvSpPr>
        <dsp:cNvPr id="0" name=""/>
        <dsp:cNvSpPr/>
      </dsp:nvSpPr>
      <dsp:spPr>
        <a:xfrm>
          <a:off x="1996" y="2561824"/>
          <a:ext cx="1561132" cy="624453"/>
        </a:xfrm>
        <a:prstGeom prst="chevron">
          <a:avLst/>
        </a:prstGeom>
        <a:solidFill>
          <a:schemeClr val="accent3">
            <a:hueOff val="-12404454"/>
            <a:satOff val="20116"/>
            <a:lumOff val="1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Information Command</a:t>
          </a:r>
          <a:endParaRPr lang="en-US" sz="1300" kern="1200" dirty="0"/>
        </a:p>
      </dsp:txBody>
      <dsp:txXfrm>
        <a:off x="314223" y="2561824"/>
        <a:ext cx="936679" cy="624453"/>
      </dsp:txXfrm>
    </dsp:sp>
    <dsp:sp modelId="{39EA8BC0-A38A-4100-974C-B64266A4621C}">
      <dsp:nvSpPr>
        <dsp:cNvPr id="0" name=""/>
        <dsp:cNvSpPr/>
      </dsp:nvSpPr>
      <dsp:spPr>
        <a:xfrm>
          <a:off x="1360181" y="2614903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3864248"/>
            <a:satOff val="15805"/>
            <a:lumOff val="1078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3864248"/>
              <a:satOff val="15805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Informer</a:t>
          </a:r>
          <a:endParaRPr lang="en-US" sz="900" kern="1200" dirty="0"/>
        </a:p>
      </dsp:txBody>
      <dsp:txXfrm>
        <a:off x="1619329" y="2614903"/>
        <a:ext cx="777444" cy="518296"/>
      </dsp:txXfrm>
    </dsp:sp>
    <dsp:sp modelId="{98F62C65-217D-450D-878B-A15A4318DF79}">
      <dsp:nvSpPr>
        <dsp:cNvPr id="0" name=""/>
        <dsp:cNvSpPr/>
      </dsp:nvSpPr>
      <dsp:spPr>
        <a:xfrm>
          <a:off x="1996" y="3273701"/>
          <a:ext cx="1561132" cy="624453"/>
        </a:xfrm>
        <a:prstGeom prst="chevron">
          <a:avLst/>
        </a:prstGeom>
        <a:solidFill>
          <a:schemeClr val="accent3">
            <a:hueOff val="-16539272"/>
            <a:satOff val="26822"/>
            <a:lumOff val="1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Report Command</a:t>
          </a:r>
          <a:endParaRPr lang="en-US" sz="1300" kern="1200" dirty="0"/>
        </a:p>
      </dsp:txBody>
      <dsp:txXfrm>
        <a:off x="314223" y="3273701"/>
        <a:ext cx="936679" cy="624453"/>
      </dsp:txXfrm>
    </dsp:sp>
    <dsp:sp modelId="{16860CC2-78F7-4EBA-ADF1-97113F6B139A}">
      <dsp:nvSpPr>
        <dsp:cNvPr id="0" name=""/>
        <dsp:cNvSpPr/>
      </dsp:nvSpPr>
      <dsp:spPr>
        <a:xfrm>
          <a:off x="1360181" y="3326779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4930729"/>
            <a:satOff val="17021"/>
            <a:lumOff val="1161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4930729"/>
              <a:satOff val="17021"/>
              <a:lumOff val="11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Generator</a:t>
          </a:r>
          <a:endParaRPr lang="en-US" sz="900" kern="1200" dirty="0"/>
        </a:p>
      </dsp:txBody>
      <dsp:txXfrm>
        <a:off x="1619329" y="3326779"/>
        <a:ext cx="777444" cy="518296"/>
      </dsp:txXfrm>
    </dsp:sp>
    <dsp:sp modelId="{EE32003B-26D8-4B29-996E-62ED651D79A0}">
      <dsp:nvSpPr>
        <dsp:cNvPr id="0" name=""/>
        <dsp:cNvSpPr/>
      </dsp:nvSpPr>
      <dsp:spPr>
        <a:xfrm>
          <a:off x="2474517" y="3326779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5997209"/>
            <a:satOff val="18236"/>
            <a:lumOff val="1244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5997209"/>
              <a:satOff val="18236"/>
              <a:lumOff val="12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Handler</a:t>
          </a:r>
          <a:endParaRPr lang="en-US" sz="900" kern="1200" dirty="0"/>
        </a:p>
      </dsp:txBody>
      <dsp:txXfrm>
        <a:off x="2733665" y="3326779"/>
        <a:ext cx="777444" cy="518296"/>
      </dsp:txXfrm>
    </dsp:sp>
    <dsp:sp modelId="{0E4CFAAE-D4E1-48B1-8E32-B562D86CC779}">
      <dsp:nvSpPr>
        <dsp:cNvPr id="0" name=""/>
        <dsp:cNvSpPr/>
      </dsp:nvSpPr>
      <dsp:spPr>
        <a:xfrm>
          <a:off x="3588854" y="3326779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7063690"/>
            <a:satOff val="19452"/>
            <a:lumOff val="1327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7063690"/>
              <a:satOff val="19452"/>
              <a:lumOff val="13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Render</a:t>
          </a:r>
          <a:endParaRPr lang="en-US" sz="900" kern="1200" dirty="0"/>
        </a:p>
      </dsp:txBody>
      <dsp:txXfrm>
        <a:off x="3848002" y="3326779"/>
        <a:ext cx="777444" cy="51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C2165-2BA8-4B4E-B782-42DDFA36D6B7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69E4A-473A-4FF9-8BE6-935C237E8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7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84213"/>
            <a:ext cx="4573587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42" y="4343693"/>
            <a:ext cx="5027916" cy="41168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astoriedcareer.com/board%20of%20directors.JPG" TargetMode="Externa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/>
              <a:t>Corporate Stress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06908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GSST</a:t>
            </a:r>
          </a:p>
          <a:p>
            <a:pPr marL="406908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Risk Capital</a:t>
            </a:r>
          </a:p>
          <a:p>
            <a:pPr marL="406908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Run Manager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7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Strengths and Weaknesses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Quick Learner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Problem Solver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Solid leadership and Organized skill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Work </a:t>
            </a:r>
            <a:r>
              <a:rPr lang="en-US" sz="2000" dirty="0">
                <a:solidFill>
                  <a:schemeClr val="accent2"/>
                </a:solidFill>
              </a:rPr>
              <a:t>too hard </a:t>
            </a:r>
            <a:r>
              <a:rPr lang="en-US" sz="2000" dirty="0" smtClean="0">
                <a:solidFill>
                  <a:schemeClr val="accent2"/>
                </a:solidFill>
              </a:rPr>
              <a:t>sometimes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Get </a:t>
            </a:r>
            <a:r>
              <a:rPr lang="en-US" sz="2000" dirty="0">
                <a:solidFill>
                  <a:schemeClr val="accent2"/>
                </a:solidFill>
              </a:rPr>
              <a:t>nervous when speaking in front of large </a:t>
            </a:r>
            <a:r>
              <a:rPr lang="en-US" sz="2000" dirty="0" smtClean="0">
                <a:solidFill>
                  <a:schemeClr val="accent2"/>
                </a:solidFill>
              </a:rPr>
              <a:t>groups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Speak </a:t>
            </a:r>
            <a:r>
              <a:rPr lang="en-US" sz="2000" dirty="0">
                <a:solidFill>
                  <a:schemeClr val="accent2"/>
                </a:solidFill>
              </a:rPr>
              <a:t>less </a:t>
            </a:r>
            <a:r>
              <a:rPr lang="en-US" sz="2000" dirty="0" smtClean="0">
                <a:solidFill>
                  <a:schemeClr val="accent2"/>
                </a:solidFill>
              </a:rPr>
              <a:t>and Work </a:t>
            </a:r>
            <a:r>
              <a:rPr lang="en-US" sz="2000" dirty="0">
                <a:solidFill>
                  <a:schemeClr val="accent2"/>
                </a:solidFill>
              </a:rPr>
              <a:t>more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82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Description: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Team </a:t>
            </a:r>
            <a:r>
              <a:rPr lang="en-US" sz="2000" dirty="0"/>
              <a:t>Members: </a:t>
            </a:r>
            <a:endParaRPr lang="en-US" sz="2000" dirty="0" smtClean="0"/>
          </a:p>
          <a:p>
            <a:pPr lvl="1"/>
            <a:r>
              <a:rPr lang="en-US" sz="1800" dirty="0" smtClean="0"/>
              <a:t>5</a:t>
            </a:r>
            <a:endParaRPr lang="en-US" sz="1800" dirty="0"/>
          </a:p>
          <a:p>
            <a:r>
              <a:rPr lang="en-US" sz="2000" dirty="0" smtClean="0"/>
              <a:t>Tools:</a:t>
            </a:r>
          </a:p>
          <a:p>
            <a:pPr lvl="1"/>
            <a:r>
              <a:rPr lang="en-US" sz="1800" dirty="0" smtClean="0"/>
              <a:t>SVN, </a:t>
            </a:r>
            <a:r>
              <a:rPr lang="en-US" sz="1800" dirty="0" err="1" smtClean="0"/>
              <a:t>TeamCity</a:t>
            </a:r>
            <a:r>
              <a:rPr lang="en-US" sz="1800" dirty="0" smtClean="0"/>
              <a:t> </a:t>
            </a:r>
            <a:r>
              <a:rPr lang="en-US" sz="1800" dirty="0"/>
              <a:t>+ </a:t>
            </a:r>
            <a:r>
              <a:rPr lang="en-US" sz="1800" dirty="0" smtClean="0"/>
              <a:t>Jenkins + Sonar</a:t>
            </a:r>
          </a:p>
          <a:p>
            <a:r>
              <a:rPr lang="en-US" sz="2000" dirty="0" smtClean="0"/>
              <a:t>Technologies:</a:t>
            </a:r>
          </a:p>
          <a:p>
            <a:pPr lvl="1"/>
            <a:r>
              <a:rPr lang="en-US" sz="1800" dirty="0"/>
              <a:t>Google </a:t>
            </a:r>
            <a:r>
              <a:rPr lang="en-US" sz="1800" dirty="0" smtClean="0"/>
              <a:t>protobuf, Guava, EH-Cache, Jetty, Spring, Hibernate, POI, AB Initio, IBM Cognos, Python and Perl …etc.</a:t>
            </a:r>
          </a:p>
        </p:txBody>
      </p:sp>
    </p:spTree>
    <p:extLst>
      <p:ext uri="{BB962C8B-B14F-4D97-AF65-F5344CB8AC3E}">
        <p14:creationId xmlns:p14="http://schemas.microsoft.com/office/powerpoint/2010/main" val="20866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itle 1"/>
          <p:cNvSpPr>
            <a:spLocks/>
          </p:cNvSpPr>
          <p:nvPr/>
        </p:nvSpPr>
        <p:spPr bwMode="auto">
          <a:xfrm>
            <a:off x="76200" y="457200"/>
            <a:ext cx="7924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98" tIns="10799" rIns="17998" bIns="10799" anchor="b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en-US" sz="2400" dirty="0">
                <a:solidFill>
                  <a:schemeClr val="accent2"/>
                </a:solidFill>
              </a:rPr>
              <a:t>Corporate Stress Testing Overview</a:t>
            </a:r>
          </a:p>
        </p:txBody>
      </p:sp>
      <p:grpSp>
        <p:nvGrpSpPr>
          <p:cNvPr id="106" name="Group 364"/>
          <p:cNvGrpSpPr>
            <a:grpSpLocks/>
          </p:cNvGrpSpPr>
          <p:nvPr/>
        </p:nvGrpSpPr>
        <p:grpSpPr bwMode="auto">
          <a:xfrm>
            <a:off x="457200" y="914400"/>
            <a:ext cx="8153400" cy="5643563"/>
            <a:chOff x="144" y="624"/>
            <a:chExt cx="5136" cy="3555"/>
          </a:xfrm>
        </p:grpSpPr>
        <p:sp>
          <p:nvSpPr>
            <p:cNvPr id="107" name="AutoShape 147"/>
            <p:cNvSpPr>
              <a:spLocks noChangeArrowheads="1"/>
            </p:cNvSpPr>
            <p:nvPr/>
          </p:nvSpPr>
          <p:spPr bwMode="gray">
            <a:xfrm>
              <a:off x="731" y="1329"/>
              <a:ext cx="459" cy="156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ICG Trading</a:t>
              </a:r>
            </a:p>
          </p:txBody>
        </p:sp>
        <p:sp>
          <p:nvSpPr>
            <p:cNvPr id="108" name="AutoShape 148"/>
            <p:cNvSpPr>
              <a:spLocks noChangeArrowheads="1"/>
            </p:cNvSpPr>
            <p:nvPr/>
          </p:nvSpPr>
          <p:spPr bwMode="gray">
            <a:xfrm>
              <a:off x="731" y="1559"/>
              <a:ext cx="459" cy="156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CVA Trading</a:t>
              </a:r>
            </a:p>
          </p:txBody>
        </p:sp>
        <p:sp>
          <p:nvSpPr>
            <p:cNvPr id="109" name="AutoShape 149"/>
            <p:cNvSpPr>
              <a:spLocks noChangeArrowheads="1"/>
            </p:cNvSpPr>
            <p:nvPr/>
          </p:nvSpPr>
          <p:spPr bwMode="gray">
            <a:xfrm>
              <a:off x="736" y="1751"/>
              <a:ext cx="454" cy="233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kumimoji="1" lang="en-US" altLang="en-US" sz="700">
                  <a:cs typeface="Arial" charset="0"/>
                </a:rPr>
                <a:t>FX Unhedged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kumimoji="1" lang="en-US" altLang="en-US" sz="700">
                  <a:cs typeface="Arial" charset="0"/>
                </a:rPr>
                <a:t> non-USD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kumimoji="1" lang="en-US" altLang="en-US" sz="700">
                  <a:cs typeface="Arial" charset="0"/>
                </a:rPr>
                <a:t> Book Capital</a:t>
              </a:r>
            </a:p>
          </p:txBody>
        </p:sp>
        <p:sp>
          <p:nvSpPr>
            <p:cNvPr id="110" name="AutoShape 150"/>
            <p:cNvSpPr>
              <a:spLocks noChangeArrowheads="1"/>
            </p:cNvSpPr>
            <p:nvPr/>
          </p:nvSpPr>
          <p:spPr bwMode="gray">
            <a:xfrm>
              <a:off x="736" y="2021"/>
              <a:ext cx="454" cy="233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kumimoji="1" lang="en-US" altLang="en-US" sz="700">
                  <a:cs typeface="Arial" charset="0"/>
                </a:rPr>
                <a:t>Retail Macro 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kumimoji="1" lang="en-US" altLang="en-US" sz="700">
                  <a:cs typeface="Arial" charset="0"/>
                </a:rPr>
                <a:t>Hedges</a:t>
              </a:r>
            </a:p>
          </p:txBody>
        </p:sp>
        <p:sp>
          <p:nvSpPr>
            <p:cNvPr id="111" name="AutoShape 151"/>
            <p:cNvSpPr>
              <a:spLocks noChangeArrowheads="1"/>
            </p:cNvSpPr>
            <p:nvPr/>
          </p:nvSpPr>
          <p:spPr bwMode="gray">
            <a:xfrm>
              <a:off x="741" y="2291"/>
              <a:ext cx="459" cy="155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Retail Credit</a:t>
              </a:r>
            </a:p>
          </p:txBody>
        </p:sp>
        <p:sp>
          <p:nvSpPr>
            <p:cNvPr id="112" name="AutoShape 152"/>
            <p:cNvSpPr>
              <a:spLocks noChangeArrowheads="1"/>
            </p:cNvSpPr>
            <p:nvPr/>
          </p:nvSpPr>
          <p:spPr bwMode="gray">
            <a:xfrm>
              <a:off x="741" y="2483"/>
              <a:ext cx="459" cy="155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Wholesale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Credit</a:t>
              </a:r>
            </a:p>
          </p:txBody>
        </p:sp>
        <p:sp>
          <p:nvSpPr>
            <p:cNvPr id="113" name="AutoShape 153"/>
            <p:cNvSpPr>
              <a:spLocks noChangeArrowheads="1"/>
            </p:cNvSpPr>
            <p:nvPr/>
          </p:nvSpPr>
          <p:spPr bwMode="gray">
            <a:xfrm>
              <a:off x="741" y="2868"/>
              <a:ext cx="459" cy="155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CAI</a:t>
              </a:r>
            </a:p>
          </p:txBody>
        </p:sp>
        <p:sp>
          <p:nvSpPr>
            <p:cNvPr id="114" name="AutoShape 154"/>
            <p:cNvSpPr>
              <a:spLocks noChangeArrowheads="1"/>
            </p:cNvSpPr>
            <p:nvPr/>
          </p:nvSpPr>
          <p:spPr bwMode="gray">
            <a:xfrm>
              <a:off x="741" y="2675"/>
              <a:ext cx="459" cy="156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ALM</a:t>
              </a:r>
            </a:p>
          </p:txBody>
        </p:sp>
        <p:sp>
          <p:nvSpPr>
            <p:cNvPr id="115" name="AutoShape 155"/>
            <p:cNvSpPr>
              <a:spLocks noChangeArrowheads="1"/>
            </p:cNvSpPr>
            <p:nvPr/>
          </p:nvSpPr>
          <p:spPr bwMode="gray">
            <a:xfrm>
              <a:off x="741" y="3061"/>
              <a:ext cx="459" cy="155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Pension Risk</a:t>
              </a:r>
            </a:p>
          </p:txBody>
        </p:sp>
        <p:sp>
          <p:nvSpPr>
            <p:cNvPr id="116" name="Text Box 156"/>
            <p:cNvSpPr txBox="1">
              <a:spLocks noChangeArrowheads="1"/>
            </p:cNvSpPr>
            <p:nvPr/>
          </p:nvSpPr>
          <p:spPr bwMode="gray">
            <a:xfrm>
              <a:off x="736" y="1200"/>
              <a:ext cx="458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 b="1">
                  <a:cs typeface="Arial" charset="0"/>
                </a:rPr>
                <a:t>Data Providers</a:t>
              </a:r>
            </a:p>
          </p:txBody>
        </p:sp>
        <p:sp>
          <p:nvSpPr>
            <p:cNvPr id="117" name="AutoShape 159"/>
            <p:cNvSpPr>
              <a:spLocks noChangeArrowheads="1"/>
            </p:cNvSpPr>
            <p:nvPr/>
          </p:nvSpPr>
          <p:spPr bwMode="gray">
            <a:xfrm>
              <a:off x="144" y="1379"/>
              <a:ext cx="432" cy="76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GMR</a:t>
              </a:r>
            </a:p>
          </p:txBody>
        </p:sp>
        <p:sp>
          <p:nvSpPr>
            <p:cNvPr id="118" name="AutoShape 160"/>
            <p:cNvSpPr>
              <a:spLocks noChangeArrowheads="1"/>
            </p:cNvSpPr>
            <p:nvPr/>
          </p:nvSpPr>
          <p:spPr bwMode="gray">
            <a:xfrm>
              <a:off x="144" y="1492"/>
              <a:ext cx="432" cy="308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NOVA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GRR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MCC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PSE</a:t>
              </a:r>
            </a:p>
          </p:txBody>
        </p:sp>
        <p:sp>
          <p:nvSpPr>
            <p:cNvPr id="119" name="AutoShape 161"/>
            <p:cNvSpPr>
              <a:spLocks noChangeArrowheads="1"/>
            </p:cNvSpPr>
            <p:nvPr/>
          </p:nvSpPr>
          <p:spPr bwMode="gray">
            <a:xfrm>
              <a:off x="144" y="1839"/>
              <a:ext cx="432" cy="76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MANUAL</a:t>
              </a:r>
            </a:p>
          </p:txBody>
        </p:sp>
        <p:sp>
          <p:nvSpPr>
            <p:cNvPr id="120" name="AutoShape 162"/>
            <p:cNvSpPr>
              <a:spLocks noChangeArrowheads="1"/>
            </p:cNvSpPr>
            <p:nvPr/>
          </p:nvSpPr>
          <p:spPr bwMode="gray">
            <a:xfrm>
              <a:off x="144" y="2032"/>
              <a:ext cx="432" cy="231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STORM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CALYPSO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OASYS</a:t>
              </a:r>
            </a:p>
          </p:txBody>
        </p:sp>
        <p:sp>
          <p:nvSpPr>
            <p:cNvPr id="121" name="AutoShape 163"/>
            <p:cNvSpPr>
              <a:spLocks noChangeArrowheads="1"/>
            </p:cNvSpPr>
            <p:nvPr/>
          </p:nvSpPr>
          <p:spPr bwMode="gray">
            <a:xfrm>
              <a:off x="144" y="2339"/>
              <a:ext cx="432" cy="77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GCBC</a:t>
              </a:r>
            </a:p>
          </p:txBody>
        </p:sp>
        <p:sp>
          <p:nvSpPr>
            <p:cNvPr id="122" name="AutoShape 164"/>
            <p:cNvSpPr>
              <a:spLocks noChangeArrowheads="1"/>
            </p:cNvSpPr>
            <p:nvPr/>
          </p:nvSpPr>
          <p:spPr bwMode="gray">
            <a:xfrm>
              <a:off x="144" y="2494"/>
              <a:ext cx="432" cy="153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GRR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GCBC</a:t>
              </a:r>
            </a:p>
          </p:txBody>
        </p:sp>
        <p:sp>
          <p:nvSpPr>
            <p:cNvPr id="123" name="AutoShape 165"/>
            <p:cNvSpPr>
              <a:spLocks noChangeArrowheads="1"/>
            </p:cNvSpPr>
            <p:nvPr/>
          </p:nvSpPr>
          <p:spPr bwMode="gray">
            <a:xfrm>
              <a:off x="144" y="2917"/>
              <a:ext cx="432" cy="77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FIGARO</a:t>
              </a:r>
            </a:p>
          </p:txBody>
        </p:sp>
        <p:sp>
          <p:nvSpPr>
            <p:cNvPr id="124" name="AutoShape 166"/>
            <p:cNvSpPr>
              <a:spLocks noChangeArrowheads="1"/>
            </p:cNvSpPr>
            <p:nvPr/>
          </p:nvSpPr>
          <p:spPr bwMode="gray">
            <a:xfrm>
              <a:off x="144" y="2686"/>
              <a:ext cx="432" cy="154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ARTEMIS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CALM</a:t>
              </a:r>
            </a:p>
          </p:txBody>
        </p:sp>
        <p:sp>
          <p:nvSpPr>
            <p:cNvPr id="125" name="AutoShape 167"/>
            <p:cNvSpPr>
              <a:spLocks noChangeArrowheads="1"/>
            </p:cNvSpPr>
            <p:nvPr/>
          </p:nvSpPr>
          <p:spPr bwMode="gray">
            <a:xfrm>
              <a:off x="144" y="3109"/>
              <a:ext cx="432" cy="76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MANUAL</a:t>
              </a:r>
            </a:p>
          </p:txBody>
        </p:sp>
        <p:sp>
          <p:nvSpPr>
            <p:cNvPr id="126" name="Text Box 168"/>
            <p:cNvSpPr txBox="1">
              <a:spLocks noChangeArrowheads="1"/>
            </p:cNvSpPr>
            <p:nvPr/>
          </p:nvSpPr>
          <p:spPr bwMode="gray">
            <a:xfrm>
              <a:off x="144" y="1200"/>
              <a:ext cx="580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 b="1">
                  <a:cs typeface="Arial" charset="0"/>
                </a:rPr>
                <a:t>Data Sources</a:t>
              </a:r>
            </a:p>
          </p:txBody>
        </p:sp>
        <p:grpSp>
          <p:nvGrpSpPr>
            <p:cNvPr id="127" name="Group 169"/>
            <p:cNvGrpSpPr>
              <a:grpSpLocks/>
            </p:cNvGrpSpPr>
            <p:nvPr/>
          </p:nvGrpSpPr>
          <p:grpSpPr bwMode="auto">
            <a:xfrm>
              <a:off x="601" y="1411"/>
              <a:ext cx="119" cy="1731"/>
              <a:chOff x="793" y="1889"/>
              <a:chExt cx="573" cy="2040"/>
            </a:xfrm>
          </p:grpSpPr>
          <p:sp>
            <p:nvSpPr>
              <p:cNvPr id="199" name="Line 170"/>
              <p:cNvSpPr>
                <a:spLocks noChangeShapeType="1"/>
              </p:cNvSpPr>
              <p:nvPr/>
            </p:nvSpPr>
            <p:spPr bwMode="gray">
              <a:xfrm flipV="1">
                <a:off x="793" y="1889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0" name="Line 171"/>
              <p:cNvSpPr>
                <a:spLocks noChangeShapeType="1"/>
              </p:cNvSpPr>
              <p:nvPr/>
            </p:nvSpPr>
            <p:spPr bwMode="gray">
              <a:xfrm flipV="1">
                <a:off x="793" y="2160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Line 172"/>
              <p:cNvSpPr>
                <a:spLocks noChangeShapeType="1"/>
              </p:cNvSpPr>
              <p:nvPr/>
            </p:nvSpPr>
            <p:spPr bwMode="gray">
              <a:xfrm flipV="1">
                <a:off x="793" y="2430"/>
                <a:ext cx="567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Line 173"/>
              <p:cNvSpPr>
                <a:spLocks noChangeShapeType="1"/>
              </p:cNvSpPr>
              <p:nvPr/>
            </p:nvSpPr>
            <p:spPr bwMode="gray">
              <a:xfrm flipV="1">
                <a:off x="793" y="2748"/>
                <a:ext cx="567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Line 174"/>
              <p:cNvSpPr>
                <a:spLocks noChangeShapeType="1"/>
              </p:cNvSpPr>
              <p:nvPr/>
            </p:nvSpPr>
            <p:spPr bwMode="gray">
              <a:xfrm flipV="1">
                <a:off x="793" y="3022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4" name="Line 175"/>
              <p:cNvSpPr>
                <a:spLocks noChangeShapeType="1"/>
              </p:cNvSpPr>
              <p:nvPr/>
            </p:nvSpPr>
            <p:spPr bwMode="gray">
              <a:xfrm flipV="1">
                <a:off x="793" y="3248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" name="Line 176"/>
              <p:cNvSpPr>
                <a:spLocks noChangeShapeType="1"/>
              </p:cNvSpPr>
              <p:nvPr/>
            </p:nvSpPr>
            <p:spPr bwMode="gray">
              <a:xfrm flipV="1">
                <a:off x="793" y="3702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" name="Line 177"/>
              <p:cNvSpPr>
                <a:spLocks noChangeShapeType="1"/>
              </p:cNvSpPr>
              <p:nvPr/>
            </p:nvSpPr>
            <p:spPr bwMode="gray">
              <a:xfrm flipV="1">
                <a:off x="793" y="3475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7" name="Line 178"/>
              <p:cNvSpPr>
                <a:spLocks noChangeShapeType="1"/>
              </p:cNvSpPr>
              <p:nvPr/>
            </p:nvSpPr>
            <p:spPr bwMode="gray">
              <a:xfrm flipV="1">
                <a:off x="793" y="3929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8" name="Group 198"/>
            <p:cNvGrpSpPr>
              <a:grpSpLocks/>
            </p:cNvGrpSpPr>
            <p:nvPr/>
          </p:nvGrpSpPr>
          <p:grpSpPr bwMode="auto">
            <a:xfrm>
              <a:off x="1200" y="1392"/>
              <a:ext cx="384" cy="1776"/>
              <a:chOff x="793" y="1889"/>
              <a:chExt cx="573" cy="2040"/>
            </a:xfrm>
          </p:grpSpPr>
          <p:sp>
            <p:nvSpPr>
              <p:cNvPr id="190" name="Line 199"/>
              <p:cNvSpPr>
                <a:spLocks noChangeShapeType="1"/>
              </p:cNvSpPr>
              <p:nvPr/>
            </p:nvSpPr>
            <p:spPr bwMode="gray">
              <a:xfrm flipV="1">
                <a:off x="793" y="1889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200"/>
              <p:cNvSpPr>
                <a:spLocks noChangeShapeType="1"/>
              </p:cNvSpPr>
              <p:nvPr/>
            </p:nvSpPr>
            <p:spPr bwMode="gray">
              <a:xfrm flipV="1">
                <a:off x="793" y="2160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2" name="Line 201"/>
              <p:cNvSpPr>
                <a:spLocks noChangeShapeType="1"/>
              </p:cNvSpPr>
              <p:nvPr/>
            </p:nvSpPr>
            <p:spPr bwMode="gray">
              <a:xfrm flipV="1">
                <a:off x="793" y="2430"/>
                <a:ext cx="567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3" name="Line 202"/>
              <p:cNvSpPr>
                <a:spLocks noChangeShapeType="1"/>
              </p:cNvSpPr>
              <p:nvPr/>
            </p:nvSpPr>
            <p:spPr bwMode="gray">
              <a:xfrm flipV="1">
                <a:off x="793" y="2748"/>
                <a:ext cx="567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203"/>
              <p:cNvSpPr>
                <a:spLocks noChangeShapeType="1"/>
              </p:cNvSpPr>
              <p:nvPr/>
            </p:nvSpPr>
            <p:spPr bwMode="gray">
              <a:xfrm flipV="1">
                <a:off x="793" y="3022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204"/>
              <p:cNvSpPr>
                <a:spLocks noChangeShapeType="1"/>
              </p:cNvSpPr>
              <p:nvPr/>
            </p:nvSpPr>
            <p:spPr bwMode="gray">
              <a:xfrm flipV="1">
                <a:off x="793" y="3248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6" name="Line 205"/>
              <p:cNvSpPr>
                <a:spLocks noChangeShapeType="1"/>
              </p:cNvSpPr>
              <p:nvPr/>
            </p:nvSpPr>
            <p:spPr bwMode="gray">
              <a:xfrm flipV="1">
                <a:off x="793" y="3702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7" name="Line 206"/>
              <p:cNvSpPr>
                <a:spLocks noChangeShapeType="1"/>
              </p:cNvSpPr>
              <p:nvPr/>
            </p:nvSpPr>
            <p:spPr bwMode="gray">
              <a:xfrm flipV="1">
                <a:off x="793" y="3475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207"/>
              <p:cNvSpPr>
                <a:spLocks noChangeShapeType="1"/>
              </p:cNvSpPr>
              <p:nvPr/>
            </p:nvSpPr>
            <p:spPr bwMode="gray">
              <a:xfrm flipV="1">
                <a:off x="793" y="3929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9" name="AutoShape 184"/>
            <p:cNvSpPr>
              <a:spLocks noChangeArrowheads="1"/>
            </p:cNvSpPr>
            <p:nvPr/>
          </p:nvSpPr>
          <p:spPr bwMode="gray">
            <a:xfrm>
              <a:off x="144" y="3408"/>
              <a:ext cx="576" cy="528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39999"/>
              </a:srgbClr>
            </a:solidFill>
            <a:ln w="9525" algn="ctr">
              <a:solidFill>
                <a:srgbClr val="FF66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/>
                <a:t>&gt; Assumptions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/>
                <a:t>&gt; Spread Shocks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/>
                <a:t>&gt; Market Levels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/>
                <a:t>&gt; Curve Shifts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/>
                <a:t>&gt; Citi holdings Template</a:t>
              </a:r>
            </a:p>
          </p:txBody>
        </p:sp>
        <p:sp>
          <p:nvSpPr>
            <p:cNvPr id="130" name="AutoShape 205"/>
            <p:cNvSpPr>
              <a:spLocks noChangeArrowheads="1"/>
            </p:cNvSpPr>
            <p:nvPr/>
          </p:nvSpPr>
          <p:spPr bwMode="auto">
            <a:xfrm>
              <a:off x="768" y="3264"/>
              <a:ext cx="24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7190 h 21600"/>
                <a:gd name="T20" fmla="*/ 1719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6600"/>
                  </a:lnTo>
                  <a:lnTo>
                    <a:pt x="13682" y="6600"/>
                  </a:lnTo>
                  <a:lnTo>
                    <a:pt x="13682" y="17207"/>
                  </a:lnTo>
                  <a:lnTo>
                    <a:pt x="0" y="17207"/>
                  </a:lnTo>
                  <a:lnTo>
                    <a:pt x="0" y="21600"/>
                  </a:lnTo>
                  <a:lnTo>
                    <a:pt x="17175" y="21600"/>
                  </a:lnTo>
                  <a:lnTo>
                    <a:pt x="17175" y="6600"/>
                  </a:lnTo>
                  <a:lnTo>
                    <a:pt x="21600" y="6600"/>
                  </a:lnTo>
                  <a:close/>
                </a:path>
              </a:pathLst>
            </a:custGeom>
            <a:solidFill>
              <a:srgbClr val="C0C0C0">
                <a:alpha val="43921"/>
              </a:srgbClr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" name="Group 209"/>
            <p:cNvGrpSpPr>
              <a:grpSpLocks/>
            </p:cNvGrpSpPr>
            <p:nvPr/>
          </p:nvGrpSpPr>
          <p:grpSpPr bwMode="auto">
            <a:xfrm>
              <a:off x="1054" y="3483"/>
              <a:ext cx="530" cy="206"/>
              <a:chOff x="1006" y="3627"/>
              <a:chExt cx="841" cy="206"/>
            </a:xfrm>
          </p:grpSpPr>
          <p:sp>
            <p:nvSpPr>
              <p:cNvPr id="187" name="Text Box 185"/>
              <p:cNvSpPr txBox="1">
                <a:spLocks noChangeArrowheads="1"/>
              </p:cNvSpPr>
              <p:nvPr/>
            </p:nvSpPr>
            <p:spPr bwMode="gray">
              <a:xfrm>
                <a:off x="1006" y="3627"/>
                <a:ext cx="702" cy="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spcBef>
                    <a:spcPct val="50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/>
                  <a:t>Instructions for</a:t>
                </a:r>
              </a:p>
            </p:txBody>
          </p:sp>
          <p:sp>
            <p:nvSpPr>
              <p:cNvPr id="188" name="Text Box 186"/>
              <p:cNvSpPr txBox="1">
                <a:spLocks noChangeArrowheads="1"/>
              </p:cNvSpPr>
              <p:nvPr/>
            </p:nvSpPr>
            <p:spPr bwMode="gray">
              <a:xfrm>
                <a:off x="1008" y="3696"/>
                <a:ext cx="839" cy="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spcBef>
                    <a:spcPct val="50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/>
                  <a:t>monthly stress</a:t>
                </a:r>
              </a:p>
            </p:txBody>
          </p:sp>
          <p:sp>
            <p:nvSpPr>
              <p:cNvPr id="189" name="Text Box 186"/>
              <p:cNvSpPr txBox="1">
                <a:spLocks noChangeArrowheads="1"/>
              </p:cNvSpPr>
              <p:nvPr/>
            </p:nvSpPr>
            <p:spPr bwMode="gray">
              <a:xfrm>
                <a:off x="1008" y="3771"/>
                <a:ext cx="720" cy="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spcBef>
                    <a:spcPct val="50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/>
                  <a:t>testing</a:t>
                </a:r>
              </a:p>
            </p:txBody>
          </p:sp>
        </p:grpSp>
        <p:sp>
          <p:nvSpPr>
            <p:cNvPr id="132" name="AutoShape 210"/>
            <p:cNvSpPr>
              <a:spLocks noChangeArrowheads="1"/>
            </p:cNvSpPr>
            <p:nvPr/>
          </p:nvSpPr>
          <p:spPr bwMode="auto">
            <a:xfrm>
              <a:off x="288" y="672"/>
              <a:ext cx="768" cy="240"/>
            </a:xfrm>
            <a:prstGeom prst="wedgeRoundRectCallout">
              <a:avLst>
                <a:gd name="adj1" fmla="val 30468"/>
                <a:gd name="adj2" fmla="val 162083"/>
                <a:gd name="adj3" fmla="val 16667"/>
              </a:avLst>
            </a:prstGeom>
            <a:solidFill>
              <a:srgbClr val="C0C0C0">
                <a:alpha val="39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800"/>
                <a:t>Stress Loss Calculation is done by data providers</a:t>
              </a:r>
            </a:p>
          </p:txBody>
        </p:sp>
        <p:pic>
          <p:nvPicPr>
            <p:cNvPr id="133" name="Picture 212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296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" name="Picture 213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536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5" name="Picture 214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776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" name="Picture 215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064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216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304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8" name="Picture 217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496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9" name="Picture 218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68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219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880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1" name="Picture 220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3072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Picture 222" descr="text-fil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1296"/>
              <a:ext cx="1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" name="Picture 223" descr="text-fil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2304"/>
              <a:ext cx="1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4" name="Picture 224" descr="text-fil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2496"/>
              <a:ext cx="1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" name="Line 227"/>
            <p:cNvSpPr>
              <a:spLocks noChangeShapeType="1"/>
            </p:cNvSpPr>
            <p:nvPr/>
          </p:nvSpPr>
          <p:spPr bwMode="auto">
            <a:xfrm flipH="1" flipV="1">
              <a:off x="1584" y="1392"/>
              <a:ext cx="0" cy="1776"/>
            </a:xfrm>
            <a:prstGeom prst="line">
              <a:avLst/>
            </a:prstGeom>
            <a:noFill/>
            <a:ln w="6350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305"/>
            <p:cNvSpPr>
              <a:spLocks noChangeShapeType="1"/>
            </p:cNvSpPr>
            <p:nvPr/>
          </p:nvSpPr>
          <p:spPr bwMode="auto">
            <a:xfrm flipV="1">
              <a:off x="1584" y="1392"/>
              <a:ext cx="240" cy="0"/>
            </a:xfrm>
            <a:prstGeom prst="line">
              <a:avLst/>
            </a:prstGeom>
            <a:noFill/>
            <a:ln w="63500">
              <a:solidFill>
                <a:srgbClr val="C0C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7" name="Group 362"/>
            <p:cNvGrpSpPr>
              <a:grpSpLocks/>
            </p:cNvGrpSpPr>
            <p:nvPr/>
          </p:nvGrpSpPr>
          <p:grpSpPr bwMode="auto">
            <a:xfrm>
              <a:off x="1824" y="1152"/>
              <a:ext cx="3456" cy="536"/>
              <a:chOff x="1824" y="1248"/>
              <a:chExt cx="3456" cy="536"/>
            </a:xfrm>
          </p:grpSpPr>
          <p:sp>
            <p:nvSpPr>
              <p:cNvPr id="178" name="Rectangle 352"/>
              <p:cNvSpPr>
                <a:spLocks noChangeArrowheads="1"/>
              </p:cNvSpPr>
              <p:nvPr/>
            </p:nvSpPr>
            <p:spPr bwMode="auto">
              <a:xfrm>
                <a:off x="1824" y="1392"/>
                <a:ext cx="3456" cy="384"/>
              </a:xfrm>
              <a:prstGeom prst="rect">
                <a:avLst/>
              </a:prstGeom>
              <a:solidFill>
                <a:srgbClr val="CCCCFF">
                  <a:alpha val="25098"/>
                </a:srgbClr>
              </a:solidFill>
              <a:ln w="9525" algn="ctr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79" name="Group 234"/>
              <p:cNvGrpSpPr>
                <a:grpSpLocks/>
              </p:cNvGrpSpPr>
              <p:nvPr/>
            </p:nvGrpSpPr>
            <p:grpSpPr bwMode="auto">
              <a:xfrm>
                <a:off x="1824" y="1395"/>
                <a:ext cx="3456" cy="389"/>
                <a:chOff x="2064" y="912"/>
                <a:chExt cx="3408" cy="528"/>
              </a:xfrm>
            </p:grpSpPr>
            <p:sp>
              <p:nvSpPr>
                <p:cNvPr id="184" name="Rectangle 231"/>
                <p:cNvSpPr>
                  <a:spLocks noChangeArrowheads="1"/>
                </p:cNvSpPr>
                <p:nvPr/>
              </p:nvSpPr>
              <p:spPr bwMode="auto">
                <a:xfrm>
                  <a:off x="2064" y="912"/>
                  <a:ext cx="1104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endParaRPr lang="en-US" altLang="en-US" sz="900" b="1" u="sng"/>
                </a:p>
                <a:p>
                  <a:pPr algn="l" eaLnBrk="1" hangingPunct="1"/>
                  <a:r>
                    <a:rPr lang="en-US" altLang="en-US" sz="800" b="1" u="sng"/>
                    <a:t>Upload Stress Test Results</a:t>
                  </a:r>
                  <a:r>
                    <a:rPr lang="en-US" altLang="en-US" sz="800"/>
                    <a:t>  </a:t>
                  </a:r>
                </a:p>
                <a:p>
                  <a:pPr algn="l" eaLnBrk="1" hangingPunct="1"/>
                  <a:r>
                    <a:rPr lang="en-US" altLang="en-US" sz="800"/>
                    <a:t>&gt; From excel file, flat file</a:t>
                  </a:r>
                </a:p>
                <a:p>
                  <a:pPr algn="l" eaLnBrk="1" hangingPunct="1"/>
                  <a:r>
                    <a:rPr lang="en-US" altLang="en-US" sz="800"/>
                    <a:t>&gt; Copy data from other periods</a:t>
                  </a:r>
                </a:p>
                <a:p>
                  <a:pPr algn="l" eaLnBrk="1" hangingPunct="1"/>
                  <a:r>
                    <a:rPr lang="en-US" altLang="en-US" sz="800"/>
                    <a:t>&gt; Modify data copy rules</a:t>
                  </a:r>
                </a:p>
                <a:p>
                  <a:pPr algn="l" eaLnBrk="1" hangingPunct="1"/>
                  <a:r>
                    <a:rPr lang="en-US" altLang="en-US" sz="800"/>
                    <a:t>&gt; Send/Receive iVAST data</a:t>
                  </a:r>
                </a:p>
                <a:p>
                  <a:pPr algn="l" eaLnBrk="1" hangingPunct="1"/>
                  <a:endParaRPr lang="en-US" altLang="en-US" sz="800"/>
                </a:p>
              </p:txBody>
            </p:sp>
            <p:sp>
              <p:nvSpPr>
                <p:cNvPr id="185" name="Rectangle 232"/>
                <p:cNvSpPr>
                  <a:spLocks noChangeArrowheads="1"/>
                </p:cNvSpPr>
                <p:nvPr/>
              </p:nvSpPr>
              <p:spPr bwMode="auto">
                <a:xfrm>
                  <a:off x="3168" y="912"/>
                  <a:ext cx="1152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r>
                    <a:rPr lang="en-US" altLang="en-US" sz="800" b="1" u="sng"/>
                    <a:t>Generate Stress Reports</a:t>
                  </a:r>
                  <a:r>
                    <a:rPr lang="en-US" altLang="en-US" sz="800"/>
                    <a:t>  </a:t>
                  </a:r>
                </a:p>
                <a:p>
                  <a:pPr algn="l" eaLnBrk="1" hangingPunct="1"/>
                  <a:r>
                    <a:rPr lang="en-US" altLang="en-US" sz="800"/>
                    <a:t>&gt; Run batch reports</a:t>
                  </a:r>
                </a:p>
                <a:p>
                  <a:pPr algn="l" eaLnBrk="1" hangingPunct="1"/>
                  <a:r>
                    <a:rPr lang="en-US" altLang="en-US" sz="800"/>
                    <a:t>&gt; Review and adjust stress reports</a:t>
                  </a:r>
                </a:p>
                <a:p>
                  <a:pPr algn="l" eaLnBrk="1" hangingPunct="1">
                    <a:buFont typeface="Wingdings" pitchFamily="2" charset="2"/>
                    <a:buNone/>
                  </a:pPr>
                  <a:r>
                    <a:rPr lang="en-US" altLang="en-US" sz="800"/>
                    <a:t>&gt; Prepare final stress reports</a:t>
                  </a:r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</p:txBody>
            </p:sp>
            <p:sp>
              <p:nvSpPr>
                <p:cNvPr id="186" name="Rectangle 233"/>
                <p:cNvSpPr>
                  <a:spLocks noChangeArrowheads="1"/>
                </p:cNvSpPr>
                <p:nvPr/>
              </p:nvSpPr>
              <p:spPr bwMode="auto">
                <a:xfrm>
                  <a:off x="4320" y="912"/>
                  <a:ext cx="1152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r>
                    <a:rPr lang="en-US" altLang="en-US" sz="800" b="1" u="sng"/>
                    <a:t>Analysis</a:t>
                  </a:r>
                  <a:r>
                    <a:rPr lang="en-US" altLang="en-US" sz="800"/>
                    <a:t>  </a:t>
                  </a:r>
                </a:p>
                <a:p>
                  <a:pPr algn="l" eaLnBrk="1" hangingPunct="1"/>
                  <a:r>
                    <a:rPr lang="en-US" altLang="en-US" sz="800"/>
                    <a:t>&gt; Consolidated stress data</a:t>
                  </a:r>
                </a:p>
                <a:p>
                  <a:pPr algn="l" eaLnBrk="1" hangingPunct="1"/>
                  <a:r>
                    <a:rPr lang="en-US" altLang="en-US" sz="800"/>
                    <a:t>&gt; Granular data from providers</a:t>
                  </a:r>
                </a:p>
                <a:p>
                  <a:pPr algn="l" eaLnBrk="1" hangingPunct="1"/>
                  <a:r>
                    <a:rPr lang="en-US" altLang="en-US" sz="800"/>
                    <a:t>&gt; Data dump</a:t>
                  </a:r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</p:txBody>
            </p:sp>
          </p:grpSp>
          <p:sp>
            <p:nvSpPr>
              <p:cNvPr id="180" name="Text Box 295"/>
              <p:cNvSpPr txBox="1">
                <a:spLocks noChangeArrowheads="1"/>
              </p:cNvSpPr>
              <p:nvPr/>
            </p:nvSpPr>
            <p:spPr bwMode="auto">
              <a:xfrm>
                <a:off x="1824" y="1248"/>
                <a:ext cx="823" cy="14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olidFill>
                      <a:schemeClr val="bg1"/>
                    </a:solidFill>
                  </a:rPr>
                  <a:t>Stress Test Team</a:t>
                </a:r>
              </a:p>
            </p:txBody>
          </p:sp>
          <p:grpSp>
            <p:nvGrpSpPr>
              <p:cNvPr id="181" name="Group 303"/>
              <p:cNvGrpSpPr>
                <a:grpSpLocks/>
              </p:cNvGrpSpPr>
              <p:nvPr/>
            </p:nvGrpSpPr>
            <p:grpSpPr bwMode="auto">
              <a:xfrm>
                <a:off x="2640" y="1248"/>
                <a:ext cx="528" cy="144"/>
                <a:chOff x="1408" y="1017"/>
                <a:chExt cx="592" cy="270"/>
              </a:xfrm>
            </p:grpSpPr>
            <p:pic>
              <p:nvPicPr>
                <p:cNvPr id="182" name="Picture 301" descr="MC900195114[1]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8" y="1017"/>
                  <a:ext cx="41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3" name="Picture 302" descr="MC900195114[1]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84" y="1104"/>
                  <a:ext cx="41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48" name="Group 363"/>
            <p:cNvGrpSpPr>
              <a:grpSpLocks/>
            </p:cNvGrpSpPr>
            <p:nvPr/>
          </p:nvGrpSpPr>
          <p:grpSpPr bwMode="auto">
            <a:xfrm>
              <a:off x="1824" y="1920"/>
              <a:ext cx="3456" cy="2259"/>
              <a:chOff x="1824" y="1920"/>
              <a:chExt cx="3456" cy="2259"/>
            </a:xfrm>
          </p:grpSpPr>
          <p:sp>
            <p:nvSpPr>
              <p:cNvPr id="154" name="Rectangle 307"/>
              <p:cNvSpPr>
                <a:spLocks noChangeArrowheads="1"/>
              </p:cNvSpPr>
              <p:nvPr/>
            </p:nvSpPr>
            <p:spPr bwMode="auto">
              <a:xfrm>
                <a:off x="1824" y="2010"/>
                <a:ext cx="3456" cy="2169"/>
              </a:xfrm>
              <a:prstGeom prst="rect">
                <a:avLst/>
              </a:prstGeom>
              <a:solidFill>
                <a:srgbClr val="CCCCFF">
                  <a:alpha val="25098"/>
                </a:srgbClr>
              </a:solidFill>
              <a:ln w="9525" algn="ctr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55" name="Group 336"/>
              <p:cNvGrpSpPr>
                <a:grpSpLocks/>
              </p:cNvGrpSpPr>
              <p:nvPr/>
            </p:nvGrpSpPr>
            <p:grpSpPr bwMode="auto">
              <a:xfrm>
                <a:off x="1972" y="2109"/>
                <a:ext cx="3111" cy="715"/>
                <a:chOff x="1920" y="1689"/>
                <a:chExt cx="3024" cy="759"/>
              </a:xfrm>
            </p:grpSpPr>
            <p:sp>
              <p:nvSpPr>
                <p:cNvPr id="164" name="Rectangle 311"/>
                <p:cNvSpPr>
                  <a:spLocks noChangeArrowheads="1"/>
                </p:cNvSpPr>
                <p:nvPr/>
              </p:nvSpPr>
              <p:spPr bwMode="auto">
                <a:xfrm>
                  <a:off x="1920" y="1920"/>
                  <a:ext cx="912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0033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endParaRPr lang="en-US" altLang="en-US" sz="900" b="1" u="sng"/>
                </a:p>
                <a:p>
                  <a:pPr algn="l" eaLnBrk="1" hangingPunct="1"/>
                  <a:r>
                    <a:rPr lang="en-US" altLang="en-US" sz="800"/>
                    <a:t>&gt; Data upload utility</a:t>
                  </a:r>
                </a:p>
                <a:p>
                  <a:pPr algn="l" eaLnBrk="1" hangingPunct="1"/>
                  <a:r>
                    <a:rPr lang="en-US" altLang="en-US" sz="800"/>
                    <a:t>&gt; Data copy utility</a:t>
                  </a:r>
                </a:p>
                <a:p>
                  <a:pPr algn="l" eaLnBrk="1" hangingPunct="1"/>
                  <a:r>
                    <a:rPr lang="en-US" altLang="en-US" sz="800"/>
                    <a:t>&gt; Data copy rules</a:t>
                  </a:r>
                </a:p>
                <a:p>
                  <a:pPr algn="l" eaLnBrk="1" hangingPunct="1"/>
                  <a:r>
                    <a:rPr lang="en-US" altLang="en-US" sz="800"/>
                    <a:t>&gt; Risk type substitution rules</a:t>
                  </a:r>
                </a:p>
                <a:p>
                  <a:pPr algn="l" eaLnBrk="1" hangingPunct="1"/>
                  <a:r>
                    <a:rPr lang="en-US" altLang="en-US" sz="800"/>
                    <a:t>&gt; Hierarchy maintenance</a:t>
                  </a:r>
                </a:p>
                <a:p>
                  <a:pPr algn="l" eaLnBrk="1" hangingPunct="1"/>
                  <a:endParaRPr lang="en-US" altLang="en-US" sz="800"/>
                </a:p>
              </p:txBody>
            </p:sp>
            <p:sp>
              <p:nvSpPr>
                <p:cNvPr id="165" name="Rectangle 333"/>
                <p:cNvSpPr>
                  <a:spLocks noChangeArrowheads="1"/>
                </p:cNvSpPr>
                <p:nvPr/>
              </p:nvSpPr>
              <p:spPr bwMode="auto">
                <a:xfrm>
                  <a:off x="2832" y="1920"/>
                  <a:ext cx="768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0033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endParaRPr lang="en-US" altLang="en-US" sz="900" b="1" u="sng"/>
                </a:p>
                <a:p>
                  <a:pPr algn="l" eaLnBrk="1" hangingPunct="1"/>
                  <a:r>
                    <a:rPr lang="en-US" altLang="en-US" sz="800"/>
                    <a:t>&gt; Data upload process</a:t>
                  </a:r>
                </a:p>
                <a:p>
                  <a:pPr algn="l" eaLnBrk="1" hangingPunct="1"/>
                  <a:r>
                    <a:rPr lang="en-US" altLang="en-US" sz="800"/>
                    <a:t>&gt; Batch report process</a:t>
                  </a:r>
                </a:p>
                <a:p>
                  <a:pPr algn="l" eaLnBrk="1" hangingPunct="1"/>
                  <a:r>
                    <a:rPr lang="en-US" altLang="en-US" sz="800"/>
                    <a:t>&gt; iVAST feed process</a:t>
                  </a:r>
                </a:p>
                <a:p>
                  <a:pPr algn="l" eaLnBrk="1" hangingPunct="1"/>
                  <a:r>
                    <a:rPr lang="en-US" altLang="en-US" sz="800"/>
                    <a:t>&gt; Data dump reports</a:t>
                  </a:r>
                </a:p>
                <a:p>
                  <a:pPr algn="l" eaLnBrk="1" hangingPunct="1"/>
                  <a:endParaRPr lang="en-US" altLang="en-US" sz="800"/>
                </a:p>
                <a:p>
                  <a:pPr algn="l" eaLnBrk="1" hangingPunct="1"/>
                  <a:endParaRPr lang="en-US" altLang="en-US" sz="800"/>
                </a:p>
              </p:txBody>
            </p:sp>
            <p:sp>
              <p:nvSpPr>
                <p:cNvPr id="166" name="Rectangle 334"/>
                <p:cNvSpPr>
                  <a:spLocks noChangeArrowheads="1"/>
                </p:cNvSpPr>
                <p:nvPr/>
              </p:nvSpPr>
              <p:spPr bwMode="auto">
                <a:xfrm>
                  <a:off x="3600" y="1920"/>
                  <a:ext cx="624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0033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endParaRPr lang="en-US" altLang="en-US" sz="800"/>
                </a:p>
                <a:p>
                  <a:pPr algn="l" eaLnBrk="1" hangingPunct="1"/>
                  <a:r>
                    <a:rPr lang="en-US" altLang="en-US" sz="800"/>
                    <a:t>&gt; Single reports</a:t>
                  </a:r>
                </a:p>
                <a:p>
                  <a:pPr algn="l" eaLnBrk="1" hangingPunct="1">
                    <a:buFont typeface="Wingdings" pitchFamily="2" charset="2"/>
                    <a:buNone/>
                  </a:pPr>
                  <a:r>
                    <a:rPr lang="en-US" altLang="en-US" sz="800"/>
                    <a:t>&gt; Batch reports</a:t>
                  </a:r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</p:txBody>
            </p:sp>
            <p:sp>
              <p:nvSpPr>
                <p:cNvPr id="167" name="Rectangle 335"/>
                <p:cNvSpPr>
                  <a:spLocks noChangeArrowheads="1"/>
                </p:cNvSpPr>
                <p:nvPr/>
              </p:nvSpPr>
              <p:spPr bwMode="auto">
                <a:xfrm>
                  <a:off x="4224" y="1920"/>
                  <a:ext cx="720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0033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None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None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None/>
                  </a:pPr>
                  <a:r>
                    <a:rPr lang="en-US" altLang="en-US" sz="800"/>
                    <a:t>&gt; Consolidated data </a:t>
                  </a:r>
                </a:p>
                <a:p>
                  <a:pPr algn="l" eaLnBrk="1" hangingPunct="1">
                    <a:buFont typeface="Wingdings" pitchFamily="2" charset="2"/>
                    <a:buNone/>
                  </a:pPr>
                  <a:r>
                    <a:rPr lang="en-US" altLang="en-US" sz="800"/>
                    <a:t>   analysis</a:t>
                  </a:r>
                </a:p>
                <a:p>
                  <a:pPr algn="l" eaLnBrk="1" hangingPunct="1">
                    <a:buFont typeface="Wingdings" pitchFamily="2" charset="2"/>
                    <a:buNone/>
                  </a:pPr>
                  <a:r>
                    <a:rPr lang="en-US" altLang="en-US" sz="800"/>
                    <a:t>&gt; Raw feed data</a:t>
                  </a:r>
                </a:p>
                <a:p>
                  <a:pPr algn="l" eaLnBrk="1" hangingPunct="1">
                    <a:buFont typeface="Wingdings" pitchFamily="2" charset="2"/>
                    <a:buNone/>
                  </a:pPr>
                  <a:r>
                    <a:rPr lang="en-US" altLang="en-US" sz="800"/>
                    <a:t>   analysis</a:t>
                  </a:r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</p:txBody>
            </p:sp>
            <p:sp>
              <p:nvSpPr>
                <p:cNvPr id="168" name="Text Box 314"/>
                <p:cNvSpPr txBox="1">
                  <a:spLocks noChangeArrowheads="1"/>
                </p:cNvSpPr>
                <p:nvPr/>
              </p:nvSpPr>
              <p:spPr bwMode="auto">
                <a:xfrm>
                  <a:off x="2920" y="1689"/>
                  <a:ext cx="1001" cy="1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800" b="1" u="sng" dirty="0"/>
                    <a:t>CST GUI (via </a:t>
                  </a:r>
                  <a:r>
                    <a:rPr lang="en-US" altLang="en-US" sz="800" b="1" u="sng" dirty="0" err="1"/>
                    <a:t>CitiRisk</a:t>
                  </a:r>
                  <a:r>
                    <a:rPr lang="en-US" altLang="en-US" sz="800" b="1" u="sng" dirty="0"/>
                    <a:t> Portal)</a:t>
                  </a:r>
                </a:p>
              </p:txBody>
            </p:sp>
            <p:sp>
              <p:nvSpPr>
                <p:cNvPr id="169" name="AutoShape 321"/>
                <p:cNvSpPr>
                  <a:spLocks noChangeArrowheads="1"/>
                </p:cNvSpPr>
                <p:nvPr/>
              </p:nvSpPr>
              <p:spPr bwMode="auto">
                <a:xfrm>
                  <a:off x="1920" y="1824"/>
                  <a:ext cx="3024" cy="14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70" name="Text Box 322"/>
                <p:cNvSpPr txBox="1">
                  <a:spLocks noChangeArrowheads="1"/>
                </p:cNvSpPr>
                <p:nvPr/>
              </p:nvSpPr>
              <p:spPr bwMode="auto">
                <a:xfrm>
                  <a:off x="1971" y="1824"/>
                  <a:ext cx="707" cy="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Data Maintenance</a:t>
                  </a:r>
                </a:p>
              </p:txBody>
            </p:sp>
            <p:sp>
              <p:nvSpPr>
                <p:cNvPr id="171" name="Text Box 323"/>
                <p:cNvSpPr txBox="1">
                  <a:spLocks noChangeArrowheads="1"/>
                </p:cNvSpPr>
                <p:nvPr/>
              </p:nvSpPr>
              <p:spPr bwMode="auto">
                <a:xfrm>
                  <a:off x="4231" y="1824"/>
                  <a:ext cx="400" cy="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Analysis</a:t>
                  </a:r>
                </a:p>
              </p:txBody>
            </p:sp>
            <p:sp>
              <p:nvSpPr>
                <p:cNvPr id="172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601" y="1824"/>
                  <a:ext cx="377" cy="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Reports</a:t>
                  </a:r>
                </a:p>
              </p:txBody>
            </p:sp>
            <p:sp>
              <p:nvSpPr>
                <p:cNvPr id="173" name="Text Box 325"/>
                <p:cNvSpPr txBox="1">
                  <a:spLocks noChangeArrowheads="1"/>
                </p:cNvSpPr>
                <p:nvPr/>
              </p:nvSpPr>
              <p:spPr bwMode="auto">
                <a:xfrm>
                  <a:off x="2822" y="1824"/>
                  <a:ext cx="766" cy="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Process Monitoring</a:t>
                  </a:r>
                </a:p>
              </p:txBody>
            </p:sp>
            <p:sp>
              <p:nvSpPr>
                <p:cNvPr id="174" name="Line 327"/>
                <p:cNvSpPr>
                  <a:spLocks noChangeShapeType="1"/>
                </p:cNvSpPr>
                <p:nvPr/>
              </p:nvSpPr>
              <p:spPr bwMode="auto">
                <a:xfrm>
                  <a:off x="2832" y="1872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" name="Line 328"/>
                <p:cNvSpPr>
                  <a:spLocks noChangeShapeType="1"/>
                </p:cNvSpPr>
                <p:nvPr/>
              </p:nvSpPr>
              <p:spPr bwMode="auto">
                <a:xfrm>
                  <a:off x="3600" y="1872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" name="Line 329"/>
                <p:cNvSpPr>
                  <a:spLocks noChangeShapeType="1"/>
                </p:cNvSpPr>
                <p:nvPr/>
              </p:nvSpPr>
              <p:spPr bwMode="auto">
                <a:xfrm>
                  <a:off x="4224" y="1872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7" name="Line 330"/>
                <p:cNvSpPr>
                  <a:spLocks noChangeShapeType="1"/>
                </p:cNvSpPr>
                <p:nvPr/>
              </p:nvSpPr>
              <p:spPr bwMode="auto">
                <a:xfrm>
                  <a:off x="1968" y="1872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6" name="Group 340"/>
              <p:cNvGrpSpPr>
                <a:grpSpLocks/>
              </p:cNvGrpSpPr>
              <p:nvPr/>
            </p:nvGrpSpPr>
            <p:grpSpPr bwMode="auto">
              <a:xfrm>
                <a:off x="1965" y="2882"/>
                <a:ext cx="3118" cy="136"/>
                <a:chOff x="1913" y="2592"/>
                <a:chExt cx="3031" cy="146"/>
              </a:xfrm>
            </p:grpSpPr>
            <p:sp>
              <p:nvSpPr>
                <p:cNvPr id="161" name="AutoShape 337"/>
                <p:cNvSpPr>
                  <a:spLocks noChangeArrowheads="1"/>
                </p:cNvSpPr>
                <p:nvPr/>
              </p:nvSpPr>
              <p:spPr bwMode="auto">
                <a:xfrm>
                  <a:off x="1913" y="2592"/>
                  <a:ext cx="864" cy="14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ETL (</a:t>
                  </a:r>
                  <a:r>
                    <a:rPr lang="en-US" altLang="en-US" sz="900" b="1" dirty="0" smtClean="0"/>
                    <a:t>Ab Initio</a:t>
                  </a:r>
                  <a:r>
                    <a:rPr lang="en-US" altLang="en-US" sz="900" b="1" dirty="0"/>
                    <a:t>)</a:t>
                  </a:r>
                </a:p>
              </p:txBody>
            </p:sp>
            <p:sp>
              <p:nvSpPr>
                <p:cNvPr id="162" name="AutoShape 338"/>
                <p:cNvSpPr>
                  <a:spLocks noChangeArrowheads="1"/>
                </p:cNvSpPr>
                <p:nvPr/>
              </p:nvSpPr>
              <p:spPr bwMode="auto">
                <a:xfrm>
                  <a:off x="2832" y="2592"/>
                  <a:ext cx="768" cy="14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Java Services</a:t>
                  </a:r>
                </a:p>
              </p:txBody>
            </p:sp>
            <p:sp>
              <p:nvSpPr>
                <p:cNvPr id="163" name="AutoShape 339"/>
                <p:cNvSpPr>
                  <a:spLocks noChangeArrowheads="1"/>
                </p:cNvSpPr>
                <p:nvPr/>
              </p:nvSpPr>
              <p:spPr bwMode="auto">
                <a:xfrm>
                  <a:off x="3648" y="2592"/>
                  <a:ext cx="1296" cy="14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Cognos Reports / Cube</a:t>
                  </a:r>
                </a:p>
              </p:txBody>
            </p:sp>
          </p:grpSp>
          <p:sp>
            <p:nvSpPr>
              <p:cNvPr id="157" name="AutoShape 221"/>
              <p:cNvSpPr>
                <a:spLocks noChangeArrowheads="1"/>
              </p:cNvSpPr>
              <p:nvPr/>
            </p:nvSpPr>
            <p:spPr bwMode="gray">
              <a:xfrm>
                <a:off x="2811" y="3172"/>
                <a:ext cx="1110" cy="871"/>
              </a:xfrm>
              <a:prstGeom prst="can">
                <a:avLst>
                  <a:gd name="adj" fmla="val 25000"/>
                </a:avLst>
              </a:prstGeom>
              <a:solidFill>
                <a:srgbClr val="CCFF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0" tIns="0" rIns="0" bIns="0"/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endParaRPr lang="en-US" altLang="en-US" sz="800" dirty="0">
                  <a:solidFill>
                    <a:schemeClr val="bg2"/>
                  </a:solidFill>
                  <a:latin typeface="Arial Black" pitchFamily="34" charset="0"/>
                </a:endParaRPr>
              </a:p>
              <a:p>
                <a:pPr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 dirty="0" smtClean="0">
                    <a:latin typeface="Arial Black" pitchFamily="34" charset="0"/>
                  </a:rPr>
                  <a:t> </a:t>
                </a:r>
                <a:r>
                  <a:rPr lang="en-US" altLang="en-US" sz="800" u="sng" dirty="0" smtClean="0">
                    <a:latin typeface="Arial Black" pitchFamily="34" charset="0"/>
                  </a:rPr>
                  <a:t>CST </a:t>
                </a:r>
                <a:r>
                  <a:rPr lang="en-US" altLang="en-US" sz="800" u="sng" dirty="0">
                    <a:latin typeface="Arial Black" pitchFamily="34" charset="0"/>
                  </a:rPr>
                  <a:t>Database</a:t>
                </a:r>
                <a:endParaRPr lang="en-US" altLang="en-US" sz="700" u="sng" dirty="0"/>
              </a:p>
            </p:txBody>
          </p:sp>
          <p:sp>
            <p:nvSpPr>
              <p:cNvPr id="158" name="Text Box 222"/>
              <p:cNvSpPr txBox="1">
                <a:spLocks noChangeArrowheads="1"/>
              </p:cNvSpPr>
              <p:nvPr/>
            </p:nvSpPr>
            <p:spPr bwMode="gray">
              <a:xfrm>
                <a:off x="2903" y="3594"/>
                <a:ext cx="1081" cy="386"/>
              </a:xfrm>
              <a:prstGeom prst="rect">
                <a:avLst/>
              </a:prstGeom>
              <a:solidFill>
                <a:srgbClr val="CC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 dirty="0"/>
                  <a:t>&gt; Scenario definitions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 dirty="0"/>
                  <a:t>&gt; Business Unit Hierarchy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 dirty="0"/>
                  <a:t>&gt; Consolidated Stress Data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 dirty="0"/>
                  <a:t>&gt; Granular data from feeds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 dirty="0"/>
                  <a:t>&gt; Rules/Configuration info </a:t>
                </a:r>
                <a:r>
                  <a:rPr lang="en-US" altLang="en-US" sz="800" dirty="0">
                    <a:solidFill>
                      <a:schemeClr val="bg2"/>
                    </a:solidFill>
                  </a:rPr>
                  <a:t>…</a:t>
                </a:r>
              </a:p>
            </p:txBody>
          </p:sp>
          <p:sp>
            <p:nvSpPr>
              <p:cNvPr id="159" name="AutoShape 345"/>
              <p:cNvSpPr>
                <a:spLocks noChangeArrowheads="1"/>
              </p:cNvSpPr>
              <p:nvPr/>
            </p:nvSpPr>
            <p:spPr bwMode="auto">
              <a:xfrm rot="16200000">
                <a:off x="4505" y="3501"/>
                <a:ext cx="1008" cy="149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en-US" sz="900" b="1" dirty="0" err="1"/>
                  <a:t>iVAST</a:t>
                </a:r>
                <a:r>
                  <a:rPr lang="en-US" altLang="en-US" sz="900" b="1" dirty="0"/>
                  <a:t> feed to &amp; from GMR</a:t>
                </a:r>
              </a:p>
            </p:txBody>
          </p:sp>
          <p:sp>
            <p:nvSpPr>
              <p:cNvPr id="160" name="Text Box 347"/>
              <p:cNvSpPr txBox="1">
                <a:spLocks noChangeArrowheads="1"/>
              </p:cNvSpPr>
              <p:nvPr/>
            </p:nvSpPr>
            <p:spPr bwMode="auto">
              <a:xfrm>
                <a:off x="1873" y="1920"/>
                <a:ext cx="938" cy="1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en-US" sz="1000" b="1">
                    <a:solidFill>
                      <a:schemeClr val="bg1"/>
                    </a:solidFill>
                  </a:rPr>
                  <a:t>CST Application</a:t>
                </a:r>
              </a:p>
            </p:txBody>
          </p:sp>
        </p:grpSp>
        <p:sp>
          <p:nvSpPr>
            <p:cNvPr id="149" name="AutoShape 349"/>
            <p:cNvSpPr>
              <a:spLocks noChangeArrowheads="1"/>
            </p:cNvSpPr>
            <p:nvPr/>
          </p:nvSpPr>
          <p:spPr bwMode="auto">
            <a:xfrm>
              <a:off x="3408" y="1728"/>
              <a:ext cx="288" cy="240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50" name="Group 359"/>
            <p:cNvGrpSpPr>
              <a:grpSpLocks/>
            </p:cNvGrpSpPr>
            <p:nvPr/>
          </p:nvGrpSpPr>
          <p:grpSpPr bwMode="auto">
            <a:xfrm>
              <a:off x="2749" y="624"/>
              <a:ext cx="1811" cy="301"/>
              <a:chOff x="2976" y="576"/>
              <a:chExt cx="1811" cy="301"/>
            </a:xfrm>
          </p:grpSpPr>
          <p:pic>
            <p:nvPicPr>
              <p:cNvPr id="152" name="Picture 229" descr="See full size image">
                <a:hlinkClick r:id="rId6"/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4" y="624"/>
                <a:ext cx="803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" name="AutoShape 231"/>
              <p:cNvSpPr>
                <a:spLocks noChangeArrowheads="1"/>
              </p:cNvSpPr>
              <p:nvPr/>
            </p:nvSpPr>
            <p:spPr bwMode="gray">
              <a:xfrm>
                <a:off x="2976" y="576"/>
                <a:ext cx="1728" cy="288"/>
              </a:xfrm>
              <a:prstGeom prst="roundRect">
                <a:avLst>
                  <a:gd name="adj" fmla="val 16667"/>
                </a:avLst>
              </a:prstGeom>
              <a:solidFill>
                <a:srgbClr val="C0C0C0">
                  <a:alpha val="41176"/>
                </a:srgbClr>
              </a:solidFill>
              <a:ln w="9525" algn="ctr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1000" b="1" u="sng"/>
                  <a:t>Stress packages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" pitchFamily="2" charset="2"/>
                  <a:buNone/>
                </a:pPr>
                <a:r>
                  <a:rPr lang="en-US" altLang="en-US" sz="800"/>
                  <a:t>&gt; Board Of Directors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" pitchFamily="2" charset="2"/>
                  <a:buNone/>
                </a:pPr>
                <a:r>
                  <a:rPr lang="en-US" altLang="en-US" sz="800"/>
                  <a:t>&gt; Regional, Consumer, Consolidated</a:t>
                </a:r>
              </a:p>
            </p:txBody>
          </p:sp>
        </p:grpSp>
        <p:sp>
          <p:nvSpPr>
            <p:cNvPr id="151" name="AutoShape 361"/>
            <p:cNvSpPr>
              <a:spLocks noChangeArrowheads="1"/>
            </p:cNvSpPr>
            <p:nvPr/>
          </p:nvSpPr>
          <p:spPr bwMode="auto">
            <a:xfrm>
              <a:off x="3408" y="960"/>
              <a:ext cx="288" cy="28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229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CST Architecture Diagram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2087" name="Picture 3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9144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12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Command Definition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60800"/>
              </p:ext>
            </p:extLst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28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6" y="228600"/>
            <a:ext cx="8229600" cy="10668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TeamCity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19200"/>
            <a:ext cx="8229600" cy="4325112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Run your changes without checking-in to SVN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Effective Code Reviews</a:t>
            </a:r>
            <a:endParaRPr lang="en-US" sz="2000" dirty="0" smtClean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114550"/>
            <a:ext cx="9144001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962400"/>
            <a:ext cx="9144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2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Jenkins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229600" cy="4325112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Auto-maven Build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Auto-Deploy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9143999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62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Sonar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229600" cy="4325112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View issues/rules compliance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View test case coverage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Improve Code Quality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2438400"/>
            <a:ext cx="9153525" cy="440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565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600"/>
            <a:ext cx="4679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JIRA Dashboard: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7858"/>
            <a:ext cx="9143999" cy="536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285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1879</TotalTime>
  <Words>414</Words>
  <Application>Microsoft Office PowerPoint</Application>
  <PresentationFormat>On-screen Show (4:3)</PresentationFormat>
  <Paragraphs>158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</vt:lpstr>
      <vt:lpstr>Corporate Stress Testing</vt:lpstr>
      <vt:lpstr>PowerPoint Presentation</vt:lpstr>
      <vt:lpstr>PowerPoint Presentation</vt:lpstr>
      <vt:lpstr>CST Architecture Diagram</vt:lpstr>
      <vt:lpstr>Command Definition</vt:lpstr>
      <vt:lpstr>TeamCity</vt:lpstr>
      <vt:lpstr>Jenkins</vt:lpstr>
      <vt:lpstr>Sonar</vt:lpstr>
      <vt:lpstr>PowerPoint Presentation</vt:lpstr>
      <vt:lpstr>Strengths and Weaknesses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Luo, Yan Water [CCC-OT]</dc:creator>
  <cp:lastModifiedBy>Luo, Yan [CCC-OT_IT]</cp:lastModifiedBy>
  <cp:revision>24</cp:revision>
  <dcterms:created xsi:type="dcterms:W3CDTF">2006-08-16T00:00:00Z</dcterms:created>
  <dcterms:modified xsi:type="dcterms:W3CDTF">2016-03-31T09:05:26Z</dcterms:modified>
</cp:coreProperties>
</file>