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be1894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be1894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be18941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be18941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be1894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be1894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be1894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be1894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be18941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be18941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be18941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be18941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be18941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be18941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be18941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6be18941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be18941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6be1894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be1894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6be1894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be1894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be1894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be1894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be1894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be1894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be1894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be1894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6be1894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be18941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6be18941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6be1894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6be1894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6be18941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6be18941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be18941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6be18941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be1894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6be1894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be1894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be1894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be18941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6be18941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6be18941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6be18941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be1894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be1894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be18941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6be18941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6be18941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6be18941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6be18941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6be18941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be1894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be1894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be189417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be18941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6be18941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6be18941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6be18941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6be18941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6be189417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6be189417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6be18941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6be18941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be18941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6be1894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be1894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be1894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be189417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be18941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be18941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be18941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6be1894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6be1894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6be1894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6be1894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6be18941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6be18941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be18941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6be18941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6be189417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6be18941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6be189417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6be18941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be18941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6be18941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be189417_0_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be18941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6be1894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6be1894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be1894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be1894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be1894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be1894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be1894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be1894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be18941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be18941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1일</a:t>
            </a:r>
            <a:r>
              <a:rPr lang="ko"/>
              <a:t>차 - </a:t>
            </a:r>
            <a:r>
              <a:rPr lang="ko"/>
              <a:t>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레이아웃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요소들을 구성하는 방법 및 단위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만들기 위한 혹은 대화형태로 만들기 위한 개발언어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자바 아닙니다. 자바 스크립트 라고 읽습니다.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은 개발언어 인가요?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언어는 개발언어가 아닙니다.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마크업 언어는 데이터 혹은 구조를 가질 수</a:t>
            </a:r>
            <a:r>
              <a:rPr b="1" lang="ko">
                <a:solidFill>
                  <a:srgbClr val="FF0000"/>
                </a:solidFill>
              </a:rPr>
              <a:t>만</a:t>
            </a:r>
            <a:r>
              <a:rPr lang="ko"/>
              <a:t>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개발언어는 데이터의 위변조, 메모리 위치의 접근, 저장, 삭제, 변조가 가능합니다.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 는 개발언어가 맞습니다.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한글워드를 개발언어라고 하진 않죠?</a:t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 flipH="1" rot="10800000">
            <a:off x="479199" y="4028301"/>
            <a:ext cx="3405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 다른건 뭐가 있나요?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등등이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보통은 개발언어로 얘네들을 만들어서 씁니다.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문법이 매~~~우 손이 많이 갑니다.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그래서 좀 쉽게 써보자 해서 만들었는데 너무 좋아서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사람들이 개량해서 여기까지 왔습니다. 제이쿼리라고 부릅니다.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자바스크립트 프레임워크 시대에서는 라이브러리 형태의 제이쿼리는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레거시 취급을 받지만 아직 70% 이상의 사용률을 보이는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현직 입니다!     프리랜서 개발자 하려면 무조건 해야지.</a:t>
            </a:r>
            <a:endParaRPr/>
          </a:p>
        </p:txBody>
      </p:sp>
      <p:cxnSp>
        <p:nvCxnSpPr>
          <p:cNvPr id="147" name="Google Shape;147;p26"/>
          <p:cNvCxnSpPr/>
          <p:nvPr/>
        </p:nvCxnSpPr>
        <p:spPr>
          <a:xfrm flipH="1" rot="10800000">
            <a:off x="1928825" y="4346575"/>
            <a:ext cx="3641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자바스크립트 프레임워크가 있나요?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자바스크립트 춘추 전국 시대입니다.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React 를 필두로 Angular 그리고 Vue 가 제일 유명합니다.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세계적으로 JQuery 가 가장 많이 사용되지만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저 셋 중 하나로 변경되어 가는 과정에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한국에서는 React 로 제일 많이 변해가고 있습니다.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라이브러리랑 프레임워크 차이가 뭔가요?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말해도 모르겠지만 쉽게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대~~~충 이해만 되게 설명 드리면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라이브러리는 신발/롤러스케이트/스노우보드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프레임워크는 택</a:t>
            </a:r>
            <a:r>
              <a:rPr lang="ko"/>
              <a:t>시</a:t>
            </a:r>
            <a:r>
              <a:rPr lang="ko"/>
              <a:t>/열차/비행기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제어권을 누가 가지냐 하는 고차원적인 질문입니다. 나중에 아~ 하실때가 옵니다.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구조를 알아볼까요?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501450" y="233425"/>
            <a:ext cx="5553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&lt;!DOCTYPE html&gt;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들여쓰기가 매우 중요합니다.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기초 중에 기초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매너 입니다.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배우는 내용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Vue.js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들여쓰기가 없으면?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501450" y="233425"/>
            <a:ext cx="555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50" y="2313225"/>
            <a:ext cx="4306500" cy="2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따라 실습해 볼게요.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</a:t>
            </a:r>
            <a:r>
              <a:rPr lang="ko"/>
              <a:t>대로 씁니다.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저장은 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대소문자 구분 없어용.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501450" y="233425"/>
            <a:ext cx="5553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&lt;TITLE&gt;제목&lt;/TITLE&gt;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내용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body 에 써볼까요?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캡틴 아메카다.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 태그 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캡틴 아메카다.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&lt;hr&gt; 태그 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&lt;hr&gt;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 태그 </a:t>
            </a:r>
            <a:endParaRPr/>
          </a:p>
        </p:txBody>
      </p:sp>
      <p:sp>
        <p:nvSpPr>
          <p:cNvPr id="217" name="Google Shape;217;p38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&lt;b&gt;&lt;/b&gt;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&lt;img&gt; 태그 </a:t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에도 옵션이 있습니다!</a:t>
            </a:r>
            <a:endParaRPr/>
          </a:p>
        </p:txBody>
      </p:sp>
      <p:sp>
        <p:nvSpPr>
          <p:cNvPr id="229" name="Google Shape;229;p40"/>
          <p:cNvSpPr txBox="1"/>
          <p:nvPr>
            <p:ph type="title"/>
          </p:nvPr>
        </p:nvSpPr>
        <p:spPr>
          <a:xfrm>
            <a:off x="1526375" y="3024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300"/>
              <a:t>심지어 방금전에 써봤..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 /&gt; 태그 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src=”img.jpg”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width=”1000px” height=”500px”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배워야 하나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개발자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퍼블리셔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기획자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마크업 언어에 대해 처음으로 접근하는 기회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사이즈를 지정하는 단위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px 와 %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&lt;a&gt; 태그 </a:t>
            </a:r>
            <a:endParaRPr/>
          </a:p>
        </p:txBody>
      </p:sp>
      <p:sp>
        <p:nvSpPr>
          <p:cNvPr id="246" name="Google Shape;246;p43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href=”a.html”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href=”https://www.naver.com”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target=”a”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1 </a:t>
            </a:r>
            <a:endParaRPr/>
          </a:p>
        </p:txBody>
      </p:sp>
      <p:sp>
        <p:nvSpPr>
          <p:cNvPr id="252" name="Google Shape;252;p44"/>
          <p:cNvSpPr txBox="1"/>
          <p:nvPr/>
        </p:nvSpPr>
        <p:spPr>
          <a:xfrm>
            <a:off x="3991425" y="423325"/>
            <a:ext cx="463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이름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홍길동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생년월일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1900년 1월 1일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사는곳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경기도 수원시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혈액형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에이비형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0" y="2492075"/>
            <a:ext cx="1748375" cy="1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025" y="150950"/>
            <a:ext cx="3429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2 </a:t>
            </a:r>
            <a:endParaRPr/>
          </a:p>
        </p:txBody>
      </p:sp>
      <p:sp>
        <p:nvSpPr>
          <p:cNvPr id="260" name="Google Shape;260;p45"/>
          <p:cNvSpPr txBox="1"/>
          <p:nvPr/>
        </p:nvSpPr>
        <p:spPr>
          <a:xfrm>
            <a:off x="3991425" y="423325"/>
            <a:ext cx="463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나만의 바로가기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네이버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카카오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구글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깃허브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266" name="Google Shape;266;p4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</a:t>
            </a:r>
            <a:r>
              <a:rPr lang="ko"/>
              <a:t>에 배울 건?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&lt;table&gt; 태그 </a:t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검색 먼저?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3 </a:t>
            </a:r>
            <a:endParaRPr/>
          </a:p>
        </p:txBody>
      </p:sp>
      <p:sp>
        <p:nvSpPr>
          <p:cNvPr id="284" name="Google Shape;284;p49"/>
          <p:cNvSpPr/>
          <p:nvPr/>
        </p:nvSpPr>
        <p:spPr>
          <a:xfrm>
            <a:off x="4366375" y="689425"/>
            <a:ext cx="1524000" cy="3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5890375" y="6894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5890375" y="15045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87" name="Google Shape;287;p49"/>
          <p:cNvSpPr/>
          <p:nvPr/>
        </p:nvSpPr>
        <p:spPr>
          <a:xfrm>
            <a:off x="5890375" y="23196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5890375" y="31347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4366375" y="3949825"/>
            <a:ext cx="3048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4 </a:t>
            </a:r>
            <a:endParaRPr/>
          </a:p>
        </p:txBody>
      </p:sp>
      <p:sp>
        <p:nvSpPr>
          <p:cNvPr id="295" name="Google Shape;295;p50"/>
          <p:cNvSpPr/>
          <p:nvPr/>
        </p:nvSpPr>
        <p:spPr>
          <a:xfrm>
            <a:off x="4366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97" name="Google Shape;297;p50"/>
          <p:cNvSpPr/>
          <p:nvPr/>
        </p:nvSpPr>
        <p:spPr>
          <a:xfrm>
            <a:off x="5890375" y="15045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98" name="Google Shape;298;p50"/>
          <p:cNvSpPr/>
          <p:nvPr/>
        </p:nvSpPr>
        <p:spPr>
          <a:xfrm>
            <a:off x="5890375" y="23196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99" name="Google Shape;299;p50"/>
          <p:cNvSpPr/>
          <p:nvPr/>
        </p:nvSpPr>
        <p:spPr>
          <a:xfrm>
            <a:off x="5890375" y="3134725"/>
            <a:ext cx="1524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300" name="Google Shape;300;p50"/>
          <p:cNvSpPr/>
          <p:nvPr/>
        </p:nvSpPr>
        <p:spPr>
          <a:xfrm>
            <a:off x="4366375" y="3949825"/>
            <a:ext cx="3048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301" name="Google Shape;301;p50"/>
          <p:cNvSpPr/>
          <p:nvPr/>
        </p:nvSpPr>
        <p:spPr>
          <a:xfrm>
            <a:off x="7414375" y="689425"/>
            <a:ext cx="1330500" cy="40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5 </a:t>
            </a:r>
            <a:endParaRPr/>
          </a:p>
        </p:txBody>
      </p:sp>
      <p:sp>
        <p:nvSpPr>
          <p:cNvPr id="307" name="Google Shape;307;p51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08" name="Google Shape;308;p51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09" name="Google Shape;309;p51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1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11" name="Google Shape;311;p51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사용할 도구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웹브라우저 : 크롬 혹은 사파리, 엣지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개발툴 : vscode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형상관리 : 깃허브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색을 표현하는 방법</a:t>
            </a:r>
            <a:endParaRPr/>
          </a:p>
        </p:txBody>
      </p:sp>
      <p:sp>
        <p:nvSpPr>
          <p:cNvPr id="318" name="Google Shape;318;p52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RED , GREEN , BLUE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#000000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#FFFFFF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6 </a:t>
            </a:r>
            <a:endParaRPr/>
          </a:p>
        </p:txBody>
      </p:sp>
      <p:sp>
        <p:nvSpPr>
          <p:cNvPr id="324" name="Google Shape;324;p53"/>
          <p:cNvSpPr/>
          <p:nvPr/>
        </p:nvSpPr>
        <p:spPr>
          <a:xfrm>
            <a:off x="4366375" y="689425"/>
            <a:ext cx="1524000" cy="407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5890375" y="689425"/>
            <a:ext cx="2854500" cy="81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26" name="Google Shape;326;p53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3"/>
          <p:cNvSpPr/>
          <p:nvPr/>
        </p:nvSpPr>
        <p:spPr>
          <a:xfrm>
            <a:off x="4366375" y="3509825"/>
            <a:ext cx="4378500" cy="1255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28" name="Google Shape;328;p53"/>
          <p:cNvSpPr/>
          <p:nvPr/>
        </p:nvSpPr>
        <p:spPr>
          <a:xfrm>
            <a:off x="7414375" y="150452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375" y="15045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&lt;li&gt; 태그 </a:t>
            </a:r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에도 list 가 있습니다.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언제나 그렇듯 검색부터!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&lt;form&gt; 태그 </a:t>
            </a:r>
            <a:endParaRPr/>
          </a:p>
        </p:txBody>
      </p:sp>
      <p:sp>
        <p:nvSpPr>
          <p:cNvPr id="341" name="Google Shape;341;p55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 </a:t>
            </a:r>
            <a:endParaRPr/>
          </a:p>
        </p:txBody>
      </p:sp>
      <p:sp>
        <p:nvSpPr>
          <p:cNvPr id="347" name="Google Shape;347;p56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태그의 옵션 </a:t>
            </a:r>
            <a:endParaRPr/>
          </a:p>
        </p:txBody>
      </p:sp>
      <p:sp>
        <p:nvSpPr>
          <p:cNvPr id="353" name="Google Shape;353;p57"/>
          <p:cNvSpPr txBox="1"/>
          <p:nvPr/>
        </p:nvSpPr>
        <p:spPr>
          <a:xfrm>
            <a:off x="3485350" y="1795000"/>
            <a:ext cx="555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password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radio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checkbox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button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submit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&lt;select&gt; 태그 </a:t>
            </a:r>
            <a:endParaRPr/>
          </a:p>
        </p:txBody>
      </p:sp>
      <p:sp>
        <p:nvSpPr>
          <p:cNvPr id="359" name="Google Shape;359;p58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&lt;select&gt;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&lt;option&gt;&lt;/option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&lt;/select&gt;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&lt;textarea&gt; 태그 </a:t>
            </a:r>
            <a:endParaRPr/>
          </a:p>
        </p:txBody>
      </p:sp>
      <p:sp>
        <p:nvSpPr>
          <p:cNvPr id="365" name="Google Shape;365;p5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&lt;textarea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7 </a:t>
            </a:r>
            <a:endParaRPr/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75" y="0"/>
            <a:ext cx="5798220" cy="2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005300"/>
            <a:ext cx="48768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450" y="4002375"/>
            <a:ext cx="30384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379" name="Google Shape;379;p6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 먼저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 text markup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뛰어난텍스트 표시 언어?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웹페이지를 표현하기 위한 마크업 언어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브라우저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r>
              <a:rPr lang="ko"/>
              <a:t> 을 읽을 수 있는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 서핑을 하기 위한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인터넷으로 뭐든 하려면 일단 있어야 하는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어지간 하면 다 깔려있는 프로그램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&lt;/&gt;  혹은 &lt;&gt; &lt;/&gt;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로 이루어진 HTML 의 최소 단위 입니다.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