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6cb96273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6cb96273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6cb96273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6cb96273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cb96273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cb96273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cb96273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6cb96273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6cb96273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6cb96273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cb96273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6cb9627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cb96273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cb96273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cb96273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6cb96273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cb96273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6cb96273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cb96273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6cb96273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cb96273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6cb96273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cb9627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cb9627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cb96273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6cb96273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6cb96273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6cb96273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6cb96273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6cb96273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cb962734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6cb96273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6cb96273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6cb96273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6cb962734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6cb962734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dd62470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dd62470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bc1385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bc1385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bc1385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bc1385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dd62470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dd62470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cb96273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cb96273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6cb96273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6cb96273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6cb96273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6cb96273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168851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168851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6cb962734_0_4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6cb96273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cb9627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cb9627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cb96273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cb96273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cb96273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cb96273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cb96273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cb96273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cb96273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cb96273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cb96273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cb96273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일차 - 생존코딩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의 특성?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부서에 소속될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능력자는 여기저기 일이 많죠.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비슷 합니다.</a:t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>
            <a:off x="3433275" y="137000"/>
            <a:ext cx="561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class=”div_class1 div_class2”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클래스명1    클래스명2    클래스명3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226075" y="357800"/>
            <a:ext cx="2808000" cy="23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배경색과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 제어</a:t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background-color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</a:t>
            </a:r>
            <a:endParaRPr/>
          </a:p>
        </p:txBody>
      </p:sp>
      <p:sp>
        <p:nvSpPr>
          <p:cNvPr id="195" name="Google Shape;195;p36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text-align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text-decoration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underline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uppercase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lowercase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text-indent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제어2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font-family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font-style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font-size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font-height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배울 내용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화면표시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3433275" y="137000"/>
            <a:ext cx="5616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none 	보이지 않게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visibility	보이게 (생략해도 됨)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block	박스형태의 공간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inline	컨텐츠를 작성하는 공간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: inline-block	박스형태의 컨텐츠를 작성하는 공간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block	 의 특징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width / height 값을 지정할 수 있음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margin / padding 을 지정할수 있음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inline 의 특징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width / height 값을 지정할 수 없음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margin 은 위 아래 지정이 불가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inline-block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줄바꿈이 일어나지 않는다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	크기가 조절은 되지만 지정하지 않으면 컨텐츠 만큼만 잡힌다.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외곽선</a:t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 : 1px #000000 solid;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border-style: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border-top-style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border-right-style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border-bottom-style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border-left-style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border-radius : 10px;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950" y="1492100"/>
            <a:ext cx="10763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여백</a:t>
            </a:r>
            <a:endParaRPr/>
          </a:p>
        </p:txBody>
      </p:sp>
      <p:sp>
        <p:nvSpPr>
          <p:cNvPr id="225" name="Google Shape;225;p41"/>
          <p:cNvSpPr txBox="1"/>
          <p:nvPr/>
        </p:nvSpPr>
        <p:spPr>
          <a:xfrm>
            <a:off x="3433275" y="137000"/>
            <a:ext cx="561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margin-left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margin-bottom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 right bottom left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 (right &amp; left) bottom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(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top &amp; bottom) (left &amp; right)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margin: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padding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47" y="2802872"/>
            <a:ext cx="4040350" cy="2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450" y="1382025"/>
            <a:ext cx="6872550" cy="2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크기조절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3433275" y="137000"/>
            <a:ext cx="561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line-height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max-height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min-height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복습타임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위치지정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3433275" y="137000"/>
            <a:ext cx="561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bottom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 :  auto / hidden / scroll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overflow-x , overflow-y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position : absolute / fixed / relative / static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z-index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이거?!</a:t>
            </a:r>
            <a:endParaRPr/>
          </a:p>
        </p:txBody>
      </p:sp>
      <p:sp>
        <p:nvSpPr>
          <p:cNvPr id="250" name="Google Shape;250;p45"/>
          <p:cNvSpPr/>
          <p:nvPr/>
        </p:nvSpPr>
        <p:spPr>
          <a:xfrm>
            <a:off x="4366375" y="150452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251" name="Google Shape;251;p45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5"/>
          <p:cNvSpPr/>
          <p:nvPr/>
        </p:nvSpPr>
        <p:spPr>
          <a:xfrm>
            <a:off x="5890375" y="394982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254" name="Google Shape;254;p45"/>
          <p:cNvSpPr/>
          <p:nvPr/>
        </p:nvSpPr>
        <p:spPr>
          <a:xfrm>
            <a:off x="7414375" y="68942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5" y="16432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050"/>
            <a:ext cx="3650550" cy="40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267" name="Google Shape;267;p4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좌우 엘리먼트 정렬</a:t>
            </a:r>
            <a:endParaRPr/>
          </a:p>
        </p:txBody>
      </p:sp>
      <p:sp>
        <p:nvSpPr>
          <p:cNvPr id="274" name="Google Shape;274;p48"/>
          <p:cNvSpPr txBox="1"/>
          <p:nvPr/>
        </p:nvSpPr>
        <p:spPr>
          <a:xfrm>
            <a:off x="3433275" y="137000"/>
            <a:ext cx="56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float : left / right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clear: left / right / both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조작</a:t>
            </a:r>
            <a:endParaRPr/>
          </a:p>
        </p:txBody>
      </p:sp>
      <p:sp>
        <p:nvSpPr>
          <p:cNvPr id="280" name="Google Shape;280;p49"/>
          <p:cNvSpPr txBox="1"/>
          <p:nvPr/>
        </p:nvSpPr>
        <p:spPr>
          <a:xfrm>
            <a:off x="3433275" y="137000"/>
            <a:ext cx="5616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사용법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blur 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webkit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DF4A68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blur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A77F7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DF4A68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blur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E57523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200"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ko" sz="1200">
                <a:solidFill>
                  <a:srgbClr val="666666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sz="1200"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filter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blur(px) 흐림 효과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brightness(%) 밝기 조정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contrast(%)  고대비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drop-shadow(가로그림자px 세로그림자px 흐림px 색깔 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grayscale(%) 회색조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invert(%) 색반전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opacity(%) 투명도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saturate(%) 색포화도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sepia(%) 세피아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226075" y="357800"/>
            <a:ext cx="2808000" cy="27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HTML5 에 추가된</a:t>
            </a:r>
            <a:br>
              <a:rPr lang="ko"/>
            </a:br>
            <a:r>
              <a:rPr lang="ko"/>
              <a:t>태그</a:t>
            </a:r>
            <a:endParaRPr/>
          </a:p>
        </p:txBody>
      </p:sp>
      <p:sp>
        <p:nvSpPr>
          <p:cNvPr id="286" name="Google Shape;286;p50"/>
          <p:cNvSpPr txBox="1"/>
          <p:nvPr/>
        </p:nvSpPr>
        <p:spPr>
          <a:xfrm>
            <a:off x="3433275" y="137000"/>
            <a:ext cx="56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id=”header”&gt;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id=”footer”&gt;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id=”nav”&gt;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와 같은 코드를 맨날 쓰니까 아예 다음과 같은 태그를 추가해 주었음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footer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nav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그냥 div 와 동일함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반응</a:t>
            </a:r>
            <a:r>
              <a:rPr lang="ko"/>
              <a:t>형 웹 페이지 만들기 (media query)</a:t>
            </a:r>
            <a:endParaRPr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@media 미디어타</a:t>
            </a:r>
            <a:r>
              <a:rPr lang="ko"/>
              <a:t>입 (적용 조건)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규칙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</a:t>
            </a:r>
            <a:r>
              <a:rPr lang="ko"/>
              <a:t>러 조건을 함께 적용하여 반응형으로 만들기</a:t>
            </a:r>
            <a:endParaRPr/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580623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반응</a:t>
            </a:r>
            <a:r>
              <a:rPr lang="ko"/>
              <a:t>형 웹용 rem과 em</a:t>
            </a:r>
            <a:endParaRPr/>
          </a:p>
        </p:txBody>
      </p:sp>
      <p:sp>
        <p:nvSpPr>
          <p:cNvPr id="304" name="Google Shape;304;p53"/>
          <p:cNvSpPr txBox="1"/>
          <p:nvPr/>
        </p:nvSpPr>
        <p:spPr>
          <a:xfrm>
            <a:off x="197525" y="925175"/>
            <a:ext cx="868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rem : 최상위 태그의 font-size 속성값을 기준으로 설정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{ font-size: 10px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.rem1 { font-size: 1rem }               1배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.rem2 { font-size: 2.5rem }            2.5배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em : 부모 태그의 font-size 속성값을 기준으로 설정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226075" y="357800"/>
            <a:ext cx="2808000" cy="27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템플릿으로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나만의 홈페이지를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만들어 보자!</a:t>
            </a:r>
            <a:endParaRPr/>
          </a:p>
        </p:txBody>
      </p:sp>
      <p:sp>
        <p:nvSpPr>
          <p:cNvPr id="310" name="Google Shape;310;p54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템플릿 찾기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소스 다운받기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소스 분석하기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나만의 정보로 커스터마이징 하기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간단한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방식으로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그럴싸 하게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 만드는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</a:t>
            </a:r>
            <a:endParaRPr/>
          </a:p>
        </p:txBody>
      </p:sp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50" y="162750"/>
            <a:ext cx="6380151" cy="46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</a:t>
            </a:r>
            <a:r>
              <a:rPr lang="ko"/>
              <a:t>론 해 보기</a:t>
            </a:r>
            <a:endParaRPr/>
          </a:p>
        </p:txBody>
      </p:sp>
      <p:pic>
        <p:nvPicPr>
          <p:cNvPr id="322" name="Google Shape;3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47239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328" name="Google Shape;328;p5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29" name="Google Shape;3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디자인의 최소 단위.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객체를 의미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태그 하나를 지칭할때 쓰이지만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반드시 태그만 의미 하지는 않습니다.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이해를 쉽게 하기 위해 </a:t>
            </a:r>
            <a:r>
              <a:rPr b="1" lang="ko"/>
              <a:t>하나의 태그를 지칭한다. </a:t>
            </a:r>
            <a:r>
              <a:rPr lang="ko"/>
              <a:t>라고 치고 진행하겠습니다.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선택자 라고 불리기도 합니다 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그냥 셀렉터 라고 부르고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css 혹은 javascript 로 변화시킬 대상(데이터)을 지정할때 부른다.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엘리먼트 일수도 다수의 엘리먼트 일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선택할때 태그, 클래스, 네임, 아이디를 이용합니다.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개발언어에서 클래스랑 많은 부분이 다릅니다.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html 에서는 좀 더 한정적인 역할을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‘학년’ 혹은 ‘부서’ 정도로 이해 합시다.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우리 부서 사람, 1학년학생들..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 하나의 엘리먼트를 지칭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절대 겹치면 안됩니다.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‘주민등록번호’ 정도로 이해 합시다.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겹치는 사람 없죠?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3501450" y="233425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인라인 추가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style=”border:1px;”&gt;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스타일시작옵션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스타일명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스타일변수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501450" y="1764275"/>
            <a:ext cx="5553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내부 선언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div{border:1px}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3501450" y="3740325"/>
            <a:ext cx="55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import(외부 선언) 방식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&lt;link rel="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 href="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shared_vars.css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선언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class=”div_class”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id=”div_id”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name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name=”div_name”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