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dbf4626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dbf4626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dbf4626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dbf4626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dbf4626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dbf4626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6dbf4626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6dbf4626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dbf4626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dbf4626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dbf4626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dbf4626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dbf4626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dbf4626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dbf4626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dbf4626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dbf4626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dbf4626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dbf4626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dbf4626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dbf4626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dbf4626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6dbf4626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6dbf4626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dbf4626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6dbf4626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dbf4626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dbf4626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6dbf4626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6dbf4626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dbf4626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6dbf462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6dbf4626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6dbf4626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6dbf4626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6dbf4626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dbf4626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dbf4626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6dbf4626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6dbf4626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dbf4626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6dbf4626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dbf4626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dbf4626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dbf4626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dbf4626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6dbf4626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6dbf4626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6dbf4626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6dbf4626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6dbf4626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6dbf4626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6dbf4626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6dbf4626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6dbf4626a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6dbf4626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dbf4626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dbf4626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dbf4626a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dbf4626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dbf4626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6dbf4626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6dbf4626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6dbf4626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6dbf4626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6dbf4626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dbf4626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dbf4626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6dbf4626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6dbf4626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6dbf4626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6dbf4626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6dbf4626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6dbf4626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6dbf4626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6dbf4626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6dbf4626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6dbf4626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6dbf4626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6dbf4626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6dbf4626a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6dbf4626a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6dbf4626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6dbf4626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6dbf4626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6dbf4626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6dbf4626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6dbf4626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dbf4626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dbf4626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6dbf4626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6dbf4626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6dbf4626a_0_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6dbf4626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dbf4626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dbf4626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dbf4626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dbf4626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dbf4626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dbf4626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dbf4626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dbf4626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br>
              <a:rPr lang="ko"/>
            </a:br>
            <a:r>
              <a:rPr lang="ko"/>
              <a:t>JavaScript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자바스크립트가 무엇인가.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개발된 목적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작동하게 만들기 위해 고안된 언어.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검색 추천 : 위키백과 - 자바스크립트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78" name="Google Shape;178;p36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인라인 추가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onclick=”javascript:alert(‘1’)”&gt;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이벤트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자바스크립트함수()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embedded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alert(‘1’);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&lt;script src="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javascript.js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 선언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i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중복 선언 가능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let i = 1;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 중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복 선언 불가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i = 1;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//반드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시 선언과 동시에 초기화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주석 처리</a:t>
            </a:r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/*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  주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석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 처리</a:t>
            </a:r>
            <a:endParaRPr/>
          </a:p>
        </p:txBody>
      </p:sp>
      <p:sp>
        <p:nvSpPr>
          <p:cNvPr id="198" name="Google Shape;198;p39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a= 1;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let b = 10;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c = 100;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console.log(A);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325" y="1941525"/>
            <a:ext cx="3359183" cy="300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/>
          <p:nvPr/>
        </p:nvSpPr>
        <p:spPr>
          <a:xfrm rot="3292285">
            <a:off x="5560317" y="167296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모드를 사용하자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51" y="304650"/>
            <a:ext cx="4915050" cy="4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형식 선언</a:t>
            </a:r>
            <a:endParaRPr/>
          </a:p>
        </p:txBody>
      </p:sp>
      <p:sp>
        <p:nvSpPr>
          <p:cNvPr id="212" name="Google Shape;212;p41"/>
          <p:cNvSpPr txBox="1"/>
          <p:nvPr/>
        </p:nvSpPr>
        <p:spPr>
          <a:xfrm>
            <a:off x="3433275" y="137000"/>
            <a:ext cx="561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//숫자 형식 선언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text =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텍스트선언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;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//텍스트 형식 선언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연산</a:t>
            </a: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3433275" y="137000"/>
            <a:ext cx="5616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r>
              <a:rPr lang="ko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//숫자 형식 선언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2;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+ num2);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- num2);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* num2); //곱하기 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/ num2);  //나누기연산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% num2);  //나머지연산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병합</a:t>
            </a:r>
            <a:endParaRPr/>
          </a:p>
        </p:txBody>
      </p:sp>
      <p:sp>
        <p:nvSpPr>
          <p:cNvPr id="224" name="Google Shape;224;p43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‘나는’;  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‘ 개발자입니다. 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console.log(num + num2);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기초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일차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사용법 , 기초 이론 , DOM , 개발실무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5~6일차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jquery 사용법, 기초이론, 개발실무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typeof</a:t>
            </a:r>
            <a:endParaRPr/>
          </a:p>
        </p:txBody>
      </p:sp>
      <p:sp>
        <p:nvSpPr>
          <p:cNvPr id="230" name="Google Shape;230;p44"/>
          <p:cNvSpPr txBox="1"/>
          <p:nvPr/>
        </p:nvSpPr>
        <p:spPr>
          <a:xfrm>
            <a:off x="3433275" y="-99650"/>
            <a:ext cx="5616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 = 1;   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num2 = ‘ 개발자입니다. 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num3 = ‘0’;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test = num1 + num2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test2 = num3 + num1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num2);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num3);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test);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console.log(typeof test2);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선언</a:t>
            </a:r>
            <a:endParaRPr/>
          </a:p>
        </p:txBody>
      </p:sp>
      <p:sp>
        <p:nvSpPr>
          <p:cNvPr id="236" name="Google Shape;236;p45"/>
          <p:cNvSpPr txBox="1"/>
          <p:nvPr/>
        </p:nvSpPr>
        <p:spPr>
          <a:xfrm>
            <a:off x="3433275" y="137000"/>
            <a:ext cx="561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test(i)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return 0; // 이 함수의 값을 정의함.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실행</a:t>
            </a:r>
            <a:endParaRPr/>
          </a:p>
        </p:txBody>
      </p:sp>
      <p:sp>
        <p:nvSpPr>
          <p:cNvPr id="242" name="Google Shape;242;p46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function test(i)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return 0;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test(1);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자주쓰는 기본 함수들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경고창 실행</a:t>
            </a:r>
            <a:endParaRPr/>
          </a:p>
        </p:txBody>
      </p:sp>
      <p:sp>
        <p:nvSpPr>
          <p:cNvPr id="253" name="Google Shape;253;p48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alert(1);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alert(‘안녕하세요');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물어보기 창 실행</a:t>
            </a:r>
            <a:endParaRPr/>
          </a:p>
        </p:txBody>
      </p:sp>
      <p:sp>
        <p:nvSpPr>
          <p:cNvPr id="259" name="Google Shape;259;p49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confirm(‘안녕 하실래요?');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외부입력 창 실행</a:t>
            </a:r>
            <a:endParaRPr/>
          </a:p>
        </p:txBody>
      </p:sp>
      <p:sp>
        <p:nvSpPr>
          <p:cNvPr id="265" name="Google Shape;265;p50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 text = prompt(‘안녕 하실래요?');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console.log(text);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제어문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  <p:sp>
        <p:nvSpPr>
          <p:cNvPr id="276" name="Google Shape;276;p52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const values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values ===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alert(‘1 맞습니다’);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else if(values ===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alert(‘2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alert(‘1과 2 둘다 아닙니다.’);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둘이 같으면 참.</a:t>
            </a:r>
            <a:endParaRPr/>
          </a:p>
        </p:txBody>
      </p:sp>
      <p:sp>
        <p:nvSpPr>
          <p:cNvPr id="282" name="Google Shape;282;p53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===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===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둘이 다르면 참.</a:t>
            </a:r>
            <a:endParaRPr/>
          </a:p>
        </p:txBody>
      </p:sp>
      <p:sp>
        <p:nvSpPr>
          <p:cNvPr id="288" name="Google Shape;288;p54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!==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!==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 크기 비교.</a:t>
            </a:r>
            <a:endParaRPr/>
          </a:p>
        </p:txBody>
      </p:sp>
      <p:sp>
        <p:nvSpPr>
          <p:cNvPr id="294" name="Google Shape;294;p55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&lt;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&lt;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 크기 비교2.</a:t>
            </a:r>
            <a:endParaRPr/>
          </a:p>
        </p:txBody>
      </p:sp>
      <p:sp>
        <p:nvSpPr>
          <p:cNvPr id="300" name="Google Shape;300;p56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if( 1 &lt;= 1 )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if(1 &lt;= 2) 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alert(‘참 입니다.’)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  <p:sp>
        <p:nvSpPr>
          <p:cNvPr id="306" name="Google Shape;306;p57"/>
          <p:cNvSpPr txBox="1"/>
          <p:nvPr/>
        </p:nvSpPr>
        <p:spPr>
          <a:xfrm>
            <a:off x="3433275" y="137000"/>
            <a:ext cx="5616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이름을 입력 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이름이 입력되지 않았을때 ‘입력해주세요’ 라고 물어보고 다시 입력받고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이름이 입력 되었을때 로그에 이름을 띄우고 경고창으로 ‘누구누구님 안녕하세요.’ 를 띄워 주세요.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</a:t>
            </a:r>
            <a:endParaRPr/>
          </a:p>
        </p:txBody>
      </p:sp>
      <p:sp>
        <p:nvSpPr>
          <p:cNvPr id="312" name="Google Shape;312;p58"/>
          <p:cNvSpPr txBox="1"/>
          <p:nvPr/>
        </p:nvSpPr>
        <p:spPr>
          <a:xfrm>
            <a:off x="3433275" y="137000"/>
            <a:ext cx="561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for( let i = 1 ; i &lt;= 100 ; i++ 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console.log(i);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</a:t>
            </a:r>
            <a:endParaRPr/>
          </a:p>
        </p:txBody>
      </p:sp>
      <p:sp>
        <p:nvSpPr>
          <p:cNvPr id="318" name="Google Shape;318;p59"/>
          <p:cNvSpPr txBox="1"/>
          <p:nvPr/>
        </p:nvSpPr>
        <p:spPr>
          <a:xfrm>
            <a:off x="3433275" y="137000"/>
            <a:ext cx="5616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숫자를 입력 받고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아니면 ‘숫자를 입력해 주세요' 라고 경고창을 띄웁니다.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맞고 1 이상 혹은 100 이하가 아니면 ‘1이상 100 이하를 넣어주세요’ 경고창을 띄웁니다.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숫자가 1이상 100이하 라면 1에서 100 까지 차례대로 로그로 찍어주고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ko" sz="1900">
                <a:latin typeface="Roboto"/>
                <a:ea typeface="Roboto"/>
                <a:cs typeface="Roboto"/>
                <a:sym typeface="Roboto"/>
              </a:rPr>
              <a:t>100까지 모두 다 찍으면 ‘완료되었습니다.’ 경고창을 띄워 주세요.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24" name="Google Shape;324;p6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5" name="Google Shape;3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오후에</a:t>
            </a:r>
            <a:r>
              <a:rPr lang="ko"/>
              <a:t> 배울내용?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 조작</a:t>
            </a:r>
            <a:endParaRPr/>
          </a:p>
        </p:txBody>
      </p:sp>
      <p:sp>
        <p:nvSpPr>
          <p:cNvPr id="336" name="Google Shape;336;p62"/>
          <p:cNvSpPr txBox="1"/>
          <p:nvPr/>
        </p:nvSpPr>
        <p:spPr>
          <a:xfrm>
            <a:off x="3433275" y="137000"/>
            <a:ext cx="56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코드를 자바 스크립트로 입력해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css 코드를 자바스크립트로 변경해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데이터 확인</a:t>
            </a:r>
            <a:endParaRPr/>
          </a:p>
        </p:txBody>
      </p:sp>
      <p:sp>
        <p:nvSpPr>
          <p:cNvPr id="342" name="Google Shape;342;p63"/>
          <p:cNvSpPr txBox="1"/>
          <p:nvPr/>
        </p:nvSpPr>
        <p:spPr>
          <a:xfrm>
            <a:off x="3433275" y="137000"/>
            <a:ext cx="56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form 코드를 자바 스크립트로 확인해 봅시다.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50" y="1944035"/>
            <a:ext cx="4962826" cy="26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문서 객체 모델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Document Object Model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웹페이지의 알파이자 오메가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웹페이지 문서내의 모든 엘리먼트 들을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정의하고 접근하는 방법을 제공함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코드를 입력해 볼까요?</a:t>
            </a:r>
            <a:endParaRPr/>
          </a:p>
        </p:txBody>
      </p:sp>
      <p:sp>
        <p:nvSpPr>
          <p:cNvPr id="348" name="Google Shape;348;p64"/>
          <p:cNvSpPr txBox="1"/>
          <p:nvPr/>
        </p:nvSpPr>
        <p:spPr>
          <a:xfrm>
            <a:off x="3433275" y="137000"/>
            <a:ext cx="5616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 "&lt;h1&gt;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제목입니다.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&lt;/ h1&gt;");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"&lt;p&gt;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내용입니다. &lt;/ p&gt;.");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"&lt;div class=’test’&gt;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클래스도? &lt;/ div&gt;.");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354" name="Google Shape;354;p65"/>
          <p:cNvSpPr txBox="1"/>
          <p:nvPr/>
        </p:nvSpPr>
        <p:spPr>
          <a:xfrm>
            <a:off x="3433275" y="137000"/>
            <a:ext cx="5616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네임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names = document.getElementsByName(“name_name”);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classes = document.getElementsByClassName(“class_name”);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를 조작해 보자.</a:t>
            </a:r>
            <a:endParaRPr/>
          </a:p>
        </p:txBody>
      </p:sp>
      <p:sp>
        <p:nvSpPr>
          <p:cNvPr id="360" name="Google Shape;360;p66"/>
          <p:cNvSpPr txBox="1"/>
          <p:nvPr/>
        </p:nvSpPr>
        <p:spPr>
          <a:xfrm>
            <a:off x="3433275" y="137000"/>
            <a:ext cx="561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id.style.color = “#FF0000”;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id.className = “red blue”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286553" y="9504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엘리먼트에 html 코드를 입력하자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</a:t>
            </a:r>
            <a:endParaRPr/>
          </a:p>
        </p:txBody>
      </p:sp>
      <p:sp>
        <p:nvSpPr>
          <p:cNvPr id="366" name="Google Shape;366;p67"/>
          <p:cNvSpPr txBox="1"/>
          <p:nvPr/>
        </p:nvSpPr>
        <p:spPr>
          <a:xfrm>
            <a:off x="3199475" y="1651550"/>
            <a:ext cx="58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document.getElementById(“test”).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“&lt;h1&gt;HI&lt;/h1&gt;”;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  <p:sp>
        <p:nvSpPr>
          <p:cNvPr id="372" name="Google Shape;372;p68"/>
          <p:cNvSpPr txBox="1"/>
          <p:nvPr>
            <p:ph type="title"/>
          </p:nvPr>
        </p:nvSpPr>
        <p:spPr>
          <a:xfrm>
            <a:off x="226078" y="3747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는 기존 소스를 이용하고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 로 만들어 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말고 DIV 로</a:t>
            </a:r>
            <a:endParaRPr/>
          </a:p>
        </p:txBody>
      </p:sp>
      <p:sp>
        <p:nvSpPr>
          <p:cNvPr id="373" name="Google Shape;373;p68"/>
          <p:cNvSpPr/>
          <p:nvPr/>
        </p:nvSpPr>
        <p:spPr>
          <a:xfrm>
            <a:off x="3646975" y="110837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74" name="Google Shape;374;p68"/>
          <p:cNvSpPr/>
          <p:nvPr/>
        </p:nvSpPr>
        <p:spPr>
          <a:xfrm>
            <a:off x="3646975" y="29327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75" name="Google Shape;375;p68"/>
          <p:cNvSpPr/>
          <p:nvPr/>
        </p:nvSpPr>
        <p:spPr>
          <a:xfrm>
            <a:off x="5170975" y="110837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8"/>
          <p:cNvSpPr/>
          <p:nvPr/>
        </p:nvSpPr>
        <p:spPr>
          <a:xfrm>
            <a:off x="5170975" y="355367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77" name="Google Shape;377;p68"/>
          <p:cNvSpPr/>
          <p:nvPr/>
        </p:nvSpPr>
        <p:spPr>
          <a:xfrm>
            <a:off x="6694975" y="29327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78" name="Google Shape;3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25" y="124707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</a:t>
            </a:r>
            <a:endParaRPr/>
          </a:p>
        </p:txBody>
      </p:sp>
      <p:sp>
        <p:nvSpPr>
          <p:cNvPr id="384" name="Google Shape;384;p69"/>
          <p:cNvSpPr txBox="1"/>
          <p:nvPr/>
        </p:nvSpPr>
        <p:spPr>
          <a:xfrm>
            <a:off x="3331500" y="108625"/>
            <a:ext cx="5812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HTML-ELEMENT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EVENT_NAME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 FUNCTION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onclick=”alert(‘클릭함’)” /&gt;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onchange=”alert(‘선택됨’)”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onmouseover=”alert(‘마우스 들어옴’)”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onmouseout=”alert(‘마우스 나감’)”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onload=”alert(‘load’)”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onkeydown=”alert(‘키보드 입력됨’)”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</a:t>
            </a:r>
            <a:endParaRPr/>
          </a:p>
        </p:txBody>
      </p:sp>
      <p:sp>
        <p:nvSpPr>
          <p:cNvPr id="390" name="Google Shape;390;p70"/>
          <p:cNvSpPr txBox="1"/>
          <p:nvPr/>
        </p:nvSpPr>
        <p:spPr>
          <a:xfrm>
            <a:off x="3433275" y="137000"/>
            <a:ext cx="5616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텍스트 값을 입력 받고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값이 없으면 “텍스트값을 입력해 주세요” 경고창을 띄우고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값이 있으면 가운데 크게 텍스트를 표시해 주고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바로 아래에 빨강/파랑/초록 글자가 쓰여진 버튼이 생긴다.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빨강 파랑 초록 이 쓰여진 버튼을 누르면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“무슨무슨 색으로 변경됩니다.” 라고 경고창이 뜨면서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입력된 텍스트의 색이 변경되게 해봅시다.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</a:t>
            </a:r>
            <a:endParaRPr/>
          </a:p>
        </p:txBody>
      </p:sp>
      <p:sp>
        <p:nvSpPr>
          <p:cNvPr id="396" name="Google Shape;396;p71"/>
          <p:cNvSpPr txBox="1"/>
          <p:nvPr/>
        </p:nvSpPr>
        <p:spPr>
          <a:xfrm>
            <a:off x="3512225" y="247640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메뉴를 클릭하면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다른메뉴를 클릭하면 아까 클릭한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71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71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71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71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71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71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71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1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71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6" name="Google Shape;406;p71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71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실습5</a:t>
            </a:r>
            <a:endParaRPr/>
          </a:p>
        </p:txBody>
      </p:sp>
      <p:sp>
        <p:nvSpPr>
          <p:cNvPr id="413" name="Google Shape;413;p72"/>
          <p:cNvSpPr txBox="1"/>
          <p:nvPr/>
        </p:nvSpPr>
        <p:spPr>
          <a:xfrm>
            <a:off x="3423800" y="299565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메뉴에 마우스를 대면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 대면 아까 댄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72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72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72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72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72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72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2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72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3" name="Google Shape;423;p72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72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데이터 가져오기</a:t>
            </a:r>
            <a:endParaRPr/>
          </a:p>
        </p:txBody>
      </p:sp>
      <p:sp>
        <p:nvSpPr>
          <p:cNvPr id="430" name="Google Shape;430;p73"/>
          <p:cNvSpPr txBox="1"/>
          <p:nvPr/>
        </p:nvSpPr>
        <p:spPr>
          <a:xfrm>
            <a:off x="3433275" y="137000"/>
            <a:ext cx="561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&lt;form name=”myform”&gt;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 type=”text” name=”fname” onkeyup=’dataShow()’ /&gt;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&lt;/form&gt;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function dataShow()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var data = document.forms[‘myform’][‘fname’].value;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console.log(data);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다른말로 method / procedure 등으로 불리기도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특정 동작을 수행하는 일정 코드의 부분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배운 내용 복습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41" name="Google Shape;441;p7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42" name="Google Shape;44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네이티브 자바스크립트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라이브러리 혹은 프레임워크를 사용하지 않은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기본적인 문법으로만 사용되는 자바스크립트를 네이티브 자바스크립트 라고 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프로그램의 흐름을 확인하기 위해서 남기는 기록.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개발을 하기전 가장 먼저 설계해야하는 목표와 같음.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소스코드를 기계가 이해할수 있도록 기계어로 번역하는 과정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모든 언어는 컴파일 과정을 거치게 되어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인터프리트 언어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실시간으로 실행되</a:t>
            </a:r>
            <a:r>
              <a:rPr lang="ko"/>
              <a:t>는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Javascript , PHP , ASP ,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반대: 컴파일 언어 등등..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C, C++ , Java , 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