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94c8c81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94c8c8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94c8c81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94c8c81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94c8c81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94c8c81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94c8c81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94c8c81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94c8c81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94c8c81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4c8c81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94c8c81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94c8c81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894c8c81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94c8c81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94c8c81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94c8c81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894c8c81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894c8c81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894c8c81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94c8c81c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94c8c81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64bab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64bab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64bab3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64bab3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164bab3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164bab3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64bab3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64bab3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64bab3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64bab3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64bab3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64bab3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64bab3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64bab3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94c8c8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94c8c8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Relationship Id="rId4" Type="http://schemas.openxmlformats.org/officeDocument/2006/relationships/image" Target="../media/image8.jpg"/><Relationship Id="rId5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4.gif"/><Relationship Id="rId5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 개</a:t>
            </a:r>
            <a:r>
              <a:rPr lang="ko"/>
              <a:t>발 프로젝트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타이머</a:t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setTimeout(함수,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setInterval(함수,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 숫자 만들기</a:t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3331500" y="108625"/>
            <a:ext cx="58125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rand1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rand2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rand3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console.log(rand1);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console.log(rand2);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console.log(rand3);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정수값을 얻기 위해? </a:t>
            </a:r>
            <a:r>
              <a:rPr lang="ko" sz="1350">
                <a:solidFill>
                  <a:srgbClr val="666666"/>
                </a:solidFill>
                <a:highlight>
                  <a:srgbClr val="FCFCFC"/>
                </a:highlight>
              </a:rPr>
              <a:t>Math.ceil(x); 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나오면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피하는 캐릭터를 만들어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캐릭터는 왼쪽 하단에서 점프만 가능합니다.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점프는 스페이스바 를 쓸게요</a:t>
            </a:r>
            <a:endParaRPr sz="1800"/>
          </a:p>
        </p:txBody>
      </p:sp>
      <p:sp>
        <p:nvSpPr>
          <p:cNvPr id="184" name="Google Shape;184;p36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6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6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장애물은 오른쪽에서 왼쪽으로 날라 와서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왼쪽 끝으로 도달 하면 사라집니다.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장애물의 속도와 등장은 랜덤입니다.</a:t>
            </a:r>
            <a:endParaRPr sz="1800"/>
          </a:p>
        </p:txBody>
      </p:sp>
      <p:sp>
        <p:nvSpPr>
          <p:cNvPr id="193" name="Google Shape;193;p37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37"/>
          <p:cNvCxnSpPr>
            <a:stCxn id="195" idx="1"/>
          </p:cNvCxnSpPr>
          <p:nvPr/>
        </p:nvCxnSpPr>
        <p:spPr>
          <a:xfrm rot="10800000">
            <a:off x="6399350" y="3493400"/>
            <a:ext cx="643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7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7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mba Art" id="199" name="Google Shape;199;p37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250" y="30536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마리오와 만나면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마리오는 죽었습니다. 라고 알림이 뜨게 합니다.</a:t>
            </a:r>
            <a:endParaRPr sz="1800"/>
          </a:p>
        </p:txBody>
      </p:sp>
      <p:sp>
        <p:nvSpPr>
          <p:cNvPr id="205" name="Google Shape;205;p38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8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8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/>
          <p:nvPr/>
        </p:nvSpPr>
        <p:spPr>
          <a:xfrm>
            <a:off x="5038850" y="1448875"/>
            <a:ext cx="2519400" cy="10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마리오가 죽었습니다.</a:t>
            </a:r>
            <a:endParaRPr/>
          </a:p>
        </p:txBody>
      </p:sp>
      <p:sp>
        <p:nvSpPr>
          <p:cNvPr id="210" name="Google Shape;210;p38"/>
          <p:cNvSpPr/>
          <p:nvPr/>
        </p:nvSpPr>
        <p:spPr>
          <a:xfrm>
            <a:off x="5827700" y="2141125"/>
            <a:ext cx="9177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pic>
        <p:nvPicPr>
          <p:cNvPr descr="Goomba Art" id="211" name="Google Shape;211;p38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0997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마리오가 장애물을 피하면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점수가 100점씩 올라가게 합니다.</a:t>
            </a:r>
            <a:endParaRPr sz="1800"/>
          </a:p>
        </p:txBody>
      </p:sp>
      <p:sp>
        <p:nvSpPr>
          <p:cNvPr id="217" name="Google Shape;217;p39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198022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mba Art" id="220" name="Google Shape;220;p39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925" y="30713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마리오가 장풍을 쓸수 있습니다.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장풍을 맞으면 사라지게 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점수는 200점 입니다.</a:t>
            </a:r>
            <a:endParaRPr sz="1800"/>
          </a:p>
        </p:txBody>
      </p:sp>
      <p:sp>
        <p:nvSpPr>
          <p:cNvPr id="226" name="Google Shape;226;p40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625" y="2957150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33725" y="3038600"/>
            <a:ext cx="1161750" cy="79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mba Art" id="230" name="Google Shape;230;p40" title="Pixilart Goomba by 21Jalapeno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250" y="30536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PHOLIC - 바탕화면/아이콘 자료실 - 슈퍼마리오 배경입니다."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725" y="457600"/>
            <a:ext cx="5591174" cy="349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그럴싸한 배경을 넣어 봅시다.</a:t>
            </a:r>
            <a:endParaRPr sz="1800"/>
          </a:p>
        </p:txBody>
      </p:sp>
      <p:pic>
        <p:nvPicPr>
          <p:cNvPr descr="최고 Tanooki Mario GIF들 | Gfycat"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625" y="2957150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mba Art" id="239" name="Google Shape;239;p41" title="Pixilart Goomba by 21Jalapeno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450" y="301337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게임을 패키징 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게임 시작을 누르면 게임이 시작되도록 할까요?</a:t>
            </a:r>
            <a:endParaRPr sz="1800"/>
          </a:p>
        </p:txBody>
      </p:sp>
      <p:sp>
        <p:nvSpPr>
          <p:cNvPr id="245" name="Google Shape;245;p42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800" y="213137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4760375" y="1022225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자바스크립트 마리오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4856425" y="148050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개발자 : 누구누구누구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5425225" y="3227775"/>
            <a:ext cx="16905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게임시작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1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$(target).hide(밀리초);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$(target).show(밀리초);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2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$(target).fadein(밀리초);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$(target).fadeOut(밀리초);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$(target).slideUp(밀리초);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$(target).slideDown(밀리초);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3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3331500" y="108625"/>
            <a:ext cx="58125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$(target).animate(변경할 옵션);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옵션 예제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opacity: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'0.5'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height: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width: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,height: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'+=150px'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,width: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'+=150px'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4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3331500" y="108625"/>
            <a:ext cx="581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$(target).stop();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226075" y="357800"/>
            <a:ext cx="2808000" cy="20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네모 공간 안에서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키보드 화살표를 따라 이동하는 캐릭터를 만들어 보자</a:t>
            </a:r>
            <a:endParaRPr sz="1800"/>
          </a:p>
        </p:txBody>
      </p:sp>
      <p:sp>
        <p:nvSpPr>
          <p:cNvPr id="143" name="Google Shape;143;p30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775" y="1496600"/>
            <a:ext cx="1046475" cy="1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타이머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setTimeout(함수,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setInterval(함수,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나오면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피하는 캐릭터를 만들어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캐릭터는 왼쪽 하단에서 점프만 가능합니다.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점프는 스페이스바 를 쓸게요</a:t>
            </a:r>
            <a:endParaRPr sz="1800"/>
          </a:p>
        </p:txBody>
      </p:sp>
      <p:sp>
        <p:nvSpPr>
          <p:cNvPr id="156" name="Google Shape;156;p32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3170150"/>
            <a:ext cx="419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150" y="3094950"/>
            <a:ext cx="1035700" cy="7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2"/>
          <p:cNvCxnSpPr>
            <a:stCxn id="158" idx="1"/>
          </p:cNvCxnSpPr>
          <p:nvPr/>
        </p:nvCxnSpPr>
        <p:spPr>
          <a:xfrm rot="10800000">
            <a:off x="6399350" y="3493400"/>
            <a:ext cx="643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32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2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본격 게임 만들기!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