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68" r:id="rId2"/>
    <p:sldId id="269" r:id="rId3"/>
    <p:sldId id="257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8" r:id="rId32"/>
    <p:sldId id="286" r:id="rId33"/>
    <p:sldId id="289" r:id="rId34"/>
    <p:sldId id="287" r:id="rId35"/>
    <p:sldId id="292" r:id="rId36"/>
    <p:sldId id="290" r:id="rId37"/>
    <p:sldId id="293" r:id="rId38"/>
    <p:sldId id="291" r:id="rId39"/>
    <p:sldId id="296" r:id="rId40"/>
    <p:sldId id="294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2" autoAdjust="0"/>
    <p:restoredTop sz="94608" autoAdjust="0"/>
  </p:normalViewPr>
  <p:slideViewPr>
    <p:cSldViewPr>
      <p:cViewPr varScale="1">
        <p:scale>
          <a:sx n="103" d="100"/>
          <a:sy n="103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5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C6007-2DC4-4DF3-A010-ACAFC15D6853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9D0F8-2A64-4413-B127-3664540B7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53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9D0F8-2A64-4413-B127-3664540B7CC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05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3A83-FFF5-479B-9D59-69EE11C26126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DE11-63A1-4890-9790-9F927BC9F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14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3A83-FFF5-479B-9D59-69EE11C26126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DE11-63A1-4890-9790-9F927BC9F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844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3A83-FFF5-479B-9D59-69EE11C26126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DE11-63A1-4890-9790-9F927BC9F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61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3A83-FFF5-479B-9D59-69EE11C26126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DE11-63A1-4890-9790-9F927BC9F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86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3A83-FFF5-479B-9D59-69EE11C26126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DE11-63A1-4890-9790-9F927BC9F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36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3A83-FFF5-479B-9D59-69EE11C26126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DE11-63A1-4890-9790-9F927BC9F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777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3A83-FFF5-479B-9D59-69EE11C26126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DE11-63A1-4890-9790-9F927BC9F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021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3A83-FFF5-479B-9D59-69EE11C26126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DE11-63A1-4890-9790-9F927BC9F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56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3A83-FFF5-479B-9D59-69EE11C26126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DE11-63A1-4890-9790-9F927BC9F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658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3A83-FFF5-479B-9D59-69EE11C26126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DE11-63A1-4890-9790-9F927BC9F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295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3A83-FFF5-479B-9D59-69EE11C26126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DE11-63A1-4890-9790-9F927BC9F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12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D3A83-FFF5-479B-9D59-69EE11C26126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3DE11-63A1-4890-9790-9F927BC9F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43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Process 33"/>
          <p:cNvSpPr/>
          <p:nvPr/>
        </p:nvSpPr>
        <p:spPr>
          <a:xfrm>
            <a:off x="0" y="0"/>
            <a:ext cx="9160513" cy="685800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Welcome to maze and mouse</a:t>
            </a:r>
            <a:endParaRPr lang="en-GB" dirty="0"/>
          </a:p>
        </p:txBody>
      </p:sp>
      <p:sp>
        <p:nvSpPr>
          <p:cNvPr id="4" name="Action Button: Custom 3">
            <a:hlinkClick r:id="rId3" action="ppaction://hlinksldjump" highlightClick="1"/>
          </p:cNvPr>
          <p:cNvSpPr/>
          <p:nvPr/>
        </p:nvSpPr>
        <p:spPr>
          <a:xfrm>
            <a:off x="7339447" y="5635670"/>
            <a:ext cx="1835696" cy="122233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411455" y="5785170"/>
            <a:ext cx="16916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3" action="ppaction://hlinksldjump"/>
              </a:rPr>
              <a:t>Play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0" y="1675230"/>
            <a:ext cx="1835696" cy="39604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Process 28"/>
          <p:cNvSpPr/>
          <p:nvPr/>
        </p:nvSpPr>
        <p:spPr>
          <a:xfrm>
            <a:off x="1829946" y="1675656"/>
            <a:ext cx="1835696" cy="396044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owchart: Process 29"/>
          <p:cNvSpPr/>
          <p:nvPr/>
        </p:nvSpPr>
        <p:spPr>
          <a:xfrm>
            <a:off x="3659892" y="1676082"/>
            <a:ext cx="1835696" cy="396044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lowchart: Process 30"/>
          <p:cNvSpPr/>
          <p:nvPr/>
        </p:nvSpPr>
        <p:spPr>
          <a:xfrm>
            <a:off x="5489838" y="1676508"/>
            <a:ext cx="1835696" cy="396044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owchart: Process 31"/>
          <p:cNvSpPr/>
          <p:nvPr/>
        </p:nvSpPr>
        <p:spPr>
          <a:xfrm>
            <a:off x="7319784" y="1676934"/>
            <a:ext cx="1835696" cy="3960440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owchart: Process 32"/>
          <p:cNvSpPr/>
          <p:nvPr/>
        </p:nvSpPr>
        <p:spPr>
          <a:xfrm>
            <a:off x="0" y="5637374"/>
            <a:ext cx="7319784" cy="122062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ction Button: Help 34">
            <a:hlinkClick r:id="" action="ppaction://hlinkshowjump?jump=nextslide" highlightClick="1"/>
          </p:cNvPr>
          <p:cNvSpPr/>
          <p:nvPr/>
        </p:nvSpPr>
        <p:spPr>
          <a:xfrm>
            <a:off x="0" y="3836"/>
            <a:ext cx="1042416" cy="1042416"/>
          </a:xfrm>
          <a:prstGeom prst="actionButtonHelp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ction Button: Information 35">
            <a:hlinkClick r:id="" action="ppaction://hlinkshowjump?jump=lastslide" highlightClick="1"/>
          </p:cNvPr>
          <p:cNvSpPr/>
          <p:nvPr/>
        </p:nvSpPr>
        <p:spPr>
          <a:xfrm>
            <a:off x="8118097" y="3836"/>
            <a:ext cx="1042416" cy="1042416"/>
          </a:xfrm>
          <a:prstGeom prst="actionButtonInforma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52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407" y="188640"/>
            <a:ext cx="9144000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 Lose</a:t>
            </a:r>
            <a:endParaRPr lang="en-US" sz="20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Oval 4">
            <a:hlinkClick r:id="" action="ppaction://hlinkshowjump?jump=previousslide"/>
          </p:cNvPr>
          <p:cNvSpPr/>
          <p:nvPr/>
        </p:nvSpPr>
        <p:spPr>
          <a:xfrm>
            <a:off x="8244408" y="3168556"/>
            <a:ext cx="288032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3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hlinkHover r:id="" action="ppaction://hlinkshowjump?jump=nextslide"/>
          </p:cNvPr>
          <p:cNvSpPr/>
          <p:nvPr/>
        </p:nvSpPr>
        <p:spPr>
          <a:xfrm>
            <a:off x="-108520" y="4221088"/>
            <a:ext cx="648072" cy="2636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>
            <a:hlinkHover r:id="" action="ppaction://hlinkshowjump?jump=nextslide"/>
          </p:cNvPr>
          <p:cNvSpPr/>
          <p:nvPr/>
        </p:nvSpPr>
        <p:spPr>
          <a:xfrm>
            <a:off x="1475656" y="4221088"/>
            <a:ext cx="864096" cy="2636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>
            <a:hlinkHover r:id="" action="ppaction://hlinkshowjump?jump=nextslide"/>
          </p:cNvPr>
          <p:cNvSpPr/>
          <p:nvPr/>
        </p:nvSpPr>
        <p:spPr>
          <a:xfrm>
            <a:off x="0" y="3717032"/>
            <a:ext cx="2339752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>
            <a:hlinkHover r:id="" action="ppaction://hlinkshowjump?jump=nextslide"/>
          </p:cNvPr>
          <p:cNvSpPr/>
          <p:nvPr/>
        </p:nvSpPr>
        <p:spPr>
          <a:xfrm>
            <a:off x="-18256" y="1628800"/>
            <a:ext cx="385192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>
            <a:hlinkHover r:id="" action="ppaction://hlinkshowjump?jump=nextslide"/>
          </p:cNvPr>
          <p:cNvSpPr/>
          <p:nvPr/>
        </p:nvSpPr>
        <p:spPr>
          <a:xfrm>
            <a:off x="3347864" y="2543200"/>
            <a:ext cx="648072" cy="3694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>
            <a:hlinkHover r:id="" action="ppaction://hlinkshowjump?jump=nextslide"/>
          </p:cNvPr>
          <p:cNvSpPr/>
          <p:nvPr/>
        </p:nvSpPr>
        <p:spPr>
          <a:xfrm>
            <a:off x="3995936" y="5445224"/>
            <a:ext cx="33123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hlinkHover r:id="" action="ppaction://hlinkshowjump?jump=nextslide"/>
          </p:cNvPr>
          <p:cNvSpPr/>
          <p:nvPr/>
        </p:nvSpPr>
        <p:spPr>
          <a:xfrm>
            <a:off x="6804248" y="2708920"/>
            <a:ext cx="504056" cy="2736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hlinkHover r:id="" action="ppaction://hlinkshowjump?jump=nextslide"/>
          </p:cNvPr>
          <p:cNvSpPr/>
          <p:nvPr/>
        </p:nvSpPr>
        <p:spPr>
          <a:xfrm>
            <a:off x="7308304" y="2708920"/>
            <a:ext cx="129614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hlinkHover r:id="" action="ppaction://hlinkshowjump?jump=nextslide"/>
          </p:cNvPr>
          <p:cNvSpPr/>
          <p:nvPr/>
        </p:nvSpPr>
        <p:spPr>
          <a:xfrm>
            <a:off x="7956376" y="3068960"/>
            <a:ext cx="648072" cy="3168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7308304" y="5949280"/>
            <a:ext cx="64807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hlinkClick r:id="rId2" action="ppaction://hlinksldjump"/>
          </p:cNvPr>
          <p:cNvSpPr/>
          <p:nvPr/>
        </p:nvSpPr>
        <p:spPr>
          <a:xfrm>
            <a:off x="7488324" y="4237219"/>
            <a:ext cx="288032" cy="28803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-324544" y="-125526"/>
            <a:ext cx="968303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Blue buttons get you to a secret level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833664" y="1484784"/>
            <a:ext cx="531033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>
            <a:hlinkHover r:id="" action="ppaction://hlinkshowjump?jump=nextslide"/>
          </p:cNvPr>
          <p:cNvSpPr/>
          <p:nvPr/>
        </p:nvSpPr>
        <p:spPr>
          <a:xfrm>
            <a:off x="5580112" y="2132856"/>
            <a:ext cx="648072" cy="2736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ound Diagonal Corner Rectangle 21">
            <a:hlinkHover r:id="" action="ppaction://hlinkshowjump?jump=nextslide"/>
          </p:cNvPr>
          <p:cNvSpPr/>
          <p:nvPr/>
        </p:nvSpPr>
        <p:spPr>
          <a:xfrm>
            <a:off x="4516975" y="4221088"/>
            <a:ext cx="1063137" cy="64807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 Diagonal Corner Rectangle 22">
            <a:hlinkHover r:id="" action="ppaction://hlinkshowjump?jump=nextslide"/>
          </p:cNvPr>
          <p:cNvSpPr/>
          <p:nvPr/>
        </p:nvSpPr>
        <p:spPr>
          <a:xfrm>
            <a:off x="4516975" y="2543200"/>
            <a:ext cx="127033" cy="167788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hlinkClick r:id="rId3" action="ppaction://hlinksldjump"/>
          </p:cNvPr>
          <p:cNvSpPr/>
          <p:nvPr/>
        </p:nvSpPr>
        <p:spPr>
          <a:xfrm>
            <a:off x="4904527" y="2259633"/>
            <a:ext cx="288032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823208" y="1624335"/>
            <a:ext cx="21689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Level </a:t>
            </a: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08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407" y="188640"/>
            <a:ext cx="9144000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 Lose</a:t>
            </a:r>
            <a:endParaRPr lang="en-US" sz="20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Oval 4">
            <a:hlinkClick r:id="" action="ppaction://hlinkshowjump?jump=previousslide"/>
          </p:cNvPr>
          <p:cNvSpPr/>
          <p:nvPr/>
        </p:nvSpPr>
        <p:spPr>
          <a:xfrm>
            <a:off x="1043608" y="6292488"/>
            <a:ext cx="288032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68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Secret level</a:t>
            </a:r>
            <a:endParaRPr lang="en-GB" dirty="0"/>
          </a:p>
        </p:txBody>
      </p:sp>
      <p:sp>
        <p:nvSpPr>
          <p:cNvPr id="4" name="Rounded Rectangle 3">
            <a:hlinkHover r:id="" action="ppaction://hlinkshowjump?jump=previousslide"/>
          </p:cNvPr>
          <p:cNvSpPr/>
          <p:nvPr/>
        </p:nvSpPr>
        <p:spPr>
          <a:xfrm>
            <a:off x="0" y="1268760"/>
            <a:ext cx="91440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>
            <a:hlinkClick r:id="" action="ppaction://hlinkshowjump?jump=nextslide"/>
            <a:hlinkHover r:id="" action="ppaction://hlinkshowjump?jump=previousslide"/>
          </p:cNvPr>
          <p:cNvSpPr/>
          <p:nvPr/>
        </p:nvSpPr>
        <p:spPr>
          <a:xfrm>
            <a:off x="1907704" y="2276872"/>
            <a:ext cx="1080120" cy="4581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>
            <a:hlinkHover r:id="" action="ppaction://hlinkshowjump?jump=previousslide"/>
          </p:cNvPr>
          <p:cNvSpPr/>
          <p:nvPr/>
        </p:nvSpPr>
        <p:spPr>
          <a:xfrm>
            <a:off x="4355976" y="2407196"/>
            <a:ext cx="936104" cy="43204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611560" y="6377361"/>
            <a:ext cx="288032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8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hlinkHover r:id="" action="ppaction://hlinkshowjump?jump=nextslide"/>
          </p:cNvPr>
          <p:cNvSpPr/>
          <p:nvPr/>
        </p:nvSpPr>
        <p:spPr>
          <a:xfrm rot="16200000">
            <a:off x="4139952" y="-3843808"/>
            <a:ext cx="936104" cy="9433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ounded Rectangle 6">
            <a:hlinkHover r:id="" action="ppaction://hlinkshowjump?jump=nextslide"/>
          </p:cNvPr>
          <p:cNvSpPr/>
          <p:nvPr/>
        </p:nvSpPr>
        <p:spPr>
          <a:xfrm rot="16200000">
            <a:off x="4211960" y="-328755"/>
            <a:ext cx="936104" cy="7272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Flowchart: Process 10">
            <a:hlinkHover r:id="" action="ppaction://hlinkshowjump?jump=nextslide"/>
          </p:cNvPr>
          <p:cNvSpPr/>
          <p:nvPr/>
        </p:nvSpPr>
        <p:spPr>
          <a:xfrm>
            <a:off x="0" y="1318728"/>
            <a:ext cx="936104" cy="93610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owchart: Process 11">
            <a:hlinkHover r:id="" action="ppaction://hlinkshowjump?jump=nextslide"/>
          </p:cNvPr>
          <p:cNvSpPr/>
          <p:nvPr/>
        </p:nvSpPr>
        <p:spPr>
          <a:xfrm>
            <a:off x="8207896" y="1351322"/>
            <a:ext cx="936104" cy="93610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hlinkHover r:id="" action="ppaction://hlinkshowjump?jump=nextslide"/>
          </p:cNvPr>
          <p:cNvSpPr txBox="1"/>
          <p:nvPr/>
        </p:nvSpPr>
        <p:spPr>
          <a:xfrm>
            <a:off x="0" y="3974"/>
            <a:ext cx="91440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Green Platforms Move up and down</a:t>
            </a:r>
            <a:endParaRPr lang="en-GB" dirty="0"/>
          </a:p>
        </p:txBody>
      </p: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4463988" y="3487669"/>
            <a:ext cx="288032" cy="28803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275856" y="407125"/>
            <a:ext cx="21689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Level 6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Oval 16">
            <a:hlinkClick r:id="rId3" action="ppaction://hlinksldjump"/>
          </p:cNvPr>
          <p:cNvSpPr/>
          <p:nvPr/>
        </p:nvSpPr>
        <p:spPr>
          <a:xfrm>
            <a:off x="4420477" y="6165304"/>
            <a:ext cx="288032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4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3510" y="188640"/>
            <a:ext cx="9144000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 Lose</a:t>
            </a:r>
            <a:endParaRPr lang="en-US" sz="20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Oval 4">
            <a:hlinkClick r:id="" action="ppaction://hlinkshowjump?jump=previousslide"/>
          </p:cNvPr>
          <p:cNvSpPr/>
          <p:nvPr/>
        </p:nvSpPr>
        <p:spPr>
          <a:xfrm>
            <a:off x="4260458" y="1916832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4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hlinkHover r:id="" action="ppaction://hlinkshowjump?jump=previousslide"/>
          </p:cNvPr>
          <p:cNvSpPr/>
          <p:nvPr/>
        </p:nvSpPr>
        <p:spPr>
          <a:xfrm>
            <a:off x="1331640" y="-17156"/>
            <a:ext cx="936104" cy="93610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Process 4">
            <a:hlinkHover r:id="" action="ppaction://hlinkshowjump?jump=previousslide"/>
          </p:cNvPr>
          <p:cNvSpPr/>
          <p:nvPr/>
        </p:nvSpPr>
        <p:spPr>
          <a:xfrm>
            <a:off x="6444208" y="-17156"/>
            <a:ext cx="936104" cy="93610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hlinkClick r:id="rId2" action="ppaction://hlinksldjump"/>
          </p:cNvPr>
          <p:cNvSpPr/>
          <p:nvPr/>
        </p:nvSpPr>
        <p:spPr>
          <a:xfrm>
            <a:off x="4830262" y="1628800"/>
            <a:ext cx="288032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3165732" y="1628800"/>
            <a:ext cx="288032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>
            <a:hlinkHover r:id="" action="ppaction://hlinkshowjump?jump=nextslide"/>
          </p:cNvPr>
          <p:cNvSpPr/>
          <p:nvPr/>
        </p:nvSpPr>
        <p:spPr>
          <a:xfrm rot="16200000">
            <a:off x="4139952" y="-1165888"/>
            <a:ext cx="936104" cy="7272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412104" y="2015238"/>
            <a:ext cx="39903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Secret level 2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994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8087E-6 L -0.00399 0.90608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452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8087E-6 L -0.00399 0.90608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452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hlinkHover r:id="" action="ppaction://hlinkshowjump?jump=nextslide"/>
          </p:cNvPr>
          <p:cNvSpPr/>
          <p:nvPr/>
        </p:nvSpPr>
        <p:spPr>
          <a:xfrm>
            <a:off x="5652120" y="4751900"/>
            <a:ext cx="517058" cy="216024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Process 4">
            <a:hlinkHover r:id="" action="ppaction://hlinkshowjump?jump=nextslide"/>
          </p:cNvPr>
          <p:cNvSpPr/>
          <p:nvPr/>
        </p:nvSpPr>
        <p:spPr>
          <a:xfrm>
            <a:off x="107504" y="4693529"/>
            <a:ext cx="517058" cy="216024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>
            <a:hlinkHover r:id="" action="ppaction://hlinkshowjump?jump=nextslide"/>
          </p:cNvPr>
          <p:cNvSpPr/>
          <p:nvPr/>
        </p:nvSpPr>
        <p:spPr>
          <a:xfrm rot="16200000">
            <a:off x="4283968" y="647444"/>
            <a:ext cx="936104" cy="7272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ounded Rectangle 6">
            <a:hlinkHover r:id="" action="ppaction://hlinkshowjump?jump=nextslide"/>
          </p:cNvPr>
          <p:cNvSpPr/>
          <p:nvPr/>
        </p:nvSpPr>
        <p:spPr>
          <a:xfrm rot="16200000">
            <a:off x="3757599" y="-3757600"/>
            <a:ext cx="1628801" cy="914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-396552" y="-171400"/>
            <a:ext cx="979308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purple blocks  Makes a shape of an arc when moving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83128" y="3800370"/>
            <a:ext cx="21689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Level 7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Oval 9">
            <a:hlinkClick r:id="rId2" action="ppaction://hlinksldjump"/>
          </p:cNvPr>
          <p:cNvSpPr/>
          <p:nvPr/>
        </p:nvSpPr>
        <p:spPr>
          <a:xfrm>
            <a:off x="4484190" y="3068960"/>
            <a:ext cx="288032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97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3510" y="188640"/>
            <a:ext cx="9144000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 Lose</a:t>
            </a:r>
            <a:endParaRPr lang="en-US" sz="20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Oval 5">
            <a:hlinkClick r:id="" action="ppaction://hlinkshowjump?jump=previousslide"/>
          </p:cNvPr>
          <p:cNvSpPr/>
          <p:nvPr/>
        </p:nvSpPr>
        <p:spPr>
          <a:xfrm>
            <a:off x="4404474" y="5805264"/>
            <a:ext cx="288032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10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hlinkHover r:id="" action="ppaction://hlinkshowjump?jump=nextslide"/>
          </p:cNvPr>
          <p:cNvSpPr/>
          <p:nvPr/>
        </p:nvSpPr>
        <p:spPr>
          <a:xfrm>
            <a:off x="4803138" y="2420888"/>
            <a:ext cx="792088" cy="1512165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>
            <a:hlinkHover r:id="" action="ppaction://hlinkshowjump?jump=nextslide"/>
          </p:cNvPr>
          <p:cNvSpPr/>
          <p:nvPr/>
        </p:nvSpPr>
        <p:spPr>
          <a:xfrm rot="16200000">
            <a:off x="2548133" y="1384923"/>
            <a:ext cx="2924945" cy="8021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ounded Rectangle 5">
            <a:hlinkHover r:id="" action="ppaction://hlinkshowjump?jump=nextslide"/>
          </p:cNvPr>
          <p:cNvSpPr/>
          <p:nvPr/>
        </p:nvSpPr>
        <p:spPr>
          <a:xfrm rot="16200000">
            <a:off x="3368058" y="-3355056"/>
            <a:ext cx="2420889" cy="9130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0" y="-30389"/>
            <a:ext cx="91440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When clicked the cyan block opens the way Sometimes it blocks though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00420" y="3957528"/>
            <a:ext cx="21689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Level 8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Oval 8">
            <a:hlinkClick r:id="rId2" action="ppaction://hlinksldjump"/>
          </p:cNvPr>
          <p:cNvSpPr/>
          <p:nvPr/>
        </p:nvSpPr>
        <p:spPr>
          <a:xfrm>
            <a:off x="8460432" y="5517232"/>
            <a:ext cx="288032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20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0.069 0.25 0.125 L 0.25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46" y="29739"/>
            <a:ext cx="8229600" cy="1143000"/>
          </a:xfrm>
        </p:spPr>
        <p:txBody>
          <a:bodyPr/>
          <a:lstStyle/>
          <a:p>
            <a:r>
              <a:rPr lang="en-US" dirty="0" smtClean="0"/>
              <a:t>Tips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797" y="908720"/>
            <a:ext cx="8229600" cy="594928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cursor is your player</a:t>
            </a:r>
          </a:p>
          <a:p>
            <a:r>
              <a:rPr lang="en-US" dirty="0" smtClean="0"/>
              <a:t>Get through the Maze (there are different platforms)                                                          </a:t>
            </a:r>
          </a:p>
          <a:p>
            <a:r>
              <a:rPr lang="en-US" dirty="0" smtClean="0"/>
              <a:t>Red button gets you to the next level</a:t>
            </a:r>
          </a:p>
          <a:p>
            <a:r>
              <a:rPr lang="en-US" dirty="0" smtClean="0"/>
              <a:t>Green button gets you back to the next level</a:t>
            </a:r>
          </a:p>
          <a:p>
            <a:r>
              <a:rPr lang="en-US" dirty="0" smtClean="0"/>
              <a:t>Blue buttons get you to secret levels</a:t>
            </a:r>
          </a:p>
          <a:p>
            <a:r>
              <a:rPr lang="en-US" dirty="0" smtClean="0"/>
              <a:t>Do not touch any other blocks but Sometimes The blocks are able to be phased through </a:t>
            </a:r>
          </a:p>
          <a:p>
            <a:r>
              <a:rPr lang="en-US" dirty="0" smtClean="0"/>
              <a:t>Of the way that power point works if you go through the black space or the white panel or you click on the white space you are cheating</a:t>
            </a:r>
          </a:p>
        </p:txBody>
      </p:sp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0" y="0"/>
            <a:ext cx="971600" cy="908720"/>
          </a:xfrm>
          <a:prstGeom prst="actionButtonBackPrevio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87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3510" y="188640"/>
            <a:ext cx="9144000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 Lose</a:t>
            </a:r>
            <a:endParaRPr lang="en-US" sz="20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Oval 4">
            <a:hlinkClick r:id="" action="ppaction://hlinkshowjump?jump=previousslide"/>
          </p:cNvPr>
          <p:cNvSpPr/>
          <p:nvPr/>
        </p:nvSpPr>
        <p:spPr>
          <a:xfrm>
            <a:off x="3699024" y="3373709"/>
            <a:ext cx="288032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7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hlinkHover r:id="" action="ppaction://hlinkshowjump?jump=nextslide"/>
          </p:cNvPr>
          <p:cNvSpPr/>
          <p:nvPr/>
        </p:nvSpPr>
        <p:spPr>
          <a:xfrm>
            <a:off x="3563888" y="404664"/>
            <a:ext cx="1296144" cy="57606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7504" y="6027003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Orange Platfo</a:t>
            </a:r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rms grow and shrink</a:t>
            </a:r>
            <a:endParaRPr lang="en-US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3145097" y="2611671"/>
            <a:ext cx="21689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Level 9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Oval 10">
            <a:hlinkClick r:id="rId3" action="ppaction://hlinksldjump"/>
          </p:cNvPr>
          <p:cNvSpPr/>
          <p:nvPr/>
        </p:nvSpPr>
        <p:spPr>
          <a:xfrm>
            <a:off x="539552" y="1700808"/>
            <a:ext cx="288032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03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3510" y="188640"/>
            <a:ext cx="9144000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 Lose</a:t>
            </a:r>
            <a:endParaRPr lang="en-US" sz="20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Oval 4">
            <a:hlinkClick r:id="" action="ppaction://hlinkshowjump?jump=previousslide"/>
          </p:cNvPr>
          <p:cNvSpPr/>
          <p:nvPr/>
        </p:nvSpPr>
        <p:spPr>
          <a:xfrm>
            <a:off x="467544" y="3168556"/>
            <a:ext cx="288032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89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hlinkHover r:id="" action="ppaction://hlinkshowjump?jump=nextslide"/>
          </p:cNvPr>
          <p:cNvSpPr/>
          <p:nvPr/>
        </p:nvSpPr>
        <p:spPr>
          <a:xfrm rot="16200000">
            <a:off x="3596306" y="-23291"/>
            <a:ext cx="936104" cy="8128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hlinkHover r:id="" action="ppaction://hlinkshowjump?jump=nextslide"/>
          </p:cNvPr>
          <p:cNvSpPr/>
          <p:nvPr/>
        </p:nvSpPr>
        <p:spPr>
          <a:xfrm>
            <a:off x="5292080" y="692696"/>
            <a:ext cx="1296144" cy="5472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Process 8">
            <a:hlinkHover r:id="" action="ppaction://hlinkshowjump?jump=nextslide"/>
          </p:cNvPr>
          <p:cNvSpPr/>
          <p:nvPr/>
        </p:nvSpPr>
        <p:spPr>
          <a:xfrm>
            <a:off x="2333251" y="-86855"/>
            <a:ext cx="517058" cy="216024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Process 9">
            <a:hlinkHover r:id="" action="ppaction://hlinkshowjump?jump=nextslide"/>
          </p:cNvPr>
          <p:cNvSpPr/>
          <p:nvPr/>
        </p:nvSpPr>
        <p:spPr>
          <a:xfrm>
            <a:off x="8128714" y="2276872"/>
            <a:ext cx="936104" cy="93610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owchart: Process 11">
            <a:hlinkHover r:id="" action="ppaction://hlinkshowjump?jump=nextslide"/>
          </p:cNvPr>
          <p:cNvSpPr/>
          <p:nvPr/>
        </p:nvSpPr>
        <p:spPr>
          <a:xfrm>
            <a:off x="3923928" y="4653136"/>
            <a:ext cx="792088" cy="2204864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395536" y="5719564"/>
            <a:ext cx="288032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029713" y="3573013"/>
            <a:ext cx="25200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Level 10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927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7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0.069 0.25 0.125 L 0.25 0.25 E" pathEditMode="relative" ptsTypes="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3510" y="188640"/>
            <a:ext cx="9144000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 Lose</a:t>
            </a:r>
            <a:endParaRPr lang="en-US" sz="20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Oval 4">
            <a:hlinkClick r:id="" action="ppaction://hlinkshowjump?jump=previousslide"/>
          </p:cNvPr>
          <p:cNvSpPr/>
          <p:nvPr/>
        </p:nvSpPr>
        <p:spPr>
          <a:xfrm>
            <a:off x="467544" y="3168556"/>
            <a:ext cx="288032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07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A2BBE6">
                <a:lumMod val="0"/>
              </a:srgbClr>
            </a:gs>
            <a:gs pos="100000">
              <a:srgbClr val="A1BAE6">
                <a:lumMod val="0"/>
              </a:srgbClr>
            </a:gs>
            <a:gs pos="100000">
              <a:schemeClr val="tx1">
                <a:lumMod val="95000"/>
                <a:lumOff val="5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Sound 3">
            <a:hlinkClick r:id="" action="ppaction://hlinkshowjump?jump=nextslide" highlightClick="1">
              <a:snd r:embed="rId2" name="explode.wav"/>
            </a:hlinkClick>
            <a:hlinkHover r:id="" action="ppaction://noaction">
              <a:snd r:embed="rId3" name="bomb.wav"/>
            </a:hlinkHover>
          </p:cNvPr>
          <p:cNvSpPr/>
          <p:nvPr/>
        </p:nvSpPr>
        <p:spPr>
          <a:xfrm>
            <a:off x="3779912" y="2852936"/>
            <a:ext cx="1115616" cy="908720"/>
          </a:xfrm>
          <a:prstGeom prst="actionButtonSou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115616" y="0"/>
            <a:ext cx="702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Click this for boss battle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714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A2BBE6">
                <a:lumMod val="0"/>
              </a:srgbClr>
            </a:gs>
            <a:gs pos="100000">
              <a:srgbClr val="A1BAE6">
                <a:lumMod val="0"/>
              </a:srgbClr>
            </a:gs>
            <a:gs pos="100000">
              <a:schemeClr val="tx1">
                <a:lumMod val="95000"/>
                <a:lumOff val="5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3491880" y="1556792"/>
            <a:ext cx="720080" cy="7920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sosceles Triangle 5"/>
          <p:cNvSpPr/>
          <p:nvPr/>
        </p:nvSpPr>
        <p:spPr>
          <a:xfrm>
            <a:off x="4211960" y="1556792"/>
            <a:ext cx="720080" cy="7920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/>
          <p:cNvSpPr/>
          <p:nvPr/>
        </p:nvSpPr>
        <p:spPr>
          <a:xfrm>
            <a:off x="4932040" y="1556792"/>
            <a:ext cx="720080" cy="7920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3487102" y="404664"/>
            <a:ext cx="45719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5652121" y="404664"/>
            <a:ext cx="46094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3509961" y="404664"/>
            <a:ext cx="2188254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ross 11"/>
          <p:cNvSpPr/>
          <p:nvPr/>
        </p:nvSpPr>
        <p:spPr>
          <a:xfrm>
            <a:off x="3779912" y="692696"/>
            <a:ext cx="288032" cy="28803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ross 12"/>
          <p:cNvSpPr/>
          <p:nvPr/>
        </p:nvSpPr>
        <p:spPr>
          <a:xfrm>
            <a:off x="5073995" y="692696"/>
            <a:ext cx="288032" cy="28803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hlinkHover r:id="" action="ppaction://hlinkshowjump?jump=previousslide"/>
          </p:cNvPr>
          <p:cNvSpPr/>
          <p:nvPr/>
        </p:nvSpPr>
        <p:spPr>
          <a:xfrm>
            <a:off x="1859182" y="-18002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hlinkHover r:id="" action="ppaction://hlinkshowjump?jump=previousslide"/>
          </p:cNvPr>
          <p:cNvSpPr/>
          <p:nvPr/>
        </p:nvSpPr>
        <p:spPr>
          <a:xfrm>
            <a:off x="2219222" y="-184549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hlinkHover r:id="" action="ppaction://hlinkshowjump?jump=previousslide"/>
          </p:cNvPr>
          <p:cNvSpPr/>
          <p:nvPr/>
        </p:nvSpPr>
        <p:spPr>
          <a:xfrm>
            <a:off x="2579262" y="-18002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hlinkHover r:id="" action="ppaction://hlinkshowjump?jump=previousslide"/>
          </p:cNvPr>
          <p:cNvSpPr/>
          <p:nvPr/>
        </p:nvSpPr>
        <p:spPr>
          <a:xfrm>
            <a:off x="2939302" y="-17540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hlinkHover r:id="" action="ppaction://hlinkshowjump?jump=previousslide"/>
          </p:cNvPr>
          <p:cNvSpPr/>
          <p:nvPr/>
        </p:nvSpPr>
        <p:spPr>
          <a:xfrm>
            <a:off x="408391" y="-17522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hlinkHover r:id="" action="ppaction://hlinkshowjump?jump=previousslide"/>
          </p:cNvPr>
          <p:cNvSpPr/>
          <p:nvPr/>
        </p:nvSpPr>
        <p:spPr>
          <a:xfrm>
            <a:off x="768431" y="-17975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hlinkHover r:id="" action="ppaction://hlinkshowjump?jump=previousslide"/>
          </p:cNvPr>
          <p:cNvSpPr/>
          <p:nvPr/>
        </p:nvSpPr>
        <p:spPr>
          <a:xfrm>
            <a:off x="1128471" y="-17522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hlinkHover r:id="" action="ppaction://hlinkshowjump?jump=previousslide"/>
          </p:cNvPr>
          <p:cNvSpPr/>
          <p:nvPr/>
        </p:nvSpPr>
        <p:spPr>
          <a:xfrm>
            <a:off x="1488511" y="-17060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hlinkHover r:id="" action="ppaction://hlinkshowjump?jump=previousslide"/>
          </p:cNvPr>
          <p:cNvSpPr/>
          <p:nvPr/>
        </p:nvSpPr>
        <p:spPr>
          <a:xfrm>
            <a:off x="54871" y="-17060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hlinkHover r:id="" action="ppaction://hlinkshowjump?jump=previousslide"/>
          </p:cNvPr>
          <p:cNvSpPr/>
          <p:nvPr/>
        </p:nvSpPr>
        <p:spPr>
          <a:xfrm>
            <a:off x="-298649" y="-16598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hlinkHover r:id="" action="ppaction://hlinkshowjump?jump=previousslide"/>
          </p:cNvPr>
          <p:cNvSpPr/>
          <p:nvPr/>
        </p:nvSpPr>
        <p:spPr>
          <a:xfrm>
            <a:off x="54871" y="-179841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hlinkHover r:id="" action="ppaction://hlinkshowjump?jump=previousslide"/>
          </p:cNvPr>
          <p:cNvSpPr/>
          <p:nvPr/>
        </p:nvSpPr>
        <p:spPr>
          <a:xfrm>
            <a:off x="-298649" y="-17522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hlinkHover r:id="" action="ppaction://hlinkshowjump?jump=previousslide"/>
          </p:cNvPr>
          <p:cNvSpPr/>
          <p:nvPr/>
        </p:nvSpPr>
        <p:spPr>
          <a:xfrm>
            <a:off x="5454960" y="-17540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hlinkHover r:id="" action="ppaction://hlinkshowjump?jump=previousslide"/>
          </p:cNvPr>
          <p:cNvSpPr/>
          <p:nvPr/>
        </p:nvSpPr>
        <p:spPr>
          <a:xfrm>
            <a:off x="5815000" y="-179931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hlinkHover r:id="" action="ppaction://hlinkshowjump?jump=previousslide"/>
          </p:cNvPr>
          <p:cNvSpPr/>
          <p:nvPr/>
        </p:nvSpPr>
        <p:spPr>
          <a:xfrm>
            <a:off x="6175040" y="-17540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hlinkHover r:id="" action="ppaction://hlinkshowjump?jump=previousslide"/>
          </p:cNvPr>
          <p:cNvSpPr/>
          <p:nvPr/>
        </p:nvSpPr>
        <p:spPr>
          <a:xfrm>
            <a:off x="6535080" y="-1707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hlinkHover r:id="" action="ppaction://hlinkshowjump?jump=previousslide"/>
          </p:cNvPr>
          <p:cNvSpPr/>
          <p:nvPr/>
        </p:nvSpPr>
        <p:spPr>
          <a:xfrm>
            <a:off x="4004169" y="-17060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hlinkHover r:id="" action="ppaction://hlinkshowjump?jump=previousslide"/>
          </p:cNvPr>
          <p:cNvSpPr/>
          <p:nvPr/>
        </p:nvSpPr>
        <p:spPr>
          <a:xfrm>
            <a:off x="4364209" y="-17513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hlinkHover r:id="" action="ppaction://hlinkshowjump?jump=previousslide"/>
          </p:cNvPr>
          <p:cNvSpPr/>
          <p:nvPr/>
        </p:nvSpPr>
        <p:spPr>
          <a:xfrm>
            <a:off x="4724249" y="-17060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hlinkHover r:id="" action="ppaction://hlinkshowjump?jump=previousslide"/>
          </p:cNvPr>
          <p:cNvSpPr/>
          <p:nvPr/>
        </p:nvSpPr>
        <p:spPr>
          <a:xfrm>
            <a:off x="5084289" y="-16598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hlinkHover r:id="" action="ppaction://hlinkshowjump?jump=previousslide"/>
          </p:cNvPr>
          <p:cNvSpPr/>
          <p:nvPr/>
        </p:nvSpPr>
        <p:spPr>
          <a:xfrm>
            <a:off x="3650649" y="-16598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hlinkHover r:id="" action="ppaction://hlinkshowjump?jump=previousslide"/>
          </p:cNvPr>
          <p:cNvSpPr/>
          <p:nvPr/>
        </p:nvSpPr>
        <p:spPr>
          <a:xfrm>
            <a:off x="3297129" y="-161369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hlinkHover r:id="" action="ppaction://hlinkshowjump?jump=previousslide"/>
          </p:cNvPr>
          <p:cNvSpPr/>
          <p:nvPr/>
        </p:nvSpPr>
        <p:spPr>
          <a:xfrm>
            <a:off x="3650649" y="-17522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hlinkHover r:id="" action="ppaction://hlinkshowjump?jump=previousslide"/>
          </p:cNvPr>
          <p:cNvSpPr/>
          <p:nvPr/>
        </p:nvSpPr>
        <p:spPr>
          <a:xfrm>
            <a:off x="3297129" y="-17060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hlinkHover r:id="" action="ppaction://hlinkshowjump?jump=previousslide"/>
          </p:cNvPr>
          <p:cNvSpPr/>
          <p:nvPr/>
        </p:nvSpPr>
        <p:spPr>
          <a:xfrm>
            <a:off x="7985250" y="-19849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hlinkHover r:id="" action="ppaction://hlinkshowjump?jump=previousslide"/>
          </p:cNvPr>
          <p:cNvSpPr/>
          <p:nvPr/>
        </p:nvSpPr>
        <p:spPr>
          <a:xfrm>
            <a:off x="8345290" y="-20302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hlinkHover r:id="" action="ppaction://hlinkshowjump?jump=previousslide"/>
          </p:cNvPr>
          <p:cNvSpPr/>
          <p:nvPr/>
        </p:nvSpPr>
        <p:spPr>
          <a:xfrm>
            <a:off x="8705330" y="-19849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hlinkHover r:id="" action="ppaction://hlinkshowjump?jump=previousslide"/>
          </p:cNvPr>
          <p:cNvSpPr/>
          <p:nvPr/>
        </p:nvSpPr>
        <p:spPr>
          <a:xfrm>
            <a:off x="9065370" y="-19387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hlinkHover r:id="" action="ppaction://hlinkshowjump?jump=previousslide"/>
          </p:cNvPr>
          <p:cNvSpPr/>
          <p:nvPr/>
        </p:nvSpPr>
        <p:spPr>
          <a:xfrm>
            <a:off x="6894499" y="-19822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hlinkHover r:id="" action="ppaction://hlinkshowjump?jump=previousslide"/>
          </p:cNvPr>
          <p:cNvSpPr/>
          <p:nvPr/>
        </p:nvSpPr>
        <p:spPr>
          <a:xfrm>
            <a:off x="7254539" y="-19369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hlinkHover r:id="" action="ppaction://hlinkshowjump?jump=previousslide"/>
          </p:cNvPr>
          <p:cNvSpPr/>
          <p:nvPr/>
        </p:nvSpPr>
        <p:spPr>
          <a:xfrm>
            <a:off x="7614579" y="-18907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hlinkClick r:id="" action="ppaction://hlinkshowjump?jump=nextslide"/>
          </p:cNvPr>
          <p:cNvSpPr/>
          <p:nvPr/>
        </p:nvSpPr>
        <p:spPr>
          <a:xfrm>
            <a:off x="4544229" y="-170784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53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repeatCount="indefinite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repeatCount="indefinite" fill="remove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repeatCount="indefinite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repeatCount="indefinite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repeatCount="indefinite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repeatCount="indefinite" fill="remove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repeatCount="indefinite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repeatCount="indefinite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repeatCount="indefinite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repeatCount="indefinite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repeatCount="indefinite" fill="remove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repeatCount="indefinite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repeatCount="indefinite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repeatCount="indefinite" fill="remove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repeatCount="indefinite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repeatCount="indefinite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repeatCount="indefinite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repeatCount="indefinite" fill="remove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repeatCount="indefinite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repeatCount="indefinite" fill="remove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repeatCount="indefinite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A2BBE6">
                <a:lumMod val="0"/>
              </a:srgbClr>
            </a:gs>
            <a:gs pos="100000">
              <a:srgbClr val="A1BAE6">
                <a:lumMod val="0"/>
              </a:srgbClr>
            </a:gs>
            <a:gs pos="100000">
              <a:schemeClr val="tx1">
                <a:lumMod val="95000"/>
                <a:lumOff val="5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Hover r:id="" action="ppaction://hlinkshowjump?jump=nextslide"/>
          </p:cNvPr>
          <p:cNvSpPr/>
          <p:nvPr/>
        </p:nvSpPr>
        <p:spPr>
          <a:xfrm>
            <a:off x="1475656" y="1484784"/>
            <a:ext cx="936104" cy="4449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>
            <a:hlinkHover r:id="" action="ppaction://hlinkshowjump?jump=nextslide"/>
          </p:cNvPr>
          <p:cNvSpPr/>
          <p:nvPr/>
        </p:nvSpPr>
        <p:spPr>
          <a:xfrm>
            <a:off x="5508104" y="11699"/>
            <a:ext cx="936104" cy="60275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hlinkHover r:id="" action="ppaction://hlinkshowjump?jump=nextslide"/>
          </p:cNvPr>
          <p:cNvSpPr/>
          <p:nvPr/>
        </p:nvSpPr>
        <p:spPr>
          <a:xfrm rot="16200000">
            <a:off x="3491880" y="3879025"/>
            <a:ext cx="936104" cy="49685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5776" y="5895249"/>
            <a:ext cx="25200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Level 11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Oval 11">
            <a:hlinkClick r:id="rId2" action="ppaction://hlinksldjump"/>
          </p:cNvPr>
          <p:cNvSpPr/>
          <p:nvPr/>
        </p:nvSpPr>
        <p:spPr>
          <a:xfrm>
            <a:off x="506449" y="6315923"/>
            <a:ext cx="288032" cy="2880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Flowchart: Process 12">
            <a:hlinkHover r:id="" action="ppaction://hlinkshowjump?jump=nextslide"/>
          </p:cNvPr>
          <p:cNvSpPr/>
          <p:nvPr/>
        </p:nvSpPr>
        <p:spPr>
          <a:xfrm>
            <a:off x="1496469" y="11699"/>
            <a:ext cx="936104" cy="936104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79559" y="24473"/>
            <a:ext cx="8940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 Colors Got switched oh no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116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A2BBE6">
                <a:lumMod val="0"/>
              </a:srgbClr>
            </a:gs>
            <a:gs pos="100000">
              <a:srgbClr val="A1BAE6">
                <a:lumMod val="0"/>
              </a:srgbClr>
            </a:gs>
            <a:gs pos="100000">
              <a:schemeClr val="tx1">
                <a:lumMod val="95000"/>
                <a:lumOff val="5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3510" y="188640"/>
            <a:ext cx="9144000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 Lose</a:t>
            </a:r>
            <a:endParaRPr lang="en-US" sz="20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Oval 4">
            <a:hlinkClick r:id="" action="ppaction://hlinkshowjump?jump=previousslide"/>
          </p:cNvPr>
          <p:cNvSpPr/>
          <p:nvPr/>
        </p:nvSpPr>
        <p:spPr>
          <a:xfrm>
            <a:off x="4327761" y="3412594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89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A2BBE6">
                <a:lumMod val="0"/>
              </a:srgbClr>
            </a:gs>
            <a:gs pos="100000">
              <a:srgbClr val="A1BAE6">
                <a:lumMod val="0"/>
              </a:srgbClr>
            </a:gs>
            <a:gs pos="100000">
              <a:schemeClr val="tx1">
                <a:lumMod val="95000"/>
                <a:lumOff val="5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Sound 3">
            <a:hlinkClick r:id="" action="ppaction://hlinkshowjump?jump=nextslide" highlightClick="1">
              <a:snd r:embed="rId2" name="explode.wav"/>
            </a:hlinkClick>
            <a:hlinkHover r:id="" action="ppaction://noaction">
              <a:snd r:embed="rId3" name="bomb.wav"/>
            </a:hlinkHover>
          </p:cNvPr>
          <p:cNvSpPr/>
          <p:nvPr/>
        </p:nvSpPr>
        <p:spPr>
          <a:xfrm>
            <a:off x="3779912" y="5949280"/>
            <a:ext cx="1115616" cy="908720"/>
          </a:xfrm>
          <a:prstGeom prst="actionButtonSou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49427" y="0"/>
            <a:ext cx="757658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Click this for the last boss battle against boss Blue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758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364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Welcome your cursor is your player get through the maze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Rectangle 7">
            <a:hlinkHover r:id="" action="ppaction://hlinkshowjump?jump=nextslide"/>
          </p:cNvPr>
          <p:cNvSpPr/>
          <p:nvPr/>
        </p:nvSpPr>
        <p:spPr>
          <a:xfrm>
            <a:off x="0" y="2060848"/>
            <a:ext cx="586814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hlinkHover r:id="" action="ppaction://hlinkshowjump?jump=nextslide"/>
          </p:cNvPr>
          <p:cNvSpPr/>
          <p:nvPr/>
        </p:nvSpPr>
        <p:spPr>
          <a:xfrm>
            <a:off x="4932040" y="3645024"/>
            <a:ext cx="936104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hlinkHover r:id="" action="ppaction://hlinkshowjump?jump=nextslide"/>
          </p:cNvPr>
          <p:cNvSpPr/>
          <p:nvPr/>
        </p:nvSpPr>
        <p:spPr>
          <a:xfrm>
            <a:off x="0" y="4437112"/>
            <a:ext cx="3563888" cy="242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hlinkClick r:id="" action="ppaction://hlinkshowjump?jump=nextslide"/>
            <a:hlinkHover r:id="" action="ppaction://hlinkshowjump?jump=nextslide"/>
          </p:cNvPr>
          <p:cNvSpPr/>
          <p:nvPr/>
        </p:nvSpPr>
        <p:spPr>
          <a:xfrm>
            <a:off x="5868144" y="2060848"/>
            <a:ext cx="352839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hlinkClick r:id="rId2" action="ppaction://hlinksldjump"/>
          </p:cNvPr>
          <p:cNvSpPr/>
          <p:nvPr/>
        </p:nvSpPr>
        <p:spPr>
          <a:xfrm>
            <a:off x="323528" y="3933056"/>
            <a:ext cx="288032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611560" y="5185891"/>
            <a:ext cx="21689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Level 1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673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A2BBE6">
                <a:lumMod val="0"/>
              </a:srgbClr>
            </a:gs>
            <a:gs pos="100000">
              <a:srgbClr val="A1BAE6">
                <a:lumMod val="0"/>
              </a:srgbClr>
            </a:gs>
            <a:gs pos="100000">
              <a:schemeClr val="tx1">
                <a:lumMod val="95000"/>
                <a:lumOff val="5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>
            <a:off x="3491880" y="1556792"/>
            <a:ext cx="720080" cy="7920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/>
          <p:cNvSpPr/>
          <p:nvPr/>
        </p:nvSpPr>
        <p:spPr>
          <a:xfrm>
            <a:off x="4211960" y="1556792"/>
            <a:ext cx="720080" cy="7920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/>
        </p:nvSpPr>
        <p:spPr>
          <a:xfrm>
            <a:off x="4932040" y="1556792"/>
            <a:ext cx="720080" cy="7920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3487102" y="404664"/>
            <a:ext cx="45719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5652121" y="404664"/>
            <a:ext cx="46094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3509961" y="404664"/>
            <a:ext cx="2188254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ross 12"/>
          <p:cNvSpPr/>
          <p:nvPr/>
        </p:nvSpPr>
        <p:spPr>
          <a:xfrm>
            <a:off x="3779912" y="692696"/>
            <a:ext cx="288032" cy="28803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ross 13"/>
          <p:cNvSpPr/>
          <p:nvPr/>
        </p:nvSpPr>
        <p:spPr>
          <a:xfrm>
            <a:off x="5073995" y="692696"/>
            <a:ext cx="288032" cy="28803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759697" y="2348880"/>
            <a:ext cx="6344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Level 12 – Boss battle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5" name="Oval 34">
            <a:hlinkHover r:id="" action="ppaction://hlinkshowjump?jump=previousslide"/>
          </p:cNvPr>
          <p:cNvSpPr/>
          <p:nvPr/>
        </p:nvSpPr>
        <p:spPr>
          <a:xfrm>
            <a:off x="1859182" y="-18002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hlinkHover r:id="" action="ppaction://hlinkshowjump?jump=previousslide"/>
          </p:cNvPr>
          <p:cNvSpPr/>
          <p:nvPr/>
        </p:nvSpPr>
        <p:spPr>
          <a:xfrm>
            <a:off x="2219222" y="-184549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hlinkHover r:id="" action="ppaction://hlinkshowjump?jump=previousslide"/>
          </p:cNvPr>
          <p:cNvSpPr/>
          <p:nvPr/>
        </p:nvSpPr>
        <p:spPr>
          <a:xfrm>
            <a:off x="2579262" y="-18002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hlinkHover r:id="" action="ppaction://hlinkshowjump?jump=previousslide"/>
          </p:cNvPr>
          <p:cNvSpPr/>
          <p:nvPr/>
        </p:nvSpPr>
        <p:spPr>
          <a:xfrm>
            <a:off x="2939302" y="-17540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hlinkHover r:id="" action="ppaction://hlinkshowjump?jump=previousslide"/>
          </p:cNvPr>
          <p:cNvSpPr/>
          <p:nvPr/>
        </p:nvSpPr>
        <p:spPr>
          <a:xfrm>
            <a:off x="408391" y="-17522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hlinkHover r:id="" action="ppaction://hlinkshowjump?jump=previousslide"/>
          </p:cNvPr>
          <p:cNvSpPr/>
          <p:nvPr/>
        </p:nvSpPr>
        <p:spPr>
          <a:xfrm>
            <a:off x="768431" y="-17975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hlinkHover r:id="" action="ppaction://hlinkshowjump?jump=previousslide"/>
          </p:cNvPr>
          <p:cNvSpPr/>
          <p:nvPr/>
        </p:nvSpPr>
        <p:spPr>
          <a:xfrm>
            <a:off x="1128471" y="-17522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hlinkHover r:id="" action="ppaction://hlinkshowjump?jump=previousslide"/>
          </p:cNvPr>
          <p:cNvSpPr/>
          <p:nvPr/>
        </p:nvSpPr>
        <p:spPr>
          <a:xfrm>
            <a:off x="1488511" y="-17060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hlinkHover r:id="" action="ppaction://hlinkshowjump?jump=previousslide"/>
          </p:cNvPr>
          <p:cNvSpPr/>
          <p:nvPr/>
        </p:nvSpPr>
        <p:spPr>
          <a:xfrm>
            <a:off x="54871" y="-17060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hlinkHover r:id="" action="ppaction://hlinkshowjump?jump=previousslide"/>
          </p:cNvPr>
          <p:cNvSpPr/>
          <p:nvPr/>
        </p:nvSpPr>
        <p:spPr>
          <a:xfrm>
            <a:off x="-298649" y="-16598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hlinkHover r:id="" action="ppaction://hlinkshowjump?jump=previousslide"/>
          </p:cNvPr>
          <p:cNvSpPr/>
          <p:nvPr/>
        </p:nvSpPr>
        <p:spPr>
          <a:xfrm>
            <a:off x="54871" y="-179841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hlinkHover r:id="" action="ppaction://hlinkshowjump?jump=previousslide"/>
          </p:cNvPr>
          <p:cNvSpPr/>
          <p:nvPr/>
        </p:nvSpPr>
        <p:spPr>
          <a:xfrm>
            <a:off x="-298649" y="-17522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hlinkHover r:id="" action="ppaction://hlinkshowjump?jump=previousslide"/>
          </p:cNvPr>
          <p:cNvSpPr/>
          <p:nvPr/>
        </p:nvSpPr>
        <p:spPr>
          <a:xfrm>
            <a:off x="5454960" y="-17540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hlinkHover r:id="" action="ppaction://hlinkshowjump?jump=previousslide"/>
          </p:cNvPr>
          <p:cNvSpPr/>
          <p:nvPr/>
        </p:nvSpPr>
        <p:spPr>
          <a:xfrm>
            <a:off x="5815000" y="-179931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hlinkHover r:id="" action="ppaction://hlinkshowjump?jump=previousslide"/>
          </p:cNvPr>
          <p:cNvSpPr/>
          <p:nvPr/>
        </p:nvSpPr>
        <p:spPr>
          <a:xfrm>
            <a:off x="6175040" y="-17540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hlinkHover r:id="" action="ppaction://hlinkshowjump?jump=previousslide"/>
          </p:cNvPr>
          <p:cNvSpPr/>
          <p:nvPr/>
        </p:nvSpPr>
        <p:spPr>
          <a:xfrm>
            <a:off x="6535080" y="-1707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hlinkHover r:id="" action="ppaction://hlinkshowjump?jump=previousslide"/>
          </p:cNvPr>
          <p:cNvSpPr/>
          <p:nvPr/>
        </p:nvSpPr>
        <p:spPr>
          <a:xfrm>
            <a:off x="4004169" y="-17060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hlinkHover r:id="" action="ppaction://hlinkshowjump?jump=previousslide"/>
          </p:cNvPr>
          <p:cNvSpPr/>
          <p:nvPr/>
        </p:nvSpPr>
        <p:spPr>
          <a:xfrm>
            <a:off x="4364209" y="-17513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hlinkHover r:id="" action="ppaction://hlinkshowjump?jump=previousslide"/>
          </p:cNvPr>
          <p:cNvSpPr/>
          <p:nvPr/>
        </p:nvSpPr>
        <p:spPr>
          <a:xfrm>
            <a:off x="4724249" y="-17060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hlinkHover r:id="" action="ppaction://hlinkshowjump?jump=previousslide"/>
          </p:cNvPr>
          <p:cNvSpPr/>
          <p:nvPr/>
        </p:nvSpPr>
        <p:spPr>
          <a:xfrm>
            <a:off x="5084289" y="-16598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hlinkHover r:id="" action="ppaction://hlinkshowjump?jump=previousslide"/>
          </p:cNvPr>
          <p:cNvSpPr/>
          <p:nvPr/>
        </p:nvSpPr>
        <p:spPr>
          <a:xfrm>
            <a:off x="3650649" y="-16598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hlinkHover r:id="" action="ppaction://hlinkshowjump?jump=previousslide"/>
          </p:cNvPr>
          <p:cNvSpPr/>
          <p:nvPr/>
        </p:nvSpPr>
        <p:spPr>
          <a:xfrm>
            <a:off x="3297129" y="-161369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hlinkHover r:id="" action="ppaction://hlinkshowjump?jump=previousslide"/>
          </p:cNvPr>
          <p:cNvSpPr/>
          <p:nvPr/>
        </p:nvSpPr>
        <p:spPr>
          <a:xfrm>
            <a:off x="3650649" y="-17522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hlinkHover r:id="" action="ppaction://hlinkshowjump?jump=previousslide"/>
          </p:cNvPr>
          <p:cNvSpPr/>
          <p:nvPr/>
        </p:nvSpPr>
        <p:spPr>
          <a:xfrm>
            <a:off x="3297129" y="-17060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hlinkHover r:id="" action="ppaction://hlinkshowjump?jump=previousslide"/>
          </p:cNvPr>
          <p:cNvSpPr/>
          <p:nvPr/>
        </p:nvSpPr>
        <p:spPr>
          <a:xfrm>
            <a:off x="7985250" y="-19849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hlinkHover r:id="" action="ppaction://hlinkshowjump?jump=previousslide"/>
          </p:cNvPr>
          <p:cNvSpPr/>
          <p:nvPr/>
        </p:nvSpPr>
        <p:spPr>
          <a:xfrm>
            <a:off x="8345290" y="-20302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hlinkHover r:id="" action="ppaction://hlinkshowjump?jump=previousslide"/>
          </p:cNvPr>
          <p:cNvSpPr/>
          <p:nvPr/>
        </p:nvSpPr>
        <p:spPr>
          <a:xfrm>
            <a:off x="8705330" y="-19849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hlinkHover r:id="" action="ppaction://hlinkshowjump?jump=previousslide"/>
          </p:cNvPr>
          <p:cNvSpPr/>
          <p:nvPr/>
        </p:nvSpPr>
        <p:spPr>
          <a:xfrm>
            <a:off x="9065370" y="-19387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hlinkHover r:id="" action="ppaction://hlinkshowjump?jump=previousslide"/>
          </p:cNvPr>
          <p:cNvSpPr/>
          <p:nvPr/>
        </p:nvSpPr>
        <p:spPr>
          <a:xfrm>
            <a:off x="6894499" y="-19822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hlinkHover r:id="" action="ppaction://hlinkshowjump?jump=previousslide"/>
          </p:cNvPr>
          <p:cNvSpPr/>
          <p:nvPr/>
        </p:nvSpPr>
        <p:spPr>
          <a:xfrm>
            <a:off x="7254539" y="-19369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hlinkHover r:id="" action="ppaction://hlinkshowjump?jump=previousslide"/>
          </p:cNvPr>
          <p:cNvSpPr/>
          <p:nvPr/>
        </p:nvSpPr>
        <p:spPr>
          <a:xfrm>
            <a:off x="7614579" y="-18907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hlinkClick r:id="rId2" action="ppaction://hlinksldjump"/>
          </p:cNvPr>
          <p:cNvSpPr/>
          <p:nvPr/>
        </p:nvSpPr>
        <p:spPr>
          <a:xfrm>
            <a:off x="4544229" y="-170784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92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repeatCount="indefinite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repeatCount="indefinite" fill="remove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repeatCount="indefinite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repeatCount="indefinite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repeatCount="indefinite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repeatCount="indefinite" fill="remove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repeatCount="indefinite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repeatCount="indefinite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repeatCount="indefinite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repeatCount="indefinite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repeatCount="indefinite" fill="remove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repeatCount="indefinite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repeatCount="indefinite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repeatCount="indefinite" fill="remove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repeatCount="indefinite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repeatCount="indefinite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repeatCount="indefinite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repeatCount="indefinite" fill="remove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repeatCount="indefinite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repeatCount="indefinite" fill="remove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repeatCount="indefinite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4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4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A2BBE6">
                <a:lumMod val="0"/>
              </a:srgbClr>
            </a:gs>
            <a:gs pos="100000">
              <a:srgbClr val="A1BAE6">
                <a:lumMod val="0"/>
              </a:srgbClr>
            </a:gs>
            <a:gs pos="100000">
              <a:schemeClr val="tx1">
                <a:lumMod val="95000"/>
                <a:lumOff val="5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Sound 3">
            <a:hlinkClick r:id="" action="ppaction://hlinkshowjump?jump=previousslide" highlightClick="1">
              <a:snd r:embed="rId2" name="explode.wav"/>
            </a:hlinkClick>
            <a:hlinkHover r:id="" action="ppaction://noaction">
              <a:snd r:embed="rId3" name="bomb.wav"/>
            </a:hlinkHover>
          </p:cNvPr>
          <p:cNvSpPr/>
          <p:nvPr/>
        </p:nvSpPr>
        <p:spPr>
          <a:xfrm>
            <a:off x="3779912" y="5949280"/>
            <a:ext cx="1115616" cy="908720"/>
          </a:xfrm>
          <a:prstGeom prst="actionButtonSou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49427" y="0"/>
            <a:ext cx="757658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Click this for the last boss battle against boss Blue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88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A2BBE6">
                <a:lumMod val="0"/>
              </a:srgbClr>
            </a:gs>
            <a:gs pos="100000">
              <a:srgbClr val="A1BAE6">
                <a:lumMod val="0"/>
              </a:srgbClr>
            </a:gs>
            <a:gs pos="100000">
              <a:schemeClr val="tx1">
                <a:lumMod val="95000"/>
                <a:lumOff val="5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Isosceles Triangle 45"/>
          <p:cNvSpPr/>
          <p:nvPr/>
        </p:nvSpPr>
        <p:spPr>
          <a:xfrm>
            <a:off x="3491880" y="1556792"/>
            <a:ext cx="720080" cy="7920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Isosceles Triangle 46"/>
          <p:cNvSpPr/>
          <p:nvPr/>
        </p:nvSpPr>
        <p:spPr>
          <a:xfrm>
            <a:off x="4211960" y="1556792"/>
            <a:ext cx="720080" cy="7920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Isosceles Triangle 47"/>
          <p:cNvSpPr/>
          <p:nvPr/>
        </p:nvSpPr>
        <p:spPr>
          <a:xfrm>
            <a:off x="4932040" y="1556792"/>
            <a:ext cx="720080" cy="7920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ounded Rectangle 48"/>
          <p:cNvSpPr/>
          <p:nvPr/>
        </p:nvSpPr>
        <p:spPr>
          <a:xfrm>
            <a:off x="3487102" y="404664"/>
            <a:ext cx="45719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ounded Rectangle 49"/>
          <p:cNvSpPr/>
          <p:nvPr/>
        </p:nvSpPr>
        <p:spPr>
          <a:xfrm>
            <a:off x="5652121" y="404664"/>
            <a:ext cx="46094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ounded Rectangle 50"/>
          <p:cNvSpPr/>
          <p:nvPr/>
        </p:nvSpPr>
        <p:spPr>
          <a:xfrm>
            <a:off x="3509961" y="404664"/>
            <a:ext cx="2188254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Cross 51"/>
          <p:cNvSpPr/>
          <p:nvPr/>
        </p:nvSpPr>
        <p:spPr>
          <a:xfrm>
            <a:off x="3779912" y="692696"/>
            <a:ext cx="288032" cy="28803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Cross 52"/>
          <p:cNvSpPr/>
          <p:nvPr/>
        </p:nvSpPr>
        <p:spPr>
          <a:xfrm>
            <a:off x="5073995" y="692696"/>
            <a:ext cx="288032" cy="28803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572045" y="2348880"/>
            <a:ext cx="82105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Level 13 – Boss battle part 2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6" name="Oval 55">
            <a:hlinkHover r:id="" action="ppaction://hlinkshowjump?jump=previousslide"/>
          </p:cNvPr>
          <p:cNvSpPr/>
          <p:nvPr/>
        </p:nvSpPr>
        <p:spPr>
          <a:xfrm>
            <a:off x="1859182" y="-18002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hlinkHover r:id="" action="ppaction://hlinkshowjump?jump=previousslide"/>
          </p:cNvPr>
          <p:cNvSpPr/>
          <p:nvPr/>
        </p:nvSpPr>
        <p:spPr>
          <a:xfrm>
            <a:off x="2219222" y="-184549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hlinkHover r:id="" action="ppaction://hlinkshowjump?jump=previousslide"/>
          </p:cNvPr>
          <p:cNvSpPr/>
          <p:nvPr/>
        </p:nvSpPr>
        <p:spPr>
          <a:xfrm>
            <a:off x="2579262" y="-18002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hlinkHover r:id="" action="ppaction://hlinkshowjump?jump=previousslide"/>
          </p:cNvPr>
          <p:cNvSpPr/>
          <p:nvPr/>
        </p:nvSpPr>
        <p:spPr>
          <a:xfrm>
            <a:off x="2939302" y="-17540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hlinkHover r:id="" action="ppaction://hlinkshowjump?jump=previousslide"/>
          </p:cNvPr>
          <p:cNvSpPr/>
          <p:nvPr/>
        </p:nvSpPr>
        <p:spPr>
          <a:xfrm>
            <a:off x="408391" y="-17522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hlinkHover r:id="" action="ppaction://hlinkshowjump?jump=previousslide"/>
          </p:cNvPr>
          <p:cNvSpPr/>
          <p:nvPr/>
        </p:nvSpPr>
        <p:spPr>
          <a:xfrm>
            <a:off x="768431" y="-17975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hlinkHover r:id="" action="ppaction://hlinkshowjump?jump=previousslide"/>
          </p:cNvPr>
          <p:cNvSpPr/>
          <p:nvPr/>
        </p:nvSpPr>
        <p:spPr>
          <a:xfrm>
            <a:off x="1128471" y="-17522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hlinkHover r:id="" action="ppaction://hlinkshowjump?jump=previousslide"/>
          </p:cNvPr>
          <p:cNvSpPr/>
          <p:nvPr/>
        </p:nvSpPr>
        <p:spPr>
          <a:xfrm>
            <a:off x="1488511" y="-17060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hlinkHover r:id="" action="ppaction://hlinkshowjump?jump=previousslide"/>
          </p:cNvPr>
          <p:cNvSpPr/>
          <p:nvPr/>
        </p:nvSpPr>
        <p:spPr>
          <a:xfrm>
            <a:off x="54871" y="-17060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hlinkHover r:id="" action="ppaction://hlinkshowjump?jump=previousslide"/>
          </p:cNvPr>
          <p:cNvSpPr/>
          <p:nvPr/>
        </p:nvSpPr>
        <p:spPr>
          <a:xfrm>
            <a:off x="-298649" y="-16598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hlinkHover r:id="" action="ppaction://hlinkshowjump?jump=previousslide"/>
          </p:cNvPr>
          <p:cNvSpPr/>
          <p:nvPr/>
        </p:nvSpPr>
        <p:spPr>
          <a:xfrm>
            <a:off x="54871" y="-179841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hlinkHover r:id="" action="ppaction://hlinkshowjump?jump=previousslide"/>
          </p:cNvPr>
          <p:cNvSpPr/>
          <p:nvPr/>
        </p:nvSpPr>
        <p:spPr>
          <a:xfrm>
            <a:off x="-298649" y="-17522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hlinkHover r:id="" action="ppaction://hlinkshowjump?jump=previousslide"/>
          </p:cNvPr>
          <p:cNvSpPr/>
          <p:nvPr/>
        </p:nvSpPr>
        <p:spPr>
          <a:xfrm>
            <a:off x="5454960" y="-17540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hlinkHover r:id="" action="ppaction://hlinkshowjump?jump=previousslide"/>
          </p:cNvPr>
          <p:cNvSpPr/>
          <p:nvPr/>
        </p:nvSpPr>
        <p:spPr>
          <a:xfrm>
            <a:off x="5815000" y="-179931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hlinkHover r:id="" action="ppaction://hlinkshowjump?jump=previousslide"/>
          </p:cNvPr>
          <p:cNvSpPr/>
          <p:nvPr/>
        </p:nvSpPr>
        <p:spPr>
          <a:xfrm>
            <a:off x="6175040" y="-17540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hlinkHover r:id="" action="ppaction://hlinkshowjump?jump=previousslide"/>
          </p:cNvPr>
          <p:cNvSpPr/>
          <p:nvPr/>
        </p:nvSpPr>
        <p:spPr>
          <a:xfrm>
            <a:off x="6535080" y="-1707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hlinkHover r:id="" action="ppaction://hlinkshowjump?jump=previousslide"/>
          </p:cNvPr>
          <p:cNvSpPr/>
          <p:nvPr/>
        </p:nvSpPr>
        <p:spPr>
          <a:xfrm>
            <a:off x="4004169" y="-17060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hlinkHover r:id="" action="ppaction://hlinkshowjump?jump=previousslide"/>
          </p:cNvPr>
          <p:cNvSpPr/>
          <p:nvPr/>
        </p:nvSpPr>
        <p:spPr>
          <a:xfrm>
            <a:off x="4364209" y="-17513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hlinkHover r:id="" action="ppaction://hlinkshowjump?jump=previousslide"/>
          </p:cNvPr>
          <p:cNvSpPr/>
          <p:nvPr/>
        </p:nvSpPr>
        <p:spPr>
          <a:xfrm>
            <a:off x="4724249" y="-17060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hlinkHover r:id="" action="ppaction://hlinkshowjump?jump=previousslide"/>
          </p:cNvPr>
          <p:cNvSpPr/>
          <p:nvPr/>
        </p:nvSpPr>
        <p:spPr>
          <a:xfrm>
            <a:off x="5084289" y="-16598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hlinkHover r:id="" action="ppaction://hlinkshowjump?jump=previousslide"/>
          </p:cNvPr>
          <p:cNvSpPr/>
          <p:nvPr/>
        </p:nvSpPr>
        <p:spPr>
          <a:xfrm>
            <a:off x="3650649" y="-16598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hlinkHover r:id="" action="ppaction://hlinkshowjump?jump=previousslide"/>
          </p:cNvPr>
          <p:cNvSpPr/>
          <p:nvPr/>
        </p:nvSpPr>
        <p:spPr>
          <a:xfrm>
            <a:off x="3297129" y="-161369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hlinkHover r:id="" action="ppaction://hlinkshowjump?jump=previousslide"/>
          </p:cNvPr>
          <p:cNvSpPr/>
          <p:nvPr/>
        </p:nvSpPr>
        <p:spPr>
          <a:xfrm>
            <a:off x="3650649" y="-17522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hlinkHover r:id="" action="ppaction://hlinkshowjump?jump=previousslide"/>
          </p:cNvPr>
          <p:cNvSpPr/>
          <p:nvPr/>
        </p:nvSpPr>
        <p:spPr>
          <a:xfrm>
            <a:off x="3297129" y="-17060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hlinkHover r:id="" action="ppaction://hlinkshowjump?jump=previousslide"/>
          </p:cNvPr>
          <p:cNvSpPr/>
          <p:nvPr/>
        </p:nvSpPr>
        <p:spPr>
          <a:xfrm>
            <a:off x="7985250" y="-19849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hlinkHover r:id="" action="ppaction://hlinkshowjump?jump=previousslide"/>
          </p:cNvPr>
          <p:cNvSpPr/>
          <p:nvPr/>
        </p:nvSpPr>
        <p:spPr>
          <a:xfrm>
            <a:off x="8345290" y="-20302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hlinkHover r:id="" action="ppaction://hlinkshowjump?jump=previousslide"/>
          </p:cNvPr>
          <p:cNvSpPr/>
          <p:nvPr/>
        </p:nvSpPr>
        <p:spPr>
          <a:xfrm>
            <a:off x="8705330" y="-19849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hlinkHover r:id="" action="ppaction://hlinkshowjump?jump=previousslide"/>
          </p:cNvPr>
          <p:cNvSpPr/>
          <p:nvPr/>
        </p:nvSpPr>
        <p:spPr>
          <a:xfrm>
            <a:off x="9065370" y="-19387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hlinkHover r:id="" action="ppaction://hlinkshowjump?jump=previousslide"/>
          </p:cNvPr>
          <p:cNvSpPr/>
          <p:nvPr/>
        </p:nvSpPr>
        <p:spPr>
          <a:xfrm>
            <a:off x="6894499" y="-19822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hlinkHover r:id="" action="ppaction://hlinkshowjump?jump=previousslide"/>
          </p:cNvPr>
          <p:cNvSpPr/>
          <p:nvPr/>
        </p:nvSpPr>
        <p:spPr>
          <a:xfrm>
            <a:off x="7254539" y="-19369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hlinkHover r:id="" action="ppaction://hlinkshowjump?jump=previousslide"/>
          </p:cNvPr>
          <p:cNvSpPr/>
          <p:nvPr/>
        </p:nvSpPr>
        <p:spPr>
          <a:xfrm>
            <a:off x="7614579" y="-18907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hlinkClick r:id="rId2" action="ppaction://hlinksldjump"/>
          </p:cNvPr>
          <p:cNvSpPr/>
          <p:nvPr/>
        </p:nvSpPr>
        <p:spPr>
          <a:xfrm>
            <a:off x="4544229" y="-170784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hlinkHover r:id="" action="ppaction://hlinkshowjump?jump=previousslide"/>
          </p:cNvPr>
          <p:cNvSpPr/>
          <p:nvPr/>
        </p:nvSpPr>
        <p:spPr>
          <a:xfrm>
            <a:off x="0" y="4725144"/>
            <a:ext cx="914400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79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repeatCount="indefinite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repeatCount="indefinite" fill="remove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repeatCount="indefinite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repeatCount="indefinite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repeatCount="indefinite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repeatCount="indefinite" fill="remove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repeatCount="indefinite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repeatCount="indefinite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repeatCount="indefinite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repeatCount="indefinite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repeatCount="indefinite" fill="remove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repeatCount="indefinite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3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repeatCount="indefinite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repeatCount="indefinite" fill="remove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3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3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3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3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3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3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3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repeatCount="indefinite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3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3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repeatCount="indefinite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3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3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repeatCount="indefinite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3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3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3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3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repeatCount="indefinite" fill="remove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3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3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repeatCount="indefinite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3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3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3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3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repeatCount="indefinite" fill="remove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3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3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3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3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repeatCount="indefinite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2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2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A2BBE6">
                <a:lumMod val="0"/>
              </a:srgbClr>
            </a:gs>
            <a:gs pos="100000">
              <a:srgbClr val="A1BAE6">
                <a:lumMod val="0"/>
              </a:srgbClr>
            </a:gs>
            <a:gs pos="100000">
              <a:schemeClr val="tx1">
                <a:lumMod val="95000"/>
                <a:lumOff val="5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Sound 3">
            <a:hlinkClick r:id="rId2" action="ppaction://hlinksldjump" highlightClick="1">
              <a:snd r:embed="rId3" name="explode.wav"/>
            </a:hlinkClick>
            <a:hlinkHover r:id="" action="ppaction://noaction">
              <a:snd r:embed="rId4" name="bomb.wav"/>
            </a:hlinkHover>
          </p:cNvPr>
          <p:cNvSpPr/>
          <p:nvPr/>
        </p:nvSpPr>
        <p:spPr>
          <a:xfrm>
            <a:off x="3779912" y="5949280"/>
            <a:ext cx="1115616" cy="908720"/>
          </a:xfrm>
          <a:prstGeom prst="actionButtonSou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49427" y="0"/>
            <a:ext cx="757658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Click this for the last boss battle against boss Blue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56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A2BBE6">
                <a:lumMod val="0"/>
              </a:srgbClr>
            </a:gs>
            <a:gs pos="100000">
              <a:srgbClr val="A1BAE6">
                <a:lumMod val="0"/>
              </a:srgbClr>
            </a:gs>
            <a:gs pos="100000">
              <a:schemeClr val="tx1">
                <a:lumMod val="95000"/>
                <a:lumOff val="5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3491880" y="1556792"/>
            <a:ext cx="720080" cy="7920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/>
          <p:cNvSpPr/>
          <p:nvPr/>
        </p:nvSpPr>
        <p:spPr>
          <a:xfrm>
            <a:off x="4211960" y="1556792"/>
            <a:ext cx="720080" cy="7920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sosceles Triangle 5"/>
          <p:cNvSpPr/>
          <p:nvPr/>
        </p:nvSpPr>
        <p:spPr>
          <a:xfrm>
            <a:off x="4932040" y="1556792"/>
            <a:ext cx="720080" cy="7920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3487102" y="404664"/>
            <a:ext cx="45719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5652121" y="404664"/>
            <a:ext cx="46094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3509961" y="404664"/>
            <a:ext cx="2188254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ross 9"/>
          <p:cNvSpPr/>
          <p:nvPr/>
        </p:nvSpPr>
        <p:spPr>
          <a:xfrm>
            <a:off x="3779912" y="692696"/>
            <a:ext cx="288032" cy="28803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ross 10"/>
          <p:cNvSpPr/>
          <p:nvPr/>
        </p:nvSpPr>
        <p:spPr>
          <a:xfrm>
            <a:off x="5073995" y="692696"/>
            <a:ext cx="288032" cy="28803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72045" y="2348880"/>
            <a:ext cx="82105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Level 14 – Boss battle part 3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Oval 13">
            <a:hlinkHover r:id="" action="ppaction://hlinkshowjump?jump=previousslide"/>
          </p:cNvPr>
          <p:cNvSpPr/>
          <p:nvPr/>
        </p:nvSpPr>
        <p:spPr>
          <a:xfrm>
            <a:off x="1859182" y="-18002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hlinkHover r:id="" action="ppaction://hlinkshowjump?jump=previousslide"/>
          </p:cNvPr>
          <p:cNvSpPr/>
          <p:nvPr/>
        </p:nvSpPr>
        <p:spPr>
          <a:xfrm>
            <a:off x="2219222" y="-184549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hlinkHover r:id="" action="ppaction://hlinkshowjump?jump=previousslide"/>
          </p:cNvPr>
          <p:cNvSpPr/>
          <p:nvPr/>
        </p:nvSpPr>
        <p:spPr>
          <a:xfrm>
            <a:off x="2579262" y="-18002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hlinkHover r:id="" action="ppaction://hlinkshowjump?jump=previousslide"/>
          </p:cNvPr>
          <p:cNvSpPr/>
          <p:nvPr/>
        </p:nvSpPr>
        <p:spPr>
          <a:xfrm>
            <a:off x="2939302" y="-17540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hlinkHover r:id="" action="ppaction://hlinkshowjump?jump=previousslide"/>
          </p:cNvPr>
          <p:cNvSpPr/>
          <p:nvPr/>
        </p:nvSpPr>
        <p:spPr>
          <a:xfrm>
            <a:off x="408391" y="-17522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hlinkHover r:id="" action="ppaction://hlinkshowjump?jump=previousslide"/>
          </p:cNvPr>
          <p:cNvSpPr/>
          <p:nvPr/>
        </p:nvSpPr>
        <p:spPr>
          <a:xfrm>
            <a:off x="768431" y="-17975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hlinkHover r:id="" action="ppaction://hlinkshowjump?jump=previousslide"/>
          </p:cNvPr>
          <p:cNvSpPr/>
          <p:nvPr/>
        </p:nvSpPr>
        <p:spPr>
          <a:xfrm>
            <a:off x="1128471" y="-17522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hlinkHover r:id="" action="ppaction://hlinkshowjump?jump=previousslide"/>
          </p:cNvPr>
          <p:cNvSpPr/>
          <p:nvPr/>
        </p:nvSpPr>
        <p:spPr>
          <a:xfrm>
            <a:off x="1488511" y="-17060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hlinkHover r:id="" action="ppaction://hlinkshowjump?jump=previousslide"/>
          </p:cNvPr>
          <p:cNvSpPr/>
          <p:nvPr/>
        </p:nvSpPr>
        <p:spPr>
          <a:xfrm>
            <a:off x="54871" y="-17060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hlinkHover r:id="" action="ppaction://hlinkshowjump?jump=previousslide"/>
          </p:cNvPr>
          <p:cNvSpPr/>
          <p:nvPr/>
        </p:nvSpPr>
        <p:spPr>
          <a:xfrm>
            <a:off x="-298649" y="-16598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hlinkHover r:id="" action="ppaction://hlinkshowjump?jump=previousslide"/>
          </p:cNvPr>
          <p:cNvSpPr/>
          <p:nvPr/>
        </p:nvSpPr>
        <p:spPr>
          <a:xfrm>
            <a:off x="54871" y="-179841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hlinkHover r:id="" action="ppaction://hlinkshowjump?jump=previousslide"/>
          </p:cNvPr>
          <p:cNvSpPr/>
          <p:nvPr/>
        </p:nvSpPr>
        <p:spPr>
          <a:xfrm>
            <a:off x="-298649" y="-17522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hlinkHover r:id="" action="ppaction://hlinkshowjump?jump=previousslide"/>
          </p:cNvPr>
          <p:cNvSpPr/>
          <p:nvPr/>
        </p:nvSpPr>
        <p:spPr>
          <a:xfrm>
            <a:off x="5454960" y="-17540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hlinkHover r:id="" action="ppaction://hlinkshowjump?jump=previousslide"/>
          </p:cNvPr>
          <p:cNvSpPr/>
          <p:nvPr/>
        </p:nvSpPr>
        <p:spPr>
          <a:xfrm>
            <a:off x="5815000" y="-179931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hlinkHover r:id="" action="ppaction://hlinkshowjump?jump=previousslide"/>
          </p:cNvPr>
          <p:cNvSpPr/>
          <p:nvPr/>
        </p:nvSpPr>
        <p:spPr>
          <a:xfrm>
            <a:off x="6175040" y="-17540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hlinkHover r:id="" action="ppaction://hlinkshowjump?jump=previousslide"/>
          </p:cNvPr>
          <p:cNvSpPr/>
          <p:nvPr/>
        </p:nvSpPr>
        <p:spPr>
          <a:xfrm>
            <a:off x="6535080" y="-1707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hlinkHover r:id="" action="ppaction://hlinkshowjump?jump=previousslide"/>
          </p:cNvPr>
          <p:cNvSpPr/>
          <p:nvPr/>
        </p:nvSpPr>
        <p:spPr>
          <a:xfrm>
            <a:off x="4004169" y="-17060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hlinkHover r:id="" action="ppaction://hlinkshowjump?jump=previousslide"/>
          </p:cNvPr>
          <p:cNvSpPr/>
          <p:nvPr/>
        </p:nvSpPr>
        <p:spPr>
          <a:xfrm>
            <a:off x="4364209" y="-17513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hlinkHover r:id="" action="ppaction://hlinkshowjump?jump=previousslide"/>
          </p:cNvPr>
          <p:cNvSpPr/>
          <p:nvPr/>
        </p:nvSpPr>
        <p:spPr>
          <a:xfrm>
            <a:off x="4724249" y="-17060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hlinkHover r:id="" action="ppaction://hlinkshowjump?jump=previousslide"/>
          </p:cNvPr>
          <p:cNvSpPr/>
          <p:nvPr/>
        </p:nvSpPr>
        <p:spPr>
          <a:xfrm>
            <a:off x="5084289" y="-16598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hlinkHover r:id="" action="ppaction://hlinkshowjump?jump=previousslide"/>
          </p:cNvPr>
          <p:cNvSpPr/>
          <p:nvPr/>
        </p:nvSpPr>
        <p:spPr>
          <a:xfrm>
            <a:off x="3650649" y="-16598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hlinkHover r:id="" action="ppaction://hlinkshowjump?jump=previousslide"/>
          </p:cNvPr>
          <p:cNvSpPr/>
          <p:nvPr/>
        </p:nvSpPr>
        <p:spPr>
          <a:xfrm>
            <a:off x="3297129" y="-161369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hlinkHover r:id="" action="ppaction://hlinkshowjump?jump=previousslide"/>
          </p:cNvPr>
          <p:cNvSpPr/>
          <p:nvPr/>
        </p:nvSpPr>
        <p:spPr>
          <a:xfrm>
            <a:off x="3650649" y="-17522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hlinkHover r:id="" action="ppaction://hlinkshowjump?jump=previousslide"/>
          </p:cNvPr>
          <p:cNvSpPr/>
          <p:nvPr/>
        </p:nvSpPr>
        <p:spPr>
          <a:xfrm>
            <a:off x="3297129" y="-17060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hlinkHover r:id="" action="ppaction://hlinkshowjump?jump=previousslide"/>
          </p:cNvPr>
          <p:cNvSpPr/>
          <p:nvPr/>
        </p:nvSpPr>
        <p:spPr>
          <a:xfrm>
            <a:off x="7985250" y="-19849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hlinkHover r:id="" action="ppaction://hlinkshowjump?jump=previousslide"/>
          </p:cNvPr>
          <p:cNvSpPr/>
          <p:nvPr/>
        </p:nvSpPr>
        <p:spPr>
          <a:xfrm>
            <a:off x="8345290" y="-20302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hlinkHover r:id="" action="ppaction://hlinkshowjump?jump=previousslide"/>
          </p:cNvPr>
          <p:cNvSpPr/>
          <p:nvPr/>
        </p:nvSpPr>
        <p:spPr>
          <a:xfrm>
            <a:off x="8705330" y="-19849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hlinkHover r:id="" action="ppaction://hlinkshowjump?jump=previousslide"/>
          </p:cNvPr>
          <p:cNvSpPr/>
          <p:nvPr/>
        </p:nvSpPr>
        <p:spPr>
          <a:xfrm>
            <a:off x="9065370" y="-19387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hlinkHover r:id="" action="ppaction://hlinkshowjump?jump=previousslide"/>
          </p:cNvPr>
          <p:cNvSpPr/>
          <p:nvPr/>
        </p:nvSpPr>
        <p:spPr>
          <a:xfrm>
            <a:off x="6894499" y="-19822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hlinkHover r:id="" action="ppaction://hlinkshowjump?jump=previousslide"/>
          </p:cNvPr>
          <p:cNvSpPr/>
          <p:nvPr/>
        </p:nvSpPr>
        <p:spPr>
          <a:xfrm>
            <a:off x="7254539" y="-19369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hlinkHover r:id="" action="ppaction://hlinkshowjump?jump=previousslide"/>
          </p:cNvPr>
          <p:cNvSpPr/>
          <p:nvPr/>
        </p:nvSpPr>
        <p:spPr>
          <a:xfrm>
            <a:off x="7614579" y="-18907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hlinkClick r:id="rId2" action="ppaction://hlinksldjump"/>
          </p:cNvPr>
          <p:cNvSpPr/>
          <p:nvPr/>
        </p:nvSpPr>
        <p:spPr>
          <a:xfrm>
            <a:off x="4544229" y="-170784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hlinkHover r:id="" action="ppaction://hlinkshowjump?jump=previousslide"/>
          </p:cNvPr>
          <p:cNvSpPr/>
          <p:nvPr/>
        </p:nvSpPr>
        <p:spPr>
          <a:xfrm>
            <a:off x="-27771" y="4925352"/>
            <a:ext cx="9144000" cy="1932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61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repeatCount="indefinite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repeatCount="indefinite" fill="remove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repeatCount="indefinite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repeatCount="indefinite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repeatCount="indefinite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repeatCount="indefinite" fill="remove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repeatCount="indefinite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repeatCount="indefinite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repeatCount="indefinite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repeatCount="indefinite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repeatCount="indefinite" fill="remove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repeatCount="indefinite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repeatCount="indefinite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repeatCount="indefinite" fill="remove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repeatCount="indefinite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repeatCount="indefinite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repeatCount="indefinite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repeatCount="indefinite" fill="remove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repeatCount="indefinite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repeatCount="indefinite" fill="remove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3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3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repeatCount="indefinite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16" presetClass="exit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A2BBE6">
                <a:lumMod val="0"/>
              </a:srgbClr>
            </a:gs>
            <a:gs pos="100000">
              <a:srgbClr val="A1BAE6">
                <a:lumMod val="0"/>
              </a:srgbClr>
            </a:gs>
            <a:gs pos="100000">
              <a:schemeClr val="tx1">
                <a:lumMod val="95000"/>
                <a:lumOff val="5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Sound 1">
            <a:hlinkClick r:id="rId2" action="ppaction://hlinksldjump" highlightClick="1">
              <a:snd r:embed="rId3" name="explode.wav"/>
            </a:hlinkClick>
            <a:hlinkHover r:id="" action="ppaction://noaction">
              <a:snd r:embed="rId4" name="bomb.wav"/>
            </a:hlinkHover>
          </p:cNvPr>
          <p:cNvSpPr/>
          <p:nvPr/>
        </p:nvSpPr>
        <p:spPr>
          <a:xfrm>
            <a:off x="3779912" y="5949280"/>
            <a:ext cx="1115616" cy="908720"/>
          </a:xfrm>
          <a:prstGeom prst="actionButtonSou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49427" y="0"/>
            <a:ext cx="757658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Click this for the last boss battle against boss Blue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10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A2BBE6">
                <a:lumMod val="0"/>
              </a:srgbClr>
            </a:gs>
            <a:gs pos="100000">
              <a:srgbClr val="A1BAE6">
                <a:lumMod val="0"/>
              </a:srgbClr>
            </a:gs>
            <a:gs pos="100000">
              <a:schemeClr val="tx1">
                <a:lumMod val="95000"/>
                <a:lumOff val="5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3491880" y="1556792"/>
            <a:ext cx="720080" cy="7920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/>
          <p:cNvSpPr/>
          <p:nvPr/>
        </p:nvSpPr>
        <p:spPr>
          <a:xfrm>
            <a:off x="4211960" y="1556792"/>
            <a:ext cx="720080" cy="7920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sosceles Triangle 5"/>
          <p:cNvSpPr/>
          <p:nvPr/>
        </p:nvSpPr>
        <p:spPr>
          <a:xfrm>
            <a:off x="4932040" y="1556792"/>
            <a:ext cx="720080" cy="7920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3487102" y="404664"/>
            <a:ext cx="45719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5652121" y="404664"/>
            <a:ext cx="46094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3509961" y="404664"/>
            <a:ext cx="2188254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ross 9"/>
          <p:cNvSpPr/>
          <p:nvPr/>
        </p:nvSpPr>
        <p:spPr>
          <a:xfrm>
            <a:off x="3779912" y="692696"/>
            <a:ext cx="288032" cy="28803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ross 10"/>
          <p:cNvSpPr/>
          <p:nvPr/>
        </p:nvSpPr>
        <p:spPr>
          <a:xfrm>
            <a:off x="5073995" y="692696"/>
            <a:ext cx="288032" cy="28803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72045" y="2348880"/>
            <a:ext cx="82105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Level 15 – Boss battle part 4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Rectangle 12">
            <a:hlinkHover r:id="" action="ppaction://hlinkshowjump?jump=previousslide"/>
          </p:cNvPr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hlinkHover r:id="" action="ppaction://hlinkshowjump?jump=previousslide"/>
          </p:cNvPr>
          <p:cNvSpPr/>
          <p:nvPr/>
        </p:nvSpPr>
        <p:spPr>
          <a:xfrm>
            <a:off x="1859182" y="-18002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hlinkHover r:id="" action="ppaction://hlinkshowjump?jump=previousslide"/>
          </p:cNvPr>
          <p:cNvSpPr/>
          <p:nvPr/>
        </p:nvSpPr>
        <p:spPr>
          <a:xfrm>
            <a:off x="2219222" y="-184549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hlinkHover r:id="" action="ppaction://hlinkshowjump?jump=previousslide"/>
          </p:cNvPr>
          <p:cNvSpPr/>
          <p:nvPr/>
        </p:nvSpPr>
        <p:spPr>
          <a:xfrm>
            <a:off x="2579262" y="-18002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hlinkHover r:id="" action="ppaction://hlinkshowjump?jump=previousslide"/>
          </p:cNvPr>
          <p:cNvSpPr/>
          <p:nvPr/>
        </p:nvSpPr>
        <p:spPr>
          <a:xfrm>
            <a:off x="2939302" y="-17540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hlinkHover r:id="" action="ppaction://hlinkshowjump?jump=previousslide"/>
          </p:cNvPr>
          <p:cNvSpPr/>
          <p:nvPr/>
        </p:nvSpPr>
        <p:spPr>
          <a:xfrm>
            <a:off x="408391" y="-17522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hlinkHover r:id="" action="ppaction://hlinkshowjump?jump=previousslide"/>
          </p:cNvPr>
          <p:cNvSpPr/>
          <p:nvPr/>
        </p:nvSpPr>
        <p:spPr>
          <a:xfrm>
            <a:off x="768431" y="-17975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hlinkHover r:id="" action="ppaction://hlinkshowjump?jump=previousslide"/>
          </p:cNvPr>
          <p:cNvSpPr/>
          <p:nvPr/>
        </p:nvSpPr>
        <p:spPr>
          <a:xfrm>
            <a:off x="1128471" y="-17522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hlinkHover r:id="" action="ppaction://hlinkshowjump?jump=previousslide"/>
          </p:cNvPr>
          <p:cNvSpPr/>
          <p:nvPr/>
        </p:nvSpPr>
        <p:spPr>
          <a:xfrm>
            <a:off x="1488511" y="-17060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hlinkHover r:id="" action="ppaction://hlinkshowjump?jump=previousslide"/>
          </p:cNvPr>
          <p:cNvSpPr/>
          <p:nvPr/>
        </p:nvSpPr>
        <p:spPr>
          <a:xfrm>
            <a:off x="54871" y="-17060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hlinkHover r:id="" action="ppaction://hlinkshowjump?jump=previousslide"/>
          </p:cNvPr>
          <p:cNvSpPr/>
          <p:nvPr/>
        </p:nvSpPr>
        <p:spPr>
          <a:xfrm>
            <a:off x="-298649" y="-16598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hlinkHover r:id="" action="ppaction://hlinkshowjump?jump=previousslide"/>
          </p:cNvPr>
          <p:cNvSpPr/>
          <p:nvPr/>
        </p:nvSpPr>
        <p:spPr>
          <a:xfrm>
            <a:off x="54871" y="-179841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hlinkHover r:id="" action="ppaction://hlinkshowjump?jump=previousslide"/>
          </p:cNvPr>
          <p:cNvSpPr/>
          <p:nvPr/>
        </p:nvSpPr>
        <p:spPr>
          <a:xfrm>
            <a:off x="-298649" y="-17522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hlinkHover r:id="" action="ppaction://hlinkshowjump?jump=previousslide"/>
          </p:cNvPr>
          <p:cNvSpPr/>
          <p:nvPr/>
        </p:nvSpPr>
        <p:spPr>
          <a:xfrm>
            <a:off x="5454960" y="-17540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hlinkHover r:id="" action="ppaction://hlinkshowjump?jump=previousslide"/>
          </p:cNvPr>
          <p:cNvSpPr/>
          <p:nvPr/>
        </p:nvSpPr>
        <p:spPr>
          <a:xfrm>
            <a:off x="5815000" y="-179931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hlinkHover r:id="" action="ppaction://hlinkshowjump?jump=previousslide"/>
          </p:cNvPr>
          <p:cNvSpPr/>
          <p:nvPr/>
        </p:nvSpPr>
        <p:spPr>
          <a:xfrm>
            <a:off x="6175040" y="-17540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hlinkHover r:id="" action="ppaction://hlinkshowjump?jump=previousslide"/>
          </p:cNvPr>
          <p:cNvSpPr/>
          <p:nvPr/>
        </p:nvSpPr>
        <p:spPr>
          <a:xfrm>
            <a:off x="6535080" y="-1707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hlinkHover r:id="" action="ppaction://hlinkshowjump?jump=previousslide"/>
          </p:cNvPr>
          <p:cNvSpPr/>
          <p:nvPr/>
        </p:nvSpPr>
        <p:spPr>
          <a:xfrm>
            <a:off x="4004169" y="-17060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hlinkHover r:id="" action="ppaction://hlinkshowjump?jump=previousslide"/>
          </p:cNvPr>
          <p:cNvSpPr/>
          <p:nvPr/>
        </p:nvSpPr>
        <p:spPr>
          <a:xfrm>
            <a:off x="4364209" y="-17513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hlinkHover r:id="" action="ppaction://hlinkshowjump?jump=previousslide"/>
          </p:cNvPr>
          <p:cNvSpPr/>
          <p:nvPr/>
        </p:nvSpPr>
        <p:spPr>
          <a:xfrm>
            <a:off x="4724249" y="-17060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hlinkHover r:id="" action="ppaction://hlinkshowjump?jump=previousslide"/>
          </p:cNvPr>
          <p:cNvSpPr/>
          <p:nvPr/>
        </p:nvSpPr>
        <p:spPr>
          <a:xfrm>
            <a:off x="5084289" y="-16598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hlinkHover r:id="" action="ppaction://hlinkshowjump?jump=previousslide"/>
          </p:cNvPr>
          <p:cNvSpPr/>
          <p:nvPr/>
        </p:nvSpPr>
        <p:spPr>
          <a:xfrm>
            <a:off x="3650649" y="-16598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hlinkHover r:id="" action="ppaction://hlinkshowjump?jump=previousslide"/>
          </p:cNvPr>
          <p:cNvSpPr/>
          <p:nvPr/>
        </p:nvSpPr>
        <p:spPr>
          <a:xfrm>
            <a:off x="3297129" y="-161369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hlinkHover r:id="" action="ppaction://hlinkshowjump?jump=previousslide"/>
          </p:cNvPr>
          <p:cNvSpPr/>
          <p:nvPr/>
        </p:nvSpPr>
        <p:spPr>
          <a:xfrm>
            <a:off x="3650649" y="-17522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hlinkHover r:id="" action="ppaction://hlinkshowjump?jump=previousslide"/>
          </p:cNvPr>
          <p:cNvSpPr/>
          <p:nvPr/>
        </p:nvSpPr>
        <p:spPr>
          <a:xfrm>
            <a:off x="3297129" y="-17060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hlinkHover r:id="" action="ppaction://hlinkshowjump?jump=previousslide"/>
          </p:cNvPr>
          <p:cNvSpPr/>
          <p:nvPr/>
        </p:nvSpPr>
        <p:spPr>
          <a:xfrm>
            <a:off x="7985250" y="-19849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hlinkHover r:id="" action="ppaction://hlinkshowjump?jump=previousslide"/>
          </p:cNvPr>
          <p:cNvSpPr/>
          <p:nvPr/>
        </p:nvSpPr>
        <p:spPr>
          <a:xfrm>
            <a:off x="8345290" y="-20302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hlinkHover r:id="" action="ppaction://hlinkshowjump?jump=previousslide"/>
          </p:cNvPr>
          <p:cNvSpPr/>
          <p:nvPr/>
        </p:nvSpPr>
        <p:spPr>
          <a:xfrm>
            <a:off x="8705330" y="-19849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hlinkHover r:id="" action="ppaction://hlinkshowjump?jump=previousslide"/>
          </p:cNvPr>
          <p:cNvSpPr/>
          <p:nvPr/>
        </p:nvSpPr>
        <p:spPr>
          <a:xfrm>
            <a:off x="9065370" y="-19387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hlinkHover r:id="" action="ppaction://hlinkshowjump?jump=previousslide"/>
          </p:cNvPr>
          <p:cNvSpPr/>
          <p:nvPr/>
        </p:nvSpPr>
        <p:spPr>
          <a:xfrm>
            <a:off x="6894499" y="-19822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hlinkHover r:id="" action="ppaction://hlinkshowjump?jump=previousslide"/>
          </p:cNvPr>
          <p:cNvSpPr/>
          <p:nvPr/>
        </p:nvSpPr>
        <p:spPr>
          <a:xfrm>
            <a:off x="7254539" y="-19369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hlinkHover r:id="" action="ppaction://hlinkshowjump?jump=previousslide"/>
          </p:cNvPr>
          <p:cNvSpPr/>
          <p:nvPr/>
        </p:nvSpPr>
        <p:spPr>
          <a:xfrm>
            <a:off x="7614579" y="-18907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hlinkClick r:id="rId2" action="ppaction://hlinksldjump"/>
          </p:cNvPr>
          <p:cNvSpPr/>
          <p:nvPr/>
        </p:nvSpPr>
        <p:spPr>
          <a:xfrm>
            <a:off x="4544229" y="-170784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08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repeatCount="indefinite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repeatCount="indefinite" fill="remove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repeatCount="indefinite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repeatCount="indefinite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repeatCount="indefinite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repeatCount="indefinite" fill="remove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repeatCount="indefinite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repeatCount="indefinite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repeatCount="indefinite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repeatCount="indefinite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repeatCount="indefinite" fill="remove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repeatCount="indefinite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repeatCount="indefinite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repeatCount="indefinite" fill="remove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repeatCount="indefinite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repeatCount="indefinite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repeatCount="indefinite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repeatCount="indefinite" fill="remove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repeatCount="indefinite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repeatCount="indefinite" fill="remove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repeatCount="indefinite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A2BBE6">
                <a:lumMod val="0"/>
              </a:srgbClr>
            </a:gs>
            <a:gs pos="100000">
              <a:srgbClr val="A1BAE6">
                <a:lumMod val="0"/>
              </a:srgbClr>
            </a:gs>
            <a:gs pos="100000">
              <a:schemeClr val="tx1">
                <a:lumMod val="95000"/>
                <a:lumOff val="5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Sound 3">
            <a:hlinkClick r:id="rId2" action="ppaction://hlinksldjump" highlightClick="1">
              <a:snd r:embed="rId3" name="explode.wav"/>
            </a:hlinkClick>
            <a:hlinkHover r:id="" action="ppaction://noaction">
              <a:snd r:embed="rId4" name="bomb.wav"/>
            </a:hlinkHover>
          </p:cNvPr>
          <p:cNvSpPr/>
          <p:nvPr/>
        </p:nvSpPr>
        <p:spPr>
          <a:xfrm>
            <a:off x="3779912" y="5949280"/>
            <a:ext cx="1115616" cy="908720"/>
          </a:xfrm>
          <a:prstGeom prst="actionButtonSou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49427" y="0"/>
            <a:ext cx="757658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Click this for the last boss battle against boss Blue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791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A2BBE6">
                <a:lumMod val="0"/>
              </a:srgbClr>
            </a:gs>
            <a:gs pos="100000">
              <a:srgbClr val="A1BAE6">
                <a:lumMod val="0"/>
              </a:srgbClr>
            </a:gs>
            <a:gs pos="100000">
              <a:schemeClr val="tx1">
                <a:lumMod val="95000"/>
                <a:lumOff val="5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>
            <a:off x="3491880" y="1556792"/>
            <a:ext cx="720080" cy="7920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/>
          <p:cNvSpPr/>
          <p:nvPr/>
        </p:nvSpPr>
        <p:spPr>
          <a:xfrm>
            <a:off x="4211960" y="1556792"/>
            <a:ext cx="720080" cy="7920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/>
          <p:cNvSpPr/>
          <p:nvPr/>
        </p:nvSpPr>
        <p:spPr>
          <a:xfrm>
            <a:off x="4932040" y="1556792"/>
            <a:ext cx="720080" cy="7920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3487102" y="404664"/>
            <a:ext cx="45719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5652121" y="404664"/>
            <a:ext cx="46094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3509961" y="404664"/>
            <a:ext cx="2188254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ross 11"/>
          <p:cNvSpPr/>
          <p:nvPr/>
        </p:nvSpPr>
        <p:spPr>
          <a:xfrm>
            <a:off x="3779912" y="692696"/>
            <a:ext cx="288032" cy="28803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ross 12"/>
          <p:cNvSpPr/>
          <p:nvPr/>
        </p:nvSpPr>
        <p:spPr>
          <a:xfrm>
            <a:off x="5073995" y="692696"/>
            <a:ext cx="288032" cy="28803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72045" y="2348880"/>
            <a:ext cx="82105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Level 16 – Boss battle part 5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Oval 15">
            <a:hlinkHover r:id="" action="ppaction://hlinkshowjump?jump=previousslide"/>
          </p:cNvPr>
          <p:cNvSpPr/>
          <p:nvPr/>
        </p:nvSpPr>
        <p:spPr>
          <a:xfrm>
            <a:off x="1859182" y="-18002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hlinkHover r:id="" action="ppaction://hlinkshowjump?jump=previousslide"/>
          </p:cNvPr>
          <p:cNvSpPr/>
          <p:nvPr/>
        </p:nvSpPr>
        <p:spPr>
          <a:xfrm>
            <a:off x="2219222" y="-184549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hlinkHover r:id="" action="ppaction://hlinkshowjump?jump=previousslide"/>
          </p:cNvPr>
          <p:cNvSpPr/>
          <p:nvPr/>
        </p:nvSpPr>
        <p:spPr>
          <a:xfrm>
            <a:off x="2579262" y="-18002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hlinkHover r:id="" action="ppaction://hlinkshowjump?jump=previousslide"/>
          </p:cNvPr>
          <p:cNvSpPr/>
          <p:nvPr/>
        </p:nvSpPr>
        <p:spPr>
          <a:xfrm>
            <a:off x="2939302" y="-17540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hlinkHover r:id="" action="ppaction://hlinkshowjump?jump=previousslide"/>
          </p:cNvPr>
          <p:cNvSpPr/>
          <p:nvPr/>
        </p:nvSpPr>
        <p:spPr>
          <a:xfrm>
            <a:off x="408391" y="-17522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hlinkHover r:id="" action="ppaction://hlinkshowjump?jump=previousslide"/>
          </p:cNvPr>
          <p:cNvSpPr/>
          <p:nvPr/>
        </p:nvSpPr>
        <p:spPr>
          <a:xfrm>
            <a:off x="768431" y="-17975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hlinkHover r:id="" action="ppaction://hlinkshowjump?jump=previousslide"/>
          </p:cNvPr>
          <p:cNvSpPr/>
          <p:nvPr/>
        </p:nvSpPr>
        <p:spPr>
          <a:xfrm>
            <a:off x="1128471" y="-17522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hlinkHover r:id="" action="ppaction://hlinkshowjump?jump=previousslide"/>
          </p:cNvPr>
          <p:cNvSpPr/>
          <p:nvPr/>
        </p:nvSpPr>
        <p:spPr>
          <a:xfrm>
            <a:off x="1488511" y="-17060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hlinkHover r:id="" action="ppaction://hlinkshowjump?jump=previousslide"/>
          </p:cNvPr>
          <p:cNvSpPr/>
          <p:nvPr/>
        </p:nvSpPr>
        <p:spPr>
          <a:xfrm>
            <a:off x="54871" y="-17060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hlinkHover r:id="" action="ppaction://hlinkshowjump?jump=previousslide"/>
          </p:cNvPr>
          <p:cNvSpPr/>
          <p:nvPr/>
        </p:nvSpPr>
        <p:spPr>
          <a:xfrm>
            <a:off x="-298649" y="-16598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hlinkHover r:id="" action="ppaction://hlinkshowjump?jump=previousslide"/>
          </p:cNvPr>
          <p:cNvSpPr/>
          <p:nvPr/>
        </p:nvSpPr>
        <p:spPr>
          <a:xfrm>
            <a:off x="54871" y="-179841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hlinkHover r:id="" action="ppaction://hlinkshowjump?jump=previousslide"/>
          </p:cNvPr>
          <p:cNvSpPr/>
          <p:nvPr/>
        </p:nvSpPr>
        <p:spPr>
          <a:xfrm>
            <a:off x="-298649" y="-17522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hlinkHover r:id="" action="ppaction://hlinkshowjump?jump=previousslide"/>
          </p:cNvPr>
          <p:cNvSpPr/>
          <p:nvPr/>
        </p:nvSpPr>
        <p:spPr>
          <a:xfrm>
            <a:off x="5454960" y="-17540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hlinkHover r:id="" action="ppaction://hlinkshowjump?jump=previousslide"/>
          </p:cNvPr>
          <p:cNvSpPr/>
          <p:nvPr/>
        </p:nvSpPr>
        <p:spPr>
          <a:xfrm>
            <a:off x="5815000" y="-179931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hlinkHover r:id="" action="ppaction://hlinkshowjump?jump=previousslide"/>
          </p:cNvPr>
          <p:cNvSpPr/>
          <p:nvPr/>
        </p:nvSpPr>
        <p:spPr>
          <a:xfrm>
            <a:off x="6175040" y="-17540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hlinkHover r:id="" action="ppaction://hlinkshowjump?jump=previousslide"/>
          </p:cNvPr>
          <p:cNvSpPr/>
          <p:nvPr/>
        </p:nvSpPr>
        <p:spPr>
          <a:xfrm>
            <a:off x="6535080" y="-1707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hlinkHover r:id="" action="ppaction://hlinkshowjump?jump=previousslide"/>
          </p:cNvPr>
          <p:cNvSpPr/>
          <p:nvPr/>
        </p:nvSpPr>
        <p:spPr>
          <a:xfrm>
            <a:off x="4004169" y="-17060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hlinkHover r:id="" action="ppaction://hlinkshowjump?jump=previousslide"/>
          </p:cNvPr>
          <p:cNvSpPr/>
          <p:nvPr/>
        </p:nvSpPr>
        <p:spPr>
          <a:xfrm>
            <a:off x="4364209" y="-17513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hlinkHover r:id="" action="ppaction://hlinkshowjump?jump=previousslide"/>
          </p:cNvPr>
          <p:cNvSpPr/>
          <p:nvPr/>
        </p:nvSpPr>
        <p:spPr>
          <a:xfrm>
            <a:off x="4724249" y="-17060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hlinkHover r:id="" action="ppaction://hlinkshowjump?jump=previousslide"/>
          </p:cNvPr>
          <p:cNvSpPr/>
          <p:nvPr/>
        </p:nvSpPr>
        <p:spPr>
          <a:xfrm>
            <a:off x="5084289" y="-16598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hlinkHover r:id="" action="ppaction://hlinkshowjump?jump=previousslide"/>
          </p:cNvPr>
          <p:cNvSpPr/>
          <p:nvPr/>
        </p:nvSpPr>
        <p:spPr>
          <a:xfrm>
            <a:off x="3650649" y="-16598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hlinkHover r:id="" action="ppaction://hlinkshowjump?jump=previousslide"/>
          </p:cNvPr>
          <p:cNvSpPr/>
          <p:nvPr/>
        </p:nvSpPr>
        <p:spPr>
          <a:xfrm>
            <a:off x="3297129" y="-161369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hlinkHover r:id="" action="ppaction://hlinkshowjump?jump=previousslide"/>
          </p:cNvPr>
          <p:cNvSpPr/>
          <p:nvPr/>
        </p:nvSpPr>
        <p:spPr>
          <a:xfrm>
            <a:off x="3650649" y="-17522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hlinkHover r:id="" action="ppaction://hlinkshowjump?jump=previousslide"/>
          </p:cNvPr>
          <p:cNvSpPr/>
          <p:nvPr/>
        </p:nvSpPr>
        <p:spPr>
          <a:xfrm>
            <a:off x="3297129" y="-17060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hlinkHover r:id="" action="ppaction://hlinkshowjump?jump=previousslide"/>
          </p:cNvPr>
          <p:cNvSpPr/>
          <p:nvPr/>
        </p:nvSpPr>
        <p:spPr>
          <a:xfrm>
            <a:off x="7985250" y="-19849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hlinkHover r:id="" action="ppaction://hlinkshowjump?jump=previousslide"/>
          </p:cNvPr>
          <p:cNvSpPr/>
          <p:nvPr/>
        </p:nvSpPr>
        <p:spPr>
          <a:xfrm>
            <a:off x="8345290" y="-20302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hlinkHover r:id="" action="ppaction://hlinkshowjump?jump=previousslide"/>
          </p:cNvPr>
          <p:cNvSpPr/>
          <p:nvPr/>
        </p:nvSpPr>
        <p:spPr>
          <a:xfrm>
            <a:off x="8705330" y="-19849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hlinkHover r:id="" action="ppaction://hlinkshowjump?jump=previousslide"/>
          </p:cNvPr>
          <p:cNvSpPr/>
          <p:nvPr/>
        </p:nvSpPr>
        <p:spPr>
          <a:xfrm>
            <a:off x="9065370" y="-19387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hlinkHover r:id="" action="ppaction://hlinkshowjump?jump=previousslide"/>
          </p:cNvPr>
          <p:cNvSpPr/>
          <p:nvPr/>
        </p:nvSpPr>
        <p:spPr>
          <a:xfrm>
            <a:off x="6894499" y="-19822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hlinkHover r:id="" action="ppaction://hlinkshowjump?jump=previousslide"/>
          </p:cNvPr>
          <p:cNvSpPr/>
          <p:nvPr/>
        </p:nvSpPr>
        <p:spPr>
          <a:xfrm>
            <a:off x="7254539" y="-19369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hlinkHover r:id="" action="ppaction://hlinkshowjump?jump=previousslide"/>
          </p:cNvPr>
          <p:cNvSpPr/>
          <p:nvPr/>
        </p:nvSpPr>
        <p:spPr>
          <a:xfrm>
            <a:off x="7614579" y="-18907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hlinkClick r:id="rId2" action="ppaction://hlinksldjump"/>
          </p:cNvPr>
          <p:cNvSpPr/>
          <p:nvPr/>
        </p:nvSpPr>
        <p:spPr>
          <a:xfrm>
            <a:off x="4544229" y="-170784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hlinkHover r:id="" action="ppaction://hlinkshowjump?jump=previousslide"/>
          </p:cNvPr>
          <p:cNvSpPr/>
          <p:nvPr/>
        </p:nvSpPr>
        <p:spPr>
          <a:xfrm>
            <a:off x="-27771" y="4925352"/>
            <a:ext cx="9144000" cy="1932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0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repeatCount="indefinite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repeatCount="indefinite" fill="remove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repeatCount="indefinite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repeatCount="indefinite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repeatCount="indefinite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repeatCount="indefinite" fill="remove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repeatCount="indefinite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repeatCount="indefinite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repeatCount="indefinite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repeatCount="indefinite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repeatCount="indefinite" fill="remove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repeatCount="indefinite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repeatCount="indefinite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repeatCount="indefinite" fill="remove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repeatCount="indefinite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repeatCount="indefinite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repeatCount="indefinite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repeatCount="indefinite" fill="remove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repeatCount="indefinite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repeatCount="indefinite" fill="remove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repeatCount="indefinite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16" presetClass="exit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A2BBE6">
                <a:lumMod val="0"/>
              </a:srgbClr>
            </a:gs>
            <a:gs pos="100000">
              <a:srgbClr val="A1BAE6">
                <a:lumMod val="0"/>
              </a:srgbClr>
            </a:gs>
            <a:gs pos="100000">
              <a:schemeClr val="tx1">
                <a:lumMod val="95000"/>
                <a:lumOff val="5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Sound 3">
            <a:hlinkClick r:id="rId2" action="ppaction://hlinksldjump" highlightClick="1">
              <a:snd r:embed="rId3" name="explode.wav"/>
            </a:hlinkClick>
            <a:hlinkHover r:id="" action="ppaction://noaction">
              <a:snd r:embed="rId4" name="bomb.wav"/>
            </a:hlinkHover>
          </p:cNvPr>
          <p:cNvSpPr/>
          <p:nvPr/>
        </p:nvSpPr>
        <p:spPr>
          <a:xfrm>
            <a:off x="3779912" y="5949280"/>
            <a:ext cx="1115616" cy="908720"/>
          </a:xfrm>
          <a:prstGeom prst="actionButtonSou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49427" y="0"/>
            <a:ext cx="757658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Click this for the last boss battle against boss Blue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455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407" y="188640"/>
            <a:ext cx="9144000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 Lose</a:t>
            </a:r>
            <a:endParaRPr lang="en-US" sz="20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Oval 4">
            <a:hlinkClick r:id="" action="ppaction://hlinkshowjump?jump=previousslide"/>
          </p:cNvPr>
          <p:cNvSpPr/>
          <p:nvPr/>
        </p:nvSpPr>
        <p:spPr>
          <a:xfrm>
            <a:off x="7668344" y="5949280"/>
            <a:ext cx="288032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35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A2BBE6">
                <a:lumMod val="0"/>
              </a:srgbClr>
            </a:gs>
            <a:gs pos="100000">
              <a:srgbClr val="A1BAE6">
                <a:lumMod val="0"/>
              </a:srgbClr>
            </a:gs>
            <a:gs pos="100000">
              <a:schemeClr val="tx1">
                <a:lumMod val="95000"/>
                <a:lumOff val="5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3491880" y="1556792"/>
            <a:ext cx="720080" cy="792088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/>
          <p:cNvSpPr/>
          <p:nvPr/>
        </p:nvSpPr>
        <p:spPr>
          <a:xfrm>
            <a:off x="4211960" y="1556792"/>
            <a:ext cx="720080" cy="792088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sosceles Triangle 5"/>
          <p:cNvSpPr/>
          <p:nvPr/>
        </p:nvSpPr>
        <p:spPr>
          <a:xfrm>
            <a:off x="4932040" y="1556792"/>
            <a:ext cx="720080" cy="792088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3487102" y="404664"/>
            <a:ext cx="45719" cy="19442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5652121" y="404664"/>
            <a:ext cx="46094" cy="19442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3509961" y="404664"/>
            <a:ext cx="2188254" cy="4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ross 9"/>
          <p:cNvSpPr/>
          <p:nvPr/>
        </p:nvSpPr>
        <p:spPr>
          <a:xfrm>
            <a:off x="3779912" y="692696"/>
            <a:ext cx="288032" cy="288032"/>
          </a:xfrm>
          <a:prstGeom prst="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ross 10"/>
          <p:cNvSpPr/>
          <p:nvPr/>
        </p:nvSpPr>
        <p:spPr>
          <a:xfrm>
            <a:off x="5073995" y="692696"/>
            <a:ext cx="288032" cy="288032"/>
          </a:xfrm>
          <a:prstGeom prst="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14640" y="2348880"/>
            <a:ext cx="8725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Level 17 – The last boss battle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Oval 12">
            <a:hlinkHover r:id="" action="ppaction://hlinkshowjump?jump=previousslide"/>
          </p:cNvPr>
          <p:cNvSpPr/>
          <p:nvPr/>
        </p:nvSpPr>
        <p:spPr>
          <a:xfrm>
            <a:off x="1859182" y="-180020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hlinkHover r:id="" action="ppaction://hlinkshowjump?jump=previousslide"/>
          </p:cNvPr>
          <p:cNvSpPr/>
          <p:nvPr/>
        </p:nvSpPr>
        <p:spPr>
          <a:xfrm>
            <a:off x="2219222" y="-184549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hlinkHover r:id="" action="ppaction://hlinkshowjump?jump=previousslide"/>
          </p:cNvPr>
          <p:cNvSpPr/>
          <p:nvPr/>
        </p:nvSpPr>
        <p:spPr>
          <a:xfrm>
            <a:off x="2579262" y="-180020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hlinkHover r:id="" action="ppaction://hlinkshowjump?jump=previousslide"/>
          </p:cNvPr>
          <p:cNvSpPr/>
          <p:nvPr/>
        </p:nvSpPr>
        <p:spPr>
          <a:xfrm>
            <a:off x="2939302" y="-175402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hlinkHover r:id="" action="ppaction://hlinkshowjump?jump=previousslide"/>
          </p:cNvPr>
          <p:cNvSpPr/>
          <p:nvPr/>
        </p:nvSpPr>
        <p:spPr>
          <a:xfrm>
            <a:off x="408391" y="-175223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hlinkHover r:id="" action="ppaction://hlinkshowjump?jump=previousslide"/>
          </p:cNvPr>
          <p:cNvSpPr/>
          <p:nvPr/>
        </p:nvSpPr>
        <p:spPr>
          <a:xfrm>
            <a:off x="768431" y="-179752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hlinkHover r:id="" action="ppaction://hlinkshowjump?jump=previousslide"/>
          </p:cNvPr>
          <p:cNvSpPr/>
          <p:nvPr/>
        </p:nvSpPr>
        <p:spPr>
          <a:xfrm>
            <a:off x="1128471" y="-175223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hlinkHover r:id="" action="ppaction://hlinkshowjump?jump=previousslide"/>
          </p:cNvPr>
          <p:cNvSpPr/>
          <p:nvPr/>
        </p:nvSpPr>
        <p:spPr>
          <a:xfrm>
            <a:off x="1488511" y="-170605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hlinkHover r:id="" action="ppaction://hlinkshowjump?jump=previousslide"/>
          </p:cNvPr>
          <p:cNvSpPr/>
          <p:nvPr/>
        </p:nvSpPr>
        <p:spPr>
          <a:xfrm>
            <a:off x="54871" y="-170605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hlinkHover r:id="" action="ppaction://hlinkshowjump?jump=previousslide"/>
          </p:cNvPr>
          <p:cNvSpPr/>
          <p:nvPr/>
        </p:nvSpPr>
        <p:spPr>
          <a:xfrm>
            <a:off x="-298649" y="-165987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hlinkHover r:id="" action="ppaction://hlinkshowjump?jump=previousslide"/>
          </p:cNvPr>
          <p:cNvSpPr/>
          <p:nvPr/>
        </p:nvSpPr>
        <p:spPr>
          <a:xfrm>
            <a:off x="54871" y="-179841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hlinkHover r:id="" action="ppaction://hlinkshowjump?jump=previousslide"/>
          </p:cNvPr>
          <p:cNvSpPr/>
          <p:nvPr/>
        </p:nvSpPr>
        <p:spPr>
          <a:xfrm>
            <a:off x="-298649" y="-175223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hlinkHover r:id="" action="ppaction://hlinkshowjump?jump=previousslide"/>
          </p:cNvPr>
          <p:cNvSpPr/>
          <p:nvPr/>
        </p:nvSpPr>
        <p:spPr>
          <a:xfrm>
            <a:off x="5454960" y="-175402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hlinkHover r:id="" action="ppaction://hlinkshowjump?jump=previousslide"/>
          </p:cNvPr>
          <p:cNvSpPr/>
          <p:nvPr/>
        </p:nvSpPr>
        <p:spPr>
          <a:xfrm>
            <a:off x="5815000" y="-179931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hlinkHover r:id="" action="ppaction://hlinkshowjump?jump=previousslide"/>
          </p:cNvPr>
          <p:cNvSpPr/>
          <p:nvPr/>
        </p:nvSpPr>
        <p:spPr>
          <a:xfrm>
            <a:off x="6175040" y="-175402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hlinkHover r:id="" action="ppaction://hlinkshowjump?jump=previousslide"/>
          </p:cNvPr>
          <p:cNvSpPr/>
          <p:nvPr/>
        </p:nvSpPr>
        <p:spPr>
          <a:xfrm>
            <a:off x="6535080" y="-170784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hlinkHover r:id="" action="ppaction://hlinkshowjump?jump=previousslide"/>
          </p:cNvPr>
          <p:cNvSpPr/>
          <p:nvPr/>
        </p:nvSpPr>
        <p:spPr>
          <a:xfrm>
            <a:off x="4004169" y="-170605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hlinkHover r:id="" action="ppaction://hlinkshowjump?jump=previousslide"/>
          </p:cNvPr>
          <p:cNvSpPr/>
          <p:nvPr/>
        </p:nvSpPr>
        <p:spPr>
          <a:xfrm>
            <a:off x="4364209" y="-175134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hlinkHover r:id="" action="ppaction://hlinkshowjump?jump=previousslide"/>
          </p:cNvPr>
          <p:cNvSpPr/>
          <p:nvPr/>
        </p:nvSpPr>
        <p:spPr>
          <a:xfrm>
            <a:off x="4724249" y="-170605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hlinkHover r:id="" action="ppaction://hlinkshowjump?jump=previousslide"/>
          </p:cNvPr>
          <p:cNvSpPr/>
          <p:nvPr/>
        </p:nvSpPr>
        <p:spPr>
          <a:xfrm>
            <a:off x="5084289" y="-165987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hlinkHover r:id="" action="ppaction://hlinkshowjump?jump=previousslide"/>
          </p:cNvPr>
          <p:cNvSpPr/>
          <p:nvPr/>
        </p:nvSpPr>
        <p:spPr>
          <a:xfrm>
            <a:off x="3650649" y="-165987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hlinkHover r:id="" action="ppaction://hlinkshowjump?jump=previousslide"/>
          </p:cNvPr>
          <p:cNvSpPr/>
          <p:nvPr/>
        </p:nvSpPr>
        <p:spPr>
          <a:xfrm>
            <a:off x="3297129" y="-161369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hlinkHover r:id="" action="ppaction://hlinkshowjump?jump=previousslide"/>
          </p:cNvPr>
          <p:cNvSpPr/>
          <p:nvPr/>
        </p:nvSpPr>
        <p:spPr>
          <a:xfrm>
            <a:off x="3650649" y="-175223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hlinkHover r:id="" action="ppaction://hlinkshowjump?jump=previousslide"/>
          </p:cNvPr>
          <p:cNvSpPr/>
          <p:nvPr/>
        </p:nvSpPr>
        <p:spPr>
          <a:xfrm>
            <a:off x="3297129" y="-170605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hlinkHover r:id="" action="ppaction://hlinkshowjump?jump=previousslide"/>
          </p:cNvPr>
          <p:cNvSpPr/>
          <p:nvPr/>
        </p:nvSpPr>
        <p:spPr>
          <a:xfrm>
            <a:off x="7985250" y="-198493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hlinkHover r:id="" action="ppaction://hlinkshowjump?jump=previousslide"/>
          </p:cNvPr>
          <p:cNvSpPr/>
          <p:nvPr/>
        </p:nvSpPr>
        <p:spPr>
          <a:xfrm>
            <a:off x="8345290" y="-203022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hlinkHover r:id="" action="ppaction://hlinkshowjump?jump=previousslide"/>
          </p:cNvPr>
          <p:cNvSpPr/>
          <p:nvPr/>
        </p:nvSpPr>
        <p:spPr>
          <a:xfrm>
            <a:off x="8705330" y="-198493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hlinkHover r:id="" action="ppaction://hlinkshowjump?jump=previousslide"/>
          </p:cNvPr>
          <p:cNvSpPr/>
          <p:nvPr/>
        </p:nvSpPr>
        <p:spPr>
          <a:xfrm>
            <a:off x="9065370" y="-193875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hlinkHover r:id="" action="ppaction://hlinkshowjump?jump=previousslide"/>
          </p:cNvPr>
          <p:cNvSpPr/>
          <p:nvPr/>
        </p:nvSpPr>
        <p:spPr>
          <a:xfrm>
            <a:off x="6894499" y="-198225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hlinkHover r:id="" action="ppaction://hlinkshowjump?jump=previousslide"/>
          </p:cNvPr>
          <p:cNvSpPr/>
          <p:nvPr/>
        </p:nvSpPr>
        <p:spPr>
          <a:xfrm>
            <a:off x="7254539" y="-193696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hlinkHover r:id="" action="ppaction://hlinkshowjump?jump=previousslide"/>
          </p:cNvPr>
          <p:cNvSpPr/>
          <p:nvPr/>
        </p:nvSpPr>
        <p:spPr>
          <a:xfrm>
            <a:off x="7614579" y="-189078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hlinkClick r:id="" action="ppaction://hlinkshowjump?jump=nextslide"/>
          </p:cNvPr>
          <p:cNvSpPr/>
          <p:nvPr/>
        </p:nvSpPr>
        <p:spPr>
          <a:xfrm>
            <a:off x="4544229" y="-1707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0" y="5103674"/>
            <a:ext cx="914399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 not move To not get hit but not for too long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618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repeatCount="indefinite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repeatCount="indefinite" fill="remove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repeatCount="indefinite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repeatCount="indefinite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repeatCount="indefinite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repeatCount="indefinite" fill="remove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repeatCount="indefinite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repeatCount="indefinite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repeatCount="indefinite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repeatCount="indefinite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repeatCount="indefinite" fill="remove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repeatCount="indefinite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repeatCount="indefinite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repeatCount="indefinite" fill="remove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repeatCount="indefinite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repeatCount="indefinite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repeatCount="indefinite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repeatCount="indefinite" fill="remove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repeatCount="indefinite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repeatCount="indefinite" fill="remove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repeatCount="indefinite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repeatCount="indefinite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100000">
              <a:srgbClr val="A1BAE6">
                <a:lumMod val="0"/>
              </a:srgbClr>
            </a:gs>
            <a:gs pos="100000">
              <a:schemeClr val="tx1">
                <a:lumMod val="95000"/>
                <a:lumOff val="5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hlinkClick r:id="" action="ppaction://hlinkshowjump?jump=nextslide"/>
          </p:cNvPr>
          <p:cNvSpPr/>
          <p:nvPr/>
        </p:nvSpPr>
        <p:spPr>
          <a:xfrm>
            <a:off x="3257976" y="6063147"/>
            <a:ext cx="720080" cy="7920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hlinkClick r:id="" action="ppaction://hlinkshowjump?jump=nextslide"/>
          </p:cNvPr>
          <p:cNvSpPr/>
          <p:nvPr/>
        </p:nvSpPr>
        <p:spPr>
          <a:xfrm>
            <a:off x="3978056" y="6063147"/>
            <a:ext cx="720080" cy="7920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sosceles Triangle 5">
            <a:hlinkClick r:id="" action="ppaction://hlinkshowjump?jump=nextslide"/>
          </p:cNvPr>
          <p:cNvSpPr/>
          <p:nvPr/>
        </p:nvSpPr>
        <p:spPr>
          <a:xfrm>
            <a:off x="4698136" y="6063147"/>
            <a:ext cx="720080" cy="7920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hlinkClick r:id="" action="ppaction://hlinkshowjump?jump=nextslide"/>
          </p:cNvPr>
          <p:cNvSpPr/>
          <p:nvPr/>
        </p:nvSpPr>
        <p:spPr>
          <a:xfrm>
            <a:off x="3261849" y="6017428"/>
            <a:ext cx="2188254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ross 9">
            <a:hlinkClick r:id="rId2" action="ppaction://hlinksldjump"/>
          </p:cNvPr>
          <p:cNvSpPr/>
          <p:nvPr/>
        </p:nvSpPr>
        <p:spPr>
          <a:xfrm>
            <a:off x="3834040" y="6315175"/>
            <a:ext cx="288032" cy="288032"/>
          </a:xfrm>
          <a:prstGeom prst="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ross 10">
            <a:hlinkClick r:id="rId2" action="ppaction://hlinksldjump"/>
          </p:cNvPr>
          <p:cNvSpPr/>
          <p:nvPr/>
        </p:nvSpPr>
        <p:spPr>
          <a:xfrm>
            <a:off x="4552059" y="6311378"/>
            <a:ext cx="288032" cy="288032"/>
          </a:xfrm>
          <a:prstGeom prst="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939393" y="12080"/>
            <a:ext cx="58013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Level 18 – The End?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5" name="Rounded Rectangle 44">
            <a:hlinkClick r:id="" action="ppaction://hlinkshowjump?jump=nextslide"/>
          </p:cNvPr>
          <p:cNvSpPr/>
          <p:nvPr/>
        </p:nvSpPr>
        <p:spPr>
          <a:xfrm>
            <a:off x="3261849" y="5971709"/>
            <a:ext cx="2188254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ounded Rectangle 45">
            <a:hlinkClick r:id="" action="ppaction://hlinkshowjump?jump=nextslide"/>
          </p:cNvPr>
          <p:cNvSpPr/>
          <p:nvPr/>
        </p:nvSpPr>
        <p:spPr>
          <a:xfrm>
            <a:off x="3261849" y="5925990"/>
            <a:ext cx="2188254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-230045" y="764704"/>
            <a:ext cx="937404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Click on the eyes to try to escape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18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rgbClr val="A1BAE6">
                <a:lumMod val="0"/>
              </a:srgbClr>
            </a:gs>
            <a:gs pos="100000">
              <a:schemeClr val="tx1">
                <a:lumMod val="95000"/>
                <a:lumOff val="5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5782" y="-5241"/>
            <a:ext cx="49218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Secret Boss fight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5" name="Isosceles Triangle 44">
            <a:hlinkHover r:id="" action="ppaction://hlinkshowjump?jump=previousslide"/>
          </p:cNvPr>
          <p:cNvSpPr/>
          <p:nvPr/>
        </p:nvSpPr>
        <p:spPr>
          <a:xfrm>
            <a:off x="-632402" y="-965214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Isosceles Triangle 45">
            <a:hlinkHover r:id="" action="ppaction://hlinkshowjump?jump=previousslide"/>
          </p:cNvPr>
          <p:cNvSpPr/>
          <p:nvPr/>
        </p:nvSpPr>
        <p:spPr>
          <a:xfrm>
            <a:off x="421665" y="-959792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Isosceles Triangle 46">
            <a:hlinkHover r:id="" action="ppaction://hlinkshowjump?jump=previousslide"/>
          </p:cNvPr>
          <p:cNvSpPr/>
          <p:nvPr/>
        </p:nvSpPr>
        <p:spPr>
          <a:xfrm>
            <a:off x="1475732" y="-954370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Isosceles Triangle 47">
            <a:hlinkHover r:id="" action="ppaction://hlinkshowjump?jump=previousslide"/>
          </p:cNvPr>
          <p:cNvSpPr/>
          <p:nvPr/>
        </p:nvSpPr>
        <p:spPr>
          <a:xfrm>
            <a:off x="2529799" y="-948948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Isosceles Triangle 48">
            <a:hlinkHover r:id="" action="ppaction://hlinkshowjump?jump=previousslide"/>
          </p:cNvPr>
          <p:cNvSpPr/>
          <p:nvPr/>
        </p:nvSpPr>
        <p:spPr>
          <a:xfrm>
            <a:off x="3583866" y="-943526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Isosceles Triangle 49">
            <a:hlinkHover r:id="" action="ppaction://hlinkshowjump?jump=previousslide"/>
          </p:cNvPr>
          <p:cNvSpPr/>
          <p:nvPr/>
        </p:nvSpPr>
        <p:spPr>
          <a:xfrm>
            <a:off x="4637933" y="-938104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Isosceles Triangle 50">
            <a:hlinkHover r:id="" action="ppaction://hlinkshowjump?jump=previousslide"/>
          </p:cNvPr>
          <p:cNvSpPr/>
          <p:nvPr/>
        </p:nvSpPr>
        <p:spPr>
          <a:xfrm>
            <a:off x="5692000" y="-932682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Isosceles Triangle 51">
            <a:hlinkHover r:id="" action="ppaction://hlinkshowjump?jump=previousslide"/>
          </p:cNvPr>
          <p:cNvSpPr/>
          <p:nvPr/>
        </p:nvSpPr>
        <p:spPr>
          <a:xfrm>
            <a:off x="6746067" y="-927260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Isosceles Triangle 52">
            <a:hlinkHover r:id="" action="ppaction://hlinkshowjump?jump=previousslide"/>
          </p:cNvPr>
          <p:cNvSpPr/>
          <p:nvPr/>
        </p:nvSpPr>
        <p:spPr>
          <a:xfrm>
            <a:off x="7800134" y="-921838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Isosceles Triangle 53">
            <a:hlinkHover r:id="" action="ppaction://hlinkshowjump?jump=previousslide"/>
          </p:cNvPr>
          <p:cNvSpPr/>
          <p:nvPr/>
        </p:nvSpPr>
        <p:spPr>
          <a:xfrm>
            <a:off x="8854201" y="-916416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Isosceles Triangle 54"/>
          <p:cNvSpPr/>
          <p:nvPr/>
        </p:nvSpPr>
        <p:spPr>
          <a:xfrm>
            <a:off x="3445785" y="1943121"/>
            <a:ext cx="720080" cy="7920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Isosceles Triangle 55"/>
          <p:cNvSpPr/>
          <p:nvPr/>
        </p:nvSpPr>
        <p:spPr>
          <a:xfrm>
            <a:off x="4165865" y="1943121"/>
            <a:ext cx="720080" cy="7920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Isosceles Triangle 56"/>
          <p:cNvSpPr/>
          <p:nvPr/>
        </p:nvSpPr>
        <p:spPr>
          <a:xfrm>
            <a:off x="4885945" y="1943121"/>
            <a:ext cx="720080" cy="7920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ounded Rectangle 57"/>
          <p:cNvSpPr/>
          <p:nvPr/>
        </p:nvSpPr>
        <p:spPr>
          <a:xfrm>
            <a:off x="3441007" y="790993"/>
            <a:ext cx="45719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ounded Rectangle 58"/>
          <p:cNvSpPr/>
          <p:nvPr/>
        </p:nvSpPr>
        <p:spPr>
          <a:xfrm>
            <a:off x="5606026" y="790993"/>
            <a:ext cx="46094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ounded Rectangle 59"/>
          <p:cNvSpPr/>
          <p:nvPr/>
        </p:nvSpPr>
        <p:spPr>
          <a:xfrm>
            <a:off x="3463866" y="790993"/>
            <a:ext cx="2188254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Cross 60"/>
          <p:cNvSpPr/>
          <p:nvPr/>
        </p:nvSpPr>
        <p:spPr>
          <a:xfrm>
            <a:off x="3733817" y="1079025"/>
            <a:ext cx="288032" cy="28803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Cross 61"/>
          <p:cNvSpPr/>
          <p:nvPr/>
        </p:nvSpPr>
        <p:spPr>
          <a:xfrm>
            <a:off x="5027900" y="1079025"/>
            <a:ext cx="288032" cy="28803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Isosceles Triangle 62">
            <a:hlinkClick r:id="" action="ppaction://hlinkshowjump?jump=previousslide"/>
          </p:cNvPr>
          <p:cNvSpPr/>
          <p:nvPr/>
        </p:nvSpPr>
        <p:spPr>
          <a:xfrm rot="5400000">
            <a:off x="9070848" y="2060848"/>
            <a:ext cx="1060704" cy="9144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3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repeatCount="indefinite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repeatCount="indefinite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repeatCount="indefinite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repeatCount="indefinite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repeatCount="indefinite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repeatCount="indefinite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repeatCount="indefinite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repeatCount="indefinite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repeatCount="indefinite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779912" y="1412776"/>
            <a:ext cx="864096" cy="1800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95536" y="0"/>
            <a:ext cx="81329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Level 19 – the escape part 1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Flowchart: Process 4">
            <a:hlinkHover r:id="" action="ppaction://hlinkshowjump?jump=nextslide"/>
          </p:cNvPr>
          <p:cNvSpPr/>
          <p:nvPr/>
        </p:nvSpPr>
        <p:spPr>
          <a:xfrm>
            <a:off x="936104" y="4653136"/>
            <a:ext cx="936104" cy="93610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Process 5">
            <a:hlinkHover r:id="" action="ppaction://hlinkshowjump?jump=nextslide"/>
          </p:cNvPr>
          <p:cNvSpPr/>
          <p:nvPr/>
        </p:nvSpPr>
        <p:spPr>
          <a:xfrm>
            <a:off x="6516216" y="4649975"/>
            <a:ext cx="936104" cy="93610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ounded Rectangle 7">
            <a:hlinkHover r:id="" action="ppaction://hlinkshowjump?jump=nextslide"/>
          </p:cNvPr>
          <p:cNvSpPr/>
          <p:nvPr/>
        </p:nvSpPr>
        <p:spPr>
          <a:xfrm rot="16200000">
            <a:off x="3993950" y="200252"/>
            <a:ext cx="936104" cy="7969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lowchart: Process 8">
            <a:hlinkHover r:id="" action="ppaction://hlinkshowjump?jump=nextslide"/>
          </p:cNvPr>
          <p:cNvSpPr/>
          <p:nvPr/>
        </p:nvSpPr>
        <p:spPr>
          <a:xfrm>
            <a:off x="6120172" y="2448272"/>
            <a:ext cx="792088" cy="2204864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Process 9">
            <a:hlinkHover r:id="" action="ppaction://hlinkshowjump?jump=nextslide"/>
          </p:cNvPr>
          <p:cNvSpPr/>
          <p:nvPr/>
        </p:nvSpPr>
        <p:spPr>
          <a:xfrm>
            <a:off x="-2196752" y="2348880"/>
            <a:ext cx="792088" cy="2204864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owchart: Process 11">
            <a:hlinkClick r:id="rId2" action="ppaction://hlinksldjump"/>
          </p:cNvPr>
          <p:cNvSpPr/>
          <p:nvPr/>
        </p:nvSpPr>
        <p:spPr>
          <a:xfrm>
            <a:off x="3942923" y="1736812"/>
            <a:ext cx="538074" cy="115212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25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0.069 0.25 0.125 L 0.25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0.069 0.25 0.125 L 0.25 0.25 E" pathEditMode="relative" ptsTypes="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3510" y="188640"/>
            <a:ext cx="9144000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 Lose</a:t>
            </a:r>
            <a:endParaRPr lang="en-US" sz="20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Oval 4">
            <a:hlinkClick r:id="" action="ppaction://hlinkshowjump?jump=previousslide"/>
          </p:cNvPr>
          <p:cNvSpPr/>
          <p:nvPr/>
        </p:nvSpPr>
        <p:spPr>
          <a:xfrm>
            <a:off x="4404474" y="5805264"/>
            <a:ext cx="288032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58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rgbClr val="A1BAE6">
                <a:lumMod val="0"/>
              </a:srgbClr>
            </a:gs>
            <a:gs pos="100000">
              <a:schemeClr val="tx1">
                <a:lumMod val="95000"/>
                <a:lumOff val="5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5541" y="0"/>
            <a:ext cx="81329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Level 20 – the escape part 2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1760" y="923330"/>
            <a:ext cx="39341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 last level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53956" y="5964841"/>
            <a:ext cx="54497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Click to proceed…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03866" y="2723468"/>
            <a:ext cx="864096" cy="1800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Process 7">
            <a:hlinkClick r:id="rId2" action="ppaction://hlinksldjump"/>
          </p:cNvPr>
          <p:cNvSpPr/>
          <p:nvPr/>
        </p:nvSpPr>
        <p:spPr>
          <a:xfrm>
            <a:off x="4166877" y="3047504"/>
            <a:ext cx="538074" cy="115212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hlinkHover r:id="" action="ppaction://hlinkshowjump?jump=nextslide"/>
          </p:cNvPr>
          <p:cNvSpPr/>
          <p:nvPr/>
        </p:nvSpPr>
        <p:spPr>
          <a:xfrm>
            <a:off x="4211967" y="-243408"/>
            <a:ext cx="360040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hlinkClick r:id="rId2" action="ppaction://hlinksldjump"/>
          </p:cNvPr>
          <p:cNvSpPr/>
          <p:nvPr/>
        </p:nvSpPr>
        <p:spPr>
          <a:xfrm>
            <a:off x="4437488" y="3128570"/>
            <a:ext cx="269037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>
            <a:hlinkClick r:id="rId2" action="ppaction://hlinksldjump"/>
          </p:cNvPr>
          <p:cNvSpPr/>
          <p:nvPr/>
        </p:nvSpPr>
        <p:spPr>
          <a:xfrm>
            <a:off x="4166877" y="4149080"/>
            <a:ext cx="538074" cy="505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30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repeatCount="indefinite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rgbClr val="A1BAE6">
                <a:lumMod val="0"/>
              </a:srgbClr>
            </a:gs>
            <a:gs pos="100000">
              <a:schemeClr val="tx1">
                <a:lumMod val="95000"/>
                <a:lumOff val="5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0"/>
            <a:ext cx="710456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 got the Dark ending good job you died?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3964" y="1754326"/>
            <a:ext cx="753180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Play again to get the good ending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47820" y="3623568"/>
            <a:ext cx="864096" cy="1800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Process 6">
            <a:hlinkClick r:id="" action="ppaction://hlinkshowjump?jump=firstslide"/>
          </p:cNvPr>
          <p:cNvSpPr/>
          <p:nvPr/>
        </p:nvSpPr>
        <p:spPr>
          <a:xfrm>
            <a:off x="4110831" y="3947604"/>
            <a:ext cx="538074" cy="115212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hlinkClick r:id="" action="ppaction://hlinkshowjump?jump=firstslide"/>
          </p:cNvPr>
          <p:cNvSpPr/>
          <p:nvPr/>
        </p:nvSpPr>
        <p:spPr>
          <a:xfrm>
            <a:off x="4381442" y="4028670"/>
            <a:ext cx="269037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hlinkClick r:id="" action="ppaction://hlinkshowjump?jump=firstslide"/>
          </p:cNvPr>
          <p:cNvSpPr/>
          <p:nvPr/>
        </p:nvSpPr>
        <p:spPr>
          <a:xfrm>
            <a:off x="4110831" y="5049180"/>
            <a:ext cx="538074" cy="505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52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00">
              <a:srgbClr val="5E9EFF"/>
            </a:gs>
            <a:gs pos="100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hlinkHover r:id="rId2" action="ppaction://hlinksldjump"/>
          </p:cNvPr>
          <p:cNvSpPr/>
          <p:nvPr/>
        </p:nvSpPr>
        <p:spPr>
          <a:xfrm>
            <a:off x="-252536" y="5301208"/>
            <a:ext cx="9865096" cy="15519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8315908" y="184859"/>
            <a:ext cx="1656184" cy="165618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05444" y="184859"/>
            <a:ext cx="76817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 won great job you got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7908" y="917713"/>
            <a:ext cx="51183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 good ending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6897" y="1577173"/>
            <a:ext cx="791832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Ther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is still a bad ending 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Play again to try and find it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99649" y="5229200"/>
            <a:ext cx="925252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 while your at it did you find the 3 secret levels?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233007" y="3296723"/>
            <a:ext cx="864096" cy="1800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lowchart: Process 20">
            <a:hlinkClick r:id="" action="ppaction://hlinkshowjump?jump=firstslide"/>
          </p:cNvPr>
          <p:cNvSpPr/>
          <p:nvPr/>
        </p:nvSpPr>
        <p:spPr>
          <a:xfrm>
            <a:off x="2396018" y="3620759"/>
            <a:ext cx="538074" cy="115212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36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game was made in power point as you can see</a:t>
            </a:r>
          </a:p>
          <a:p>
            <a:r>
              <a:rPr lang="en-US" dirty="0" smtClean="0"/>
              <a:t>This game was also made in two days</a:t>
            </a:r>
          </a:p>
          <a:p>
            <a:r>
              <a:rPr lang="en-US" dirty="0" smtClean="0"/>
              <a:t>This game was made by </a:t>
            </a:r>
            <a:r>
              <a:rPr lang="en-US" dirty="0" err="1" smtClean="0"/>
              <a:t>waterandlavaYT</a:t>
            </a:r>
            <a:endParaRPr lang="en-US" dirty="0" smtClean="0"/>
          </a:p>
          <a:p>
            <a:r>
              <a:rPr lang="en-US" dirty="0" smtClean="0"/>
              <a:t>All in all enjoy But do not say that this game is yours</a:t>
            </a:r>
          </a:p>
        </p:txBody>
      </p:sp>
    </p:spTree>
    <p:extLst>
      <p:ext uri="{BB962C8B-B14F-4D97-AF65-F5344CB8AC3E}">
        <p14:creationId xmlns:p14="http://schemas.microsoft.com/office/powerpoint/2010/main" val="401812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hlinkHover r:id="" action="ppaction://hlinkshowjump?jump=nextslide"/>
          </p:cNvPr>
          <p:cNvSpPr/>
          <p:nvPr/>
        </p:nvSpPr>
        <p:spPr>
          <a:xfrm>
            <a:off x="1691680" y="1484784"/>
            <a:ext cx="1944216" cy="5373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>
            <a:hlinkClick r:id="" action="ppaction://hlinkshowjump?jump=nextslide"/>
            <a:hlinkHover r:id="" action="ppaction://hlinkshowjump?jump=nextslide"/>
          </p:cNvPr>
          <p:cNvSpPr/>
          <p:nvPr/>
        </p:nvSpPr>
        <p:spPr>
          <a:xfrm>
            <a:off x="3635896" y="1556792"/>
            <a:ext cx="403244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Going through the black space or the white panel is cheating</a:t>
            </a:r>
            <a:endParaRPr lang="en-GB" dirty="0"/>
          </a:p>
        </p:txBody>
      </p:sp>
      <p:sp>
        <p:nvSpPr>
          <p:cNvPr id="6" name="Rounded Rectangle 5">
            <a:hlinkClick r:id="" action="ppaction://hlinkshowjump?jump=nextslide"/>
            <a:hlinkHover r:id="" action="ppaction://hlinkshowjump?jump=nextslide"/>
          </p:cNvPr>
          <p:cNvSpPr/>
          <p:nvPr/>
        </p:nvSpPr>
        <p:spPr>
          <a:xfrm>
            <a:off x="5220072" y="3212976"/>
            <a:ext cx="3923928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>
            <a:hlinkHover r:id="" action="ppaction://hlinkshowjump?jump=nextslide"/>
          </p:cNvPr>
          <p:cNvSpPr/>
          <p:nvPr/>
        </p:nvSpPr>
        <p:spPr>
          <a:xfrm>
            <a:off x="3635896" y="5085184"/>
            <a:ext cx="439248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hlinkClick r:id="rId2" action="ppaction://hlinksldjump"/>
          </p:cNvPr>
          <p:cNvSpPr/>
          <p:nvPr/>
        </p:nvSpPr>
        <p:spPr>
          <a:xfrm>
            <a:off x="4139952" y="6309320"/>
            <a:ext cx="288032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658322" y="2751311"/>
            <a:ext cx="197757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Level 2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922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407" y="188640"/>
            <a:ext cx="9144000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 Lose</a:t>
            </a:r>
            <a:endParaRPr lang="en-US" sz="20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Oval 4">
            <a:hlinkClick r:id="" action="ppaction://hlinkshowjump?jump=previousslide"/>
          </p:cNvPr>
          <p:cNvSpPr/>
          <p:nvPr/>
        </p:nvSpPr>
        <p:spPr>
          <a:xfrm>
            <a:off x="611560" y="6145189"/>
            <a:ext cx="288032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03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hlinkHover r:id="" action="ppaction://hlinkshowjump?jump=nextslide"/>
          </p:cNvPr>
          <p:cNvSpPr/>
          <p:nvPr/>
        </p:nvSpPr>
        <p:spPr>
          <a:xfrm>
            <a:off x="4572000" y="3212976"/>
            <a:ext cx="1944216" cy="364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>
            <a:hlinkHover r:id="" action="ppaction://hlinkshowjump?jump=nextslide"/>
          </p:cNvPr>
          <p:cNvSpPr/>
          <p:nvPr/>
        </p:nvSpPr>
        <p:spPr>
          <a:xfrm>
            <a:off x="1979712" y="2924944"/>
            <a:ext cx="1368152" cy="3933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hlinkHover r:id="" action="ppaction://hlinkshowjump?jump=nextslide"/>
          </p:cNvPr>
          <p:cNvSpPr/>
          <p:nvPr/>
        </p:nvSpPr>
        <p:spPr>
          <a:xfrm>
            <a:off x="1115616" y="2564904"/>
            <a:ext cx="2232248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>
            <a:hlinkHover r:id="" action="ppaction://hlinkshowjump?jump=nextslide"/>
          </p:cNvPr>
          <p:cNvSpPr/>
          <p:nvPr/>
        </p:nvSpPr>
        <p:spPr>
          <a:xfrm>
            <a:off x="-1984" y="0"/>
            <a:ext cx="1187624" cy="3789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hlinkHover r:id="" action="ppaction://hlinkshowjump?jump=nextslide"/>
          </p:cNvPr>
          <p:cNvSpPr/>
          <p:nvPr/>
        </p:nvSpPr>
        <p:spPr>
          <a:xfrm>
            <a:off x="1187624" y="188640"/>
            <a:ext cx="49685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hlinkHover r:id="" action="ppaction://hlinkshowjump?jump=nextslide"/>
          </p:cNvPr>
          <p:cNvSpPr/>
          <p:nvPr/>
        </p:nvSpPr>
        <p:spPr>
          <a:xfrm>
            <a:off x="4427984" y="1340768"/>
            <a:ext cx="2016224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hlinkClick r:id="" action="ppaction://hlinkshowjump?jump=nextslide"/>
            <a:hlinkHover r:id="" action="ppaction://hlinkshowjump?jump=nextslide"/>
          </p:cNvPr>
          <p:cNvSpPr/>
          <p:nvPr/>
        </p:nvSpPr>
        <p:spPr>
          <a:xfrm>
            <a:off x="2231740" y="1412776"/>
            <a:ext cx="2340260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>
            <a:hlinkHover r:id="" action="ppaction://hlinkshowjump?jump=nextslide"/>
          </p:cNvPr>
          <p:cNvSpPr/>
          <p:nvPr/>
        </p:nvSpPr>
        <p:spPr>
          <a:xfrm>
            <a:off x="6084168" y="188640"/>
            <a:ext cx="30598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>
            <a:hlinkHover r:id="" action="ppaction://hlinkshowjump?jump=nextslide"/>
          </p:cNvPr>
          <p:cNvSpPr/>
          <p:nvPr/>
        </p:nvSpPr>
        <p:spPr>
          <a:xfrm>
            <a:off x="8748464" y="692696"/>
            <a:ext cx="288032" cy="230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ounded Rectangle 17">
            <a:hlinkHover r:id="" action="ppaction://hlinkshowjump?jump=nextslide"/>
          </p:cNvPr>
          <p:cNvSpPr/>
          <p:nvPr/>
        </p:nvSpPr>
        <p:spPr>
          <a:xfrm>
            <a:off x="7164288" y="2924944"/>
            <a:ext cx="158417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>
            <a:hlinkHover r:id="" action="ppaction://hlinkshowjump?jump=nextslide"/>
          </p:cNvPr>
          <p:cNvSpPr/>
          <p:nvPr/>
        </p:nvSpPr>
        <p:spPr>
          <a:xfrm>
            <a:off x="7164288" y="2960948"/>
            <a:ext cx="449796" cy="1692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>
            <a:hlinkHover r:id="" action="ppaction://hlinkshowjump?jump=nextslide"/>
          </p:cNvPr>
          <p:cNvSpPr/>
          <p:nvPr/>
        </p:nvSpPr>
        <p:spPr>
          <a:xfrm>
            <a:off x="7164288" y="4653136"/>
            <a:ext cx="1368152" cy="3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ounded Rectangle 21">
            <a:hlinkHover r:id="" action="ppaction://hlinkshowjump?jump=nextslide"/>
          </p:cNvPr>
          <p:cNvSpPr/>
          <p:nvPr/>
        </p:nvSpPr>
        <p:spPr>
          <a:xfrm>
            <a:off x="8532440" y="4844312"/>
            <a:ext cx="432048" cy="139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le 22">
            <a:hlinkHover r:id="" action="ppaction://hlinkshowjump?jump=nextslide"/>
          </p:cNvPr>
          <p:cNvSpPr/>
          <p:nvPr/>
        </p:nvSpPr>
        <p:spPr>
          <a:xfrm>
            <a:off x="6516216" y="5337147"/>
            <a:ext cx="1440160" cy="239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hlinkClick r:id="rId2" action="ppaction://hlinksldjump"/>
          </p:cNvPr>
          <p:cNvSpPr/>
          <p:nvPr/>
        </p:nvSpPr>
        <p:spPr>
          <a:xfrm>
            <a:off x="6983505" y="6134713"/>
            <a:ext cx="288032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397176" y="-20997"/>
            <a:ext cx="21689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Level 3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48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407" y="188640"/>
            <a:ext cx="9144000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 Lose</a:t>
            </a:r>
            <a:endParaRPr lang="en-US" sz="20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Oval 4">
            <a:hlinkClick r:id="" action="ppaction://hlinkshowjump?jump=previousslide"/>
          </p:cNvPr>
          <p:cNvSpPr/>
          <p:nvPr/>
        </p:nvSpPr>
        <p:spPr>
          <a:xfrm>
            <a:off x="3483178" y="6148472"/>
            <a:ext cx="288032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31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Hover r:id="" action="ppaction://hlinkshowjump?jump=nextslide"/>
          </p:cNvPr>
          <p:cNvSpPr/>
          <p:nvPr/>
        </p:nvSpPr>
        <p:spPr>
          <a:xfrm>
            <a:off x="2339752" y="0"/>
            <a:ext cx="1368152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hlinkClick r:id="rId2" action="ppaction://hlinksldjump"/>
          </p:cNvPr>
          <p:cNvSpPr/>
          <p:nvPr/>
        </p:nvSpPr>
        <p:spPr>
          <a:xfrm>
            <a:off x="827584" y="5970226"/>
            <a:ext cx="288032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-23168" y="517322"/>
            <a:ext cx="2362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 tiles move which means they are more dangerous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24616" y="0"/>
            <a:ext cx="21689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Level 4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969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467</Words>
  <Application>Microsoft Office PowerPoint</Application>
  <PresentationFormat>On-screen Show (4:3)</PresentationFormat>
  <Paragraphs>78</Paragraphs>
  <Slides>48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Welcome to maze and mouse</vt:lpstr>
      <vt:lpstr>Tips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Secret level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50</cp:revision>
  <dcterms:created xsi:type="dcterms:W3CDTF">2021-07-06T21:41:05Z</dcterms:created>
  <dcterms:modified xsi:type="dcterms:W3CDTF">2021-07-08T02:02:12Z</dcterms:modified>
</cp:coreProperties>
</file>