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75" r:id="rId3"/>
    <p:sldId id="276" r:id="rId4"/>
    <p:sldId id="264" r:id="rId5"/>
    <p:sldId id="277" r:id="rId6"/>
    <p:sldId id="258" r:id="rId7"/>
    <p:sldId id="259" r:id="rId8"/>
    <p:sldId id="260" r:id="rId9"/>
    <p:sldId id="261" r:id="rId10"/>
    <p:sldId id="267" r:id="rId11"/>
    <p:sldId id="262" r:id="rId12"/>
    <p:sldId id="263" r:id="rId13"/>
    <p:sldId id="278" r:id="rId14"/>
    <p:sldId id="269" r:id="rId15"/>
    <p:sldId id="27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2971-0466-6D4C-AF0A-4BC32FB49658}" type="datetimeFigureOut">
              <a:rPr lang="en-US" smtClean="0"/>
              <a:t>3/21/14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AE8B-981F-8B46-B70F-3E0924E716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2971-0466-6D4C-AF0A-4BC32FB49658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AE8B-981F-8B46-B70F-3E0924E71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2971-0466-6D4C-AF0A-4BC32FB49658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AE8B-981F-8B46-B70F-3E0924E71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2971-0466-6D4C-AF0A-4BC32FB49658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AE8B-981F-8B46-B70F-3E0924E71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2971-0466-6D4C-AF0A-4BC32FB49658}" type="datetimeFigureOut">
              <a:rPr lang="en-US" smtClean="0"/>
              <a:t>3/21/14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AE8B-981F-8B46-B70F-3E0924E716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2971-0466-6D4C-AF0A-4BC32FB49658}" type="datetimeFigureOut">
              <a:rPr lang="en-US" smtClean="0"/>
              <a:t>3/21/14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AE8B-981F-8B46-B70F-3E0924E71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2971-0466-6D4C-AF0A-4BC32FB49658}" type="datetimeFigureOut">
              <a:rPr lang="en-US" smtClean="0"/>
              <a:t>3/21/14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AE8B-981F-8B46-B70F-3E0924E71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2971-0466-6D4C-AF0A-4BC32FB49658}" type="datetimeFigureOut">
              <a:rPr lang="en-US" smtClean="0"/>
              <a:t>3/21/14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5EAE8B-981F-8B46-B70F-3E0924E716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2971-0466-6D4C-AF0A-4BC32FB49658}" type="datetimeFigureOut">
              <a:rPr lang="en-US" smtClean="0"/>
              <a:t>3/21/14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AE8B-981F-8B46-B70F-3E0924E71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2971-0466-6D4C-AF0A-4BC32FB49658}" type="datetimeFigureOut">
              <a:rPr lang="en-US" smtClean="0"/>
              <a:t>3/21/14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55EAE8B-981F-8B46-B70F-3E0924E71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5962971-0466-6D4C-AF0A-4BC32FB49658}" type="datetimeFigureOut">
              <a:rPr lang="en-US" smtClean="0"/>
              <a:t>3/21/14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AE8B-981F-8B46-B70F-3E0924E716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5962971-0466-6D4C-AF0A-4BC32FB49658}" type="datetimeFigureOut">
              <a:rPr lang="en-US" smtClean="0"/>
              <a:t>3/21/14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55EAE8B-981F-8B46-B70F-3E0924E7165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merican Typewriter"/>
                <a:cs typeface="American Typewriter"/>
              </a:rPr>
              <a:t>Restaurants in Cupertino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45204"/>
            <a:ext cx="6400800" cy="614217"/>
          </a:xfrm>
        </p:spPr>
        <p:txBody>
          <a:bodyPr/>
          <a:lstStyle/>
          <a:p>
            <a:r>
              <a:rPr lang="en-US" dirty="0" smtClean="0"/>
              <a:t>Christina Sok, Yenni Chu, Jim Agua – Group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9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/>
                <a:cs typeface="American Typewriter"/>
              </a:rPr>
              <a:t>SEARCH FUNCTIONS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by unique key (address number)</a:t>
            </a:r>
          </a:p>
          <a:p>
            <a:pPr lvl="1"/>
            <a:r>
              <a:rPr lang="en-US" dirty="0" smtClean="0"/>
              <a:t>Display only one restaurant in Hash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Search by secondary key (restaurant name)</a:t>
            </a:r>
          </a:p>
          <a:p>
            <a:pPr lvl="1"/>
            <a:r>
              <a:rPr lang="en-US" dirty="0" smtClean="0"/>
              <a:t>Display restaurants with matching name in the BST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6849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DELETE DATA – BY NAME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name from user (main)</a:t>
            </a:r>
          </a:p>
          <a:p>
            <a:r>
              <a:rPr lang="en-US" dirty="0" smtClean="0"/>
              <a:t>Search BST for node with name</a:t>
            </a:r>
          </a:p>
          <a:p>
            <a:pPr lvl="1">
              <a:buFontTx/>
              <a:buChar char="-"/>
            </a:pPr>
            <a:r>
              <a:rPr lang="en-US" dirty="0" smtClean="0"/>
              <a:t>Set restaurant pointer to </a:t>
            </a:r>
            <a:r>
              <a:rPr lang="en-US" dirty="0" err="1" smtClean="0"/>
              <a:t>nullptr</a:t>
            </a:r>
            <a:r>
              <a:rPr lang="en-US" dirty="0" smtClean="0"/>
              <a:t>-&gt;delete node</a:t>
            </a:r>
          </a:p>
          <a:p>
            <a:pPr lvl="1">
              <a:buFontTx/>
              <a:buChar char="-"/>
            </a:pPr>
            <a:r>
              <a:rPr lang="en-US" dirty="0" smtClean="0"/>
              <a:t>Return address number by reference</a:t>
            </a:r>
          </a:p>
          <a:p>
            <a:pPr lvl="1">
              <a:buFontTx/>
              <a:buChar char="-"/>
            </a:pPr>
            <a:r>
              <a:rPr lang="en-US" dirty="0" smtClean="0"/>
              <a:t>If found, return true. Otherwise, false.</a:t>
            </a:r>
          </a:p>
          <a:p>
            <a:r>
              <a:rPr lang="en-US" dirty="0" smtClean="0"/>
              <a:t>If true, delete in Hash</a:t>
            </a:r>
          </a:p>
          <a:p>
            <a:pPr lvl="1">
              <a:buFontTx/>
              <a:buChar char="-"/>
            </a:pPr>
            <a:r>
              <a:rPr lang="en-US" dirty="0" smtClean="0"/>
              <a:t>Address number -&gt; hash function -&gt; search hash table (w/ address number) - &gt;delete</a:t>
            </a:r>
          </a:p>
          <a:p>
            <a:pPr lvl="1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703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858941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DELETE DATA – BY NUMBER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number-&gt; hash function</a:t>
            </a:r>
          </a:p>
          <a:p>
            <a:r>
              <a:rPr lang="en-US" dirty="0" smtClean="0"/>
              <a:t>Search hash table for restaurant address number</a:t>
            </a:r>
          </a:p>
          <a:p>
            <a:pPr lvl="1"/>
            <a:r>
              <a:rPr lang="en-US" dirty="0" smtClean="0"/>
              <a:t>If does not exists, return false</a:t>
            </a:r>
          </a:p>
          <a:p>
            <a:r>
              <a:rPr lang="en-US" dirty="0" smtClean="0"/>
              <a:t> If found, Search BST -&gt; set restaurant to null </a:t>
            </a:r>
          </a:p>
          <a:p>
            <a:pPr marL="457200" lvl="1" indent="0">
              <a:buNone/>
            </a:pPr>
            <a:r>
              <a:rPr lang="en-US" dirty="0" smtClean="0"/>
              <a:t>-&gt; delete node</a:t>
            </a:r>
          </a:p>
          <a:p>
            <a:r>
              <a:rPr lang="en-US" dirty="0" smtClean="0"/>
              <a:t>Delete restaurant in 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11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/>
                <a:cs typeface="American Typewriter"/>
              </a:rPr>
              <a:t>DELETE - GENERAL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06087" y="1911638"/>
            <a:ext cx="4997878" cy="1392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70371" y="2184729"/>
            <a:ext cx="1051467" cy="77830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88303" y="2214234"/>
            <a:ext cx="1051467" cy="77830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22129" y="2184729"/>
            <a:ext cx="1051467" cy="77830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70371" y="1417638"/>
            <a:ext cx="295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hashAry[n]: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31922" y="2389546"/>
            <a:ext cx="64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2983" y="4888331"/>
            <a:ext cx="2799355" cy="543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24151" y="4410187"/>
            <a:ext cx="176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restaurantInfo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704287" y="4888331"/>
            <a:ext cx="2799355" cy="543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95455" y="4410187"/>
            <a:ext cx="176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restaurantInfo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66794" y="2758878"/>
            <a:ext cx="614493" cy="212945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95455" y="2569257"/>
            <a:ext cx="1761551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713839" y="2037829"/>
            <a:ext cx="1213149" cy="10628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57458" y="2283611"/>
            <a:ext cx="300416" cy="61006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96618" y="2283611"/>
            <a:ext cx="300416" cy="61006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96618" y="2283611"/>
            <a:ext cx="300416" cy="6100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957458" y="2758878"/>
            <a:ext cx="116041" cy="212945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92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/>
                <a:cs typeface="American Typewriter"/>
              </a:rPr>
              <a:t>HASH FUNCTION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each integer in street number (while generating </a:t>
            </a:r>
            <a:r>
              <a:rPr lang="en-US" dirty="0" err="1" smtClean="0"/>
              <a:t>subSum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the sum is a single digit</a:t>
            </a:r>
          </a:p>
          <a:p>
            <a:pPr lvl="1"/>
            <a:r>
              <a:rPr lang="en-US" dirty="0" smtClean="0"/>
              <a:t>If the sum is divisible by two</a:t>
            </a:r>
          </a:p>
          <a:p>
            <a:pPr lvl="2"/>
            <a:r>
              <a:rPr lang="en-US" dirty="0" smtClean="0"/>
              <a:t>Index: append </a:t>
            </a:r>
            <a:r>
              <a:rPr lang="en-US" dirty="0" smtClean="0"/>
              <a:t>sum with sum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subSum</a:t>
            </a:r>
            <a:r>
              <a:rPr lang="en-US" dirty="0" smtClean="0"/>
              <a:t> is a single digit</a:t>
            </a:r>
          </a:p>
          <a:p>
            <a:pPr lvl="2"/>
            <a:r>
              <a:rPr lang="en-US" dirty="0" smtClean="0"/>
              <a:t>Index: append </a:t>
            </a:r>
            <a:r>
              <a:rPr lang="en-US" dirty="0" smtClean="0"/>
              <a:t>sum with </a:t>
            </a:r>
            <a:r>
              <a:rPr lang="en-US" dirty="0" err="1" smtClean="0"/>
              <a:t>subSum</a:t>
            </a:r>
            <a:endParaRPr lang="en-US" dirty="0" smtClean="0"/>
          </a:p>
          <a:p>
            <a:pPr lvl="1"/>
            <a:r>
              <a:rPr lang="en-US" dirty="0" smtClean="0"/>
              <a:t>Index: append </a:t>
            </a:r>
            <a:r>
              <a:rPr lang="en-US" dirty="0" err="1" smtClean="0"/>
              <a:t>subSum</a:t>
            </a:r>
            <a:r>
              <a:rPr lang="en-US" dirty="0" smtClean="0"/>
              <a:t> with </a:t>
            </a:r>
            <a:r>
              <a:rPr lang="en-US" dirty="0" err="1" smtClean="0"/>
              <a:t>subSum</a:t>
            </a:r>
            <a:endParaRPr lang="en-US" dirty="0" smtClean="0"/>
          </a:p>
          <a:p>
            <a:r>
              <a:rPr lang="en-US" dirty="0" smtClean="0"/>
              <a:t>Index: (</a:t>
            </a:r>
            <a:r>
              <a:rPr lang="en-US" dirty="0" err="1" smtClean="0"/>
              <a:t>sum+subSum</a:t>
            </a:r>
            <a:r>
              <a:rPr lang="en-US" dirty="0" smtClean="0"/>
              <a:t>)/2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49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/>
                <a:cs typeface="American Typewriter"/>
              </a:rPr>
              <a:t>COLLISION RESOLUTION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Linked-List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6133" y="2963038"/>
            <a:ext cx="4997878" cy="1392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0417" y="3236129"/>
            <a:ext cx="1051467" cy="77830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8349" y="3265634"/>
            <a:ext cx="1051467" cy="77830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92175" y="3236129"/>
            <a:ext cx="1051467" cy="77830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0417" y="2469038"/>
            <a:ext cx="295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hashAry[n]: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483885" y="3089229"/>
            <a:ext cx="1213149" cy="10628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27504" y="3335011"/>
            <a:ext cx="300416" cy="61006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6664" y="3335011"/>
            <a:ext cx="300416" cy="61006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166664" y="3335011"/>
            <a:ext cx="300416" cy="6100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22334" y="3698212"/>
            <a:ext cx="1761551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35701" y="2436772"/>
            <a:ext cx="200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Collision table: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66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726" y="1929481"/>
            <a:ext cx="7467600" cy="14417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American Typewriter"/>
                <a:cs typeface="American Typewriter"/>
              </a:rPr>
              <a:t>DEMONSTRATION</a:t>
            </a:r>
            <a:endParaRPr lang="en-US" sz="48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923634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088" y="274638"/>
            <a:ext cx="7467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American Typewriter"/>
                <a:cs typeface="American Typewriter"/>
              </a:rPr>
              <a:t>PROJECT INFO.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752" y="1600200"/>
            <a:ext cx="7467600" cy="4525963"/>
          </a:xfrm>
        </p:spPr>
        <p:txBody>
          <a:bodyPr/>
          <a:lstStyle/>
          <a:p>
            <a:pPr>
              <a:buFont typeface="Wingdings" charset="2"/>
              <a:buChar char="u"/>
            </a:pPr>
            <a:r>
              <a:rPr lang="en-US" dirty="0" smtClean="0"/>
              <a:t> Stores restaurant information</a:t>
            </a:r>
          </a:p>
          <a:p>
            <a:pPr lvl="1">
              <a:buFont typeface="Wingdings" charset="2"/>
              <a:buChar char="u"/>
            </a:pPr>
            <a:r>
              <a:rPr lang="en-US" dirty="0" smtClean="0"/>
              <a:t> Name	(secondary key)</a:t>
            </a:r>
          </a:p>
          <a:p>
            <a:pPr lvl="1">
              <a:buFont typeface="Wingdings" charset="2"/>
              <a:buChar char="u"/>
            </a:pPr>
            <a:r>
              <a:rPr lang="en-US" dirty="0" smtClean="0"/>
              <a:t> Address Number (unique key)</a:t>
            </a:r>
          </a:p>
          <a:p>
            <a:pPr lvl="1">
              <a:buFont typeface="Wingdings" charset="2"/>
              <a:buChar char="u"/>
            </a:pPr>
            <a:r>
              <a:rPr lang="en-US" dirty="0" smtClean="0"/>
              <a:t> Street Name</a:t>
            </a:r>
          </a:p>
          <a:p>
            <a:pPr lvl="1">
              <a:buFont typeface="Wingdings" charset="2"/>
              <a:buChar char="u"/>
            </a:pPr>
            <a:r>
              <a:rPr lang="en-US" dirty="0" smtClean="0"/>
              <a:t> Type (Bakery, Coffee, Dessert, etc.)</a:t>
            </a:r>
          </a:p>
          <a:p>
            <a:pPr lvl="1">
              <a:buFont typeface="Wingdings" charset="2"/>
              <a:buChar char="u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904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"/>
                <a:cs typeface="American Typewriter"/>
              </a:rPr>
              <a:t>PROJECT INFO</a:t>
            </a:r>
            <a:r>
              <a:rPr lang="en-US" dirty="0" smtClean="0">
                <a:latin typeface="American Typewriter"/>
                <a:cs typeface="American Typewriter"/>
              </a:rPr>
              <a:t>.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features – user has option to…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Delete by…</a:t>
            </a:r>
            <a:endParaRPr lang="en-US" dirty="0"/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ddress number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Search by…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Address number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1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Data Structur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" r="-32"/>
          <a:stretch/>
        </p:blipFill>
        <p:spPr>
          <a:xfrm>
            <a:off x="2778973" y="-960909"/>
            <a:ext cx="5755654" cy="8847270"/>
          </a:xfrm>
        </p:spPr>
      </p:pic>
      <p:sp>
        <p:nvSpPr>
          <p:cNvPr id="5" name="TextBox 4"/>
          <p:cNvSpPr txBox="1"/>
          <p:nvPr/>
        </p:nvSpPr>
        <p:spPr>
          <a:xfrm>
            <a:off x="150510" y="617483"/>
            <a:ext cx="3891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American Typewriter"/>
                <a:cs typeface="American Typewriter"/>
              </a:rPr>
              <a:t>DATA STRUCTURE </a:t>
            </a:r>
          </a:p>
          <a:p>
            <a:pPr algn="ctr"/>
            <a:r>
              <a:rPr lang="en-US" sz="3000" dirty="0" smtClean="0">
                <a:latin typeface="American Typewriter"/>
                <a:cs typeface="American Typewriter"/>
              </a:rPr>
              <a:t>DESIGN</a:t>
            </a:r>
            <a:endParaRPr lang="en-US" sz="30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76405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merican Typewriter"/>
                <a:cs typeface="American Typewriter"/>
              </a:rPr>
              <a:t>STRUCTURE CHART </a:t>
            </a:r>
            <a:endParaRPr lang="en-US" dirty="0"/>
          </a:p>
        </p:txBody>
      </p:sp>
      <p:pic>
        <p:nvPicPr>
          <p:cNvPr id="4" name="Content Placeholder 3" descr="Structure Char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3" b="107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925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/>
                <a:cs typeface="American Typewriter"/>
              </a:rPr>
              <a:t>CHRISTINA 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function/table</a:t>
            </a:r>
          </a:p>
          <a:p>
            <a:pPr lvl="1"/>
            <a:r>
              <a:rPr lang="en-US" dirty="0" smtClean="0"/>
              <a:t>Hash functions (insert, delete, display hash sequence, display sorted key, etc.)</a:t>
            </a:r>
          </a:p>
          <a:p>
            <a:pPr lvl="1"/>
            <a:endParaRPr lang="en-US" dirty="0"/>
          </a:p>
          <a:p>
            <a:r>
              <a:rPr lang="en-US" dirty="0" smtClean="0"/>
              <a:t>Collision table</a:t>
            </a:r>
          </a:p>
          <a:p>
            <a:pPr lvl="1"/>
            <a:r>
              <a:rPr lang="en-US" dirty="0" smtClean="0"/>
              <a:t>Add collision, remove collision</a:t>
            </a:r>
          </a:p>
          <a:p>
            <a:pPr lvl="1"/>
            <a:endParaRPr lang="en-US" dirty="0"/>
          </a:p>
          <a:p>
            <a:pPr marL="3657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64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749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merican Typewriter"/>
                <a:cs typeface="American Typewriter"/>
              </a:rPr>
              <a:t>YENNI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036461" cy="4525963"/>
          </a:xfrm>
        </p:spPr>
        <p:txBody>
          <a:bodyPr/>
          <a:lstStyle/>
          <a:p>
            <a:r>
              <a:rPr lang="en-US" dirty="0" smtClean="0"/>
              <a:t>Binary Node</a:t>
            </a:r>
          </a:p>
          <a:p>
            <a:pPr lvl="1"/>
            <a:r>
              <a:rPr lang="en-US" dirty="0" smtClean="0"/>
              <a:t>Pointer to restaurant object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eft child binary Node Pointer </a:t>
            </a:r>
          </a:p>
          <a:p>
            <a:pPr lvl="1"/>
            <a:r>
              <a:rPr lang="en-US" dirty="0" smtClean="0"/>
              <a:t>Right child binary Node Pointer</a:t>
            </a:r>
          </a:p>
          <a:p>
            <a:r>
              <a:rPr lang="en-US" dirty="0" smtClean="0"/>
              <a:t>Binary Search Tree</a:t>
            </a:r>
          </a:p>
          <a:p>
            <a:pPr lvl="1"/>
            <a:r>
              <a:rPr lang="en-US" dirty="0" smtClean="0"/>
              <a:t>Binary Search Tree functions</a:t>
            </a:r>
          </a:p>
          <a:p>
            <a:pPr lvl="2"/>
            <a:r>
              <a:rPr lang="en-US" dirty="0" smtClean="0"/>
              <a:t>Insert, delete, print indented list,</a:t>
            </a:r>
          </a:p>
          <a:p>
            <a:pPr lvl="1"/>
            <a:r>
              <a:rPr lang="en-US" dirty="0" smtClean="0"/>
              <a:t> Search restaurant  by secondary key (name)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745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/>
                <a:cs typeface="American Typewriter"/>
              </a:rPr>
              <a:t>JIM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input/output</a:t>
            </a:r>
          </a:p>
          <a:p>
            <a:pPr lvl="1"/>
            <a:r>
              <a:rPr lang="en-US" dirty="0" smtClean="0"/>
              <a:t>Save file on program exit from BST.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Hash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7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/>
                <a:cs typeface="American Typewriter"/>
              </a:rPr>
              <a:t>INSERTING DATA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information from user</a:t>
            </a:r>
          </a:p>
          <a:p>
            <a:pPr lvl="1"/>
            <a:r>
              <a:rPr lang="en-US" dirty="0" smtClean="0"/>
              <a:t>Create restaurant object and store data from reading the file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Insert to Hash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a restaurant with the address number already exists, do not insert, return false, otherwise, return true</a:t>
            </a:r>
          </a:p>
          <a:p>
            <a:pPr lvl="1"/>
            <a:endParaRPr lang="en-US" dirty="0"/>
          </a:p>
          <a:p>
            <a:r>
              <a:rPr lang="en-US" dirty="0" smtClean="0"/>
              <a:t>If true, insert to BST</a:t>
            </a:r>
          </a:p>
        </p:txBody>
      </p:sp>
    </p:spTree>
    <p:extLst>
      <p:ext uri="{BB962C8B-B14F-4D97-AF65-F5344CB8AC3E}">
        <p14:creationId xmlns:p14="http://schemas.microsoft.com/office/powerpoint/2010/main" val="229686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197</TotalTime>
  <Words>415</Words>
  <Application>Microsoft Macintosh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Restaurants in Cupertino</vt:lpstr>
      <vt:lpstr>PROJECT INFO.</vt:lpstr>
      <vt:lpstr>PROJECT INFO. CONT’D.</vt:lpstr>
      <vt:lpstr>PowerPoint Presentation</vt:lpstr>
      <vt:lpstr>STRUCTURE CHART </vt:lpstr>
      <vt:lpstr>CHRISTINA </vt:lpstr>
      <vt:lpstr>YENNI</vt:lpstr>
      <vt:lpstr>JIM</vt:lpstr>
      <vt:lpstr>INSERTING DATA</vt:lpstr>
      <vt:lpstr>SEARCH FUNCTIONS</vt:lpstr>
      <vt:lpstr>DELETE DATA – BY NAME</vt:lpstr>
      <vt:lpstr>DELETE DATA – BY NUMBER</vt:lpstr>
      <vt:lpstr>DELETE - GENERAL</vt:lpstr>
      <vt:lpstr>HASH FUNCTION</vt:lpstr>
      <vt:lpstr>COLLISION RESOLUTION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Restaurants in Cupertino</dc:title>
  <dc:creator>Christina Sok</dc:creator>
  <cp:lastModifiedBy>Christina Sok</cp:lastModifiedBy>
  <cp:revision>20</cp:revision>
  <dcterms:created xsi:type="dcterms:W3CDTF">2014-03-17T20:02:27Z</dcterms:created>
  <dcterms:modified xsi:type="dcterms:W3CDTF">2014-03-21T21:54:58Z</dcterms:modified>
</cp:coreProperties>
</file>