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man, person, kite, indoor&#10;&#10;Description automatically generated">
            <a:extLst>
              <a:ext uri="{FF2B5EF4-FFF2-40B4-BE49-F238E27FC236}">
                <a16:creationId xmlns:a16="http://schemas.microsoft.com/office/drawing/2014/main" id="{92DD70A1-4CA7-42BA-AC1C-F56EFE81E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705" y="0"/>
            <a:ext cx="1004259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F08368-0AD4-471F-9F09-9F9E64529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5281" y="1361849"/>
            <a:ext cx="8791575" cy="143578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Yellow Heart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Cryptocurrency</a:t>
            </a:r>
          </a:p>
        </p:txBody>
      </p:sp>
    </p:spTree>
    <p:extLst>
      <p:ext uri="{BB962C8B-B14F-4D97-AF65-F5344CB8AC3E}">
        <p14:creationId xmlns:p14="http://schemas.microsoft.com/office/powerpoint/2010/main" val="1679493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8E0C1-1BB9-4593-9410-A1708F936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What is Money?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440D28-F9E5-44DF-9454-3E6A8C51D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1411" y="3021988"/>
            <a:ext cx="4689234" cy="2004647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258B96C5-8D0C-484A-8C76-077D986A9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en-US" b="1" dirty="0"/>
              <a:t>Currency</a:t>
            </a:r>
            <a:r>
              <a:rPr lang="en-US" dirty="0"/>
              <a:t> is a medium of exchange for goods and services.</a:t>
            </a:r>
          </a:p>
          <a:p>
            <a:r>
              <a:rPr lang="en-US" dirty="0"/>
              <a:t>What makes it valuable?</a:t>
            </a:r>
          </a:p>
        </p:txBody>
      </p:sp>
    </p:spTree>
    <p:extLst>
      <p:ext uri="{BB962C8B-B14F-4D97-AF65-F5344CB8AC3E}">
        <p14:creationId xmlns:p14="http://schemas.microsoft.com/office/powerpoint/2010/main" val="134685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7391-B333-4425-9324-D4160A54D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Built on a System of Trust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DA9FDBE-884D-4434-B35F-80A5C3A30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1411" y="2682019"/>
            <a:ext cx="4689234" cy="2684586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6" name="Content Placeholder 2055">
            <a:extLst>
              <a:ext uri="{FF2B5EF4-FFF2-40B4-BE49-F238E27FC236}">
                <a16:creationId xmlns:a16="http://schemas.microsoft.com/office/drawing/2014/main" id="{BA8F9D05-1696-4260-9C90-0D336AE1F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Originally US dollar backed by Gold</a:t>
            </a:r>
          </a:p>
          <a:p>
            <a:pPr lvl="1"/>
            <a:r>
              <a:rPr lang="en-US" dirty="0"/>
              <a:t>Gold was scarce and precious</a:t>
            </a:r>
          </a:p>
          <a:p>
            <a:pPr lvl="1"/>
            <a:r>
              <a:rPr lang="en-US" dirty="0"/>
              <a:t>Inherit value</a:t>
            </a:r>
          </a:p>
          <a:p>
            <a:r>
              <a:rPr lang="en-US" dirty="0"/>
              <a:t>Now it is backed by trust</a:t>
            </a:r>
          </a:p>
          <a:p>
            <a:pPr lvl="1"/>
            <a:r>
              <a:rPr lang="en-US" dirty="0"/>
              <a:t>Precious</a:t>
            </a:r>
          </a:p>
          <a:p>
            <a:pPr lvl="1"/>
            <a:r>
              <a:rPr lang="en-US" dirty="0"/>
              <a:t>Scarcity is artificial</a:t>
            </a:r>
          </a:p>
          <a:p>
            <a:pPr lvl="1"/>
            <a:r>
              <a:rPr lang="en-US" dirty="0"/>
              <a:t>Value as it allows to purchase goods</a:t>
            </a:r>
          </a:p>
        </p:txBody>
      </p:sp>
    </p:spTree>
    <p:extLst>
      <p:ext uri="{BB962C8B-B14F-4D97-AF65-F5344CB8AC3E}">
        <p14:creationId xmlns:p14="http://schemas.microsoft.com/office/powerpoint/2010/main" val="12700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B831D-2C5A-449F-9786-C9FA450DD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block Chain?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E7A382-800E-4E5F-8A5E-18DBFCB26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3041457"/>
            <a:ext cx="3494597" cy="196571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1F72D3-7452-4225-B676-78364BCBF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033963" y="2820616"/>
            <a:ext cx="6013450" cy="2399455"/>
          </a:xfrm>
        </p:spPr>
      </p:pic>
    </p:spTree>
    <p:extLst>
      <p:ext uri="{BB962C8B-B14F-4D97-AF65-F5344CB8AC3E}">
        <p14:creationId xmlns:p14="http://schemas.microsoft.com/office/powerpoint/2010/main" val="154174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A2CF7-1388-41F2-AC8F-E0D7CFCCE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Blockchain is the Foundation</a:t>
            </a:r>
          </a:p>
        </p:txBody>
      </p:sp>
      <p:pic>
        <p:nvPicPr>
          <p:cNvPr id="9" name="Content Placeholder 8" descr="A yellow sign&#10;&#10;Description automatically generated">
            <a:extLst>
              <a:ext uri="{FF2B5EF4-FFF2-40B4-BE49-F238E27FC236}">
                <a16:creationId xmlns:a16="http://schemas.microsoft.com/office/drawing/2014/main" id="{92658CE4-8E5A-48C1-B253-979230875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5133" y="2572418"/>
            <a:ext cx="6698560" cy="2895851"/>
          </a:xfrm>
        </p:spPr>
      </p:pic>
    </p:spTree>
    <p:extLst>
      <p:ext uri="{BB962C8B-B14F-4D97-AF65-F5344CB8AC3E}">
        <p14:creationId xmlns:p14="http://schemas.microsoft.com/office/powerpoint/2010/main" val="24843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8C00-6A66-40AE-BFCB-71F9B0FA5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Creating a value system</a:t>
            </a:r>
          </a:p>
        </p:txBody>
      </p:sp>
      <p:pic>
        <p:nvPicPr>
          <p:cNvPr id="3074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BFADDB19-2F7F-4F38-94FF-927933E4D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1411" y="2865777"/>
            <a:ext cx="3494597" cy="231706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5D182-471A-415E-8E70-3D68C8758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r>
              <a:rPr lang="en-US" dirty="0"/>
              <a:t>Requires trust</a:t>
            </a:r>
          </a:p>
          <a:p>
            <a:r>
              <a:rPr lang="en-US" dirty="0"/>
              <a:t>How can trust be created?</a:t>
            </a:r>
          </a:p>
          <a:p>
            <a:r>
              <a:rPr lang="en-US" dirty="0"/>
              <a:t>Scarcity can be used</a:t>
            </a:r>
          </a:p>
        </p:txBody>
      </p:sp>
    </p:spTree>
    <p:extLst>
      <p:ext uri="{BB962C8B-B14F-4D97-AF65-F5344CB8AC3E}">
        <p14:creationId xmlns:p14="http://schemas.microsoft.com/office/powerpoint/2010/main" val="698329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5DB99-725C-4786-9A79-98FA645D0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does Cryptocurrency create a value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8B347-DA07-4F07-AC2E-806073909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  <a:p>
            <a:pPr lvl="1"/>
            <a:r>
              <a:rPr lang="en-US" dirty="0"/>
              <a:t>Difficult to falsify money (e.g. use the same bit coin to pay 2 different people)</a:t>
            </a:r>
          </a:p>
          <a:p>
            <a:r>
              <a:rPr lang="en-US" dirty="0"/>
              <a:t>Inability to be seized or frozen</a:t>
            </a:r>
          </a:p>
          <a:p>
            <a:pPr lvl="1"/>
            <a:r>
              <a:rPr lang="en-US" dirty="0"/>
              <a:t>Decentralization is the reason for this</a:t>
            </a:r>
          </a:p>
          <a:p>
            <a:r>
              <a:rPr lang="en-US" dirty="0"/>
              <a:t>Asset</a:t>
            </a:r>
          </a:p>
          <a:p>
            <a:pPr lvl="1"/>
            <a:r>
              <a:rPr lang="en-US" dirty="0"/>
              <a:t>An asset akin to stock that rises and decreases in value.</a:t>
            </a:r>
          </a:p>
        </p:txBody>
      </p:sp>
    </p:spTree>
    <p:extLst>
      <p:ext uri="{BB962C8B-B14F-4D97-AF65-F5344CB8AC3E}">
        <p14:creationId xmlns:p14="http://schemas.microsoft.com/office/powerpoint/2010/main" val="2714354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138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Yellow Heart Cryptocurrency</vt:lpstr>
      <vt:lpstr>What is Money?</vt:lpstr>
      <vt:lpstr>Built on a System of Trust</vt:lpstr>
      <vt:lpstr>What is block Chain?</vt:lpstr>
      <vt:lpstr>Blockchain is the Foundation</vt:lpstr>
      <vt:lpstr>Creating a value system</vt:lpstr>
      <vt:lpstr>How does Cryptocurrency create a value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Yellow Heart Cryptocurrency</dc:title>
  <dc:creator>jerry platero</dc:creator>
  <cp:lastModifiedBy>jerry platero</cp:lastModifiedBy>
  <cp:revision>4</cp:revision>
  <dcterms:created xsi:type="dcterms:W3CDTF">2020-05-17T09:23:48Z</dcterms:created>
  <dcterms:modified xsi:type="dcterms:W3CDTF">2020-05-17T11:42:50Z</dcterms:modified>
</cp:coreProperties>
</file>