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86" r:id="rId22"/>
    <p:sldId id="277" r:id="rId23"/>
    <p:sldId id="278" r:id="rId24"/>
    <p:sldId id="279" r:id="rId25"/>
    <p:sldId id="280" r:id="rId26"/>
    <p:sldId id="265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6333" y="284476"/>
            <a:ext cx="8915399" cy="2262781"/>
          </a:xfrm>
        </p:spPr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使用培训	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6333" y="2852785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                                                      </a:t>
            </a:r>
            <a:r>
              <a:rPr kumimoji="1" lang="zh-CN" altLang="en-US" sz="2800" dirty="0" smtClean="0"/>
              <a:t>宁志明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21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 </a:t>
            </a:r>
            <a:r>
              <a:rPr kumimoji="1" lang="zh-CN" altLang="en-US" dirty="0" smtClean="0"/>
              <a:t>版本库路径的格式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14" y="1444024"/>
            <a:ext cx="10058400" cy="50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2432" y="1482811"/>
            <a:ext cx="9342180" cy="442841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作用： 将当前操作过（添加，删除，修改，重命名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）的文件，添加到 暂存区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i="1" dirty="0" err="1" smtClean="0"/>
              <a:t>some_file</a:t>
            </a:r>
            <a:endParaRPr kumimoji="1" lang="zh-CN" altLang="en-US" i="1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some_path</a:t>
            </a:r>
            <a:endParaRPr kumimoji="1" lang="zh-CN" altLang="en-US" i="1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添加</a:t>
            </a:r>
            <a:r>
              <a:rPr kumimoji="1" lang="en-US" altLang="zh-CN" dirty="0" err="1" smtClean="0"/>
              <a:t>some_path</a:t>
            </a:r>
            <a:r>
              <a:rPr kumimoji="1" lang="zh-CN" altLang="en-US" dirty="0" smtClean="0"/>
              <a:t>路径下所有文件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i="1" dirty="0" err="1" smtClean="0"/>
              <a:t>some_path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-u</a:t>
            </a:r>
            <a:r>
              <a:rPr kumimoji="1" lang="zh-CN" altLang="en-US" dirty="0" smtClean="0"/>
              <a:t>   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添加</a:t>
            </a:r>
            <a:r>
              <a:rPr kumimoji="1" lang="en-US" altLang="zh-CN" dirty="0" err="1" smtClean="0"/>
              <a:t>some_path</a:t>
            </a:r>
            <a:r>
              <a:rPr kumimoji="1" lang="zh-CN" altLang="en-US" dirty="0" smtClean="0"/>
              <a:t> 路径下所有的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已经在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仓库中跟踪的</a:t>
            </a:r>
            <a:r>
              <a:rPr kumimoji="1" lang="zh-CN" altLang="en-US" dirty="0" smtClean="0"/>
              <a:t>文件修改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ignore_file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-f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强制添加被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忽略的文件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p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交互问答时添加文件，显示修改的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差异，询问是否添加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0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776"/>
          </a:xfrm>
        </p:spPr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3384"/>
            <a:ext cx="8915400" cy="4477838"/>
          </a:xfrm>
        </p:spPr>
        <p:txBody>
          <a:bodyPr/>
          <a:lstStyle/>
          <a:p>
            <a:r>
              <a:rPr kumimoji="1" lang="zh-CN" altLang="en-US" dirty="0" smtClean="0"/>
              <a:t>作用：将暂存区中的文件，提交到本地的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提交修改，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zh-CN" altLang="en-US" dirty="0" smtClean="0"/>
              <a:t>为提交的注释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不经过暂存区，直接提交本地所有修改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amend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复用上一次的提交注释，将暂存区中的文件，增加到上一次提交中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4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701800"/>
            <a:ext cx="8915400" cy="3777622"/>
          </a:xfrm>
        </p:spPr>
        <p:txBody>
          <a:bodyPr/>
          <a:lstStyle/>
          <a:p>
            <a:r>
              <a:rPr kumimoji="1" lang="zh-CN" altLang="en-US" dirty="0" smtClean="0"/>
              <a:t>作用： 查看当前状态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err="1" smtClean="0"/>
              <a:t>uno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只显示已跟踪的文件状态，不显示未跟踪的文件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显示特定目录或文件的状态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ignored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查看当前状态，被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的文件也显示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50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9022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作用：显示文件修改差异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path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显示具体路径的修改的文件的差异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cached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显示暂存区文件的修改差异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stat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汇总显示 修改的差异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commit-id</a:t>
            </a:r>
            <a:r>
              <a:rPr kumimoji="1" lang="zh-CN" altLang="en-US" dirty="0" smtClean="0"/>
              <a:t> 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显示 某个</a:t>
            </a:r>
            <a:r>
              <a:rPr kumimoji="1" lang="en-US" altLang="zh-CN" dirty="0" smtClean="0"/>
              <a:t>commit-id</a:t>
            </a:r>
            <a:r>
              <a:rPr kumimoji="1" lang="zh-CN" altLang="en-US" dirty="0" smtClean="0"/>
              <a:t>的修改差异</a:t>
            </a:r>
            <a:endParaRPr kumimoji="1" lang="zh-CN" altLang="en-US" dirty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commit2</a:t>
            </a:r>
            <a:r>
              <a:rPr kumimoji="1" lang="zh-CN" altLang="en-US" dirty="0" smtClean="0"/>
              <a:t>               比较两个提交之间的修改差异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branch2</a:t>
            </a:r>
            <a:r>
              <a:rPr kumimoji="1" lang="zh-CN" altLang="en-US" dirty="0" smtClean="0"/>
              <a:t>                 比较两个分支的修改差异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12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作用：查看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仓库修改记录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 smtClean="0"/>
          </a:p>
          <a:p>
            <a:r>
              <a:rPr kumimoji="1" lang="zh-CN" altLang="en-US" dirty="0" smtClean="0"/>
              <a:t>参数太多</a:t>
            </a:r>
            <a:r>
              <a:rPr kumimoji="1" lang="en-US" altLang="zh-CN" dirty="0" smtClean="0"/>
              <a:t>(500</a:t>
            </a:r>
            <a:r>
              <a:rPr kumimoji="1" lang="zh-CN" altLang="en-US" dirty="0" smtClean="0"/>
              <a:t>多个参数），不建议使用，用 </a:t>
            </a:r>
            <a:r>
              <a:rPr kumimoji="1" lang="en-US" altLang="zh-CN" dirty="0" err="1" smtClean="0"/>
              <a:t>tig</a:t>
            </a:r>
            <a:r>
              <a:rPr kumimoji="1" lang="zh-CN" altLang="en-US" dirty="0" smtClean="0"/>
              <a:t>查看修改记录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0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36700"/>
            <a:ext cx="8915400" cy="466090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作用：远程仓库控制操作命令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v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显示远程仓库的地址和名称信息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url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添加远程仓库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删除远程仓库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rename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oldname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newname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set-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newurl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oldurl</a:t>
            </a:r>
            <a:endParaRPr kumimoji="1" lang="zh-CN" altLang="en-US" dirty="0" smtClean="0"/>
          </a:p>
          <a:p>
            <a:r>
              <a:rPr kumimoji="1" lang="zh-CN" altLang="en-US" dirty="0" smtClean="0"/>
              <a:t>重新设置 远程仓库 路径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6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24891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作用：将远程仓库的修改拉取下来， 并且和本地的分支合并，相当于</a:t>
            </a:r>
          </a:p>
          <a:p>
            <a:pPr marL="0" indent="0">
              <a:buNone/>
            </a:pPr>
            <a:r>
              <a:rPr kumimoji="1" lang="zh-CN" altLang="en-US" dirty="0" smtClean="0"/>
              <a:t>              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和 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默认只拉取本分支的修改，然后合并到本分支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rebase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时执行</a:t>
            </a:r>
            <a:r>
              <a:rPr kumimoji="1" lang="en-US" altLang="zh-CN" dirty="0" smtClean="0"/>
              <a:t>rebase</a:t>
            </a:r>
            <a:r>
              <a:rPr kumimoji="1" lang="zh-CN" altLang="en-US" dirty="0" smtClean="0"/>
              <a:t>操作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branch_name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单独更新 </a:t>
            </a:r>
            <a:r>
              <a:rPr kumimoji="1" lang="en-US" altLang="zh-CN" dirty="0" err="1" smtClean="0"/>
              <a:t>branch_name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提示</a:t>
            </a:r>
            <a:r>
              <a:rPr lang="en-US" altLang="zh-CN" dirty="0"/>
              <a:t>There is no tracking information for the current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怎么办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branch --set-upstream-to=origin</a:t>
            </a:r>
            <a:r>
              <a:rPr lang="en-US" altLang="zh-CN" dirty="0" smtClean="0"/>
              <a:t>/&lt;</a:t>
            </a:r>
            <a:r>
              <a:rPr lang="en-US" altLang="zh-CN" dirty="0" err="1" smtClean="0"/>
              <a:t>remotebranch</a:t>
            </a:r>
            <a:r>
              <a:rPr lang="en-US" altLang="zh-CN" dirty="0"/>
              <a:t>&gt; </a:t>
            </a:r>
            <a:r>
              <a:rPr lang="en-US" altLang="zh-CN" dirty="0" err="1" smtClean="0"/>
              <a:t>localbranch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48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7610"/>
            <a:ext cx="8915400" cy="434649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作用：将本地仓库的修改推送到远程</a:t>
            </a:r>
            <a:endParaRPr kumimoji="1" lang="zh-CN" altLang="en-US" dirty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将当前分支推送到远程，如果已经关联远程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push --set-upstream origin </a:t>
            </a:r>
            <a:r>
              <a:rPr lang="en-US" altLang="zh-CN" dirty="0" err="1" smtClean="0"/>
              <a:t>localbranch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将</a:t>
            </a:r>
            <a:r>
              <a:rPr kumimoji="1" lang="en-US" altLang="zh-CN" dirty="0" err="1" smtClean="0"/>
              <a:t>localbranch</a:t>
            </a:r>
            <a:r>
              <a:rPr kumimoji="1" lang="zh-CN" altLang="en-US" dirty="0" smtClean="0"/>
              <a:t> 分支推送到远程，同时设置远程的跟踪，适用于新分支第一次提交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 或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--tags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tagname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将标签 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 推送到远程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--delete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delete_branch_name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 删除远程分支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delete_tag_name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删除远程标签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4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 获取远程的修改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branch_name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35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STHeiti" charset="-122"/>
                <a:ea typeface="STHeiti" charset="-122"/>
                <a:cs typeface="STHeiti" charset="-122"/>
              </a:rPr>
              <a:t>目录</a:t>
            </a:r>
            <a:endParaRPr kumimoji="1" lang="zh-CN" altLang="en-US" b="1" dirty="0">
              <a:latin typeface="STHeiti" charset="-122"/>
              <a:ea typeface="STHeiti" charset="-122"/>
              <a:cs typeface="STHe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2521" y="19050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zh-CN" sz="2800" b="1" dirty="0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介绍</a:t>
            </a:r>
          </a:p>
          <a:p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基本操作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远程</a:t>
            </a:r>
          </a:p>
          <a:p>
            <a:r>
              <a:rPr kumimoji="1" lang="en-US" altLang="zh-CN" sz="2800" b="1" dirty="0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分支</a:t>
            </a:r>
          </a:p>
          <a:p>
            <a:r>
              <a:rPr kumimoji="1" lang="en-US" altLang="zh-CN" sz="2800" b="1" dirty="0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标签</a:t>
            </a:r>
          </a:p>
          <a:p>
            <a:r>
              <a:rPr kumimoji="1" lang="en-US" altLang="zh-CN" sz="2800" b="1" dirty="0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其他常用命令</a:t>
            </a:r>
          </a:p>
          <a:p>
            <a:endParaRPr kumimoji="1" lang="zh-CN" altLang="en-US" sz="28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endParaRPr kumimoji="1" lang="zh-CN" altLang="en-US" sz="2800" b="1" dirty="0">
              <a:latin typeface="STHeiti" charset="-122"/>
              <a:ea typeface="STHeiti" charset="-122"/>
              <a:cs typeface="ST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53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</a:t>
            </a:r>
            <a:r>
              <a:rPr lang="en-US" altLang="zh-CN" dirty="0" smtClean="0"/>
              <a:t>- SVN</a:t>
            </a:r>
            <a:r>
              <a:rPr lang="zh-CN" altLang="en-US" dirty="0" smtClean="0"/>
              <a:t>式工作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43285"/>
            <a:ext cx="6884126" cy="47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0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  分支方式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4" y="1818705"/>
            <a:ext cx="7976643" cy="47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作用：切换分支，切换</a:t>
            </a:r>
            <a:r>
              <a:rPr kumimoji="1" lang="en-US" altLang="zh-CN" dirty="0" smtClean="0"/>
              <a:t>commit</a:t>
            </a:r>
            <a:r>
              <a:rPr kumimoji="1" lang="zh-CN" altLang="en-US" dirty="0"/>
              <a:t>；</a:t>
            </a:r>
            <a:r>
              <a:rPr kumimoji="1" lang="zh-CN" altLang="en-US" dirty="0" smtClean="0"/>
              <a:t>撤销本地修改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branch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checkout  --track  origin/</a:t>
            </a:r>
            <a:r>
              <a:rPr kumimoji="1" lang="en-US" altLang="zh-CN" dirty="0" err="1" smtClean="0"/>
              <a:t>remotebranch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path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53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663700"/>
            <a:ext cx="8915400" cy="467614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作用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操作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–a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zh-CN" altLang="en-US" dirty="0" smtClean="0"/>
              <a:t>显示本地和远程分支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branch –r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zh-CN" altLang="en-US" dirty="0" smtClean="0"/>
              <a:t>显示远程分支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newbranch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</a:t>
            </a:r>
            <a:r>
              <a:rPr kumimoji="1" lang="zh-CN" altLang="en-US" dirty="0" smtClean="0"/>
              <a:t>基于当前分支，创建一个分支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newbranch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--track  </a:t>
            </a:r>
            <a:r>
              <a:rPr kumimoji="1" lang="en-US" altLang="zh-CN" dirty="0" smtClean="0"/>
              <a:t>origin/</a:t>
            </a:r>
            <a:r>
              <a:rPr kumimoji="1" lang="en-US" altLang="zh-CN" dirty="0" err="1" smtClean="0"/>
              <a:t>remotebranch</a:t>
            </a:r>
            <a:endParaRPr kumimoji="1"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branch -</a:t>
            </a:r>
            <a:r>
              <a:rPr lang="en-US" altLang="zh-CN" dirty="0" smtClean="0"/>
              <a:t>m </a:t>
            </a:r>
            <a:r>
              <a:rPr lang="en-US" altLang="zh-CN" dirty="0" err="1"/>
              <a:t>oldbranch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newbranch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重命名</a:t>
            </a:r>
            <a:r>
              <a:rPr lang="zh-CN" altLang="en-US" dirty="0"/>
              <a:t>分支，如果</a:t>
            </a:r>
            <a:r>
              <a:rPr lang="en-US" altLang="zh-CN" dirty="0" err="1"/>
              <a:t>newbranch</a:t>
            </a:r>
            <a:r>
              <a:rPr lang="zh-CN" altLang="en-US" dirty="0"/>
              <a:t>名字分支已经存在，则需要使用</a:t>
            </a:r>
            <a:r>
              <a:rPr lang="en-US" altLang="zh-CN" dirty="0"/>
              <a:t>-M</a:t>
            </a:r>
            <a:r>
              <a:rPr lang="zh-CN" altLang="en-US" dirty="0"/>
              <a:t>强制重命名，否则，使用</a:t>
            </a:r>
            <a:r>
              <a:rPr lang="en-US" altLang="zh-CN" dirty="0"/>
              <a:t>-m</a:t>
            </a:r>
            <a:r>
              <a:rPr lang="zh-CN" altLang="en-US" dirty="0"/>
              <a:t>进行重命名。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deletebranch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删除本地分支，如果该分支没有合并需要使用 </a:t>
            </a:r>
            <a:r>
              <a:rPr kumimoji="1" lang="en-US" altLang="zh-CN" dirty="0" smtClean="0"/>
              <a:t>–D</a:t>
            </a:r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push origin  </a:t>
            </a:r>
            <a:r>
              <a:rPr kumimoji="1" lang="en-US" altLang="zh-CN" dirty="0" err="1" smtClean="0"/>
              <a:t>branchname</a:t>
            </a:r>
            <a:r>
              <a:rPr kumimoji="1" lang="en-US" altLang="zh-CN" dirty="0" smtClean="0"/>
              <a:t>                                    </a:t>
            </a:r>
            <a:r>
              <a:rPr kumimoji="1" lang="zh-CN" altLang="en-US" dirty="0" smtClean="0"/>
              <a:t>将分支推送到远程</a:t>
            </a:r>
            <a:endParaRPr kumimoji="1" lang="en-US" altLang="zh-CN" dirty="0" smtClean="0"/>
          </a:p>
          <a:p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--delete</a:t>
            </a:r>
            <a:r>
              <a:rPr kumimoji="1" lang="zh-CN" altLang="en-US" dirty="0"/>
              <a:t>  </a:t>
            </a:r>
            <a:r>
              <a:rPr kumimoji="1" lang="en-US" altLang="zh-CN" dirty="0" err="1" smtClean="0"/>
              <a:t>delete_branch_name</a:t>
            </a:r>
            <a:r>
              <a:rPr kumimoji="1" lang="zh-CN" altLang="en-US" dirty="0" smtClean="0"/>
              <a:t>     </a:t>
            </a:r>
            <a:r>
              <a:rPr kumimoji="1" lang="zh-CN" altLang="en-US" dirty="0"/>
              <a:t>删除远程分支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005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 合并修改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merge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branchname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合并 </a:t>
            </a:r>
            <a:r>
              <a:rPr kumimoji="1" lang="en-US" altLang="zh-CN" dirty="0" err="1" smtClean="0"/>
              <a:t>branchname</a:t>
            </a:r>
            <a:r>
              <a:rPr kumimoji="1" lang="zh-CN" altLang="en-US" dirty="0" smtClean="0"/>
              <a:t>的分支，默认进行快速合并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branchname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--no-</a:t>
            </a:r>
            <a:r>
              <a:rPr kumimoji="1" lang="en-US" altLang="zh-CN" dirty="0" err="1" smtClean="0"/>
              <a:t>ff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    合并 </a:t>
            </a:r>
            <a:r>
              <a:rPr kumimoji="1" lang="en-US" altLang="zh-CN" dirty="0" err="1" smtClean="0"/>
              <a:t>branchname</a:t>
            </a:r>
            <a:r>
              <a:rPr kumimoji="1" lang="zh-CN" altLang="en-US" dirty="0" smtClean="0"/>
              <a:t>的分支，不进行快速合并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58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tag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 打标签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显示本地仓库现有的标签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v1.0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创建一个标签，名字为</a:t>
            </a:r>
            <a:r>
              <a:rPr kumimoji="1" lang="en-US" altLang="zh-CN" dirty="0" smtClean="0"/>
              <a:t>v1.0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tag –a  </a:t>
            </a:r>
            <a:r>
              <a:rPr kumimoji="1" lang="en-US" altLang="zh-CN" dirty="0" err="1" smtClean="0"/>
              <a:t>tagname</a:t>
            </a:r>
            <a:r>
              <a:rPr kumimoji="1" lang="en-US" altLang="zh-CN" dirty="0" smtClean="0"/>
              <a:t> –m “tag description”</a:t>
            </a:r>
          </a:p>
          <a:p>
            <a:pPr marL="0" indent="0">
              <a:buNone/>
            </a:pPr>
            <a:r>
              <a:rPr kumimoji="1" lang="en-US" altLang="zh-CN" dirty="0" smtClean="0"/>
              <a:t>      </a:t>
            </a:r>
            <a:r>
              <a:rPr kumimoji="1" lang="zh-CN" altLang="en-US" dirty="0" smtClean="0"/>
              <a:t>创建一个标签，名字为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， 描述写在后面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tag –d  </a:t>
            </a:r>
            <a:r>
              <a:rPr kumimoji="1" lang="en-US" altLang="zh-CN" dirty="0" err="1" smtClean="0"/>
              <a:t>tagname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zh-CN" altLang="en-US" dirty="0" smtClean="0"/>
              <a:t>删除本地的</a:t>
            </a:r>
            <a:r>
              <a:rPr kumimoji="1" lang="en-US" altLang="zh-CN" dirty="0" err="1" smtClean="0"/>
              <a:t>tagname</a:t>
            </a:r>
            <a:r>
              <a:rPr kumimoji="1" lang="zh-CN" altLang="en-US" dirty="0" smtClean="0"/>
              <a:t>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27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状态迁移和回退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err="1" smtClean="0"/>
              <a:t>git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stash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git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reset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git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revert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git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cherry-pick</a:t>
            </a:r>
            <a:endParaRPr kumimoji="1" lang="zh-CN" altLang="en-US" sz="24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2606" y="1663337"/>
            <a:ext cx="9162006" cy="4247885"/>
          </a:xfrm>
        </p:spPr>
        <p:txBody>
          <a:bodyPr/>
          <a:lstStyle/>
          <a:p>
            <a:r>
              <a:rPr lang="zh-CN" altLang="en-US" dirty="0" smtClean="0"/>
              <a:t>作用：将本地的修改（已跟踪的文件）缓存起来，本地工作区恢复干净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                                       </a:t>
            </a:r>
            <a:r>
              <a:rPr lang="zh-CN" altLang="en-US" dirty="0" smtClean="0"/>
              <a:t>保存本地修改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stash list                                  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stash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show </a:t>
            </a:r>
            <a:r>
              <a:rPr lang="en-US" altLang="zh-CN" dirty="0" err="1" smtClean="0"/>
              <a:t>stashname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显示某一次</a:t>
            </a:r>
            <a:r>
              <a:rPr lang="en-US" altLang="zh-CN" dirty="0" smtClean="0"/>
              <a:t>stash</a:t>
            </a:r>
            <a:r>
              <a:rPr lang="zh-CN" altLang="en-US" dirty="0" smtClean="0"/>
              <a:t>的修改文件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show </a:t>
            </a:r>
            <a:r>
              <a:rPr lang="en-US" altLang="zh-CN" dirty="0" err="1" smtClean="0"/>
              <a:t>stashname</a:t>
            </a:r>
            <a:r>
              <a:rPr lang="en-US" altLang="zh-CN" dirty="0" smtClean="0"/>
              <a:t> –p      </a:t>
            </a:r>
            <a:r>
              <a:rPr lang="zh-CN" altLang="en-US" dirty="0" smtClean="0"/>
              <a:t>显示</a:t>
            </a:r>
            <a:r>
              <a:rPr lang="zh-CN" altLang="en-US" dirty="0"/>
              <a:t>某一次</a:t>
            </a:r>
            <a:r>
              <a:rPr lang="en-US" altLang="zh-CN" dirty="0"/>
              <a:t>stash</a:t>
            </a:r>
            <a:r>
              <a:rPr lang="zh-CN" altLang="en-US" dirty="0"/>
              <a:t>的修改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pop                           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stash</a:t>
            </a:r>
            <a:r>
              <a:rPr lang="zh-CN" altLang="en-US" dirty="0" smtClean="0"/>
              <a:t>修改应用到本地，并删除顶层的</a:t>
            </a:r>
            <a:r>
              <a:rPr lang="en-US" altLang="zh-CN" dirty="0" smtClean="0"/>
              <a:t>stash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apply </a:t>
            </a:r>
            <a:r>
              <a:rPr lang="en-US" altLang="zh-CN" dirty="0" err="1" smtClean="0"/>
              <a:t>stashname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将</a:t>
            </a:r>
            <a:r>
              <a:rPr lang="en-US" altLang="zh-CN" dirty="0"/>
              <a:t>stash</a:t>
            </a:r>
            <a:r>
              <a:rPr lang="zh-CN" altLang="en-US" dirty="0"/>
              <a:t>修改应用到本地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 drop </a:t>
            </a:r>
            <a:r>
              <a:rPr lang="en-US" altLang="zh-CN" dirty="0" err="1" smtClean="0"/>
              <a:t>stashname</a:t>
            </a:r>
            <a:r>
              <a:rPr lang="en-US" altLang="zh-CN" dirty="0" smtClean="0"/>
              <a:t>             </a:t>
            </a:r>
            <a:r>
              <a:rPr lang="zh-CN" altLang="en-US" dirty="0"/>
              <a:t>丢弃</a:t>
            </a:r>
            <a:r>
              <a:rPr lang="en-US" altLang="zh-CN" dirty="0" smtClean="0"/>
              <a:t>stash</a:t>
            </a:r>
          </a:p>
        </p:txBody>
      </p:sp>
    </p:spTree>
    <p:extLst>
      <p:ext uri="{BB962C8B-B14F-4D97-AF65-F5344CB8AC3E}">
        <p14:creationId xmlns:p14="http://schemas.microsoft.com/office/powerpoint/2010/main" val="112096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1558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作用：回退修改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  <a:r>
              <a:rPr lang="en-US" altLang="zh-CN" dirty="0" err="1" smtClean="0"/>
              <a:t>commitid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回退到某次</a:t>
            </a:r>
            <a:r>
              <a:rPr lang="en-US" altLang="zh-CN" dirty="0" err="1" smtClean="0"/>
              <a:t>commitid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--soft </a:t>
            </a:r>
            <a:r>
              <a:rPr lang="en-US" altLang="zh-CN" dirty="0" err="1" smtClean="0"/>
              <a:t>commitid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回退后，之前的修改放在暂存区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–hard </a:t>
            </a:r>
            <a:r>
              <a:rPr lang="en-US" altLang="zh-CN" dirty="0" err="1" smtClean="0"/>
              <a:t>commitid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回退后，修改全部丢弃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reset HEAD~1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回退上一次的修改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2013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revert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作用：将某一次的提交，创建一个消除该次提交的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，然后提交上去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revert  commit-id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96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164" y="1620982"/>
            <a:ext cx="10091448" cy="49599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altLang="zh-CN" sz="2800" dirty="0"/>
              <a:t>Git</a:t>
            </a:r>
            <a:r>
              <a:rPr lang="zh-CN" altLang="en-GB" sz="2800" dirty="0"/>
              <a:t>是一个开源的分布式版本控制系统。与</a:t>
            </a:r>
            <a:r>
              <a:rPr lang="en-GB" altLang="zh-CN" sz="2800" dirty="0"/>
              <a:t>SVN</a:t>
            </a:r>
            <a:r>
              <a:rPr lang="zh-CN" altLang="en-GB" sz="2800" dirty="0"/>
              <a:t>、</a:t>
            </a:r>
            <a:r>
              <a:rPr lang="en-GB" altLang="zh-CN" sz="2800" dirty="0"/>
              <a:t>CVS</a:t>
            </a:r>
            <a:r>
              <a:rPr lang="zh-CN" altLang="en-GB" sz="2800" dirty="0"/>
              <a:t>相比</a:t>
            </a:r>
          </a:p>
          <a:p>
            <a:pPr>
              <a:lnSpc>
                <a:spcPct val="80000"/>
              </a:lnSpc>
            </a:pPr>
            <a:r>
              <a:rPr lang="zh-CN" altLang="en-GB" sz="2800" dirty="0"/>
              <a:t>分布式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/>
              <a:t>不需要中心仓库</a:t>
            </a:r>
          </a:p>
          <a:p>
            <a:pPr>
              <a:lnSpc>
                <a:spcPct val="160000"/>
              </a:lnSpc>
            </a:pPr>
            <a:r>
              <a:rPr lang="en-US" altLang="zh-CN" sz="2400" dirty="0"/>
              <a:t>Git</a:t>
            </a:r>
            <a:r>
              <a:rPr lang="zh-CN" altLang="en-US" sz="2400" dirty="0"/>
              <a:t>的版本号都是生成的一个哈希值，比如：</a:t>
            </a:r>
            <a:r>
              <a:rPr lang="en-US" altLang="zh-CN" sz="2400" dirty="0"/>
              <a:t>bbaf6fb5060b4875b18ff9ff637ce118256d6f20 </a:t>
            </a:r>
            <a:endParaRPr lang="en-GB" altLang="zh-CN" sz="2400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优点</a:t>
            </a:r>
            <a:endParaRPr lang="zh-CN" altLang="en-GB" sz="2800" dirty="0"/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分支与合并是比较简单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对比快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存储空间</a:t>
            </a:r>
            <a:r>
              <a:rPr lang="zh-CN" altLang="en-GB" sz="2400" dirty="0" smtClean="0">
                <a:latin typeface="STHeiti Light" charset="-122"/>
                <a:ea typeface="STHeiti Light" charset="-122"/>
                <a:cs typeface="STHeiti Light" charset="-122"/>
              </a:rPr>
              <a:t>少</a:t>
            </a:r>
            <a:endParaRPr lang="zh-CN" altLang="en-US" sz="24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直接记录快照，而非差异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操作都在本地执行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保持数据完整性</a:t>
            </a:r>
          </a:p>
          <a:p>
            <a:pPr lvl="1">
              <a:lnSpc>
                <a:spcPct val="80000"/>
              </a:lnSpc>
            </a:pPr>
            <a:endParaRPr lang="zh-CN" altLang="en-US" sz="2400" dirty="0" smtClean="0"/>
          </a:p>
          <a:p>
            <a:pPr lvl="1">
              <a:lnSpc>
                <a:spcPct val="80000"/>
              </a:lnSpc>
            </a:pPr>
            <a:endParaRPr lang="zh-CN" altLang="en-GB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41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cherry-pick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 将某个分支的某次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，合并的当前分支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cherry-pick  </a:t>
            </a:r>
            <a:r>
              <a:rPr lang="en-US" altLang="zh-CN" dirty="0" err="1" smtClean="0"/>
              <a:t>commitid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4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谁在使用</a:t>
            </a:r>
            <a:r>
              <a:rPr kumimoji="1" lang="en-US" altLang="zh-CN" dirty="0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2982" y="1440873"/>
            <a:ext cx="9121630" cy="447034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Linux Kernel </a:t>
            </a:r>
            <a:endParaRPr lang="zh-CN" altLang="en-US" sz="2400" dirty="0" smtClean="0"/>
          </a:p>
          <a:p>
            <a:r>
              <a:rPr lang="en-US" altLang="zh-CN" sz="2400" dirty="0" smtClean="0"/>
              <a:t>Perl</a:t>
            </a:r>
            <a:endParaRPr lang="zh-CN" altLang="en-US" sz="2400" dirty="0"/>
          </a:p>
          <a:p>
            <a:r>
              <a:rPr lang="en-US" altLang="zh-CN" sz="2400" dirty="0" smtClean="0"/>
              <a:t>Eclipse </a:t>
            </a:r>
            <a:endParaRPr lang="zh-CN" altLang="en-US" sz="2400" dirty="0" smtClean="0"/>
          </a:p>
          <a:p>
            <a:r>
              <a:rPr lang="en-US" altLang="zh-CN" sz="2400" dirty="0" smtClean="0"/>
              <a:t>Gnome </a:t>
            </a:r>
            <a:endParaRPr lang="zh-CN" altLang="en-US" sz="2400" dirty="0" smtClean="0"/>
          </a:p>
          <a:p>
            <a:r>
              <a:rPr lang="en-US" altLang="zh-CN" sz="2400" dirty="0" smtClean="0"/>
              <a:t>KDE </a:t>
            </a:r>
            <a:endParaRPr lang="en-US" altLang="zh-CN" sz="2400" dirty="0"/>
          </a:p>
          <a:p>
            <a:r>
              <a:rPr lang="en-US" altLang="zh-CN" sz="2400" dirty="0" err="1"/>
              <a:t>Qt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Ruby on Rails </a:t>
            </a:r>
            <a:endParaRPr lang="zh-CN" altLang="en-US" sz="2400" dirty="0" smtClean="0"/>
          </a:p>
          <a:p>
            <a:r>
              <a:rPr lang="en-US" altLang="zh-CN" sz="2400" dirty="0" smtClean="0"/>
              <a:t>Android </a:t>
            </a:r>
            <a:endParaRPr lang="zh-CN" altLang="en-US" sz="2400" dirty="0" smtClean="0"/>
          </a:p>
          <a:p>
            <a:r>
              <a:rPr lang="en-US" altLang="zh-CN" sz="2400" dirty="0" smtClean="0"/>
              <a:t>PostgreSQL</a:t>
            </a:r>
            <a:endParaRPr lang="zh-CN" altLang="en-US" sz="2400" dirty="0" smtClean="0"/>
          </a:p>
          <a:p>
            <a:r>
              <a:rPr lang="en-US" altLang="zh-CN" sz="2400" dirty="0" smtClean="0"/>
              <a:t>PHP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。。。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23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做不到的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5164" y="1579418"/>
            <a:ext cx="9329448" cy="4331804"/>
          </a:xfrm>
        </p:spPr>
        <p:txBody>
          <a:bodyPr/>
          <a:lstStyle/>
          <a:p>
            <a:r>
              <a:rPr lang="zh-CN" altLang="en-US" sz="2400" dirty="0"/>
              <a:t>无锁定</a:t>
            </a:r>
            <a:r>
              <a:rPr lang="en-US" altLang="zh-CN" sz="2400" dirty="0"/>
              <a:t>/</a:t>
            </a:r>
            <a:r>
              <a:rPr lang="zh-CN" altLang="en-US" sz="2400" dirty="0"/>
              <a:t>解锁模式 </a:t>
            </a:r>
          </a:p>
          <a:p>
            <a:r>
              <a:rPr lang="zh-CN" altLang="en-US" sz="2400" dirty="0"/>
              <a:t>✓ 不能排他式</a:t>
            </a:r>
            <a:r>
              <a:rPr lang="zh-CN" altLang="en-US" sz="2400" dirty="0" smtClean="0"/>
              <a:t>修改</a:t>
            </a:r>
          </a:p>
          <a:p>
            <a:r>
              <a:rPr lang="zh-CN" altLang="en-US" sz="2400" dirty="0" smtClean="0"/>
              <a:t>不能单独克隆</a:t>
            </a:r>
            <a:r>
              <a:rPr lang="zh-CN" altLang="en-US" sz="2400" dirty="0"/>
              <a:t>子目录 </a:t>
            </a:r>
          </a:p>
          <a:p>
            <a:r>
              <a:rPr lang="zh-CN" altLang="en-US" sz="2400" dirty="0"/>
              <a:t>✓ 所以</a:t>
            </a:r>
            <a:r>
              <a:rPr lang="en-US" altLang="zh-CN" sz="2400" dirty="0"/>
              <a:t>Android</a:t>
            </a:r>
            <a:r>
              <a:rPr lang="zh-CN" altLang="en-US" sz="2400" dirty="0"/>
              <a:t>有近</a:t>
            </a:r>
            <a:r>
              <a:rPr lang="en-US" altLang="zh-CN" sz="2400" dirty="0"/>
              <a:t>200</a:t>
            </a:r>
            <a:r>
              <a:rPr lang="zh-CN" altLang="en-US" sz="2400" dirty="0"/>
              <a:t>个</a:t>
            </a:r>
            <a:r>
              <a:rPr lang="en-US" altLang="zh-CN" sz="2400" dirty="0"/>
              <a:t>Git</a:t>
            </a:r>
            <a:r>
              <a:rPr lang="zh-CN" altLang="en-US" sz="2400" dirty="0"/>
              <a:t>库 </a:t>
            </a:r>
            <a:endParaRPr lang="zh-CN" altLang="en-US" sz="2400" dirty="0" smtClean="0"/>
          </a:p>
          <a:p>
            <a:r>
              <a:rPr lang="zh-CN" altLang="en-US" sz="2400" dirty="0" smtClean="0"/>
              <a:t>整体</a:t>
            </a:r>
            <a:r>
              <a:rPr lang="zh-CN" altLang="en-US" sz="2400" dirty="0"/>
              <a:t>的读授权，</a:t>
            </a:r>
            <a:r>
              <a:rPr lang="en-US" altLang="zh-CN" sz="2400" dirty="0"/>
              <a:t>0/1 </a:t>
            </a:r>
            <a:endParaRPr lang="zh-CN" altLang="en-US" sz="2400" dirty="0"/>
          </a:p>
          <a:p>
            <a:r>
              <a:rPr lang="zh-CN" altLang="en-US" sz="2400" dirty="0"/>
              <a:t>✓ </a:t>
            </a:r>
            <a:r>
              <a:rPr lang="zh-CN" altLang="en-US" sz="2400" dirty="0" smtClean="0"/>
              <a:t>版本</a:t>
            </a:r>
            <a:r>
              <a:rPr lang="zh-CN" altLang="en-US" sz="2400" dirty="0"/>
              <a:t>库拆分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8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关键文件或目录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~/.</a:t>
            </a:r>
            <a:r>
              <a:rPr lang="en-US" altLang="zh-CN" sz="2400" dirty="0" err="1" smtClean="0"/>
              <a:t>gitconfig</a:t>
            </a:r>
            <a:r>
              <a:rPr lang="zh-CN" altLang="en-US" sz="2400" dirty="0" smtClean="0"/>
              <a:t>   本用户的</a:t>
            </a:r>
            <a:r>
              <a:rPr lang="en-US" altLang="zh-CN" sz="2400" dirty="0" smtClean="0"/>
              <a:t>Git</a:t>
            </a:r>
            <a:r>
              <a:rPr lang="zh-CN" altLang="en-US" sz="2400" dirty="0" smtClean="0"/>
              <a:t>配置</a:t>
            </a:r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git</a:t>
            </a:r>
            <a:endParaRPr lang="en-US" altLang="zh-CN" sz="2400" dirty="0"/>
          </a:p>
          <a:p>
            <a:pPr lvl="1"/>
            <a:r>
              <a:rPr lang="zh-CN" altLang="en-US" sz="2400" dirty="0"/>
              <a:t>在库的顶级目录当中</a:t>
            </a:r>
          </a:p>
          <a:p>
            <a:pPr lvl="1"/>
            <a:r>
              <a:rPr lang="zh-CN" altLang="en-US" sz="2400" dirty="0"/>
              <a:t>包含项目的所有对象、提交记录、配置</a:t>
            </a:r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gitignore</a:t>
            </a:r>
            <a:endParaRPr lang="en-US" altLang="zh-CN" sz="2400" dirty="0"/>
          </a:p>
          <a:p>
            <a:pPr lvl="1"/>
            <a:r>
              <a:rPr lang="zh-CN" altLang="en-US" sz="2400" dirty="0"/>
              <a:t>记录要忽略的文件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8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 术语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199" y="1413164"/>
            <a:ext cx="9213273" cy="5292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dirty="0" smtClean="0"/>
              <a:t>Repository </a:t>
            </a:r>
            <a:r>
              <a:rPr lang="zh-CN" altLang="en-GB" sz="2800" dirty="0" smtClean="0"/>
              <a:t>包括本地库和远程库</a:t>
            </a:r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Pull / Push / Checkout / Fetch</a:t>
            </a:r>
            <a:endParaRPr lang="zh-CN" alt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/>
              <a:t>   拉取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推送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检出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获取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  添加</a:t>
            </a:r>
            <a:endParaRPr lang="zh-CN" altLang="en-GB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Branch</a:t>
            </a:r>
            <a:r>
              <a:rPr lang="zh-CN" altLang="en-US" sz="2800" dirty="0" smtClean="0"/>
              <a:t>   分支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Merge</a:t>
            </a:r>
            <a:r>
              <a:rPr lang="zh-CN" altLang="en-US" sz="2800" dirty="0" smtClean="0"/>
              <a:t>    合并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Conflict</a:t>
            </a:r>
            <a:r>
              <a:rPr lang="zh-CN" altLang="en-US" sz="2800" dirty="0" smtClean="0"/>
              <a:t>   冲突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Commit</a:t>
            </a:r>
            <a:r>
              <a:rPr lang="zh-CN" altLang="en-US" sz="2800" dirty="0" smtClean="0"/>
              <a:t>   提交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Revert</a:t>
            </a:r>
            <a:r>
              <a:rPr lang="zh-CN" altLang="en-US" sz="2800" dirty="0" smtClean="0"/>
              <a:t>    回退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Reset</a:t>
            </a:r>
            <a:r>
              <a:rPr lang="zh-CN" altLang="en-US" sz="2800" dirty="0" smtClean="0"/>
              <a:t>    重置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Tag</a:t>
            </a:r>
            <a:r>
              <a:rPr lang="zh-CN" altLang="en-US" sz="2800" dirty="0" smtClean="0"/>
              <a:t>    标签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Working Directory</a:t>
            </a:r>
            <a:r>
              <a:rPr lang="zh-CN" altLang="en-US" sz="2800" dirty="0" smtClean="0"/>
              <a:t>  工作目录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036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4218" y="498764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常用命令汇总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43364" y="1482436"/>
            <a:ext cx="4038600" cy="227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获得仓库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init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clone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33900" y="1482434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获取信息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status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log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4533900" y="4025895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远程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remote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pull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push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fetch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7323282" y="1466268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分支标签相关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checkout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branch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merge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tag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7453456" y="4057068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状态迁移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回退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stash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reset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revert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cherry-pick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744518" y="4051875"/>
            <a:ext cx="2919556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提交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commit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84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Git</a:t>
            </a:r>
            <a:r>
              <a:rPr kumimoji="1" lang="zh-CN" altLang="en-US" dirty="0" smtClean="0"/>
              <a:t>仓库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55272" y="164869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告诉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你是谁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config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–global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user.name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“</a:t>
            </a:r>
            <a:r>
              <a:rPr lang="en-US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myname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config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–global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user.email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“</a:t>
            </a:r>
            <a:r>
              <a:rPr lang="en-US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myname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@</a:t>
            </a:r>
            <a:r>
              <a:rPr lang="en-US" altLang="zh-CN" sz="2000" b="1" dirty="0" smtClean="0">
                <a:latin typeface="STHeiti" charset="-122"/>
                <a:ea typeface="STHeiti" charset="-122"/>
                <a:cs typeface="STHeiti" charset="-122"/>
              </a:rPr>
              <a:t>acorn-net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.com”</a:t>
            </a: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创建一个库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init</a:t>
            </a:r>
            <a:endParaRPr lang="en-GB" altLang="zh-CN" sz="20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克隆一个库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clone git://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git.kernel.org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scm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/git/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git.git</a:t>
            </a:r>
            <a:endParaRPr lang="en-GB" altLang="zh-CN" sz="20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400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297</TotalTime>
  <Words>1316</Words>
  <Application>Microsoft Office PowerPoint</Application>
  <PresentationFormat>宽屏</PresentationFormat>
  <Paragraphs>270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Mangal</vt:lpstr>
      <vt:lpstr>STHeiti</vt:lpstr>
      <vt:lpstr>STHeiti Light</vt:lpstr>
      <vt:lpstr>幼圆</vt:lpstr>
      <vt:lpstr>Arial</vt:lpstr>
      <vt:lpstr>Century Gothic</vt:lpstr>
      <vt:lpstr>Wingdings 3</vt:lpstr>
      <vt:lpstr>丝状</vt:lpstr>
      <vt:lpstr>Git 使用培训  </vt:lpstr>
      <vt:lpstr>目录</vt:lpstr>
      <vt:lpstr>Git介绍</vt:lpstr>
      <vt:lpstr>谁在使用Git</vt:lpstr>
      <vt:lpstr>Git 做不到的</vt:lpstr>
      <vt:lpstr>Git 关键文件或目录</vt:lpstr>
      <vt:lpstr>Git 术语</vt:lpstr>
      <vt:lpstr>PowerPoint 演示文稿</vt:lpstr>
      <vt:lpstr>第一个Git仓库</vt:lpstr>
      <vt:lpstr>Git 版本库路径的格式</vt:lpstr>
      <vt:lpstr>git add</vt:lpstr>
      <vt:lpstr>git commit</vt:lpstr>
      <vt:lpstr>git status</vt:lpstr>
      <vt:lpstr>git diff</vt:lpstr>
      <vt:lpstr>git log</vt:lpstr>
      <vt:lpstr>git remote</vt:lpstr>
      <vt:lpstr>git pull</vt:lpstr>
      <vt:lpstr>git push</vt:lpstr>
      <vt:lpstr>git fetch</vt:lpstr>
      <vt:lpstr>git 工作流- SVN式工作 </vt:lpstr>
      <vt:lpstr>git 工作流  分支方式</vt:lpstr>
      <vt:lpstr>git checkout</vt:lpstr>
      <vt:lpstr>git branch</vt:lpstr>
      <vt:lpstr>git merge</vt:lpstr>
      <vt:lpstr>git  tag</vt:lpstr>
      <vt:lpstr>Git 状态迁移和回退</vt:lpstr>
      <vt:lpstr>git stash</vt:lpstr>
      <vt:lpstr>git reset </vt:lpstr>
      <vt:lpstr>git revert</vt:lpstr>
      <vt:lpstr>git cherry-pick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使用培训  </dc:title>
  <dc:creator>zm n</dc:creator>
  <cp:lastModifiedBy>宁志明</cp:lastModifiedBy>
  <cp:revision>94</cp:revision>
  <dcterms:created xsi:type="dcterms:W3CDTF">2016-11-14T14:35:53Z</dcterms:created>
  <dcterms:modified xsi:type="dcterms:W3CDTF">2016-11-17T08:59:39Z</dcterms:modified>
</cp:coreProperties>
</file>