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使用培训		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1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版本库路径的格式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14" y="1444024"/>
            <a:ext cx="10058400" cy="504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2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2432" y="1482811"/>
            <a:ext cx="9342180" cy="442841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作用： 将当前操作过（添加，删除，修改，重命名</a:t>
            </a:r>
            <a:r>
              <a:rPr kumimoji="1" lang="mr-IN" altLang="zh-CN" dirty="0" smtClean="0"/>
              <a:t>…</a:t>
            </a:r>
            <a:r>
              <a:rPr kumimoji="1" lang="zh-CN" altLang="en-US" dirty="0" smtClean="0"/>
              <a:t>）的文件，添加到 暂存区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i="1" dirty="0" err="1" smtClean="0"/>
              <a:t>some_file</a:t>
            </a:r>
            <a:endParaRPr kumimoji="1" lang="zh-CN" altLang="en-US" i="1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some_path</a:t>
            </a:r>
            <a:endParaRPr kumimoji="1" lang="zh-CN" altLang="en-US" i="1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添加</a:t>
            </a:r>
            <a:r>
              <a:rPr kumimoji="1" lang="en-US" altLang="zh-CN" dirty="0" err="1" smtClean="0"/>
              <a:t>some_path</a:t>
            </a:r>
            <a:r>
              <a:rPr kumimoji="1" lang="zh-CN" altLang="en-US" dirty="0" smtClean="0"/>
              <a:t>路径下所有文件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i="1" dirty="0" err="1" smtClean="0"/>
              <a:t>some_path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-u</a:t>
            </a:r>
            <a:r>
              <a:rPr kumimoji="1" lang="zh-CN" altLang="en-US" dirty="0" smtClean="0"/>
              <a:t>   </a:t>
            </a:r>
          </a:p>
          <a:p>
            <a:pPr marL="0" indent="0">
              <a:buNone/>
            </a:pPr>
            <a:r>
              <a:rPr kumimoji="1" lang="zh-CN" altLang="en-US" dirty="0"/>
              <a:t>	</a:t>
            </a:r>
            <a:r>
              <a:rPr kumimoji="1" lang="zh-CN" altLang="en-US" dirty="0" smtClean="0"/>
              <a:t>添加</a:t>
            </a:r>
            <a:r>
              <a:rPr kumimoji="1" lang="en-US" altLang="zh-CN" dirty="0" err="1" smtClean="0"/>
              <a:t>some_path</a:t>
            </a:r>
            <a:r>
              <a:rPr kumimoji="1" lang="zh-CN" altLang="en-US" dirty="0" smtClean="0"/>
              <a:t> 路径下所有的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已经在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仓库中跟踪的</a:t>
            </a:r>
            <a:r>
              <a:rPr kumimoji="1" lang="zh-CN" altLang="en-US" dirty="0" smtClean="0"/>
              <a:t>文件修改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ignore_file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-f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强制添加被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gitignore</a:t>
            </a:r>
            <a:r>
              <a:rPr kumimoji="1" lang="zh-CN" altLang="en-US" dirty="0" smtClean="0"/>
              <a:t> 忽略的文件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p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交互问答时添加文件，显示修改的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差异，询问是否添加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608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776"/>
          </a:xfrm>
        </p:spPr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33384"/>
            <a:ext cx="8915400" cy="4477838"/>
          </a:xfrm>
        </p:spPr>
        <p:txBody>
          <a:bodyPr/>
          <a:lstStyle/>
          <a:p>
            <a:r>
              <a:rPr kumimoji="1" lang="zh-CN" altLang="en-US" dirty="0" smtClean="0"/>
              <a:t>作用：将暂存区中的文件，提交到本地的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提交修改，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zh-CN" altLang="en-US" dirty="0" smtClean="0"/>
              <a:t>为提交的注释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-a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“commit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msg</a:t>
            </a:r>
            <a:r>
              <a:rPr kumimoji="1" lang="en-US" altLang="zh-CN" dirty="0" smtClean="0"/>
              <a:t>”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amend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zh-CN" altLang="en-US" dirty="0"/>
              <a:t> </a:t>
            </a:r>
            <a:r>
              <a:rPr kumimoji="1" lang="zh-CN" altLang="en-US" dirty="0" smtClean="0"/>
              <a:t>    复用上一次的提交注释，将暂存区中的文件，增加到上一次提交中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406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 查看当前状态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err="1" smtClean="0"/>
              <a:t>uno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path_to_look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--ignored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50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作用：显示文件修改差异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 </a:t>
            </a:r>
            <a:r>
              <a:rPr kumimoji="1" lang="en-US" altLang="zh-CN" dirty="0" err="1" smtClean="0"/>
              <a:t>some_path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cached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stat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commit-id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commit2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12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作用：查看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仓库修改记录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 smtClean="0"/>
          </a:p>
          <a:p>
            <a:r>
              <a:rPr kumimoji="1" lang="zh-CN" altLang="en-US" dirty="0" smtClean="0"/>
              <a:t>参数太多</a:t>
            </a:r>
            <a:r>
              <a:rPr kumimoji="1" lang="en-US" altLang="zh-CN" dirty="0" smtClean="0"/>
              <a:t>(500</a:t>
            </a:r>
            <a:r>
              <a:rPr kumimoji="1" lang="zh-CN" altLang="en-US" dirty="0" smtClean="0"/>
              <a:t>多个参数），不建议使用，用 </a:t>
            </a:r>
            <a:r>
              <a:rPr kumimoji="1" lang="en-US" altLang="zh-CN" dirty="0" err="1" smtClean="0"/>
              <a:t>tig</a:t>
            </a:r>
            <a:r>
              <a:rPr kumimoji="1" lang="zh-CN" altLang="en-US" dirty="0" smtClean="0"/>
              <a:t>查看修改记录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20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作用：远程仓库控制操作命令</a:t>
            </a:r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v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url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rm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name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oldname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newname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set-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newurl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oldurl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06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pull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作用：将远程仓库的修改拉取下来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48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push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作用：将本地仓库的修改推送到远程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24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高级命令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stash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branch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reset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revert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cherry-pick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latin typeface="STHeiti" charset="-122"/>
                <a:ea typeface="STHeiti" charset="-122"/>
                <a:cs typeface="STHeiti" charset="-122"/>
              </a:rPr>
              <a:t>目录</a:t>
            </a:r>
            <a:endParaRPr kumimoji="1" lang="zh-CN" altLang="en-US" b="1" dirty="0">
              <a:latin typeface="STHeiti" charset="-122"/>
              <a:ea typeface="STHeiti" charset="-122"/>
              <a:cs typeface="STHeit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2521" y="19050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介绍</a:t>
            </a:r>
          </a:p>
          <a:p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基本操作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远程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分支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标签</a:t>
            </a:r>
          </a:p>
          <a:p>
            <a:r>
              <a:rPr kumimoji="1" lang="en-US" altLang="zh-CN" sz="2800" b="1" dirty="0" err="1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kumimoji="1" lang="zh-CN" altLang="en-US" sz="2800" b="1" dirty="0" smtClean="0">
                <a:latin typeface="STHeiti" charset="-122"/>
                <a:ea typeface="STHeiti" charset="-122"/>
                <a:cs typeface="STHeiti" charset="-122"/>
              </a:rPr>
              <a:t> 其他常用命令</a:t>
            </a:r>
          </a:p>
          <a:p>
            <a:endParaRPr kumimoji="1" lang="zh-CN" altLang="en-US" sz="28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endParaRPr kumimoji="1" lang="zh-CN" altLang="en-US" sz="2800" b="1" dirty="0">
              <a:latin typeface="STHeiti" charset="-122"/>
              <a:ea typeface="STHeiti" charset="-122"/>
              <a:cs typeface="ST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253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3164" y="1620982"/>
            <a:ext cx="10091448" cy="49599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GB" altLang="zh-CN" sz="2800" dirty="0"/>
              <a:t>Git</a:t>
            </a:r>
            <a:r>
              <a:rPr lang="zh-CN" altLang="en-GB" sz="2800" dirty="0"/>
              <a:t>是一个开源的分布式版本控制系统。与</a:t>
            </a:r>
            <a:r>
              <a:rPr lang="en-GB" altLang="zh-CN" sz="2800" dirty="0"/>
              <a:t>SVN</a:t>
            </a:r>
            <a:r>
              <a:rPr lang="zh-CN" altLang="en-GB" sz="2800" dirty="0"/>
              <a:t>、</a:t>
            </a:r>
            <a:r>
              <a:rPr lang="en-GB" altLang="zh-CN" sz="2800" dirty="0"/>
              <a:t>CVS</a:t>
            </a:r>
            <a:r>
              <a:rPr lang="zh-CN" altLang="en-GB" sz="2800" dirty="0"/>
              <a:t>相比</a:t>
            </a:r>
          </a:p>
          <a:p>
            <a:pPr>
              <a:lnSpc>
                <a:spcPct val="80000"/>
              </a:lnSpc>
            </a:pPr>
            <a:r>
              <a:rPr lang="zh-CN" altLang="en-GB" sz="2800" dirty="0"/>
              <a:t>分布式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/>
              <a:t>不需要中心仓库</a:t>
            </a:r>
          </a:p>
          <a:p>
            <a:pPr>
              <a:lnSpc>
                <a:spcPct val="160000"/>
              </a:lnSpc>
            </a:pPr>
            <a:r>
              <a:rPr lang="en-US" altLang="zh-CN" sz="2400" dirty="0" err="1"/>
              <a:t>Git</a:t>
            </a:r>
            <a:r>
              <a:rPr lang="zh-CN" altLang="en-US" sz="2400" dirty="0"/>
              <a:t>的版本号都是生成的一个哈希值，比如：</a:t>
            </a:r>
            <a:r>
              <a:rPr lang="en-US" altLang="zh-CN" sz="2400" dirty="0"/>
              <a:t>bbaf6fb5060b4875b18ff9ff637ce118256d6f20 </a:t>
            </a:r>
            <a:endParaRPr lang="en-GB" altLang="zh-CN" sz="2400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优点</a:t>
            </a:r>
            <a:endParaRPr lang="zh-CN" altLang="en-GB" sz="2800" dirty="0"/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分支与合并是比较简单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对比快</a:t>
            </a:r>
          </a:p>
          <a:p>
            <a:pPr lvl="1">
              <a:lnSpc>
                <a:spcPct val="80000"/>
              </a:lnSpc>
            </a:pPr>
            <a:r>
              <a:rPr lang="zh-CN" altLang="en-GB" sz="2400" dirty="0">
                <a:latin typeface="STHeiti Light" charset="-122"/>
                <a:ea typeface="STHeiti Light" charset="-122"/>
                <a:cs typeface="STHeiti Light" charset="-122"/>
              </a:rPr>
              <a:t>存储空间</a:t>
            </a:r>
            <a:r>
              <a:rPr lang="zh-CN" altLang="en-GB" sz="2400" dirty="0" smtClean="0">
                <a:latin typeface="STHeiti Light" charset="-122"/>
                <a:ea typeface="STHeiti Light" charset="-122"/>
                <a:cs typeface="STHeiti Light" charset="-122"/>
              </a:rPr>
              <a:t>少</a:t>
            </a:r>
            <a:endParaRPr lang="zh-CN" altLang="en-US" sz="2400" dirty="0" smtClean="0">
              <a:latin typeface="STHeiti Light" charset="-122"/>
              <a:ea typeface="STHeiti Light" charset="-122"/>
              <a:cs typeface="STHeiti Light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直接记录快照，而非差异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操作都在本地执行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 smtClean="0">
                <a:latin typeface="STHeiti Light" charset="-122"/>
                <a:ea typeface="STHeiti Light" charset="-122"/>
                <a:cs typeface="STHeiti Light" charset="-122"/>
              </a:rPr>
              <a:t>保持数据完整性</a:t>
            </a:r>
          </a:p>
          <a:p>
            <a:pPr lvl="1">
              <a:lnSpc>
                <a:spcPct val="80000"/>
              </a:lnSpc>
            </a:pPr>
            <a:endParaRPr lang="zh-CN" altLang="en-US" sz="2400" dirty="0" smtClean="0"/>
          </a:p>
          <a:p>
            <a:pPr lvl="1">
              <a:lnSpc>
                <a:spcPct val="80000"/>
              </a:lnSpc>
            </a:pPr>
            <a:endParaRPr lang="zh-CN" altLang="en-GB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4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谁在使用</a:t>
            </a:r>
            <a:r>
              <a:rPr kumimoji="1" lang="en-US" altLang="zh-CN" dirty="0" err="1" smtClean="0"/>
              <a:t>Git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2982" y="1440873"/>
            <a:ext cx="9121630" cy="447034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Linux Kernel </a:t>
            </a:r>
            <a:endParaRPr lang="zh-CN" altLang="en-US" sz="2400" dirty="0" smtClean="0"/>
          </a:p>
          <a:p>
            <a:r>
              <a:rPr lang="en-US" altLang="zh-CN" sz="2400" dirty="0" smtClean="0"/>
              <a:t>Perl</a:t>
            </a:r>
            <a:endParaRPr lang="zh-CN" altLang="en-US" sz="2400" dirty="0"/>
          </a:p>
          <a:p>
            <a:r>
              <a:rPr lang="en-US" altLang="zh-CN" sz="2400" dirty="0" smtClean="0"/>
              <a:t>Eclipse </a:t>
            </a:r>
            <a:endParaRPr lang="zh-CN" altLang="en-US" sz="2400" dirty="0" smtClean="0"/>
          </a:p>
          <a:p>
            <a:r>
              <a:rPr lang="en-US" altLang="zh-CN" sz="2400" dirty="0" smtClean="0"/>
              <a:t>Gnome </a:t>
            </a:r>
            <a:endParaRPr lang="zh-CN" altLang="en-US" sz="2400" dirty="0" smtClean="0"/>
          </a:p>
          <a:p>
            <a:r>
              <a:rPr lang="en-US" altLang="zh-CN" sz="2400" dirty="0" smtClean="0"/>
              <a:t>KDE </a:t>
            </a:r>
            <a:endParaRPr lang="en-US" altLang="zh-CN" sz="2400" dirty="0"/>
          </a:p>
          <a:p>
            <a:r>
              <a:rPr lang="en-US" altLang="zh-CN" sz="2400" dirty="0" err="1"/>
              <a:t>Qt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Ruby on Rails </a:t>
            </a:r>
            <a:endParaRPr lang="zh-CN" altLang="en-US" sz="2400" dirty="0" smtClean="0"/>
          </a:p>
          <a:p>
            <a:r>
              <a:rPr lang="en-US" altLang="zh-CN" sz="2400" dirty="0" smtClean="0"/>
              <a:t>Android </a:t>
            </a:r>
            <a:endParaRPr lang="zh-CN" altLang="en-US" sz="2400" dirty="0" smtClean="0"/>
          </a:p>
          <a:p>
            <a:r>
              <a:rPr lang="en-US" altLang="zh-CN" sz="2400" dirty="0" smtClean="0"/>
              <a:t>PostgreSQL</a:t>
            </a:r>
            <a:endParaRPr lang="zh-CN" altLang="en-US" sz="2400" dirty="0" smtClean="0"/>
          </a:p>
          <a:p>
            <a:r>
              <a:rPr lang="en-US" altLang="zh-CN" sz="2400" dirty="0" smtClean="0"/>
              <a:t>PHP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zh-CN" altLang="en-US" sz="2400" dirty="0" smtClean="0"/>
              <a:t>。。。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238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做不到的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5164" y="1579418"/>
            <a:ext cx="9329448" cy="4331804"/>
          </a:xfrm>
        </p:spPr>
        <p:txBody>
          <a:bodyPr/>
          <a:lstStyle/>
          <a:p>
            <a:r>
              <a:rPr lang="zh-CN" altLang="en-US" sz="2400" dirty="0"/>
              <a:t>无锁定</a:t>
            </a:r>
            <a:r>
              <a:rPr lang="en-US" altLang="zh-CN" sz="2400" dirty="0"/>
              <a:t>/</a:t>
            </a:r>
            <a:r>
              <a:rPr lang="zh-CN" altLang="en-US" sz="2400" dirty="0"/>
              <a:t>解锁模式 </a:t>
            </a:r>
          </a:p>
          <a:p>
            <a:r>
              <a:rPr lang="zh-CN" altLang="en-US" sz="2400" dirty="0"/>
              <a:t>✓ 不能排他式</a:t>
            </a:r>
            <a:r>
              <a:rPr lang="zh-CN" altLang="en-US" sz="2400" dirty="0" smtClean="0"/>
              <a:t>修改</a:t>
            </a:r>
          </a:p>
          <a:p>
            <a:r>
              <a:rPr lang="zh-CN" altLang="en-US" sz="2400" dirty="0" smtClean="0"/>
              <a:t>不</a:t>
            </a:r>
            <a:r>
              <a:rPr lang="zh-CN" altLang="en-US" sz="2400" dirty="0"/>
              <a:t>能克隆子目录 </a:t>
            </a:r>
          </a:p>
          <a:p>
            <a:r>
              <a:rPr lang="zh-CN" altLang="en-US" sz="2400" dirty="0"/>
              <a:t>✓ 所以</a:t>
            </a:r>
            <a:r>
              <a:rPr lang="en-US" altLang="zh-CN" sz="2400" dirty="0"/>
              <a:t>Android</a:t>
            </a:r>
            <a:r>
              <a:rPr lang="zh-CN" altLang="en-US" sz="2400" dirty="0"/>
              <a:t>有近</a:t>
            </a:r>
            <a:r>
              <a:rPr lang="en-US" altLang="zh-CN" sz="2400" dirty="0"/>
              <a:t>200</a:t>
            </a:r>
            <a:r>
              <a:rPr lang="zh-CN" altLang="en-US" sz="2400" dirty="0"/>
              <a:t>个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库 </a:t>
            </a:r>
            <a:endParaRPr lang="zh-CN" altLang="en-US" sz="2400" dirty="0" smtClean="0"/>
          </a:p>
          <a:p>
            <a:r>
              <a:rPr lang="zh-CN" altLang="en-US" sz="2400" dirty="0" smtClean="0"/>
              <a:t>整体</a:t>
            </a:r>
            <a:r>
              <a:rPr lang="zh-CN" altLang="en-US" sz="2400" dirty="0"/>
              <a:t>的读授权，</a:t>
            </a:r>
            <a:r>
              <a:rPr lang="en-US" altLang="zh-CN" sz="2400" dirty="0"/>
              <a:t>0/1 </a:t>
            </a:r>
            <a:endParaRPr lang="zh-CN" altLang="en-US" sz="2400" dirty="0"/>
          </a:p>
          <a:p>
            <a:r>
              <a:rPr lang="zh-CN" altLang="en-US" sz="2400" dirty="0"/>
              <a:t>✓ </a:t>
            </a:r>
            <a:r>
              <a:rPr lang="zh-CN" altLang="en-US" sz="2400" dirty="0" smtClean="0"/>
              <a:t>版本</a:t>
            </a:r>
            <a:r>
              <a:rPr lang="zh-CN" altLang="en-US" sz="2400" dirty="0"/>
              <a:t>库拆分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8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关键文件或目录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~/.</a:t>
            </a:r>
            <a:r>
              <a:rPr lang="en-US" altLang="zh-CN" sz="2400" dirty="0" err="1" smtClean="0"/>
              <a:t>gitconfig</a:t>
            </a:r>
            <a:r>
              <a:rPr lang="zh-CN" altLang="en-US" sz="2400" dirty="0" smtClean="0"/>
              <a:t>   本用户的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配置</a:t>
            </a:r>
            <a:endParaRPr lang="en-US" altLang="zh-CN" sz="2400" dirty="0"/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git</a:t>
            </a:r>
            <a:endParaRPr lang="en-US" altLang="zh-CN" sz="2400" dirty="0"/>
          </a:p>
          <a:p>
            <a:pPr lvl="1"/>
            <a:r>
              <a:rPr lang="zh-CN" altLang="en-US" sz="2400" dirty="0"/>
              <a:t>在库的顶级目录当中</a:t>
            </a:r>
          </a:p>
          <a:p>
            <a:pPr lvl="1"/>
            <a:r>
              <a:rPr lang="zh-CN" altLang="en-US" sz="2400" dirty="0"/>
              <a:t>包含项目的所有对象、提交记录、配置</a:t>
            </a:r>
          </a:p>
          <a:p>
            <a:r>
              <a:rPr lang="en-US" altLang="zh-CN" sz="2400" dirty="0"/>
              <a:t>.</a:t>
            </a:r>
            <a:r>
              <a:rPr lang="en-US" altLang="zh-CN" sz="2400" dirty="0" err="1"/>
              <a:t>gitignore</a:t>
            </a:r>
            <a:endParaRPr lang="en-US" altLang="zh-CN" sz="2400" dirty="0"/>
          </a:p>
          <a:p>
            <a:pPr lvl="1"/>
            <a:r>
              <a:rPr lang="zh-CN" altLang="en-US" sz="2400" dirty="0"/>
              <a:t>记录要忽略的文件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8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 术语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199" y="1413164"/>
            <a:ext cx="9213273" cy="5292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dirty="0" smtClean="0"/>
              <a:t>Repository </a:t>
            </a:r>
            <a:r>
              <a:rPr lang="zh-CN" altLang="en-GB" sz="2800" dirty="0" smtClean="0"/>
              <a:t>包括本地库和远程库</a:t>
            </a:r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Pull / Push / Checkout / Fetch</a:t>
            </a:r>
            <a:endParaRPr lang="zh-CN" altLang="en-US" sz="28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 smtClean="0"/>
              <a:t>   拉取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推送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检出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获取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 </a:t>
            </a:r>
            <a:r>
              <a:rPr lang="en-US" altLang="zh-CN" sz="2800" dirty="0" smtClean="0"/>
              <a:t>Add</a:t>
            </a:r>
            <a:r>
              <a:rPr lang="zh-CN" altLang="en-US" sz="2800" dirty="0" smtClean="0"/>
              <a:t>  添加</a:t>
            </a:r>
            <a:endParaRPr lang="zh-CN" altLang="en-GB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Branch</a:t>
            </a:r>
            <a:r>
              <a:rPr lang="zh-CN" altLang="en-US" sz="2800" dirty="0" smtClean="0"/>
              <a:t>   分支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Merge</a:t>
            </a:r>
            <a:r>
              <a:rPr lang="zh-CN" altLang="en-US" sz="2800" dirty="0" smtClean="0"/>
              <a:t>    合并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Conflict</a:t>
            </a:r>
            <a:r>
              <a:rPr lang="zh-CN" altLang="en-US" sz="2800" dirty="0" smtClean="0"/>
              <a:t>   冲突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Commit</a:t>
            </a:r>
            <a:r>
              <a:rPr lang="zh-CN" altLang="en-US" sz="2800" dirty="0" smtClean="0"/>
              <a:t>   提交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GB" altLang="zh-CN" sz="2800" dirty="0" smtClean="0"/>
              <a:t>Revert</a:t>
            </a:r>
            <a:r>
              <a:rPr lang="zh-CN" altLang="en-US" sz="2800" dirty="0" smtClean="0"/>
              <a:t>    回退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Reset</a:t>
            </a:r>
            <a:r>
              <a:rPr lang="zh-CN" altLang="en-US" sz="2800" dirty="0" smtClean="0"/>
              <a:t>    重置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Tag</a:t>
            </a:r>
            <a:r>
              <a:rPr lang="zh-CN" altLang="en-US" sz="2800" dirty="0" smtClean="0"/>
              <a:t>    标签</a:t>
            </a:r>
            <a:endParaRPr lang="en-GB" altLang="zh-CN" sz="2800" dirty="0" smtClean="0"/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Working Directory</a:t>
            </a:r>
            <a:r>
              <a:rPr lang="zh-CN" altLang="en-US" sz="2800" dirty="0" smtClean="0"/>
              <a:t>  工作目录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036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4218" y="498764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Git</a:t>
            </a:r>
            <a:r>
              <a:rPr lang="zh-CN" altLang="en-US" smtClean="0"/>
              <a:t>一此常用命令</a:t>
            </a:r>
            <a:endParaRPr lang="zh-CN" altLang="en-U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754044" y="1482436"/>
            <a:ext cx="4038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获得仓库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init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clone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提交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add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commit</a:t>
            </a:r>
            <a:endParaRPr lang="en-US" altLang="zh-CN" sz="2400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5933931" y="1482437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获取信息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status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diff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log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>
          <a:xfrm>
            <a:off x="5792644" y="3761508"/>
            <a:ext cx="4038600" cy="2590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/>
              <a:t>远程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remote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pull</a:t>
            </a:r>
          </a:p>
          <a:p>
            <a:pPr lvl="1"/>
            <a:r>
              <a:rPr lang="en-US" altLang="zh-CN" sz="2400" dirty="0" err="1" smtClean="0"/>
              <a:t>git</a:t>
            </a:r>
            <a:r>
              <a:rPr lang="en-US" altLang="zh-CN" sz="2400" dirty="0" smtClean="0"/>
              <a:t> push</a:t>
            </a:r>
            <a:endParaRPr lang="zh-CN" altLang="en-US" sz="2400" dirty="0" smtClean="0"/>
          </a:p>
          <a:p>
            <a:pPr lvl="1"/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fetch</a:t>
            </a:r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zh-CN" altLang="en-US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84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err="1" smtClean="0"/>
              <a:t>Git</a:t>
            </a:r>
            <a:r>
              <a:rPr kumimoji="1" lang="zh-CN" altLang="en-US" dirty="0" smtClean="0"/>
              <a:t>仓库</a:t>
            </a:r>
            <a:endParaRPr kumimoji="1"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55272" y="1648691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告诉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</a:t>
            </a: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你是谁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config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–global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user.name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“</a:t>
            </a:r>
            <a:r>
              <a:rPr lang="en-US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myname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config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–global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user.email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 “</a:t>
            </a:r>
            <a:r>
              <a:rPr lang="en-US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myname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@</a:t>
            </a:r>
            <a:r>
              <a:rPr lang="en-US" altLang="zh-CN" sz="2000" b="1" dirty="0" smtClean="0">
                <a:latin typeface="STHeiti" charset="-122"/>
                <a:ea typeface="STHeiti" charset="-122"/>
                <a:cs typeface="STHeiti" charset="-122"/>
              </a:rPr>
              <a:t>acorn-net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.com”</a:t>
            </a: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创建一个库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init</a:t>
            </a:r>
            <a:endParaRPr lang="en-GB" altLang="zh-CN" sz="20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pPr>
              <a:lnSpc>
                <a:spcPct val="90000"/>
              </a:lnSpc>
            </a:pPr>
            <a:r>
              <a:rPr lang="zh-CN" altLang="en-GB" sz="2000" b="1" dirty="0" smtClean="0">
                <a:latin typeface="STHeiti" charset="-122"/>
                <a:ea typeface="STHeiti" charset="-122"/>
                <a:cs typeface="STHeiti" charset="-122"/>
              </a:rPr>
              <a:t>克隆一个库</a:t>
            </a:r>
          </a:p>
          <a:p>
            <a:pPr lvl="1">
              <a:lnSpc>
                <a:spcPct val="90000"/>
              </a:lnSpc>
            </a:pP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git clone git://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git.kernel.org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scm</a:t>
            </a:r>
            <a:r>
              <a:rPr lang="en-GB" altLang="zh-CN" sz="2000" b="1" dirty="0" smtClean="0">
                <a:latin typeface="STHeiti" charset="-122"/>
                <a:ea typeface="STHeiti" charset="-122"/>
                <a:cs typeface="STHeiti" charset="-122"/>
              </a:rPr>
              <a:t>/git/</a:t>
            </a:r>
            <a:r>
              <a:rPr lang="en-GB" altLang="zh-CN" sz="2000" b="1" dirty="0" err="1" smtClean="0">
                <a:latin typeface="STHeiti" charset="-122"/>
                <a:ea typeface="STHeiti" charset="-122"/>
                <a:cs typeface="STHeiti" charset="-122"/>
              </a:rPr>
              <a:t>git.git</a:t>
            </a:r>
            <a:endParaRPr lang="en-GB" altLang="zh-CN" sz="2000" b="1" dirty="0" smtClean="0">
              <a:latin typeface="STHeiti" charset="-122"/>
              <a:ea typeface="STHeiti" charset="-122"/>
              <a:cs typeface="STHeiti" charset="-122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5400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145</TotalTime>
  <Words>559</Words>
  <Application>Microsoft Macintosh PowerPoint</Application>
  <PresentationFormat>宽屏</PresentationFormat>
  <Paragraphs>146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Century Gothic</vt:lpstr>
      <vt:lpstr>Mangal</vt:lpstr>
      <vt:lpstr>STHeiti</vt:lpstr>
      <vt:lpstr>STHeiti Light</vt:lpstr>
      <vt:lpstr>Wingdings 3</vt:lpstr>
      <vt:lpstr>幼圆</vt:lpstr>
      <vt:lpstr>Arial</vt:lpstr>
      <vt:lpstr>丝状</vt:lpstr>
      <vt:lpstr>Git 使用培训  </vt:lpstr>
      <vt:lpstr>目录</vt:lpstr>
      <vt:lpstr>Git介绍</vt:lpstr>
      <vt:lpstr>谁在使用Git</vt:lpstr>
      <vt:lpstr>Git 做不到的</vt:lpstr>
      <vt:lpstr>Git 关键文件或目录</vt:lpstr>
      <vt:lpstr>Git 术语</vt:lpstr>
      <vt:lpstr>PowerPoint 演示文稿</vt:lpstr>
      <vt:lpstr>第一个Git仓库</vt:lpstr>
      <vt:lpstr>Git 版本库路径的格式</vt:lpstr>
      <vt:lpstr>Git add</vt:lpstr>
      <vt:lpstr>Git commit</vt:lpstr>
      <vt:lpstr>git status</vt:lpstr>
      <vt:lpstr>git diff</vt:lpstr>
      <vt:lpstr>git log</vt:lpstr>
      <vt:lpstr>git remote</vt:lpstr>
      <vt:lpstr>git pull</vt:lpstr>
      <vt:lpstr>git push</vt:lpstr>
      <vt:lpstr>Git 高级命令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使用培训  </dc:title>
  <dc:creator>zm n</dc:creator>
  <cp:lastModifiedBy>zm n</cp:lastModifiedBy>
  <cp:revision>41</cp:revision>
  <dcterms:created xsi:type="dcterms:W3CDTF">2016-11-14T14:35:53Z</dcterms:created>
  <dcterms:modified xsi:type="dcterms:W3CDTF">2016-11-15T15:28:33Z</dcterms:modified>
</cp:coreProperties>
</file>