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66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2"/>
    </p:embeddedFont>
    <p:embeddedFont>
      <p:font typeface="나눔스퀘어 Light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11455-D693-4356-9BE6-9A529C573B14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A7AE646-7770-4450-82C9-6663E719B88D}">
      <dgm:prSet phldrT="[텍스트]"/>
      <dgm:spPr/>
      <dgm:t>
        <a:bodyPr/>
        <a:lstStyle/>
        <a:p>
          <a:pPr latinLnBrk="1"/>
          <a:r>
            <a:rPr lang="ko-KR" altLang="en-US" b="0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문제 인식</a:t>
          </a:r>
        </a:p>
      </dgm:t>
    </dgm:pt>
    <dgm:pt modelId="{4FDC60FD-C115-4994-BF86-F4BFC9176CC3}" type="parTrans" cxnId="{34B7FA1A-5F6D-4FFF-9188-B7E731F03696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B38BABC-E975-47E4-8C21-0450BF01DB72}" type="sibTrans" cxnId="{34B7FA1A-5F6D-4FFF-9188-B7E731F03696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B9C0CE5-90D4-4C09-A046-6FB7D98766DD}">
      <dgm:prSet phldrT="[텍스트]"/>
      <dgm:spPr/>
      <dgm:t>
        <a:bodyPr/>
        <a:lstStyle/>
        <a:p>
          <a:pPr latinLnBrk="1"/>
          <a:r>
            <a:rPr lang="ko-KR" altLang="en-US" b="0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데이터 준비</a:t>
          </a:r>
        </a:p>
      </dgm:t>
    </dgm:pt>
    <dgm:pt modelId="{87E0949C-AE9B-4CF3-974C-24414182174E}" type="parTrans" cxnId="{66549566-772B-4BA1-B703-E5869B6C12C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4F0B6EF-79C1-4F85-AA5A-757B34A7585F}" type="sibTrans" cxnId="{66549566-772B-4BA1-B703-E5869B6C12C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AEA8450-0D7D-44CF-8203-FFB4D76A43CA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수집 </a:t>
          </a:r>
        </a:p>
      </dgm:t>
    </dgm:pt>
    <dgm:pt modelId="{BF20639B-D92C-4BFD-9873-3DE26ED62C1D}" type="parTrans" cxnId="{BF888894-4F91-4704-9F1A-AB6EA8A7D62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6B44C64-49F2-4647-941F-481914F0BADA}" type="sibTrans" cxnId="{BF888894-4F91-4704-9F1A-AB6EA8A7D62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493F1F7-9CC0-4CC1-8C1A-9E83C566CC1D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Light" panose="020B0600000101010101" pitchFamily="50" charset="-127"/>
              <a:ea typeface="나눔스퀘어 Light" panose="020B0600000101010101" pitchFamily="50" charset="-127"/>
            </a:rPr>
            <a:t>크롤링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2FFC7035-32FD-4ECF-B665-6917562AD22E}" type="parTrans" cxnId="{DA9BBFC5-C326-4E80-BC60-79B1D59F9609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4270DA8-7902-4105-9D12-AE2A24C4F402}" type="sibTrans" cxnId="{DA9BBFC5-C326-4E80-BC60-79B1D59F9609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971DBB3-B2A8-4202-A765-ADAFDF77681C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가공</a:t>
          </a:r>
        </a:p>
      </dgm:t>
    </dgm:pt>
    <dgm:pt modelId="{0D4F999B-E068-4E81-A2F6-1FF5F46AD784}" type="parTrans" cxnId="{46DF896A-B18A-448F-A290-BBD9BA3543A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A2C749A-DE06-4A7F-8D40-E6B2DEE54452}" type="sibTrans" cxnId="{46DF896A-B18A-448F-A290-BBD9BA3543A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103E156-95D0-4ABD-AE38-56AE27AD29C8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Pandas, </a:t>
          </a:r>
          <a:r>
            <a:rPr lang="en-US" altLang="ko-KR" dirty="0" err="1">
              <a:latin typeface="나눔스퀘어 Light" panose="020B0600000101010101" pitchFamily="50" charset="-127"/>
              <a:ea typeface="나눔스퀘어 Light" panose="020B0600000101010101" pitchFamily="50" charset="-127"/>
            </a:rPr>
            <a:t>Numpy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F1AB8D3D-8FEA-4922-84E8-4EE29232E7DF}" type="parTrans" cxnId="{A7B7EF1E-339B-4A90-AD5F-96F3BFB25FC8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9AB17F1-0B54-48EB-B7C2-254FEE98FB77}" type="sibTrans" cxnId="{A7B7EF1E-339B-4A90-AD5F-96F3BFB25FC8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E2F8E26-37D8-40E6-9437-3BB02CBF98B6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환경</a:t>
          </a:r>
        </a:p>
      </dgm:t>
    </dgm:pt>
    <dgm:pt modelId="{AE623ED5-0111-4FB4-8D9F-DA5DE39B7EFE}" type="parTrans" cxnId="{8192E494-550F-404C-8319-665D9300166A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28A9EAB-E2DF-4309-8A43-A7D83278BB9A}" type="sibTrans" cxnId="{8192E494-550F-404C-8319-665D9300166A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D2B4798-C730-4AE9-8FF7-B7396D903761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AWS, GCP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A1C97FF2-16DF-4EC9-B922-ECC193A05166}" type="parTrans" cxnId="{5811575B-4F86-4DA2-96A9-FFAA1A4AB503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F1F32DE-258E-44B5-913A-13FF8FB0C445}" type="sibTrans" cxnId="{5811575B-4F86-4DA2-96A9-FFAA1A4AB503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9224BD8B-1974-44C7-9F9A-A8CA9139505E}">
      <dgm:prSet phldrT="[텍스트]"/>
      <dgm:spPr/>
      <dgm:t>
        <a:bodyPr/>
        <a:lstStyle/>
        <a:p>
          <a:pPr latinLnBrk="1"/>
          <a:r>
            <a:rPr lang="ko-KR" altLang="en-US" b="0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데이터 분석</a:t>
          </a:r>
        </a:p>
      </dgm:t>
    </dgm:pt>
    <dgm:pt modelId="{7361CBB9-E71D-4C33-998A-FD9CB58F278C}" type="parTrans" cxnId="{561BF737-8AA9-4F22-8BC9-F0A08218BF2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CC4B6DE-D18E-467D-BC58-C0D9DE98C4F2}" type="sibTrans" cxnId="{561BF737-8AA9-4F22-8BC9-F0A08218BF2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555D5A1-8A0A-4F51-B9A9-2C83AF5D920C}">
      <dgm:prSet phldrT="[텍스트]"/>
      <dgm:spPr/>
      <dgm:t>
        <a:bodyPr/>
        <a:lstStyle/>
        <a:p>
          <a:pPr latinLnBrk="1"/>
          <a:r>
            <a:rPr lang="ko-KR" altLang="en-US" i="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전처리</a:t>
          </a:r>
          <a:endParaRPr lang="ko-KR" altLang="en-US" i="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2A224DD-A15A-49F0-BBD4-02C28DBC2B83}" type="parTrans" cxnId="{CBCFE1E5-9ED7-4CE2-BF37-AAE113E586D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C225570-4758-4F95-A761-FD55235C8618}" type="sibTrans" cxnId="{CBCFE1E5-9ED7-4CE2-BF37-AAE113E586D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9D3A3295-5537-4E0D-826C-E8BD4EDE1765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EDA, FE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FD8FFA5E-4171-40A3-87C4-018C1EEBF794}" type="parTrans" cxnId="{4C2C5D49-4E79-43AB-A780-441DD27EB782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EE54A5C-1E22-41E4-93C3-50CE21A7895A}" type="sibTrans" cxnId="{4C2C5D49-4E79-43AB-A780-441DD27EB782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7BE2C9D-07F1-4A3A-A3C5-D252A4586351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모델링</a:t>
          </a:r>
        </a:p>
      </dgm:t>
    </dgm:pt>
    <dgm:pt modelId="{DEC821C3-5FE5-4693-B466-75F6199D9324}" type="parTrans" cxnId="{1C3A72EB-AB89-4189-99E1-D0B24F9B697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A2F2BA4-0335-4EAF-95ED-316387D44080}" type="sibTrans" cxnId="{1C3A72EB-AB89-4189-99E1-D0B24F9B6977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CD8102D-4BA8-4B05-95FB-C704E0797E35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ML, DL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AB8ADC5D-A1DC-4110-AB30-3BD465D0DD9B}" type="parTrans" cxnId="{0F12F219-07EF-49D3-93EF-E81DC12DDD0F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01C8AF3-8016-40E7-8146-5B031CC7326E}" type="sibTrans" cxnId="{0F12F219-07EF-49D3-93EF-E81DC12DDD0F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F4E5567-52D2-4DBB-A7CA-51C2D1A721E5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해석 및 평가</a:t>
          </a:r>
        </a:p>
      </dgm:t>
    </dgm:pt>
    <dgm:pt modelId="{2AECE303-3FF2-47FC-9AC4-10225D7826A7}" type="parTrans" cxnId="{FA4EB545-0177-4668-8124-2FB12C6318D6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9856DE9-EE63-4A88-BBD5-7453BAC159DB}" type="sibTrans" cxnId="{FA4EB545-0177-4668-8124-2FB12C6318D6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BD184A8-17B2-477C-AD20-01FCAF73EC81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통계 기초</a:t>
          </a:r>
        </a:p>
      </dgm:t>
    </dgm:pt>
    <dgm:pt modelId="{B4B1E2F2-6EEA-4D02-BB37-DA7FB1A51E41}" type="parTrans" cxnId="{ACF6D077-C26A-4325-94DA-E102B2E0F63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82A0B5F-7898-4666-ADDD-6E00A91070B3}" type="sibTrans" cxnId="{ACF6D077-C26A-4325-94DA-E102B2E0F63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510B53F-B008-42B3-B553-BF5F83E06D41}">
      <dgm:prSet phldrT="[텍스트]"/>
      <dgm:spPr/>
      <dgm:t>
        <a:bodyPr/>
        <a:lstStyle/>
        <a:p>
          <a:pPr latinLnBrk="1"/>
          <a:r>
            <a:rPr lang="ko-KR" altLang="en-US" b="0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결과 도출</a:t>
          </a:r>
        </a:p>
      </dgm:t>
    </dgm:pt>
    <dgm:pt modelId="{6A73BB2C-1E9B-420B-A926-916D0852DB27}" type="parTrans" cxnId="{ED7AE259-2A89-40CB-803D-FC0361C5364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E6B1E1C-5685-4BBC-A8DF-1AC2F027E08E}" type="sibTrans" cxnId="{ED7AE259-2A89-40CB-803D-FC0361C5364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E6D139A-20EA-478E-BCEE-00F3A313B342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결과 해석</a:t>
          </a:r>
        </a:p>
      </dgm:t>
    </dgm:pt>
    <dgm:pt modelId="{8DFFD703-F030-41C8-AAB4-7DC7D95EB8C7}" type="parTrans" cxnId="{A05BABD0-923F-45B6-BF7D-445919204EC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C012BAB4-781D-4DF2-AF81-77C9D0C84E44}" type="sibTrans" cxnId="{A05BABD0-923F-45B6-BF7D-445919204EC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54E65689-EC5F-47D5-A486-CB233E4DD85F}">
      <dgm:prSet phldrT="[텍스트]"/>
      <dgm:spPr/>
      <dgm:t>
        <a:bodyPr/>
        <a:lstStyle/>
        <a:p>
          <a:pPr latinLnBrk="1"/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시각화</a:t>
          </a:r>
        </a:p>
      </dgm:t>
    </dgm:pt>
    <dgm:pt modelId="{BCE19EB7-55DA-4E7D-9BA1-FDD08721FAFA}" type="parTrans" cxnId="{2F50E7EB-829B-4CE0-8D8E-9991339573A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031EE3B-1B47-400D-99A8-82713826BF7C}" type="sibTrans" cxnId="{2F50E7EB-829B-4CE0-8D8E-9991339573A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12265A6-628F-449B-9020-26E0A7EE9DDB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Matplotlib, Seaborn</a:t>
          </a:r>
          <a:endParaRPr lang="ko-KR" altLang="en-US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gm:t>
    </dgm:pt>
    <dgm:pt modelId="{E6CBFA9A-E156-463C-B516-15A2FA813396}" type="parTrans" cxnId="{78D8E07B-5F15-4FFB-A5E0-0EB9C73B9E1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D061A30-DD10-4EB5-BF60-62586B6CF573}" type="sibTrans" cxnId="{78D8E07B-5F15-4FFB-A5E0-0EB9C73B9E1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D81CAD5-BB7D-457E-85F0-044E93FE5EC7}">
      <dgm:prSet phldrT="[텍스트]"/>
      <dgm:spPr/>
      <dgm:t>
        <a:bodyPr/>
        <a:lstStyle/>
        <a:p>
          <a:pPr latinLnBrk="1"/>
          <a:r>
            <a:rPr lang="en-US" altLang="ko-KR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UI</a:t>
          </a:r>
          <a:r>
            <a:rPr lang="ko-KR" altLang="en-US" i="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화</a:t>
          </a:r>
        </a:p>
      </dgm:t>
    </dgm:pt>
    <dgm:pt modelId="{50794A0A-4050-495A-8678-9202CE620B40}" type="parTrans" cxnId="{B43C0CEA-C2C8-4F67-B802-F822C4C4564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F6D4C4C-DE96-4064-A21A-871B9B3565E3}" type="sibTrans" cxnId="{B43C0CEA-C2C8-4F67-B802-F822C4C4564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7676377-1E4C-4772-B2B4-130408F73848}" type="pres">
      <dgm:prSet presAssocID="{E4E11455-D693-4356-9BE6-9A529C573B14}" presName="Name0" presStyleCnt="0">
        <dgm:presLayoutVars>
          <dgm:dir/>
        </dgm:presLayoutVars>
      </dgm:prSet>
      <dgm:spPr/>
    </dgm:pt>
    <dgm:pt modelId="{6FF63F67-B74F-41CA-BD6D-5EDADD4564E7}" type="pres">
      <dgm:prSet presAssocID="{DA7AE646-7770-4450-82C9-6663E719B88D}" presName="parComposite" presStyleCnt="0"/>
      <dgm:spPr/>
    </dgm:pt>
    <dgm:pt modelId="{9E2BD04C-3113-44F5-A591-C873BC87B08A}" type="pres">
      <dgm:prSet presAssocID="{DA7AE646-7770-4450-82C9-6663E719B88D}" presName="parBigCircle" presStyleLbl="node0" presStyleIdx="0" presStyleCnt="4"/>
      <dgm:spPr>
        <a:solidFill>
          <a:srgbClr val="46ACA1"/>
        </a:solidFill>
      </dgm:spPr>
    </dgm:pt>
    <dgm:pt modelId="{E733BE61-3FF5-451C-88C9-F1C38EE01904}" type="pres">
      <dgm:prSet presAssocID="{DA7AE646-7770-4450-82C9-6663E719B88D}" presName="parTx" presStyleLbl="revTx" presStyleIdx="0" presStyleCnt="22"/>
      <dgm:spPr/>
    </dgm:pt>
    <dgm:pt modelId="{ECF7BD63-EE46-4CBA-BF26-9716B9EC09AC}" type="pres">
      <dgm:prSet presAssocID="{DA7AE646-7770-4450-82C9-6663E719B88D}" presName="bSpace" presStyleCnt="0"/>
      <dgm:spPr/>
    </dgm:pt>
    <dgm:pt modelId="{37970437-97B0-49A5-8618-7B4C84B73FD3}" type="pres">
      <dgm:prSet presAssocID="{DA7AE646-7770-4450-82C9-6663E719B88D}" presName="parBackupNorm" presStyleCnt="0"/>
      <dgm:spPr/>
    </dgm:pt>
    <dgm:pt modelId="{EBCDAD9D-5D97-4917-9890-983D359E2566}" type="pres">
      <dgm:prSet presAssocID="{BB38BABC-E975-47E4-8C21-0450BF01DB72}" presName="parSpace" presStyleCnt="0"/>
      <dgm:spPr/>
    </dgm:pt>
    <dgm:pt modelId="{1470C8C1-FFBA-4D98-8B0E-C017256A0F58}" type="pres">
      <dgm:prSet presAssocID="{FB9C0CE5-90D4-4C09-A046-6FB7D98766DD}" presName="parComposite" presStyleCnt="0"/>
      <dgm:spPr/>
    </dgm:pt>
    <dgm:pt modelId="{16E9B08D-FD28-49F2-985F-C22E723FB39A}" type="pres">
      <dgm:prSet presAssocID="{FB9C0CE5-90D4-4C09-A046-6FB7D98766DD}" presName="parBigCircle" presStyleLbl="node0" presStyleIdx="1" presStyleCnt="4"/>
      <dgm:spPr>
        <a:solidFill>
          <a:srgbClr val="46ACA1"/>
        </a:solidFill>
      </dgm:spPr>
    </dgm:pt>
    <dgm:pt modelId="{35C4E92B-C988-4A8B-9E6C-709FCF3BDF28}" type="pres">
      <dgm:prSet presAssocID="{FB9C0CE5-90D4-4C09-A046-6FB7D98766DD}" presName="parTx" presStyleLbl="revTx" presStyleIdx="1" presStyleCnt="22"/>
      <dgm:spPr/>
    </dgm:pt>
    <dgm:pt modelId="{8937F759-0DC1-429D-8331-A8A44C251314}" type="pres">
      <dgm:prSet presAssocID="{FB9C0CE5-90D4-4C09-A046-6FB7D98766DD}" presName="bSpace" presStyleCnt="0"/>
      <dgm:spPr/>
    </dgm:pt>
    <dgm:pt modelId="{7188431B-11AF-47B4-9790-731080DBBFD3}" type="pres">
      <dgm:prSet presAssocID="{FB9C0CE5-90D4-4C09-A046-6FB7D98766DD}" presName="parBackupNorm" presStyleCnt="0"/>
      <dgm:spPr/>
    </dgm:pt>
    <dgm:pt modelId="{6E059E09-4560-4797-9910-A7CDACD824F4}" type="pres">
      <dgm:prSet presAssocID="{E4F0B6EF-79C1-4F85-AA5A-757B34A7585F}" presName="parSpace" presStyleCnt="0"/>
      <dgm:spPr/>
    </dgm:pt>
    <dgm:pt modelId="{DE097355-6841-4366-85AE-11009741262C}" type="pres">
      <dgm:prSet presAssocID="{6AEA8450-0D7D-44CF-8203-FFB4D76A43CA}" presName="desBackupLeftNorm" presStyleCnt="0"/>
      <dgm:spPr/>
    </dgm:pt>
    <dgm:pt modelId="{2EBC230E-9CF2-4CEF-BB12-CD551586746B}" type="pres">
      <dgm:prSet presAssocID="{6AEA8450-0D7D-44CF-8203-FFB4D76A43CA}" presName="desComposite" presStyleCnt="0"/>
      <dgm:spPr/>
    </dgm:pt>
    <dgm:pt modelId="{C7974640-E296-4A70-9440-1FC375A92236}" type="pres">
      <dgm:prSet presAssocID="{6AEA8450-0D7D-44CF-8203-FFB4D76A43CA}" presName="desCircle" presStyleLbl="node1" presStyleIdx="0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09597CCC-3AB2-457D-8934-F3FC8C3E192D}" type="pres">
      <dgm:prSet presAssocID="{6AEA8450-0D7D-44CF-8203-FFB4D76A43CA}" presName="chTx" presStyleLbl="revTx" presStyleIdx="2" presStyleCnt="22"/>
      <dgm:spPr/>
    </dgm:pt>
    <dgm:pt modelId="{DA8A2F56-AB5F-4E21-9EFF-F11D1D27B50B}" type="pres">
      <dgm:prSet presAssocID="{6AEA8450-0D7D-44CF-8203-FFB4D76A43CA}" presName="desTx" presStyleLbl="revTx" presStyleIdx="3" presStyleCnt="22">
        <dgm:presLayoutVars>
          <dgm:bulletEnabled val="1"/>
        </dgm:presLayoutVars>
      </dgm:prSet>
      <dgm:spPr/>
    </dgm:pt>
    <dgm:pt modelId="{0B79E34B-6B6C-482D-B761-B20703734E13}" type="pres">
      <dgm:prSet presAssocID="{6AEA8450-0D7D-44CF-8203-FFB4D76A43CA}" presName="desBackupRightNorm" presStyleCnt="0"/>
      <dgm:spPr/>
    </dgm:pt>
    <dgm:pt modelId="{1E45F09A-0E06-49B1-B276-C48F2E29EAA4}" type="pres">
      <dgm:prSet presAssocID="{16B44C64-49F2-4647-941F-481914F0BADA}" presName="desSpace" presStyleCnt="0"/>
      <dgm:spPr/>
    </dgm:pt>
    <dgm:pt modelId="{0BD26EDF-EE93-45CA-8B71-CF9B8D68327D}" type="pres">
      <dgm:prSet presAssocID="{5971DBB3-B2A8-4202-A765-ADAFDF77681C}" presName="desBackupLeftNorm" presStyleCnt="0"/>
      <dgm:spPr/>
    </dgm:pt>
    <dgm:pt modelId="{F826BFFA-DB04-41BD-90C2-281505B34AD9}" type="pres">
      <dgm:prSet presAssocID="{5971DBB3-B2A8-4202-A765-ADAFDF77681C}" presName="desComposite" presStyleCnt="0"/>
      <dgm:spPr/>
    </dgm:pt>
    <dgm:pt modelId="{6DBDDAF3-7640-442E-86DF-0D10EB71F2C1}" type="pres">
      <dgm:prSet presAssocID="{5971DBB3-B2A8-4202-A765-ADAFDF77681C}" presName="desCircle" presStyleLbl="node1" presStyleIdx="1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E6E225DF-6D92-4E2B-BDCA-AAAB6DA1C354}" type="pres">
      <dgm:prSet presAssocID="{5971DBB3-B2A8-4202-A765-ADAFDF77681C}" presName="chTx" presStyleLbl="revTx" presStyleIdx="4" presStyleCnt="22"/>
      <dgm:spPr/>
    </dgm:pt>
    <dgm:pt modelId="{0A8FF764-8E83-45CD-B1DA-A0066A75C78C}" type="pres">
      <dgm:prSet presAssocID="{5971DBB3-B2A8-4202-A765-ADAFDF77681C}" presName="desTx" presStyleLbl="revTx" presStyleIdx="5" presStyleCnt="22">
        <dgm:presLayoutVars>
          <dgm:bulletEnabled val="1"/>
        </dgm:presLayoutVars>
      </dgm:prSet>
      <dgm:spPr/>
    </dgm:pt>
    <dgm:pt modelId="{097EAEC0-A19D-463B-ABCE-88545AE9FE07}" type="pres">
      <dgm:prSet presAssocID="{5971DBB3-B2A8-4202-A765-ADAFDF77681C}" presName="desBackupRightNorm" presStyleCnt="0"/>
      <dgm:spPr/>
    </dgm:pt>
    <dgm:pt modelId="{BE2FD56F-2128-4E4A-BAF8-06AF17C066A2}" type="pres">
      <dgm:prSet presAssocID="{BA2C749A-DE06-4A7F-8D40-E6B2DEE54452}" presName="desSpace" presStyleCnt="0"/>
      <dgm:spPr/>
    </dgm:pt>
    <dgm:pt modelId="{E026607B-EB6C-43E8-B55D-7F294D50436D}" type="pres">
      <dgm:prSet presAssocID="{DE2F8E26-37D8-40E6-9437-3BB02CBF98B6}" presName="desBackupLeftNorm" presStyleCnt="0"/>
      <dgm:spPr/>
    </dgm:pt>
    <dgm:pt modelId="{A4BC1D74-7C68-4B66-A195-0242482891E5}" type="pres">
      <dgm:prSet presAssocID="{DE2F8E26-37D8-40E6-9437-3BB02CBF98B6}" presName="desComposite" presStyleCnt="0"/>
      <dgm:spPr/>
    </dgm:pt>
    <dgm:pt modelId="{F5636096-6D4B-4E5E-8A60-7C1FCA761115}" type="pres">
      <dgm:prSet presAssocID="{DE2F8E26-37D8-40E6-9437-3BB02CBF98B6}" presName="desCircle" presStyleLbl="node1" presStyleIdx="2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003CD4FB-0485-4BD1-B504-07053167646C}" type="pres">
      <dgm:prSet presAssocID="{DE2F8E26-37D8-40E6-9437-3BB02CBF98B6}" presName="chTx" presStyleLbl="revTx" presStyleIdx="6" presStyleCnt="22"/>
      <dgm:spPr/>
    </dgm:pt>
    <dgm:pt modelId="{891564AE-580F-40EB-96E6-23340747F748}" type="pres">
      <dgm:prSet presAssocID="{DE2F8E26-37D8-40E6-9437-3BB02CBF98B6}" presName="desTx" presStyleLbl="revTx" presStyleIdx="7" presStyleCnt="22">
        <dgm:presLayoutVars>
          <dgm:bulletEnabled val="1"/>
        </dgm:presLayoutVars>
      </dgm:prSet>
      <dgm:spPr/>
    </dgm:pt>
    <dgm:pt modelId="{5F4A4D24-6A48-4C1E-930C-E5B73A6A5258}" type="pres">
      <dgm:prSet presAssocID="{DE2F8E26-37D8-40E6-9437-3BB02CBF98B6}" presName="desBackupRightNorm" presStyleCnt="0"/>
      <dgm:spPr/>
    </dgm:pt>
    <dgm:pt modelId="{79FED803-03C9-4B1A-9962-85DA784C037B}" type="pres">
      <dgm:prSet presAssocID="{828A9EAB-E2DF-4309-8A43-A7D83278BB9A}" presName="desSpace" presStyleCnt="0"/>
      <dgm:spPr/>
    </dgm:pt>
    <dgm:pt modelId="{DF8B4E9F-9882-42D5-AD2C-B0A988BA6EFB}" type="pres">
      <dgm:prSet presAssocID="{9224BD8B-1974-44C7-9F9A-A8CA9139505E}" presName="parComposite" presStyleCnt="0"/>
      <dgm:spPr/>
    </dgm:pt>
    <dgm:pt modelId="{0B75ECC4-625F-4156-BDDE-2800F9528A2F}" type="pres">
      <dgm:prSet presAssocID="{9224BD8B-1974-44C7-9F9A-A8CA9139505E}" presName="parBigCircle" presStyleLbl="node0" presStyleIdx="2" presStyleCnt="4"/>
      <dgm:spPr>
        <a:solidFill>
          <a:srgbClr val="46ACA1"/>
        </a:solidFill>
      </dgm:spPr>
    </dgm:pt>
    <dgm:pt modelId="{351D411C-0FA0-456C-8D85-0E0DD542B76F}" type="pres">
      <dgm:prSet presAssocID="{9224BD8B-1974-44C7-9F9A-A8CA9139505E}" presName="parTx" presStyleLbl="revTx" presStyleIdx="8" presStyleCnt="22"/>
      <dgm:spPr/>
    </dgm:pt>
    <dgm:pt modelId="{586A59E0-F66D-4296-8C96-29ED614DF9A2}" type="pres">
      <dgm:prSet presAssocID="{9224BD8B-1974-44C7-9F9A-A8CA9139505E}" presName="bSpace" presStyleCnt="0"/>
      <dgm:spPr/>
    </dgm:pt>
    <dgm:pt modelId="{957AD959-3FAD-491F-BFFE-1D566456B410}" type="pres">
      <dgm:prSet presAssocID="{9224BD8B-1974-44C7-9F9A-A8CA9139505E}" presName="parBackupNorm" presStyleCnt="0"/>
      <dgm:spPr/>
    </dgm:pt>
    <dgm:pt modelId="{7449E8C6-B14F-434F-B108-A2727FC75070}" type="pres">
      <dgm:prSet presAssocID="{8CC4B6DE-D18E-467D-BC58-C0D9DE98C4F2}" presName="parSpace" presStyleCnt="0"/>
      <dgm:spPr/>
    </dgm:pt>
    <dgm:pt modelId="{A484E49F-F84F-4F5F-BA6A-8094E3B187AD}" type="pres">
      <dgm:prSet presAssocID="{1555D5A1-8A0A-4F51-B9A9-2C83AF5D920C}" presName="desBackupLeftNorm" presStyleCnt="0"/>
      <dgm:spPr/>
    </dgm:pt>
    <dgm:pt modelId="{74A696F1-D9E8-4F4F-A99E-8A30002A269D}" type="pres">
      <dgm:prSet presAssocID="{1555D5A1-8A0A-4F51-B9A9-2C83AF5D920C}" presName="desComposite" presStyleCnt="0"/>
      <dgm:spPr/>
    </dgm:pt>
    <dgm:pt modelId="{538B441F-80C4-4137-9C83-D570220A7A58}" type="pres">
      <dgm:prSet presAssocID="{1555D5A1-8A0A-4F51-B9A9-2C83AF5D920C}" presName="desCircle" presStyleLbl="node1" presStyleIdx="3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0BC4AFE0-F3E8-4264-B205-031A1CA151FE}" type="pres">
      <dgm:prSet presAssocID="{1555D5A1-8A0A-4F51-B9A9-2C83AF5D920C}" presName="chTx" presStyleLbl="revTx" presStyleIdx="9" presStyleCnt="22"/>
      <dgm:spPr/>
    </dgm:pt>
    <dgm:pt modelId="{839CFA61-72D8-44AC-AC82-80966B42718C}" type="pres">
      <dgm:prSet presAssocID="{1555D5A1-8A0A-4F51-B9A9-2C83AF5D920C}" presName="desTx" presStyleLbl="revTx" presStyleIdx="10" presStyleCnt="22">
        <dgm:presLayoutVars>
          <dgm:bulletEnabled val="1"/>
        </dgm:presLayoutVars>
      </dgm:prSet>
      <dgm:spPr/>
    </dgm:pt>
    <dgm:pt modelId="{40E8091C-024A-4CF4-97E0-9F57E92967B6}" type="pres">
      <dgm:prSet presAssocID="{1555D5A1-8A0A-4F51-B9A9-2C83AF5D920C}" presName="desBackupRightNorm" presStyleCnt="0"/>
      <dgm:spPr/>
    </dgm:pt>
    <dgm:pt modelId="{3350AA57-0669-4234-BB61-EA228B6C5A96}" type="pres">
      <dgm:prSet presAssocID="{3C225570-4758-4F95-A761-FD55235C8618}" presName="desSpace" presStyleCnt="0"/>
      <dgm:spPr/>
    </dgm:pt>
    <dgm:pt modelId="{B1474371-FCB5-4F9D-8E68-D7527FF07CB8}" type="pres">
      <dgm:prSet presAssocID="{17BE2C9D-07F1-4A3A-A3C5-D252A4586351}" presName="desBackupLeftNorm" presStyleCnt="0"/>
      <dgm:spPr/>
    </dgm:pt>
    <dgm:pt modelId="{77528E6A-3CDD-4FA9-A320-00DA61339019}" type="pres">
      <dgm:prSet presAssocID="{17BE2C9D-07F1-4A3A-A3C5-D252A4586351}" presName="desComposite" presStyleCnt="0"/>
      <dgm:spPr/>
    </dgm:pt>
    <dgm:pt modelId="{00065EA1-B529-4DAA-A16A-01315604898D}" type="pres">
      <dgm:prSet presAssocID="{17BE2C9D-07F1-4A3A-A3C5-D252A4586351}" presName="desCircle" presStyleLbl="node1" presStyleIdx="4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2C44F9EF-C857-4C01-BD07-3120B6BE26CF}" type="pres">
      <dgm:prSet presAssocID="{17BE2C9D-07F1-4A3A-A3C5-D252A4586351}" presName="chTx" presStyleLbl="revTx" presStyleIdx="11" presStyleCnt="22"/>
      <dgm:spPr/>
    </dgm:pt>
    <dgm:pt modelId="{479D6F1C-EECB-4AD2-A3A3-A1FE3463E93E}" type="pres">
      <dgm:prSet presAssocID="{17BE2C9D-07F1-4A3A-A3C5-D252A4586351}" presName="desTx" presStyleLbl="revTx" presStyleIdx="12" presStyleCnt="22">
        <dgm:presLayoutVars>
          <dgm:bulletEnabled val="1"/>
        </dgm:presLayoutVars>
      </dgm:prSet>
      <dgm:spPr/>
    </dgm:pt>
    <dgm:pt modelId="{2F2DF639-2D0B-41A4-B9B4-863FEF593A12}" type="pres">
      <dgm:prSet presAssocID="{17BE2C9D-07F1-4A3A-A3C5-D252A4586351}" presName="desBackupRightNorm" presStyleCnt="0"/>
      <dgm:spPr/>
    </dgm:pt>
    <dgm:pt modelId="{193804DF-5C0D-4216-AA9B-BC4F3B1B3BAD}" type="pres">
      <dgm:prSet presAssocID="{5A2F2BA4-0335-4EAF-95ED-316387D44080}" presName="desSpace" presStyleCnt="0"/>
      <dgm:spPr/>
    </dgm:pt>
    <dgm:pt modelId="{E754ACFD-83F3-4D00-A0FF-7C1FC92AED21}" type="pres">
      <dgm:prSet presAssocID="{6F4E5567-52D2-4DBB-A7CA-51C2D1A721E5}" presName="desBackupLeftNorm" presStyleCnt="0"/>
      <dgm:spPr/>
    </dgm:pt>
    <dgm:pt modelId="{3EDDDBFF-9221-4AFE-BBDB-095102F48A3F}" type="pres">
      <dgm:prSet presAssocID="{6F4E5567-52D2-4DBB-A7CA-51C2D1A721E5}" presName="desComposite" presStyleCnt="0"/>
      <dgm:spPr/>
    </dgm:pt>
    <dgm:pt modelId="{86321B99-6C4A-4CDE-B591-30B433C2B1C3}" type="pres">
      <dgm:prSet presAssocID="{6F4E5567-52D2-4DBB-A7CA-51C2D1A721E5}" presName="desCircle" presStyleLbl="node1" presStyleIdx="5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F9A5D979-D875-4729-A93C-BA577113D9A1}" type="pres">
      <dgm:prSet presAssocID="{6F4E5567-52D2-4DBB-A7CA-51C2D1A721E5}" presName="chTx" presStyleLbl="revTx" presStyleIdx="13" presStyleCnt="22"/>
      <dgm:spPr/>
    </dgm:pt>
    <dgm:pt modelId="{EE844C2A-8FAB-4769-81BB-51F7C74F3EC9}" type="pres">
      <dgm:prSet presAssocID="{6F4E5567-52D2-4DBB-A7CA-51C2D1A721E5}" presName="desTx" presStyleLbl="revTx" presStyleIdx="14" presStyleCnt="22">
        <dgm:presLayoutVars>
          <dgm:bulletEnabled val="1"/>
        </dgm:presLayoutVars>
      </dgm:prSet>
      <dgm:spPr/>
    </dgm:pt>
    <dgm:pt modelId="{5F92CF13-A0E3-49C4-9B7C-8361C7659089}" type="pres">
      <dgm:prSet presAssocID="{6F4E5567-52D2-4DBB-A7CA-51C2D1A721E5}" presName="desBackupRightNorm" presStyleCnt="0"/>
      <dgm:spPr/>
    </dgm:pt>
    <dgm:pt modelId="{EC8CA70E-6059-4DB2-BEF2-0734E6765B2A}" type="pres">
      <dgm:prSet presAssocID="{A9856DE9-EE63-4A88-BBD5-7453BAC159DB}" presName="desSpace" presStyleCnt="0"/>
      <dgm:spPr/>
    </dgm:pt>
    <dgm:pt modelId="{01327B8A-E9DA-41DF-81BD-C2087F784A06}" type="pres">
      <dgm:prSet presAssocID="{3510B53F-B008-42B3-B553-BF5F83E06D41}" presName="parComposite" presStyleCnt="0"/>
      <dgm:spPr/>
    </dgm:pt>
    <dgm:pt modelId="{E06D7568-A817-48DF-AE21-1DC97D23C3FA}" type="pres">
      <dgm:prSet presAssocID="{3510B53F-B008-42B3-B553-BF5F83E06D41}" presName="parBigCircle" presStyleLbl="node0" presStyleIdx="3" presStyleCnt="4"/>
      <dgm:spPr>
        <a:solidFill>
          <a:srgbClr val="46ACA1"/>
        </a:solidFill>
      </dgm:spPr>
    </dgm:pt>
    <dgm:pt modelId="{BFDDDBE3-A4CA-4E01-9EAB-45C191A6DD83}" type="pres">
      <dgm:prSet presAssocID="{3510B53F-B008-42B3-B553-BF5F83E06D41}" presName="parTx" presStyleLbl="revTx" presStyleIdx="15" presStyleCnt="22"/>
      <dgm:spPr/>
    </dgm:pt>
    <dgm:pt modelId="{A0D2FA4A-E1A2-482D-8339-E86AFD292233}" type="pres">
      <dgm:prSet presAssocID="{3510B53F-B008-42B3-B553-BF5F83E06D41}" presName="bSpace" presStyleCnt="0"/>
      <dgm:spPr/>
    </dgm:pt>
    <dgm:pt modelId="{7C01AC5B-362D-4D81-8DB9-1C1635F19B01}" type="pres">
      <dgm:prSet presAssocID="{3510B53F-B008-42B3-B553-BF5F83E06D41}" presName="parBackupNorm" presStyleCnt="0"/>
      <dgm:spPr/>
    </dgm:pt>
    <dgm:pt modelId="{F7040E87-5F03-4B8D-8D9A-08B89A213D7E}" type="pres">
      <dgm:prSet presAssocID="{BE6B1E1C-5685-4BBC-A8DF-1AC2F027E08E}" presName="parSpace" presStyleCnt="0"/>
      <dgm:spPr/>
    </dgm:pt>
    <dgm:pt modelId="{3487BD0A-62B0-4A21-A99A-AC5BB9B996ED}" type="pres">
      <dgm:prSet presAssocID="{FE6D139A-20EA-478E-BCEE-00F3A313B342}" presName="desBackupLeftNorm" presStyleCnt="0"/>
      <dgm:spPr/>
    </dgm:pt>
    <dgm:pt modelId="{4E8A863B-8EB8-4239-A07E-105B6FFB31B7}" type="pres">
      <dgm:prSet presAssocID="{FE6D139A-20EA-478E-BCEE-00F3A313B342}" presName="desComposite" presStyleCnt="0"/>
      <dgm:spPr/>
    </dgm:pt>
    <dgm:pt modelId="{C92362C6-EAC8-4C92-A706-64BB341A17FA}" type="pres">
      <dgm:prSet presAssocID="{FE6D139A-20EA-478E-BCEE-00F3A313B342}" presName="desCircle" presStyleLbl="node1" presStyleIdx="6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8789C643-A326-4781-B905-D5891AC2F6FC}" type="pres">
      <dgm:prSet presAssocID="{FE6D139A-20EA-478E-BCEE-00F3A313B342}" presName="chTx" presStyleLbl="revTx" presStyleIdx="16" presStyleCnt="22"/>
      <dgm:spPr/>
    </dgm:pt>
    <dgm:pt modelId="{FAEFC343-0053-48AA-AC49-5D00370F9CDC}" type="pres">
      <dgm:prSet presAssocID="{FE6D139A-20EA-478E-BCEE-00F3A313B342}" presName="desTx" presStyleLbl="revTx" presStyleIdx="17" presStyleCnt="22">
        <dgm:presLayoutVars>
          <dgm:bulletEnabled val="1"/>
        </dgm:presLayoutVars>
      </dgm:prSet>
      <dgm:spPr/>
    </dgm:pt>
    <dgm:pt modelId="{35E97C05-BD69-4415-A7B8-7F88740B270E}" type="pres">
      <dgm:prSet presAssocID="{FE6D139A-20EA-478E-BCEE-00F3A313B342}" presName="desBackupRightNorm" presStyleCnt="0"/>
      <dgm:spPr/>
    </dgm:pt>
    <dgm:pt modelId="{767EE061-7E80-4934-B090-6239DD921173}" type="pres">
      <dgm:prSet presAssocID="{C012BAB4-781D-4DF2-AF81-77C9D0C84E44}" presName="desSpace" presStyleCnt="0"/>
      <dgm:spPr/>
    </dgm:pt>
    <dgm:pt modelId="{946B44D3-514E-4DE4-940D-6FC550464745}" type="pres">
      <dgm:prSet presAssocID="{54E65689-EC5F-47D5-A486-CB233E4DD85F}" presName="desBackupLeftNorm" presStyleCnt="0"/>
      <dgm:spPr/>
    </dgm:pt>
    <dgm:pt modelId="{709AC62C-4D5E-48D6-948F-FD10FCF76A97}" type="pres">
      <dgm:prSet presAssocID="{54E65689-EC5F-47D5-A486-CB233E4DD85F}" presName="desComposite" presStyleCnt="0"/>
      <dgm:spPr/>
    </dgm:pt>
    <dgm:pt modelId="{495CC88C-3C14-4373-9F43-727572B190B7}" type="pres">
      <dgm:prSet presAssocID="{54E65689-EC5F-47D5-A486-CB233E4DD85F}" presName="desCircle" presStyleLbl="node1" presStyleIdx="7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13F3DD36-3618-48D1-9799-CCDA3775F531}" type="pres">
      <dgm:prSet presAssocID="{54E65689-EC5F-47D5-A486-CB233E4DD85F}" presName="chTx" presStyleLbl="revTx" presStyleIdx="18" presStyleCnt="22"/>
      <dgm:spPr/>
    </dgm:pt>
    <dgm:pt modelId="{679CA19E-3CFE-4807-A5A7-494287710FA0}" type="pres">
      <dgm:prSet presAssocID="{54E65689-EC5F-47D5-A486-CB233E4DD85F}" presName="desTx" presStyleLbl="revTx" presStyleIdx="19" presStyleCnt="22">
        <dgm:presLayoutVars>
          <dgm:bulletEnabled val="1"/>
        </dgm:presLayoutVars>
      </dgm:prSet>
      <dgm:spPr/>
    </dgm:pt>
    <dgm:pt modelId="{2BA46DF3-4D23-4AB2-86F3-0D66A5758A5C}" type="pres">
      <dgm:prSet presAssocID="{54E65689-EC5F-47D5-A486-CB233E4DD85F}" presName="desBackupRightNorm" presStyleCnt="0"/>
      <dgm:spPr/>
    </dgm:pt>
    <dgm:pt modelId="{0CF8E48F-4FF1-4498-9524-3EA45FE5BD84}" type="pres">
      <dgm:prSet presAssocID="{F031EE3B-1B47-400D-99A8-82713826BF7C}" presName="desSpace" presStyleCnt="0"/>
      <dgm:spPr/>
    </dgm:pt>
    <dgm:pt modelId="{E66C4CDD-B59B-4A47-B9F4-E04CB2A7C851}" type="pres">
      <dgm:prSet presAssocID="{7D81CAD5-BB7D-457E-85F0-044E93FE5EC7}" presName="desBackupLeftNorm" presStyleCnt="0"/>
      <dgm:spPr/>
    </dgm:pt>
    <dgm:pt modelId="{57A0C62D-28A1-4409-B379-8B2CF6C8C487}" type="pres">
      <dgm:prSet presAssocID="{7D81CAD5-BB7D-457E-85F0-044E93FE5EC7}" presName="desComposite" presStyleCnt="0"/>
      <dgm:spPr/>
    </dgm:pt>
    <dgm:pt modelId="{9DC6E434-E00B-472E-80F6-8F07D6BA9017}" type="pres">
      <dgm:prSet presAssocID="{7D81CAD5-BB7D-457E-85F0-044E93FE5EC7}" presName="desCircle" presStyleLbl="node1" presStyleIdx="8" presStyleCnt="9" custScaleX="66054" custScaleY="64328"/>
      <dgm:spPr>
        <a:solidFill>
          <a:schemeClr val="accent6">
            <a:lumMod val="40000"/>
            <a:lumOff val="60000"/>
          </a:schemeClr>
        </a:solidFill>
        <a:ln>
          <a:noFill/>
        </a:ln>
      </dgm:spPr>
    </dgm:pt>
    <dgm:pt modelId="{1C54543C-BAD0-41AF-9AFF-7662B535FC63}" type="pres">
      <dgm:prSet presAssocID="{7D81CAD5-BB7D-457E-85F0-044E93FE5EC7}" presName="chTx" presStyleLbl="revTx" presStyleIdx="20" presStyleCnt="22"/>
      <dgm:spPr/>
    </dgm:pt>
    <dgm:pt modelId="{9F12AFAC-8660-40FA-B086-C3C09BBE0E1D}" type="pres">
      <dgm:prSet presAssocID="{7D81CAD5-BB7D-457E-85F0-044E93FE5EC7}" presName="desTx" presStyleLbl="revTx" presStyleIdx="21" presStyleCnt="22">
        <dgm:presLayoutVars>
          <dgm:bulletEnabled val="1"/>
        </dgm:presLayoutVars>
      </dgm:prSet>
      <dgm:spPr/>
    </dgm:pt>
    <dgm:pt modelId="{4F245757-5CF9-4BB9-93B7-67A853B11377}" type="pres">
      <dgm:prSet presAssocID="{7D81CAD5-BB7D-457E-85F0-044E93FE5EC7}" presName="desBackupRightNorm" presStyleCnt="0"/>
      <dgm:spPr/>
    </dgm:pt>
    <dgm:pt modelId="{9CCC42CE-0E2A-4072-94B4-2EE9A0A95D98}" type="pres">
      <dgm:prSet presAssocID="{7F6D4C4C-DE96-4064-A21A-871B9B3565E3}" presName="desSpace" presStyleCnt="0"/>
      <dgm:spPr/>
    </dgm:pt>
  </dgm:ptLst>
  <dgm:cxnLst>
    <dgm:cxn modelId="{8F109F18-E412-44F2-BF54-34E062DC5C83}" type="presOf" srcId="{9D3A3295-5537-4E0D-826C-E8BD4EDE1765}" destId="{839CFA61-72D8-44AC-AC82-80966B42718C}" srcOrd="0" destOrd="0" presId="urn:microsoft.com/office/officeart/2008/layout/CircleAccentTimeline"/>
    <dgm:cxn modelId="{0F12F219-07EF-49D3-93EF-E81DC12DDD0F}" srcId="{17BE2C9D-07F1-4A3A-A3C5-D252A4586351}" destId="{6CD8102D-4BA8-4B05-95FB-C704E0797E35}" srcOrd="0" destOrd="0" parTransId="{AB8ADC5D-A1DC-4110-AB30-3BD465D0DD9B}" sibTransId="{C01C8AF3-8016-40E7-8146-5B031CC7326E}"/>
    <dgm:cxn modelId="{4FC9F419-7D51-4901-97E7-08FD9CE54FD2}" type="presOf" srcId="{3510B53F-B008-42B3-B553-BF5F83E06D41}" destId="{BFDDDBE3-A4CA-4E01-9EAB-45C191A6DD83}" srcOrd="0" destOrd="0" presId="urn:microsoft.com/office/officeart/2008/layout/CircleAccentTimeline"/>
    <dgm:cxn modelId="{34B7FA1A-5F6D-4FFF-9188-B7E731F03696}" srcId="{E4E11455-D693-4356-9BE6-9A529C573B14}" destId="{DA7AE646-7770-4450-82C9-6663E719B88D}" srcOrd="0" destOrd="0" parTransId="{4FDC60FD-C115-4994-BF86-F4BFC9176CC3}" sibTransId="{BB38BABC-E975-47E4-8C21-0450BF01DB72}"/>
    <dgm:cxn modelId="{A7B7EF1E-339B-4A90-AD5F-96F3BFB25FC8}" srcId="{5971DBB3-B2A8-4202-A765-ADAFDF77681C}" destId="{8103E156-95D0-4ABD-AE38-56AE27AD29C8}" srcOrd="0" destOrd="0" parTransId="{F1AB8D3D-8FEA-4922-84E8-4EE29232E7DF}" sibTransId="{19AB17F1-0B54-48EB-B7C2-254FEE98FB77}"/>
    <dgm:cxn modelId="{B0AA6823-B78B-499C-A0B7-DF9BAE6846C7}" type="presOf" srcId="{7D81CAD5-BB7D-457E-85F0-044E93FE5EC7}" destId="{1C54543C-BAD0-41AF-9AFF-7662B535FC63}" srcOrd="0" destOrd="0" presId="urn:microsoft.com/office/officeart/2008/layout/CircleAccentTimeline"/>
    <dgm:cxn modelId="{11332C2E-F014-4425-B478-5541436E6D48}" type="presOf" srcId="{FB9C0CE5-90D4-4C09-A046-6FB7D98766DD}" destId="{35C4E92B-C988-4A8B-9E6C-709FCF3BDF28}" srcOrd="0" destOrd="0" presId="urn:microsoft.com/office/officeart/2008/layout/CircleAccentTimeline"/>
    <dgm:cxn modelId="{561BF737-8AA9-4F22-8BC9-F0A08218BF2C}" srcId="{E4E11455-D693-4356-9BE6-9A529C573B14}" destId="{9224BD8B-1974-44C7-9F9A-A8CA9139505E}" srcOrd="2" destOrd="0" parTransId="{7361CBB9-E71D-4C33-998A-FD9CB58F278C}" sibTransId="{8CC4B6DE-D18E-467D-BC58-C0D9DE98C4F2}"/>
    <dgm:cxn modelId="{43584E5B-C2C8-4340-A832-DA6836BE7B1C}" type="presOf" srcId="{C493F1F7-9CC0-4CC1-8C1A-9E83C566CC1D}" destId="{DA8A2F56-AB5F-4E21-9EFF-F11D1D27B50B}" srcOrd="0" destOrd="0" presId="urn:microsoft.com/office/officeart/2008/layout/CircleAccentTimeline"/>
    <dgm:cxn modelId="{5811575B-4F86-4DA2-96A9-FFAA1A4AB503}" srcId="{DE2F8E26-37D8-40E6-9437-3BB02CBF98B6}" destId="{4D2B4798-C730-4AE9-8FF7-B7396D903761}" srcOrd="0" destOrd="0" parTransId="{A1C97FF2-16DF-4EC9-B922-ECC193A05166}" sibTransId="{5F1F32DE-258E-44B5-913A-13FF8FB0C445}"/>
    <dgm:cxn modelId="{E40F725C-F3D3-4C44-9FF8-2C29C9F8DCE5}" type="presOf" srcId="{5971DBB3-B2A8-4202-A765-ADAFDF77681C}" destId="{E6E225DF-6D92-4E2B-BDCA-AAAB6DA1C354}" srcOrd="0" destOrd="0" presId="urn:microsoft.com/office/officeart/2008/layout/CircleAccentTimeline"/>
    <dgm:cxn modelId="{FA4EB545-0177-4668-8124-2FB12C6318D6}" srcId="{9224BD8B-1974-44C7-9F9A-A8CA9139505E}" destId="{6F4E5567-52D2-4DBB-A7CA-51C2D1A721E5}" srcOrd="2" destOrd="0" parTransId="{2AECE303-3FF2-47FC-9AC4-10225D7826A7}" sibTransId="{A9856DE9-EE63-4A88-BBD5-7453BAC159DB}"/>
    <dgm:cxn modelId="{66549566-772B-4BA1-B703-E5869B6C12C4}" srcId="{E4E11455-D693-4356-9BE6-9A529C573B14}" destId="{FB9C0CE5-90D4-4C09-A046-6FB7D98766DD}" srcOrd="1" destOrd="0" parTransId="{87E0949C-AE9B-4CF3-974C-24414182174E}" sibTransId="{E4F0B6EF-79C1-4F85-AA5A-757B34A7585F}"/>
    <dgm:cxn modelId="{4C2C5D49-4E79-43AB-A780-441DD27EB782}" srcId="{1555D5A1-8A0A-4F51-B9A9-2C83AF5D920C}" destId="{9D3A3295-5537-4E0D-826C-E8BD4EDE1765}" srcOrd="0" destOrd="0" parTransId="{FD8FFA5E-4171-40A3-87C4-018C1EEBF794}" sibTransId="{DEE54A5C-1E22-41E4-93C3-50CE21A7895A}"/>
    <dgm:cxn modelId="{46DF896A-B18A-448F-A290-BBD9BA3543AD}" srcId="{FB9C0CE5-90D4-4C09-A046-6FB7D98766DD}" destId="{5971DBB3-B2A8-4202-A765-ADAFDF77681C}" srcOrd="1" destOrd="0" parTransId="{0D4F999B-E068-4E81-A2F6-1FF5F46AD784}" sibTransId="{BA2C749A-DE06-4A7F-8D40-E6B2DEE54452}"/>
    <dgm:cxn modelId="{F982C86F-C13F-48A3-A4E9-EAA5D659BEB9}" type="presOf" srcId="{8103E156-95D0-4ABD-AE38-56AE27AD29C8}" destId="{0A8FF764-8E83-45CD-B1DA-A0066A75C78C}" srcOrd="0" destOrd="0" presId="urn:microsoft.com/office/officeart/2008/layout/CircleAccentTimeline"/>
    <dgm:cxn modelId="{ACF6D077-C26A-4325-94DA-E102B2E0F635}" srcId="{6F4E5567-52D2-4DBB-A7CA-51C2D1A721E5}" destId="{8BD184A8-17B2-477C-AD20-01FCAF73EC81}" srcOrd="0" destOrd="0" parTransId="{B4B1E2F2-6EEA-4D02-BB37-DA7FB1A51E41}" sibTransId="{882A0B5F-7898-4666-ADDD-6E00A91070B3}"/>
    <dgm:cxn modelId="{ED7AE259-2A89-40CB-803D-FC0361C53645}" srcId="{E4E11455-D693-4356-9BE6-9A529C573B14}" destId="{3510B53F-B008-42B3-B553-BF5F83E06D41}" srcOrd="3" destOrd="0" parTransId="{6A73BB2C-1E9B-420B-A926-916D0852DB27}" sibTransId="{BE6B1E1C-5685-4BBC-A8DF-1AC2F027E08E}"/>
    <dgm:cxn modelId="{78D8E07B-5F15-4FFB-A5E0-0EB9C73B9E14}" srcId="{54E65689-EC5F-47D5-A486-CB233E4DD85F}" destId="{F12265A6-628F-449B-9020-26E0A7EE9DDB}" srcOrd="0" destOrd="0" parTransId="{E6CBFA9A-E156-463C-B516-15A2FA813396}" sibTransId="{AD061A30-DD10-4EB5-BF60-62586B6CF573}"/>
    <dgm:cxn modelId="{EC8B3E81-7145-49DA-82D0-63C046A6C9D0}" type="presOf" srcId="{1555D5A1-8A0A-4F51-B9A9-2C83AF5D920C}" destId="{0BC4AFE0-F3E8-4264-B205-031A1CA151FE}" srcOrd="0" destOrd="0" presId="urn:microsoft.com/office/officeart/2008/layout/CircleAccentTimeline"/>
    <dgm:cxn modelId="{EFF3108A-FA3D-4726-BE10-087D8F556499}" type="presOf" srcId="{17BE2C9D-07F1-4A3A-A3C5-D252A4586351}" destId="{2C44F9EF-C857-4C01-BD07-3120B6BE26CF}" srcOrd="0" destOrd="0" presId="urn:microsoft.com/office/officeart/2008/layout/CircleAccentTimeline"/>
    <dgm:cxn modelId="{3F7A1D93-196C-474C-8436-F70015A08FDC}" type="presOf" srcId="{9224BD8B-1974-44C7-9F9A-A8CA9139505E}" destId="{351D411C-0FA0-456C-8D85-0E0DD542B76F}" srcOrd="0" destOrd="0" presId="urn:microsoft.com/office/officeart/2008/layout/CircleAccentTimeline"/>
    <dgm:cxn modelId="{BF888894-4F91-4704-9F1A-AB6EA8A7D627}" srcId="{FB9C0CE5-90D4-4C09-A046-6FB7D98766DD}" destId="{6AEA8450-0D7D-44CF-8203-FFB4D76A43CA}" srcOrd="0" destOrd="0" parTransId="{BF20639B-D92C-4BFD-9873-3DE26ED62C1D}" sibTransId="{16B44C64-49F2-4647-941F-481914F0BADA}"/>
    <dgm:cxn modelId="{8192E494-550F-404C-8319-665D9300166A}" srcId="{FB9C0CE5-90D4-4C09-A046-6FB7D98766DD}" destId="{DE2F8E26-37D8-40E6-9437-3BB02CBF98B6}" srcOrd="2" destOrd="0" parTransId="{AE623ED5-0111-4FB4-8D9F-DA5DE39B7EFE}" sibTransId="{828A9EAB-E2DF-4309-8A43-A7D83278BB9A}"/>
    <dgm:cxn modelId="{474AF399-249A-4CED-B7B5-CE36F5EF81BB}" type="presOf" srcId="{6F4E5567-52D2-4DBB-A7CA-51C2D1A721E5}" destId="{F9A5D979-D875-4729-A93C-BA577113D9A1}" srcOrd="0" destOrd="0" presId="urn:microsoft.com/office/officeart/2008/layout/CircleAccentTimeline"/>
    <dgm:cxn modelId="{66F46B9C-7BD0-46CA-8708-C2B5F4D30A48}" type="presOf" srcId="{DA7AE646-7770-4450-82C9-6663E719B88D}" destId="{E733BE61-3FF5-451C-88C9-F1C38EE01904}" srcOrd="0" destOrd="0" presId="urn:microsoft.com/office/officeart/2008/layout/CircleAccentTimeline"/>
    <dgm:cxn modelId="{53777AA5-6098-4B4C-87F1-2B16813C0F8B}" type="presOf" srcId="{54E65689-EC5F-47D5-A486-CB233E4DD85F}" destId="{13F3DD36-3618-48D1-9799-CCDA3775F531}" srcOrd="0" destOrd="0" presId="urn:microsoft.com/office/officeart/2008/layout/CircleAccentTimeline"/>
    <dgm:cxn modelId="{088B79BC-2B34-403F-939E-A5AA92B7E8AD}" type="presOf" srcId="{FE6D139A-20EA-478E-BCEE-00F3A313B342}" destId="{8789C643-A326-4781-B905-D5891AC2F6FC}" srcOrd="0" destOrd="0" presId="urn:microsoft.com/office/officeart/2008/layout/CircleAccentTimeline"/>
    <dgm:cxn modelId="{DA9BBFC5-C326-4E80-BC60-79B1D59F9609}" srcId="{6AEA8450-0D7D-44CF-8203-FFB4D76A43CA}" destId="{C493F1F7-9CC0-4CC1-8C1A-9E83C566CC1D}" srcOrd="0" destOrd="0" parTransId="{2FFC7035-32FD-4ECF-B665-6917562AD22E}" sibTransId="{34270DA8-7902-4105-9D12-AE2A24C4F402}"/>
    <dgm:cxn modelId="{698C56C6-B6CC-4451-8C6D-7370BE59FCD9}" type="presOf" srcId="{4D2B4798-C730-4AE9-8FF7-B7396D903761}" destId="{891564AE-580F-40EB-96E6-23340747F748}" srcOrd="0" destOrd="0" presId="urn:microsoft.com/office/officeart/2008/layout/CircleAccentTimeline"/>
    <dgm:cxn modelId="{A05BABD0-923F-45B6-BF7D-445919204ECC}" srcId="{3510B53F-B008-42B3-B553-BF5F83E06D41}" destId="{FE6D139A-20EA-478E-BCEE-00F3A313B342}" srcOrd="0" destOrd="0" parTransId="{8DFFD703-F030-41C8-AAB4-7DC7D95EB8C7}" sibTransId="{C012BAB4-781D-4DF2-AF81-77C9D0C84E44}"/>
    <dgm:cxn modelId="{1C4C03D3-01E4-449F-9B42-99170C68702A}" type="presOf" srcId="{E4E11455-D693-4356-9BE6-9A529C573B14}" destId="{07676377-1E4C-4772-B2B4-130408F73848}" srcOrd="0" destOrd="0" presId="urn:microsoft.com/office/officeart/2008/layout/CircleAccentTimeline"/>
    <dgm:cxn modelId="{5A78CAD3-0B7F-4105-9587-6F6589CA49F2}" type="presOf" srcId="{8BD184A8-17B2-477C-AD20-01FCAF73EC81}" destId="{EE844C2A-8FAB-4769-81BB-51F7C74F3EC9}" srcOrd="0" destOrd="0" presId="urn:microsoft.com/office/officeart/2008/layout/CircleAccentTimeline"/>
    <dgm:cxn modelId="{9DBCD4DB-F6E2-44FB-A406-95A4529F7243}" type="presOf" srcId="{F12265A6-628F-449B-9020-26E0A7EE9DDB}" destId="{679CA19E-3CFE-4807-A5A7-494287710FA0}" srcOrd="0" destOrd="0" presId="urn:microsoft.com/office/officeart/2008/layout/CircleAccentTimeline"/>
    <dgm:cxn modelId="{CBCFE1E5-9ED7-4CE2-BF37-AAE113E586D7}" srcId="{9224BD8B-1974-44C7-9F9A-A8CA9139505E}" destId="{1555D5A1-8A0A-4F51-B9A9-2C83AF5D920C}" srcOrd="0" destOrd="0" parTransId="{02A224DD-A15A-49F0-BBD4-02C28DBC2B83}" sibTransId="{3C225570-4758-4F95-A761-FD55235C8618}"/>
    <dgm:cxn modelId="{B43C0CEA-C2C8-4F67-B802-F822C4C45644}" srcId="{3510B53F-B008-42B3-B553-BF5F83E06D41}" destId="{7D81CAD5-BB7D-457E-85F0-044E93FE5EC7}" srcOrd="2" destOrd="0" parTransId="{50794A0A-4050-495A-8678-9202CE620B40}" sibTransId="{7F6D4C4C-DE96-4064-A21A-871B9B3565E3}"/>
    <dgm:cxn modelId="{1C3A72EB-AB89-4189-99E1-D0B24F9B6977}" srcId="{9224BD8B-1974-44C7-9F9A-A8CA9139505E}" destId="{17BE2C9D-07F1-4A3A-A3C5-D252A4586351}" srcOrd="1" destOrd="0" parTransId="{DEC821C3-5FE5-4693-B466-75F6199D9324}" sibTransId="{5A2F2BA4-0335-4EAF-95ED-316387D44080}"/>
    <dgm:cxn modelId="{2F50E7EB-829B-4CE0-8D8E-9991339573A4}" srcId="{3510B53F-B008-42B3-B553-BF5F83E06D41}" destId="{54E65689-EC5F-47D5-A486-CB233E4DD85F}" srcOrd="1" destOrd="0" parTransId="{BCE19EB7-55DA-4E7D-9BA1-FDD08721FAFA}" sibTransId="{F031EE3B-1B47-400D-99A8-82713826BF7C}"/>
    <dgm:cxn modelId="{E4D062F5-BEC4-4B07-8762-1C096058EA6C}" type="presOf" srcId="{6AEA8450-0D7D-44CF-8203-FFB4D76A43CA}" destId="{09597CCC-3AB2-457D-8934-F3FC8C3E192D}" srcOrd="0" destOrd="0" presId="urn:microsoft.com/office/officeart/2008/layout/CircleAccentTimeline"/>
    <dgm:cxn modelId="{C8A668FF-3B3A-4E61-907B-CCA00AED4AA6}" type="presOf" srcId="{DE2F8E26-37D8-40E6-9437-3BB02CBF98B6}" destId="{003CD4FB-0485-4BD1-B504-07053167646C}" srcOrd="0" destOrd="0" presId="urn:microsoft.com/office/officeart/2008/layout/CircleAccentTimeline"/>
    <dgm:cxn modelId="{2E04AAFF-036A-4051-9EFA-6345E6155142}" type="presOf" srcId="{6CD8102D-4BA8-4B05-95FB-C704E0797E35}" destId="{479D6F1C-EECB-4AD2-A3A3-A1FE3463E93E}" srcOrd="0" destOrd="0" presId="urn:microsoft.com/office/officeart/2008/layout/CircleAccentTimeline"/>
    <dgm:cxn modelId="{7219CD5C-A77C-429A-9083-4496E3EC5BE1}" type="presParOf" srcId="{07676377-1E4C-4772-B2B4-130408F73848}" destId="{6FF63F67-B74F-41CA-BD6D-5EDADD4564E7}" srcOrd="0" destOrd="0" presId="urn:microsoft.com/office/officeart/2008/layout/CircleAccentTimeline"/>
    <dgm:cxn modelId="{4E85EC1E-2A4A-456B-9A26-144FF083F7F1}" type="presParOf" srcId="{6FF63F67-B74F-41CA-BD6D-5EDADD4564E7}" destId="{9E2BD04C-3113-44F5-A591-C873BC87B08A}" srcOrd="0" destOrd="0" presId="urn:microsoft.com/office/officeart/2008/layout/CircleAccentTimeline"/>
    <dgm:cxn modelId="{6D57371A-FC7E-468A-B4BC-D876950845D9}" type="presParOf" srcId="{6FF63F67-B74F-41CA-BD6D-5EDADD4564E7}" destId="{E733BE61-3FF5-451C-88C9-F1C38EE01904}" srcOrd="1" destOrd="0" presId="urn:microsoft.com/office/officeart/2008/layout/CircleAccentTimeline"/>
    <dgm:cxn modelId="{F10C25E6-4F10-4741-A6FA-99FF3E10803C}" type="presParOf" srcId="{6FF63F67-B74F-41CA-BD6D-5EDADD4564E7}" destId="{ECF7BD63-EE46-4CBA-BF26-9716B9EC09AC}" srcOrd="2" destOrd="0" presId="urn:microsoft.com/office/officeart/2008/layout/CircleAccentTimeline"/>
    <dgm:cxn modelId="{B3D8B20E-0E23-4968-BA52-7AF2DA53959F}" type="presParOf" srcId="{07676377-1E4C-4772-B2B4-130408F73848}" destId="{37970437-97B0-49A5-8618-7B4C84B73FD3}" srcOrd="1" destOrd="0" presId="urn:microsoft.com/office/officeart/2008/layout/CircleAccentTimeline"/>
    <dgm:cxn modelId="{80828B4F-FFF4-4F48-8CDA-113ECF137E1E}" type="presParOf" srcId="{07676377-1E4C-4772-B2B4-130408F73848}" destId="{EBCDAD9D-5D97-4917-9890-983D359E2566}" srcOrd="2" destOrd="0" presId="urn:microsoft.com/office/officeart/2008/layout/CircleAccentTimeline"/>
    <dgm:cxn modelId="{58480320-9562-4C08-B0A7-C912A0B6FB63}" type="presParOf" srcId="{07676377-1E4C-4772-B2B4-130408F73848}" destId="{1470C8C1-FFBA-4D98-8B0E-C017256A0F58}" srcOrd="3" destOrd="0" presId="urn:microsoft.com/office/officeart/2008/layout/CircleAccentTimeline"/>
    <dgm:cxn modelId="{81A97402-E9EA-4F9A-9917-116E145FFD83}" type="presParOf" srcId="{1470C8C1-FFBA-4D98-8B0E-C017256A0F58}" destId="{16E9B08D-FD28-49F2-985F-C22E723FB39A}" srcOrd="0" destOrd="0" presId="urn:microsoft.com/office/officeart/2008/layout/CircleAccentTimeline"/>
    <dgm:cxn modelId="{31D5A4B2-0112-4C56-9552-53F8F567AD4A}" type="presParOf" srcId="{1470C8C1-FFBA-4D98-8B0E-C017256A0F58}" destId="{35C4E92B-C988-4A8B-9E6C-709FCF3BDF28}" srcOrd="1" destOrd="0" presId="urn:microsoft.com/office/officeart/2008/layout/CircleAccentTimeline"/>
    <dgm:cxn modelId="{AAD85E3F-BEA0-42A8-AB7A-E6A58E37AD00}" type="presParOf" srcId="{1470C8C1-FFBA-4D98-8B0E-C017256A0F58}" destId="{8937F759-0DC1-429D-8331-A8A44C251314}" srcOrd="2" destOrd="0" presId="urn:microsoft.com/office/officeart/2008/layout/CircleAccentTimeline"/>
    <dgm:cxn modelId="{9C3BB23F-DBE9-4733-9542-37B7DA9F9DF1}" type="presParOf" srcId="{07676377-1E4C-4772-B2B4-130408F73848}" destId="{7188431B-11AF-47B4-9790-731080DBBFD3}" srcOrd="4" destOrd="0" presId="urn:microsoft.com/office/officeart/2008/layout/CircleAccentTimeline"/>
    <dgm:cxn modelId="{BB392512-2BE5-4982-A5F5-758413FEBB3E}" type="presParOf" srcId="{07676377-1E4C-4772-B2B4-130408F73848}" destId="{6E059E09-4560-4797-9910-A7CDACD824F4}" srcOrd="5" destOrd="0" presId="urn:microsoft.com/office/officeart/2008/layout/CircleAccentTimeline"/>
    <dgm:cxn modelId="{80E31CCE-8237-4F97-BAE2-36568017FA08}" type="presParOf" srcId="{07676377-1E4C-4772-B2B4-130408F73848}" destId="{DE097355-6841-4366-85AE-11009741262C}" srcOrd="6" destOrd="0" presId="urn:microsoft.com/office/officeart/2008/layout/CircleAccentTimeline"/>
    <dgm:cxn modelId="{E215CB81-1E58-4FB9-8FEA-272E41573D54}" type="presParOf" srcId="{07676377-1E4C-4772-B2B4-130408F73848}" destId="{2EBC230E-9CF2-4CEF-BB12-CD551586746B}" srcOrd="7" destOrd="0" presId="urn:microsoft.com/office/officeart/2008/layout/CircleAccentTimeline"/>
    <dgm:cxn modelId="{CEA591DA-B92D-4A00-BB14-7959CA4916B0}" type="presParOf" srcId="{2EBC230E-9CF2-4CEF-BB12-CD551586746B}" destId="{C7974640-E296-4A70-9440-1FC375A92236}" srcOrd="0" destOrd="0" presId="urn:microsoft.com/office/officeart/2008/layout/CircleAccentTimeline"/>
    <dgm:cxn modelId="{1AFE986F-2582-4BAA-8FBB-48128C380862}" type="presParOf" srcId="{2EBC230E-9CF2-4CEF-BB12-CD551586746B}" destId="{09597CCC-3AB2-457D-8934-F3FC8C3E192D}" srcOrd="1" destOrd="0" presId="urn:microsoft.com/office/officeart/2008/layout/CircleAccentTimeline"/>
    <dgm:cxn modelId="{CC387462-A153-470D-A1BA-E278A6C58629}" type="presParOf" srcId="{2EBC230E-9CF2-4CEF-BB12-CD551586746B}" destId="{DA8A2F56-AB5F-4E21-9EFF-F11D1D27B50B}" srcOrd="2" destOrd="0" presId="urn:microsoft.com/office/officeart/2008/layout/CircleAccentTimeline"/>
    <dgm:cxn modelId="{DBE39E41-0729-4667-8225-BE0ACDE37B99}" type="presParOf" srcId="{07676377-1E4C-4772-B2B4-130408F73848}" destId="{0B79E34B-6B6C-482D-B761-B20703734E13}" srcOrd="8" destOrd="0" presId="urn:microsoft.com/office/officeart/2008/layout/CircleAccentTimeline"/>
    <dgm:cxn modelId="{C5894469-FF43-40D2-9DAB-44E29DE7D3A7}" type="presParOf" srcId="{07676377-1E4C-4772-B2B4-130408F73848}" destId="{1E45F09A-0E06-49B1-B276-C48F2E29EAA4}" srcOrd="9" destOrd="0" presId="urn:microsoft.com/office/officeart/2008/layout/CircleAccentTimeline"/>
    <dgm:cxn modelId="{C9D10776-00F8-4FED-A79C-FBCEFC1B3C91}" type="presParOf" srcId="{07676377-1E4C-4772-B2B4-130408F73848}" destId="{0BD26EDF-EE93-45CA-8B71-CF9B8D68327D}" srcOrd="10" destOrd="0" presId="urn:microsoft.com/office/officeart/2008/layout/CircleAccentTimeline"/>
    <dgm:cxn modelId="{7E0B911B-C8DB-4648-9166-9EFA55208F03}" type="presParOf" srcId="{07676377-1E4C-4772-B2B4-130408F73848}" destId="{F826BFFA-DB04-41BD-90C2-281505B34AD9}" srcOrd="11" destOrd="0" presId="urn:microsoft.com/office/officeart/2008/layout/CircleAccentTimeline"/>
    <dgm:cxn modelId="{D186B60C-352D-472E-AEFA-F8663401F16D}" type="presParOf" srcId="{F826BFFA-DB04-41BD-90C2-281505B34AD9}" destId="{6DBDDAF3-7640-442E-86DF-0D10EB71F2C1}" srcOrd="0" destOrd="0" presId="urn:microsoft.com/office/officeart/2008/layout/CircleAccentTimeline"/>
    <dgm:cxn modelId="{847C4398-FE81-41AD-A7B6-132257DAD37C}" type="presParOf" srcId="{F826BFFA-DB04-41BD-90C2-281505B34AD9}" destId="{E6E225DF-6D92-4E2B-BDCA-AAAB6DA1C354}" srcOrd="1" destOrd="0" presId="urn:microsoft.com/office/officeart/2008/layout/CircleAccentTimeline"/>
    <dgm:cxn modelId="{B8140957-326A-4032-9186-3C0F134B2C52}" type="presParOf" srcId="{F826BFFA-DB04-41BD-90C2-281505B34AD9}" destId="{0A8FF764-8E83-45CD-B1DA-A0066A75C78C}" srcOrd="2" destOrd="0" presId="urn:microsoft.com/office/officeart/2008/layout/CircleAccentTimeline"/>
    <dgm:cxn modelId="{B9C26078-9797-4AC6-B3ED-EF2948DB194B}" type="presParOf" srcId="{07676377-1E4C-4772-B2B4-130408F73848}" destId="{097EAEC0-A19D-463B-ABCE-88545AE9FE07}" srcOrd="12" destOrd="0" presId="urn:microsoft.com/office/officeart/2008/layout/CircleAccentTimeline"/>
    <dgm:cxn modelId="{8ABD8643-3108-46FD-94EB-FDF321428461}" type="presParOf" srcId="{07676377-1E4C-4772-B2B4-130408F73848}" destId="{BE2FD56F-2128-4E4A-BAF8-06AF17C066A2}" srcOrd="13" destOrd="0" presId="urn:microsoft.com/office/officeart/2008/layout/CircleAccentTimeline"/>
    <dgm:cxn modelId="{CE589631-6D78-4C94-AEC0-39F08CE058F8}" type="presParOf" srcId="{07676377-1E4C-4772-B2B4-130408F73848}" destId="{E026607B-EB6C-43E8-B55D-7F294D50436D}" srcOrd="14" destOrd="0" presId="urn:microsoft.com/office/officeart/2008/layout/CircleAccentTimeline"/>
    <dgm:cxn modelId="{1B5CE1A5-71C2-4D98-83C7-4A0B69C51194}" type="presParOf" srcId="{07676377-1E4C-4772-B2B4-130408F73848}" destId="{A4BC1D74-7C68-4B66-A195-0242482891E5}" srcOrd="15" destOrd="0" presId="urn:microsoft.com/office/officeart/2008/layout/CircleAccentTimeline"/>
    <dgm:cxn modelId="{EA7371EA-C7A6-478B-85CA-804E73785C2C}" type="presParOf" srcId="{A4BC1D74-7C68-4B66-A195-0242482891E5}" destId="{F5636096-6D4B-4E5E-8A60-7C1FCA761115}" srcOrd="0" destOrd="0" presId="urn:microsoft.com/office/officeart/2008/layout/CircleAccentTimeline"/>
    <dgm:cxn modelId="{E2E32998-437D-4241-BD2A-73DCF14F62DD}" type="presParOf" srcId="{A4BC1D74-7C68-4B66-A195-0242482891E5}" destId="{003CD4FB-0485-4BD1-B504-07053167646C}" srcOrd="1" destOrd="0" presId="urn:microsoft.com/office/officeart/2008/layout/CircleAccentTimeline"/>
    <dgm:cxn modelId="{023F3E25-BF99-42D1-8197-77DEC4DBA720}" type="presParOf" srcId="{A4BC1D74-7C68-4B66-A195-0242482891E5}" destId="{891564AE-580F-40EB-96E6-23340747F748}" srcOrd="2" destOrd="0" presId="urn:microsoft.com/office/officeart/2008/layout/CircleAccentTimeline"/>
    <dgm:cxn modelId="{D339CE82-AE69-4826-9B5A-7798627BA634}" type="presParOf" srcId="{07676377-1E4C-4772-B2B4-130408F73848}" destId="{5F4A4D24-6A48-4C1E-930C-E5B73A6A5258}" srcOrd="16" destOrd="0" presId="urn:microsoft.com/office/officeart/2008/layout/CircleAccentTimeline"/>
    <dgm:cxn modelId="{58D4BDBB-78AE-481B-925A-EBA89CD19EB8}" type="presParOf" srcId="{07676377-1E4C-4772-B2B4-130408F73848}" destId="{79FED803-03C9-4B1A-9962-85DA784C037B}" srcOrd="17" destOrd="0" presId="urn:microsoft.com/office/officeart/2008/layout/CircleAccentTimeline"/>
    <dgm:cxn modelId="{3DB1E766-F3FE-4DBF-91FE-B98EC81BF669}" type="presParOf" srcId="{07676377-1E4C-4772-B2B4-130408F73848}" destId="{DF8B4E9F-9882-42D5-AD2C-B0A988BA6EFB}" srcOrd="18" destOrd="0" presId="urn:microsoft.com/office/officeart/2008/layout/CircleAccentTimeline"/>
    <dgm:cxn modelId="{C22318E2-F850-4319-BB94-1E4DE79CE90D}" type="presParOf" srcId="{DF8B4E9F-9882-42D5-AD2C-B0A988BA6EFB}" destId="{0B75ECC4-625F-4156-BDDE-2800F9528A2F}" srcOrd="0" destOrd="0" presId="urn:microsoft.com/office/officeart/2008/layout/CircleAccentTimeline"/>
    <dgm:cxn modelId="{9617ADAB-73F4-47F3-8432-E6ACF7287B44}" type="presParOf" srcId="{DF8B4E9F-9882-42D5-AD2C-B0A988BA6EFB}" destId="{351D411C-0FA0-456C-8D85-0E0DD542B76F}" srcOrd="1" destOrd="0" presId="urn:microsoft.com/office/officeart/2008/layout/CircleAccentTimeline"/>
    <dgm:cxn modelId="{86896C45-DBD7-4E11-A5B6-AEAE5DB9BE04}" type="presParOf" srcId="{DF8B4E9F-9882-42D5-AD2C-B0A988BA6EFB}" destId="{586A59E0-F66D-4296-8C96-29ED614DF9A2}" srcOrd="2" destOrd="0" presId="urn:microsoft.com/office/officeart/2008/layout/CircleAccentTimeline"/>
    <dgm:cxn modelId="{FCB63088-3C8C-45D2-944C-70326352566E}" type="presParOf" srcId="{07676377-1E4C-4772-B2B4-130408F73848}" destId="{957AD959-3FAD-491F-BFFE-1D566456B410}" srcOrd="19" destOrd="0" presId="urn:microsoft.com/office/officeart/2008/layout/CircleAccentTimeline"/>
    <dgm:cxn modelId="{892802D5-181F-4C30-8498-F83C6BACBDAB}" type="presParOf" srcId="{07676377-1E4C-4772-B2B4-130408F73848}" destId="{7449E8C6-B14F-434F-B108-A2727FC75070}" srcOrd="20" destOrd="0" presId="urn:microsoft.com/office/officeart/2008/layout/CircleAccentTimeline"/>
    <dgm:cxn modelId="{4089ABF7-38E7-4152-AC2E-5D102E3614B9}" type="presParOf" srcId="{07676377-1E4C-4772-B2B4-130408F73848}" destId="{A484E49F-F84F-4F5F-BA6A-8094E3B187AD}" srcOrd="21" destOrd="0" presId="urn:microsoft.com/office/officeart/2008/layout/CircleAccentTimeline"/>
    <dgm:cxn modelId="{E24021FA-8993-412E-BA78-A19C05970753}" type="presParOf" srcId="{07676377-1E4C-4772-B2B4-130408F73848}" destId="{74A696F1-D9E8-4F4F-A99E-8A30002A269D}" srcOrd="22" destOrd="0" presId="urn:microsoft.com/office/officeart/2008/layout/CircleAccentTimeline"/>
    <dgm:cxn modelId="{0D180BEF-97F2-45DA-B092-F08ADAC2388E}" type="presParOf" srcId="{74A696F1-D9E8-4F4F-A99E-8A30002A269D}" destId="{538B441F-80C4-4137-9C83-D570220A7A58}" srcOrd="0" destOrd="0" presId="urn:microsoft.com/office/officeart/2008/layout/CircleAccentTimeline"/>
    <dgm:cxn modelId="{F500BE1F-922B-4EBE-86B0-CE3AC5E57937}" type="presParOf" srcId="{74A696F1-D9E8-4F4F-A99E-8A30002A269D}" destId="{0BC4AFE0-F3E8-4264-B205-031A1CA151FE}" srcOrd="1" destOrd="0" presId="urn:microsoft.com/office/officeart/2008/layout/CircleAccentTimeline"/>
    <dgm:cxn modelId="{107A52B2-1D98-4DDE-8E5B-8E10B85A0A54}" type="presParOf" srcId="{74A696F1-D9E8-4F4F-A99E-8A30002A269D}" destId="{839CFA61-72D8-44AC-AC82-80966B42718C}" srcOrd="2" destOrd="0" presId="urn:microsoft.com/office/officeart/2008/layout/CircleAccentTimeline"/>
    <dgm:cxn modelId="{C76A95FA-C5C2-4AE5-BE21-2D89E6491C0D}" type="presParOf" srcId="{07676377-1E4C-4772-B2B4-130408F73848}" destId="{40E8091C-024A-4CF4-97E0-9F57E92967B6}" srcOrd="23" destOrd="0" presId="urn:microsoft.com/office/officeart/2008/layout/CircleAccentTimeline"/>
    <dgm:cxn modelId="{78E0A3A3-D959-42E9-A0A4-A73767EFC9BD}" type="presParOf" srcId="{07676377-1E4C-4772-B2B4-130408F73848}" destId="{3350AA57-0669-4234-BB61-EA228B6C5A96}" srcOrd="24" destOrd="0" presId="urn:microsoft.com/office/officeart/2008/layout/CircleAccentTimeline"/>
    <dgm:cxn modelId="{E3B4CD73-B10E-4849-B986-002BD2432E96}" type="presParOf" srcId="{07676377-1E4C-4772-B2B4-130408F73848}" destId="{B1474371-FCB5-4F9D-8E68-D7527FF07CB8}" srcOrd="25" destOrd="0" presId="urn:microsoft.com/office/officeart/2008/layout/CircleAccentTimeline"/>
    <dgm:cxn modelId="{6783473C-2E42-4B88-B027-3373EAE65BFB}" type="presParOf" srcId="{07676377-1E4C-4772-B2B4-130408F73848}" destId="{77528E6A-3CDD-4FA9-A320-00DA61339019}" srcOrd="26" destOrd="0" presId="urn:microsoft.com/office/officeart/2008/layout/CircleAccentTimeline"/>
    <dgm:cxn modelId="{BEFB52F6-275E-43F6-85C4-DCE6C533A22B}" type="presParOf" srcId="{77528E6A-3CDD-4FA9-A320-00DA61339019}" destId="{00065EA1-B529-4DAA-A16A-01315604898D}" srcOrd="0" destOrd="0" presId="urn:microsoft.com/office/officeart/2008/layout/CircleAccentTimeline"/>
    <dgm:cxn modelId="{F42B47CE-428D-4391-8FF2-99F20C06B70D}" type="presParOf" srcId="{77528E6A-3CDD-4FA9-A320-00DA61339019}" destId="{2C44F9EF-C857-4C01-BD07-3120B6BE26CF}" srcOrd="1" destOrd="0" presId="urn:microsoft.com/office/officeart/2008/layout/CircleAccentTimeline"/>
    <dgm:cxn modelId="{5811DFDA-E22F-42D8-87A7-F4E84BF6EA48}" type="presParOf" srcId="{77528E6A-3CDD-4FA9-A320-00DA61339019}" destId="{479D6F1C-EECB-4AD2-A3A3-A1FE3463E93E}" srcOrd="2" destOrd="0" presId="urn:microsoft.com/office/officeart/2008/layout/CircleAccentTimeline"/>
    <dgm:cxn modelId="{BC5E870A-65BC-4764-9AA5-38C3790D3C45}" type="presParOf" srcId="{07676377-1E4C-4772-B2B4-130408F73848}" destId="{2F2DF639-2D0B-41A4-B9B4-863FEF593A12}" srcOrd="27" destOrd="0" presId="urn:microsoft.com/office/officeart/2008/layout/CircleAccentTimeline"/>
    <dgm:cxn modelId="{94305D51-341A-42D2-A672-3DEB4A007986}" type="presParOf" srcId="{07676377-1E4C-4772-B2B4-130408F73848}" destId="{193804DF-5C0D-4216-AA9B-BC4F3B1B3BAD}" srcOrd="28" destOrd="0" presId="urn:microsoft.com/office/officeart/2008/layout/CircleAccentTimeline"/>
    <dgm:cxn modelId="{64B2741D-322A-4F7D-AF2C-3D10C81E15A0}" type="presParOf" srcId="{07676377-1E4C-4772-B2B4-130408F73848}" destId="{E754ACFD-83F3-4D00-A0FF-7C1FC92AED21}" srcOrd="29" destOrd="0" presId="urn:microsoft.com/office/officeart/2008/layout/CircleAccentTimeline"/>
    <dgm:cxn modelId="{B041E197-F09A-46F2-901D-C4CBD4D2A77B}" type="presParOf" srcId="{07676377-1E4C-4772-B2B4-130408F73848}" destId="{3EDDDBFF-9221-4AFE-BBDB-095102F48A3F}" srcOrd="30" destOrd="0" presId="urn:microsoft.com/office/officeart/2008/layout/CircleAccentTimeline"/>
    <dgm:cxn modelId="{A66A1F7E-4850-4EFF-A1EB-8738043A919E}" type="presParOf" srcId="{3EDDDBFF-9221-4AFE-BBDB-095102F48A3F}" destId="{86321B99-6C4A-4CDE-B591-30B433C2B1C3}" srcOrd="0" destOrd="0" presId="urn:microsoft.com/office/officeart/2008/layout/CircleAccentTimeline"/>
    <dgm:cxn modelId="{2EDAE623-CA0B-45D5-9710-6CE22B245F88}" type="presParOf" srcId="{3EDDDBFF-9221-4AFE-BBDB-095102F48A3F}" destId="{F9A5D979-D875-4729-A93C-BA577113D9A1}" srcOrd="1" destOrd="0" presId="urn:microsoft.com/office/officeart/2008/layout/CircleAccentTimeline"/>
    <dgm:cxn modelId="{A8E3B8A4-AA7C-4E59-96EF-03321DB57D92}" type="presParOf" srcId="{3EDDDBFF-9221-4AFE-BBDB-095102F48A3F}" destId="{EE844C2A-8FAB-4769-81BB-51F7C74F3EC9}" srcOrd="2" destOrd="0" presId="urn:microsoft.com/office/officeart/2008/layout/CircleAccentTimeline"/>
    <dgm:cxn modelId="{B17391AF-AE87-43EB-9D5A-04052FF467C0}" type="presParOf" srcId="{07676377-1E4C-4772-B2B4-130408F73848}" destId="{5F92CF13-A0E3-49C4-9B7C-8361C7659089}" srcOrd="31" destOrd="0" presId="urn:microsoft.com/office/officeart/2008/layout/CircleAccentTimeline"/>
    <dgm:cxn modelId="{73F49F9B-0C82-4CBF-A9AA-DCC27A50F022}" type="presParOf" srcId="{07676377-1E4C-4772-B2B4-130408F73848}" destId="{EC8CA70E-6059-4DB2-BEF2-0734E6765B2A}" srcOrd="32" destOrd="0" presId="urn:microsoft.com/office/officeart/2008/layout/CircleAccentTimeline"/>
    <dgm:cxn modelId="{31A1F3E4-1D63-4314-B577-66D9138BFC00}" type="presParOf" srcId="{07676377-1E4C-4772-B2B4-130408F73848}" destId="{01327B8A-E9DA-41DF-81BD-C2087F784A06}" srcOrd="33" destOrd="0" presId="urn:microsoft.com/office/officeart/2008/layout/CircleAccentTimeline"/>
    <dgm:cxn modelId="{84B26D8F-3BF4-42D8-B14E-42C054262610}" type="presParOf" srcId="{01327B8A-E9DA-41DF-81BD-C2087F784A06}" destId="{E06D7568-A817-48DF-AE21-1DC97D23C3FA}" srcOrd="0" destOrd="0" presId="urn:microsoft.com/office/officeart/2008/layout/CircleAccentTimeline"/>
    <dgm:cxn modelId="{FD4CFC02-29D9-4EC4-881D-C344E07228A7}" type="presParOf" srcId="{01327B8A-E9DA-41DF-81BD-C2087F784A06}" destId="{BFDDDBE3-A4CA-4E01-9EAB-45C191A6DD83}" srcOrd="1" destOrd="0" presId="urn:microsoft.com/office/officeart/2008/layout/CircleAccentTimeline"/>
    <dgm:cxn modelId="{097A0BEB-4D33-45B1-99A2-F29A54ADB054}" type="presParOf" srcId="{01327B8A-E9DA-41DF-81BD-C2087F784A06}" destId="{A0D2FA4A-E1A2-482D-8339-E86AFD292233}" srcOrd="2" destOrd="0" presId="urn:microsoft.com/office/officeart/2008/layout/CircleAccentTimeline"/>
    <dgm:cxn modelId="{F388D6A6-6E86-477B-AA54-6D27FB3AFFB2}" type="presParOf" srcId="{07676377-1E4C-4772-B2B4-130408F73848}" destId="{7C01AC5B-362D-4D81-8DB9-1C1635F19B01}" srcOrd="34" destOrd="0" presId="urn:microsoft.com/office/officeart/2008/layout/CircleAccentTimeline"/>
    <dgm:cxn modelId="{7AF19DC4-0FBE-4B8E-9006-6D609E2BDC9D}" type="presParOf" srcId="{07676377-1E4C-4772-B2B4-130408F73848}" destId="{F7040E87-5F03-4B8D-8D9A-08B89A213D7E}" srcOrd="35" destOrd="0" presId="urn:microsoft.com/office/officeart/2008/layout/CircleAccentTimeline"/>
    <dgm:cxn modelId="{E6AD67F3-4026-4941-8AAD-3CBB63554CEC}" type="presParOf" srcId="{07676377-1E4C-4772-B2B4-130408F73848}" destId="{3487BD0A-62B0-4A21-A99A-AC5BB9B996ED}" srcOrd="36" destOrd="0" presId="urn:microsoft.com/office/officeart/2008/layout/CircleAccentTimeline"/>
    <dgm:cxn modelId="{0F8DE38C-E02B-4EC4-9591-7D67132EEFB6}" type="presParOf" srcId="{07676377-1E4C-4772-B2B4-130408F73848}" destId="{4E8A863B-8EB8-4239-A07E-105B6FFB31B7}" srcOrd="37" destOrd="0" presId="urn:microsoft.com/office/officeart/2008/layout/CircleAccentTimeline"/>
    <dgm:cxn modelId="{33A2232F-7CC3-400C-AE15-A6398E7955DB}" type="presParOf" srcId="{4E8A863B-8EB8-4239-A07E-105B6FFB31B7}" destId="{C92362C6-EAC8-4C92-A706-64BB341A17FA}" srcOrd="0" destOrd="0" presId="urn:microsoft.com/office/officeart/2008/layout/CircleAccentTimeline"/>
    <dgm:cxn modelId="{DA4F012C-21FF-4FA9-8BF6-5502FE5AD349}" type="presParOf" srcId="{4E8A863B-8EB8-4239-A07E-105B6FFB31B7}" destId="{8789C643-A326-4781-B905-D5891AC2F6FC}" srcOrd="1" destOrd="0" presId="urn:microsoft.com/office/officeart/2008/layout/CircleAccentTimeline"/>
    <dgm:cxn modelId="{EBFE660F-0CB7-413C-BF90-9919F137C0D2}" type="presParOf" srcId="{4E8A863B-8EB8-4239-A07E-105B6FFB31B7}" destId="{FAEFC343-0053-48AA-AC49-5D00370F9CDC}" srcOrd="2" destOrd="0" presId="urn:microsoft.com/office/officeart/2008/layout/CircleAccentTimeline"/>
    <dgm:cxn modelId="{F06DD617-E33B-4A36-AE8E-5DBAB516D75C}" type="presParOf" srcId="{07676377-1E4C-4772-B2B4-130408F73848}" destId="{35E97C05-BD69-4415-A7B8-7F88740B270E}" srcOrd="38" destOrd="0" presId="urn:microsoft.com/office/officeart/2008/layout/CircleAccentTimeline"/>
    <dgm:cxn modelId="{DBE6F27F-A6D1-4007-ACC3-9DC08CEDA2B7}" type="presParOf" srcId="{07676377-1E4C-4772-B2B4-130408F73848}" destId="{767EE061-7E80-4934-B090-6239DD921173}" srcOrd="39" destOrd="0" presId="urn:microsoft.com/office/officeart/2008/layout/CircleAccentTimeline"/>
    <dgm:cxn modelId="{3799CF6D-BA31-45C5-A3D9-0F3E5703D202}" type="presParOf" srcId="{07676377-1E4C-4772-B2B4-130408F73848}" destId="{946B44D3-514E-4DE4-940D-6FC550464745}" srcOrd="40" destOrd="0" presId="urn:microsoft.com/office/officeart/2008/layout/CircleAccentTimeline"/>
    <dgm:cxn modelId="{B87DD4C2-29E4-427E-AFED-DACA6C81A242}" type="presParOf" srcId="{07676377-1E4C-4772-B2B4-130408F73848}" destId="{709AC62C-4D5E-48D6-948F-FD10FCF76A97}" srcOrd="41" destOrd="0" presId="urn:microsoft.com/office/officeart/2008/layout/CircleAccentTimeline"/>
    <dgm:cxn modelId="{A4993610-2FBE-49C3-A132-2A5C41C64AF7}" type="presParOf" srcId="{709AC62C-4D5E-48D6-948F-FD10FCF76A97}" destId="{495CC88C-3C14-4373-9F43-727572B190B7}" srcOrd="0" destOrd="0" presId="urn:microsoft.com/office/officeart/2008/layout/CircleAccentTimeline"/>
    <dgm:cxn modelId="{20196BE4-47E6-42B1-B3FE-7EC865A07239}" type="presParOf" srcId="{709AC62C-4D5E-48D6-948F-FD10FCF76A97}" destId="{13F3DD36-3618-48D1-9799-CCDA3775F531}" srcOrd="1" destOrd="0" presId="urn:microsoft.com/office/officeart/2008/layout/CircleAccentTimeline"/>
    <dgm:cxn modelId="{22457CF5-C3EC-43A7-8678-863D60398044}" type="presParOf" srcId="{709AC62C-4D5E-48D6-948F-FD10FCF76A97}" destId="{679CA19E-3CFE-4807-A5A7-494287710FA0}" srcOrd="2" destOrd="0" presId="urn:microsoft.com/office/officeart/2008/layout/CircleAccentTimeline"/>
    <dgm:cxn modelId="{FA961080-A79F-4ED5-B213-D9A8C201EBBB}" type="presParOf" srcId="{07676377-1E4C-4772-B2B4-130408F73848}" destId="{2BA46DF3-4D23-4AB2-86F3-0D66A5758A5C}" srcOrd="42" destOrd="0" presId="urn:microsoft.com/office/officeart/2008/layout/CircleAccentTimeline"/>
    <dgm:cxn modelId="{1117BE89-CD25-4D1C-B4FF-76AB334B4E7C}" type="presParOf" srcId="{07676377-1E4C-4772-B2B4-130408F73848}" destId="{0CF8E48F-4FF1-4498-9524-3EA45FE5BD84}" srcOrd="43" destOrd="0" presId="urn:microsoft.com/office/officeart/2008/layout/CircleAccentTimeline"/>
    <dgm:cxn modelId="{8F470481-31ED-4C86-BFB7-C3AE25378901}" type="presParOf" srcId="{07676377-1E4C-4772-B2B4-130408F73848}" destId="{E66C4CDD-B59B-4A47-B9F4-E04CB2A7C851}" srcOrd="44" destOrd="0" presId="urn:microsoft.com/office/officeart/2008/layout/CircleAccentTimeline"/>
    <dgm:cxn modelId="{109676B5-8437-4E44-9E54-28C2B32CC796}" type="presParOf" srcId="{07676377-1E4C-4772-B2B4-130408F73848}" destId="{57A0C62D-28A1-4409-B379-8B2CF6C8C487}" srcOrd="45" destOrd="0" presId="urn:microsoft.com/office/officeart/2008/layout/CircleAccentTimeline"/>
    <dgm:cxn modelId="{B10E4096-54F7-4877-8B4E-5E0B43372778}" type="presParOf" srcId="{57A0C62D-28A1-4409-B379-8B2CF6C8C487}" destId="{9DC6E434-E00B-472E-80F6-8F07D6BA9017}" srcOrd="0" destOrd="0" presId="urn:microsoft.com/office/officeart/2008/layout/CircleAccentTimeline"/>
    <dgm:cxn modelId="{EBE7A2B3-7346-47CA-9C42-C20AB26BA5D3}" type="presParOf" srcId="{57A0C62D-28A1-4409-B379-8B2CF6C8C487}" destId="{1C54543C-BAD0-41AF-9AFF-7662B535FC63}" srcOrd="1" destOrd="0" presId="urn:microsoft.com/office/officeart/2008/layout/CircleAccentTimeline"/>
    <dgm:cxn modelId="{48DDD028-9E96-47B6-9E2C-4ABBD4CC9695}" type="presParOf" srcId="{57A0C62D-28A1-4409-B379-8B2CF6C8C487}" destId="{9F12AFAC-8660-40FA-B086-C3C09BBE0E1D}" srcOrd="2" destOrd="0" presId="urn:microsoft.com/office/officeart/2008/layout/CircleAccentTimeline"/>
    <dgm:cxn modelId="{544CA8F5-4770-413E-971A-19BF69C23835}" type="presParOf" srcId="{07676377-1E4C-4772-B2B4-130408F73848}" destId="{4F245757-5CF9-4BB9-93B7-67A853B11377}" srcOrd="46" destOrd="0" presId="urn:microsoft.com/office/officeart/2008/layout/CircleAccentTimeline"/>
    <dgm:cxn modelId="{CFC5A831-913A-48D3-8FC6-DFAA417CA8E4}" type="presParOf" srcId="{07676377-1E4C-4772-B2B4-130408F73848}" destId="{9CCC42CE-0E2A-4072-94B4-2EE9A0A95D98}" srcOrd="4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48CC7-2FA4-45FA-9AF7-A6535162E4C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36D806E2-D601-45A6-B378-C0DC60F42429}">
      <dgm:prSet phldrT="[텍스트]" custT="1"/>
      <dgm:spPr>
        <a:solidFill>
          <a:srgbClr val="46ACA1"/>
        </a:solidFill>
      </dgm:spPr>
      <dgm:t>
        <a:bodyPr/>
        <a:lstStyle/>
        <a:p>
          <a:pPr latinLnBrk="1"/>
          <a:r>
            <a: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저항성</a:t>
          </a:r>
        </a:p>
      </dgm:t>
    </dgm:pt>
    <dgm:pt modelId="{398373F4-BFE9-4D91-BFD2-AA82C084672F}" type="parTrans" cxnId="{9FA1122C-8D2E-4356-9192-7BDBFB017046}">
      <dgm:prSet/>
      <dgm:spPr/>
      <dgm:t>
        <a:bodyPr/>
        <a:lstStyle/>
        <a:p>
          <a:pPr latinLnBrk="1"/>
          <a:endParaRPr lang="ko-KR" altLang="en-US"/>
        </a:p>
      </dgm:t>
    </dgm:pt>
    <dgm:pt modelId="{79007128-3D49-4C0A-9B7A-B1CE2E4E861D}" type="sibTrans" cxnId="{9FA1122C-8D2E-4356-9192-7BDBFB017046}">
      <dgm:prSet/>
      <dgm:spPr/>
      <dgm:t>
        <a:bodyPr/>
        <a:lstStyle/>
        <a:p>
          <a:pPr latinLnBrk="1"/>
          <a:endParaRPr lang="ko-KR" altLang="en-US"/>
        </a:p>
      </dgm:t>
    </dgm:pt>
    <dgm:pt modelId="{BF15D8E9-2072-494F-9BD7-3437C94F59E4}">
      <dgm:prSet phldrT="[텍스트]" custT="1"/>
      <dgm:spPr>
        <a:solidFill>
          <a:srgbClr val="46ACA1"/>
        </a:solidFill>
      </dgm:spPr>
      <dgm:t>
        <a:bodyPr/>
        <a:lstStyle/>
        <a:p>
          <a:pPr latinLnBrk="1"/>
          <a:r>
            <a:rPr lang="ko-KR" altLang="en-US" sz="13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잔차의</a:t>
          </a:r>
          <a:r>
            <a: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    해석</a:t>
          </a:r>
        </a:p>
      </dgm:t>
    </dgm:pt>
    <dgm:pt modelId="{FDDCD11C-FFF4-438E-9C37-42FDCBF5BBFE}" type="parTrans" cxnId="{F067B449-6A03-433B-A8CF-410BD3E3BAF1}">
      <dgm:prSet/>
      <dgm:spPr/>
      <dgm:t>
        <a:bodyPr/>
        <a:lstStyle/>
        <a:p>
          <a:pPr latinLnBrk="1"/>
          <a:endParaRPr lang="ko-KR" altLang="en-US"/>
        </a:p>
      </dgm:t>
    </dgm:pt>
    <dgm:pt modelId="{192DD587-AFFB-4842-88A0-53EE66C6A66B}" type="sibTrans" cxnId="{F067B449-6A03-433B-A8CF-410BD3E3BAF1}">
      <dgm:prSet/>
      <dgm:spPr/>
      <dgm:t>
        <a:bodyPr/>
        <a:lstStyle/>
        <a:p>
          <a:pPr latinLnBrk="1"/>
          <a:endParaRPr lang="ko-KR" altLang="en-US"/>
        </a:p>
      </dgm:t>
    </dgm:pt>
    <dgm:pt modelId="{82AE82E2-6006-4ACA-AAF0-409C1054ABBE}">
      <dgm:prSet phldrT="[텍스트]" custT="1"/>
      <dgm:spPr>
        <a:solidFill>
          <a:srgbClr val="46ACA1"/>
        </a:solidFill>
      </dgm:spPr>
      <dgm:t>
        <a:bodyPr/>
        <a:lstStyle/>
        <a:p>
          <a:pPr latinLnBrk="1"/>
          <a:r>
            <a: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자료의     </a:t>
          </a:r>
          <a:r>
            <a:rPr lang="ko-KR" altLang="en-US" sz="13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재표현</a:t>
          </a:r>
          <a:endParaRPr lang="ko-KR" altLang="en-US" sz="13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7B25CCFE-AE2F-45FB-987B-2EF659A636AD}" type="parTrans" cxnId="{6C265080-B3A1-4A7D-84F6-1F14EB6D05D8}">
      <dgm:prSet/>
      <dgm:spPr/>
      <dgm:t>
        <a:bodyPr/>
        <a:lstStyle/>
        <a:p>
          <a:pPr latinLnBrk="1"/>
          <a:endParaRPr lang="ko-KR" altLang="en-US"/>
        </a:p>
      </dgm:t>
    </dgm:pt>
    <dgm:pt modelId="{178F10AC-5C38-4B1F-8F39-BF79E9BFB592}" type="sibTrans" cxnId="{6C265080-B3A1-4A7D-84F6-1F14EB6D05D8}">
      <dgm:prSet/>
      <dgm:spPr/>
      <dgm:t>
        <a:bodyPr/>
        <a:lstStyle/>
        <a:p>
          <a:pPr latinLnBrk="1"/>
          <a:endParaRPr lang="ko-KR" altLang="en-US"/>
        </a:p>
      </dgm:t>
    </dgm:pt>
    <dgm:pt modelId="{CCF7894B-F2DD-421C-ACC3-F3834B9B2702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평균은 자료의 이상치나   입력오류의 영향을           많이 받음</a:t>
          </a:r>
        </a:p>
      </dgm:t>
    </dgm:pt>
    <dgm:pt modelId="{145AFFAE-318C-4573-9BEB-C255BD6D3BB1}" type="parTrans" cxnId="{742850B5-9249-4C35-97C0-19B1653565C3}">
      <dgm:prSet/>
      <dgm:spPr/>
      <dgm:t>
        <a:bodyPr/>
        <a:lstStyle/>
        <a:p>
          <a:pPr latinLnBrk="1"/>
          <a:endParaRPr lang="ko-KR" altLang="en-US"/>
        </a:p>
      </dgm:t>
    </dgm:pt>
    <dgm:pt modelId="{6371BD1A-C1B3-43EF-A6CB-AB0F12FFABEB}" type="sibTrans" cxnId="{742850B5-9249-4C35-97C0-19B1653565C3}">
      <dgm:prSet/>
      <dgm:spPr/>
      <dgm:t>
        <a:bodyPr/>
        <a:lstStyle/>
        <a:p>
          <a:pPr latinLnBrk="1"/>
          <a:endParaRPr lang="ko-KR" altLang="en-US"/>
        </a:p>
      </dgm:t>
    </dgm:pt>
    <dgm:pt modelId="{355ED33D-4AD3-4825-89FE-3A4FCA0A4E8B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평균보다 중앙값 선호</a:t>
          </a:r>
        </a:p>
      </dgm:t>
    </dgm:pt>
    <dgm:pt modelId="{FBFE6E4E-DF32-4E28-B27E-561DE84DDC80}" type="parTrans" cxnId="{BA5FD51D-7C58-49A1-BED9-639821628A0A}">
      <dgm:prSet/>
      <dgm:spPr/>
      <dgm:t>
        <a:bodyPr/>
        <a:lstStyle/>
        <a:p>
          <a:pPr latinLnBrk="1"/>
          <a:endParaRPr lang="ko-KR" altLang="en-US"/>
        </a:p>
      </dgm:t>
    </dgm:pt>
    <dgm:pt modelId="{76D893AA-F4A6-4B5C-9AD2-E4AB71366FC1}" type="sibTrans" cxnId="{BA5FD51D-7C58-49A1-BED9-639821628A0A}">
      <dgm:prSet/>
      <dgm:spPr/>
      <dgm:t>
        <a:bodyPr/>
        <a:lstStyle/>
        <a:p>
          <a:pPr latinLnBrk="1"/>
          <a:endParaRPr lang="ko-KR" altLang="en-US"/>
        </a:p>
      </dgm:t>
    </dgm:pt>
    <dgm:pt modelId="{534E2006-4D5C-41BF-B365-868ACBD2529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아웃라이어들이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왜            생겼는지 잘 파악해야 함</a:t>
          </a:r>
        </a:p>
      </dgm:t>
    </dgm:pt>
    <dgm:pt modelId="{2BA652FD-036E-4574-B19C-F5B5A5E1B605}" type="parTrans" cxnId="{A5C8FF56-F2AF-4301-B2FF-C23F89268F98}">
      <dgm:prSet/>
      <dgm:spPr/>
      <dgm:t>
        <a:bodyPr/>
        <a:lstStyle/>
        <a:p>
          <a:pPr latinLnBrk="1"/>
          <a:endParaRPr lang="ko-KR" altLang="en-US"/>
        </a:p>
      </dgm:t>
    </dgm:pt>
    <dgm:pt modelId="{BD7B18AB-8ADF-4CFD-8241-444354E7A89B}" type="sibTrans" cxnId="{A5C8FF56-F2AF-4301-B2FF-C23F89268F98}">
      <dgm:prSet/>
      <dgm:spPr/>
      <dgm:t>
        <a:bodyPr/>
        <a:lstStyle/>
        <a:p>
          <a:pPr latinLnBrk="1"/>
          <a:endParaRPr lang="ko-KR" altLang="en-US"/>
        </a:p>
      </dgm:t>
    </dgm:pt>
    <dgm:pt modelId="{1F3297EB-44A4-47BE-84DC-04233753E1BE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아웃라이어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r>
            <a: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: 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</a:t>
          </a:r>
          <a:r>
            <a: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!       </a:t>
          </a:r>
          <a:r>
            <a:rPr lang="ko-KR" altLang="en-US" sz="10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잔차가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엄청 크거나       작은 값</a:t>
          </a:r>
        </a:p>
      </dgm:t>
    </dgm:pt>
    <dgm:pt modelId="{3B928CB3-2CFA-42F1-BA1A-0F1D93931E5D}" type="parTrans" cxnId="{D77F0FC8-AFFC-4428-8978-9384EBA1DE0B}">
      <dgm:prSet/>
      <dgm:spPr/>
      <dgm:t>
        <a:bodyPr/>
        <a:lstStyle/>
        <a:p>
          <a:pPr latinLnBrk="1"/>
          <a:endParaRPr lang="ko-KR" altLang="en-US"/>
        </a:p>
      </dgm:t>
    </dgm:pt>
    <dgm:pt modelId="{9E1EADF9-E9FF-454E-9F40-612B6088786D}" type="sibTrans" cxnId="{D77F0FC8-AFFC-4428-8978-9384EBA1DE0B}">
      <dgm:prSet/>
      <dgm:spPr/>
      <dgm:t>
        <a:bodyPr/>
        <a:lstStyle/>
        <a:p>
          <a:pPr latinLnBrk="1"/>
          <a:endParaRPr lang="ko-KR" altLang="en-US"/>
        </a:p>
      </dgm:t>
    </dgm:pt>
    <dgm:pt modelId="{4957BF63-7C45-4762-A7CF-8782D1A1DD37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자료가 선형적일 수도       있지만 재표현해야           분석이 단순해질 때도    있음</a:t>
          </a:r>
        </a:p>
      </dgm:t>
    </dgm:pt>
    <dgm:pt modelId="{6DB97B26-13E1-4C13-9352-61D361C9418A}" type="parTrans" cxnId="{0C2C8360-AB82-4920-BA23-2E8D6734C439}">
      <dgm:prSet/>
      <dgm:spPr/>
      <dgm:t>
        <a:bodyPr/>
        <a:lstStyle/>
        <a:p>
          <a:pPr latinLnBrk="1"/>
          <a:endParaRPr lang="ko-KR" altLang="en-US"/>
        </a:p>
      </dgm:t>
    </dgm:pt>
    <dgm:pt modelId="{C0FC991B-4BCC-4711-B024-30C799128D7A}" type="sibTrans" cxnId="{0C2C8360-AB82-4920-BA23-2E8D6734C439}">
      <dgm:prSet/>
      <dgm:spPr/>
      <dgm:t>
        <a:bodyPr/>
        <a:lstStyle/>
        <a:p>
          <a:pPr latinLnBrk="1"/>
          <a:endParaRPr lang="ko-KR" altLang="en-US"/>
        </a:p>
      </dgm:t>
    </dgm:pt>
    <dgm:pt modelId="{101F0873-2BDD-4DCB-989C-8389F15E45F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로그 </a:t>
          </a:r>
          <a:r>
            <a:rPr lang="en-US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 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제곱근 </a:t>
          </a:r>
          <a:r>
            <a:rPr lang="en-US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 </a:t>
          </a:r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역수 등</a:t>
          </a:r>
        </a:p>
      </dgm:t>
    </dgm:pt>
    <dgm:pt modelId="{E48601AC-E20F-4CC1-B6C4-3B4D7086867C}" type="parTrans" cxnId="{70CA0170-12C1-42D7-B73A-D4212BE5F12B}">
      <dgm:prSet/>
      <dgm:spPr/>
      <dgm:t>
        <a:bodyPr/>
        <a:lstStyle/>
        <a:p>
          <a:pPr latinLnBrk="1"/>
          <a:endParaRPr lang="ko-KR" altLang="en-US"/>
        </a:p>
      </dgm:t>
    </dgm:pt>
    <dgm:pt modelId="{95CB6C5A-4AB3-44FC-8A33-C5DAC67B8222}" type="sibTrans" cxnId="{70CA0170-12C1-42D7-B73A-D4212BE5F12B}">
      <dgm:prSet/>
      <dgm:spPr/>
      <dgm:t>
        <a:bodyPr/>
        <a:lstStyle/>
        <a:p>
          <a:pPr latinLnBrk="1"/>
          <a:endParaRPr lang="ko-KR" altLang="en-US"/>
        </a:p>
      </dgm:t>
    </dgm:pt>
    <dgm:pt modelId="{9DDFABF2-E1B8-43A4-B6B4-4C62DC899F9A}">
      <dgm:prSet phldrT="[텍스트]" custT="1"/>
      <dgm:spPr>
        <a:solidFill>
          <a:srgbClr val="46ACA1"/>
        </a:solidFill>
      </dgm:spPr>
      <dgm:t>
        <a:bodyPr/>
        <a:lstStyle/>
        <a:p>
          <a:pPr latinLnBrk="1"/>
          <a:r>
            <a: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자료의     </a:t>
          </a:r>
          <a:r>
            <a:rPr lang="ko-KR" altLang="en-US" sz="13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현시성</a:t>
          </a:r>
          <a:endParaRPr lang="ko-KR" altLang="en-US" sz="13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26C33465-D43F-4A22-BC9E-9CB1F3087091}" type="parTrans" cxnId="{A6983767-7032-461C-8B18-940179E30A16}">
      <dgm:prSet/>
      <dgm:spPr/>
      <dgm:t>
        <a:bodyPr/>
        <a:lstStyle/>
        <a:p>
          <a:pPr latinLnBrk="1"/>
          <a:endParaRPr lang="ko-KR" altLang="en-US"/>
        </a:p>
      </dgm:t>
    </dgm:pt>
    <dgm:pt modelId="{65AE45B9-A40B-4B4D-9A39-106604A54EC7}" type="sibTrans" cxnId="{A6983767-7032-461C-8B18-940179E30A16}">
      <dgm:prSet/>
      <dgm:spPr/>
      <dgm:t>
        <a:bodyPr/>
        <a:lstStyle/>
        <a:p>
          <a:pPr latinLnBrk="1"/>
          <a:endParaRPr lang="ko-KR" altLang="en-US"/>
        </a:p>
      </dgm:t>
    </dgm:pt>
    <dgm:pt modelId="{F89EA5FA-8F95-4A2C-8DDE-F5F0668A67D4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정말 간단한 자료가      아니면 숫자만 보고      이해하기는 어려움</a:t>
          </a:r>
        </a:p>
      </dgm:t>
    </dgm:pt>
    <dgm:pt modelId="{8389EF0E-795B-4640-9AB3-A19183350E25}" type="parTrans" cxnId="{DF946FD7-4E37-4A39-AEDA-59DD45541607}">
      <dgm:prSet/>
      <dgm:spPr/>
      <dgm:t>
        <a:bodyPr/>
        <a:lstStyle/>
        <a:p>
          <a:pPr latinLnBrk="1"/>
          <a:endParaRPr lang="ko-KR" altLang="en-US"/>
        </a:p>
      </dgm:t>
    </dgm:pt>
    <dgm:pt modelId="{15DFE060-15C2-4995-BD33-B1D087235EFE}" type="sibTrans" cxnId="{DF946FD7-4E37-4A39-AEDA-59DD45541607}">
      <dgm:prSet/>
      <dgm:spPr/>
      <dgm:t>
        <a:bodyPr/>
        <a:lstStyle/>
        <a:p>
          <a:pPr latinLnBrk="1"/>
          <a:endParaRPr lang="ko-KR" altLang="en-US"/>
        </a:p>
      </dgm:t>
    </dgm:pt>
    <dgm:pt modelId="{CDF74419-EB43-4BA5-A3DE-1536B3D1632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solidFill>
            <a:srgbClr val="FCFBF6"/>
          </a:solidFill>
        </a:ln>
      </dgm:spPr>
      <dgm:t>
        <a:bodyPr tIns="108000" rIns="180000"/>
        <a:lstStyle/>
        <a:p>
          <a:pPr algn="ctr" latinLnBrk="1"/>
          <a:r>
            <a: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자료를 시각화해서 보면   이해하기 편함</a:t>
          </a:r>
        </a:p>
      </dgm:t>
    </dgm:pt>
    <dgm:pt modelId="{4BB951B9-3D82-4CD4-BE2C-D6F72D067C60}" type="parTrans" cxnId="{1D923382-65F2-455A-8CEC-EC3C2E6EA9A7}">
      <dgm:prSet/>
      <dgm:spPr/>
      <dgm:t>
        <a:bodyPr/>
        <a:lstStyle/>
        <a:p>
          <a:pPr latinLnBrk="1"/>
          <a:endParaRPr lang="ko-KR" altLang="en-US"/>
        </a:p>
      </dgm:t>
    </dgm:pt>
    <dgm:pt modelId="{BBD42089-B3B6-4217-9A99-CAE6464E427A}" type="sibTrans" cxnId="{1D923382-65F2-455A-8CEC-EC3C2E6EA9A7}">
      <dgm:prSet/>
      <dgm:spPr/>
      <dgm:t>
        <a:bodyPr/>
        <a:lstStyle/>
        <a:p>
          <a:pPr latinLnBrk="1"/>
          <a:endParaRPr lang="ko-KR" altLang="en-US"/>
        </a:p>
      </dgm:t>
    </dgm:pt>
    <dgm:pt modelId="{A202EE28-E897-4D80-9169-23477C307D88}" type="pres">
      <dgm:prSet presAssocID="{40748CC7-2FA4-45FA-9AF7-A6535162E4CE}" presName="list" presStyleCnt="0">
        <dgm:presLayoutVars>
          <dgm:dir/>
          <dgm:animLvl val="lvl"/>
        </dgm:presLayoutVars>
      </dgm:prSet>
      <dgm:spPr/>
    </dgm:pt>
    <dgm:pt modelId="{A8ACDE8B-00B5-4411-A242-1DC9FE8BEDC6}" type="pres">
      <dgm:prSet presAssocID="{36D806E2-D601-45A6-B378-C0DC60F42429}" presName="posSpace" presStyleCnt="0"/>
      <dgm:spPr/>
    </dgm:pt>
    <dgm:pt modelId="{0599ACD2-B830-4216-A1AE-4C61E762BF21}" type="pres">
      <dgm:prSet presAssocID="{36D806E2-D601-45A6-B378-C0DC60F42429}" presName="vertFlow" presStyleCnt="0"/>
      <dgm:spPr/>
    </dgm:pt>
    <dgm:pt modelId="{FFC1A2DE-714D-4D81-8472-E68BD344EBB9}" type="pres">
      <dgm:prSet presAssocID="{36D806E2-D601-45A6-B378-C0DC60F42429}" presName="topSpace" presStyleCnt="0"/>
      <dgm:spPr/>
    </dgm:pt>
    <dgm:pt modelId="{C9AC9129-DF01-4017-9C50-6A3E4B4DC958}" type="pres">
      <dgm:prSet presAssocID="{36D806E2-D601-45A6-B378-C0DC60F42429}" presName="firstComp" presStyleCnt="0"/>
      <dgm:spPr/>
    </dgm:pt>
    <dgm:pt modelId="{627A1E3C-0ABD-41AE-8A25-C862BC40ED56}" type="pres">
      <dgm:prSet presAssocID="{36D806E2-D601-45A6-B378-C0DC60F42429}" presName="firstChild" presStyleLbl="bgAccFollowNode1" presStyleIdx="0" presStyleCnt="8" custLinFactNeighborX="-12409" custLinFactNeighborY="21486"/>
      <dgm:spPr/>
    </dgm:pt>
    <dgm:pt modelId="{2B4F2E8A-AAE8-4F0A-9341-5A584F91B56C}" type="pres">
      <dgm:prSet presAssocID="{36D806E2-D601-45A6-B378-C0DC60F42429}" presName="firstChildTx" presStyleLbl="bgAccFollowNode1" presStyleIdx="0" presStyleCnt="8">
        <dgm:presLayoutVars>
          <dgm:bulletEnabled val="1"/>
        </dgm:presLayoutVars>
      </dgm:prSet>
      <dgm:spPr/>
    </dgm:pt>
    <dgm:pt modelId="{690AFA1B-FAE7-401D-BE61-3812DF48136E}" type="pres">
      <dgm:prSet presAssocID="{355ED33D-4AD3-4825-89FE-3A4FCA0A4E8B}" presName="comp" presStyleCnt="0"/>
      <dgm:spPr/>
    </dgm:pt>
    <dgm:pt modelId="{0785CA03-844D-447B-B708-FFD81BF928E7}" type="pres">
      <dgm:prSet presAssocID="{355ED33D-4AD3-4825-89FE-3A4FCA0A4E8B}" presName="child" presStyleLbl="bgAccFollowNode1" presStyleIdx="1" presStyleCnt="8" custLinFactNeighborX="-12409" custLinFactNeighborY="21486"/>
      <dgm:spPr/>
    </dgm:pt>
    <dgm:pt modelId="{FBB673B6-043C-4AB1-8B19-5653FB2EB19F}" type="pres">
      <dgm:prSet presAssocID="{355ED33D-4AD3-4825-89FE-3A4FCA0A4E8B}" presName="childTx" presStyleLbl="bgAccFollowNode1" presStyleIdx="1" presStyleCnt="8">
        <dgm:presLayoutVars>
          <dgm:bulletEnabled val="1"/>
        </dgm:presLayoutVars>
      </dgm:prSet>
      <dgm:spPr/>
    </dgm:pt>
    <dgm:pt modelId="{10CDBC3C-C054-485B-A238-DDB18710DDEF}" type="pres">
      <dgm:prSet presAssocID="{36D806E2-D601-45A6-B378-C0DC60F42429}" presName="negSpace" presStyleCnt="0"/>
      <dgm:spPr/>
    </dgm:pt>
    <dgm:pt modelId="{7F6E7BEB-3B08-42BC-973E-E241E5BACA85}" type="pres">
      <dgm:prSet presAssocID="{36D806E2-D601-45A6-B378-C0DC60F42429}" presName="circle" presStyleLbl="node1" presStyleIdx="0" presStyleCnt="4"/>
      <dgm:spPr/>
    </dgm:pt>
    <dgm:pt modelId="{562FCA81-7E50-45B0-B800-B7337269AACC}" type="pres">
      <dgm:prSet presAssocID="{79007128-3D49-4C0A-9B7A-B1CE2E4E861D}" presName="transSpace" presStyleCnt="0"/>
      <dgm:spPr/>
    </dgm:pt>
    <dgm:pt modelId="{C8D287FB-5867-42BA-95F6-82DA4C68A3EB}" type="pres">
      <dgm:prSet presAssocID="{BF15D8E9-2072-494F-9BD7-3437C94F59E4}" presName="posSpace" presStyleCnt="0"/>
      <dgm:spPr/>
    </dgm:pt>
    <dgm:pt modelId="{F8FC1B8F-0968-45E3-BEE4-A4356B8D5028}" type="pres">
      <dgm:prSet presAssocID="{BF15D8E9-2072-494F-9BD7-3437C94F59E4}" presName="vertFlow" presStyleCnt="0"/>
      <dgm:spPr/>
    </dgm:pt>
    <dgm:pt modelId="{B34E5B48-CEBF-41C0-9A7E-8D3B43F61CD8}" type="pres">
      <dgm:prSet presAssocID="{BF15D8E9-2072-494F-9BD7-3437C94F59E4}" presName="topSpace" presStyleCnt="0"/>
      <dgm:spPr/>
    </dgm:pt>
    <dgm:pt modelId="{D308AA31-BFFC-495D-8B4A-29CDEF4B870F}" type="pres">
      <dgm:prSet presAssocID="{BF15D8E9-2072-494F-9BD7-3437C94F59E4}" presName="firstComp" presStyleCnt="0"/>
      <dgm:spPr/>
    </dgm:pt>
    <dgm:pt modelId="{ABA5B3DD-2ADA-4F81-B119-B1C638269EF4}" type="pres">
      <dgm:prSet presAssocID="{BF15D8E9-2072-494F-9BD7-3437C94F59E4}" presName="firstChild" presStyleLbl="bgAccFollowNode1" presStyleIdx="2" presStyleCnt="8" custLinFactNeighborX="-12409" custLinFactNeighborY="21486"/>
      <dgm:spPr/>
    </dgm:pt>
    <dgm:pt modelId="{25EF78AE-7053-4DE1-807E-B29BD832BA0A}" type="pres">
      <dgm:prSet presAssocID="{BF15D8E9-2072-494F-9BD7-3437C94F59E4}" presName="firstChildTx" presStyleLbl="bgAccFollowNode1" presStyleIdx="2" presStyleCnt="8">
        <dgm:presLayoutVars>
          <dgm:bulletEnabled val="1"/>
        </dgm:presLayoutVars>
      </dgm:prSet>
      <dgm:spPr/>
    </dgm:pt>
    <dgm:pt modelId="{9DAB0F8D-65FF-406E-BF1D-CBC1394A87B5}" type="pres">
      <dgm:prSet presAssocID="{1F3297EB-44A4-47BE-84DC-04233753E1BE}" presName="comp" presStyleCnt="0"/>
      <dgm:spPr/>
    </dgm:pt>
    <dgm:pt modelId="{1E852ACE-0997-44D5-9071-ADCE2AB0756D}" type="pres">
      <dgm:prSet presAssocID="{1F3297EB-44A4-47BE-84DC-04233753E1BE}" presName="child" presStyleLbl="bgAccFollowNode1" presStyleIdx="3" presStyleCnt="8" custLinFactNeighborX="-12409" custLinFactNeighborY="21486"/>
      <dgm:spPr/>
    </dgm:pt>
    <dgm:pt modelId="{7FE50B70-A539-48D0-9A38-A365FEBB90F1}" type="pres">
      <dgm:prSet presAssocID="{1F3297EB-44A4-47BE-84DC-04233753E1BE}" presName="childTx" presStyleLbl="bgAccFollowNode1" presStyleIdx="3" presStyleCnt="8">
        <dgm:presLayoutVars>
          <dgm:bulletEnabled val="1"/>
        </dgm:presLayoutVars>
      </dgm:prSet>
      <dgm:spPr/>
    </dgm:pt>
    <dgm:pt modelId="{8B446751-FC26-4A28-8A14-B62B55C0FEE3}" type="pres">
      <dgm:prSet presAssocID="{BF15D8E9-2072-494F-9BD7-3437C94F59E4}" presName="negSpace" presStyleCnt="0"/>
      <dgm:spPr/>
    </dgm:pt>
    <dgm:pt modelId="{1C28D8DF-1F87-473B-8663-B15546557A67}" type="pres">
      <dgm:prSet presAssocID="{BF15D8E9-2072-494F-9BD7-3437C94F59E4}" presName="circle" presStyleLbl="node1" presStyleIdx="1" presStyleCnt="4"/>
      <dgm:spPr/>
    </dgm:pt>
    <dgm:pt modelId="{A71BA2EE-5F8D-4F81-9338-8E159D715455}" type="pres">
      <dgm:prSet presAssocID="{192DD587-AFFB-4842-88A0-53EE66C6A66B}" presName="transSpace" presStyleCnt="0"/>
      <dgm:spPr/>
    </dgm:pt>
    <dgm:pt modelId="{367224FE-1092-4BE6-967F-E6A787B36F59}" type="pres">
      <dgm:prSet presAssocID="{82AE82E2-6006-4ACA-AAF0-409C1054ABBE}" presName="posSpace" presStyleCnt="0"/>
      <dgm:spPr/>
    </dgm:pt>
    <dgm:pt modelId="{96434E29-BF77-49D3-A307-4CF973DC1FE1}" type="pres">
      <dgm:prSet presAssocID="{82AE82E2-6006-4ACA-AAF0-409C1054ABBE}" presName="vertFlow" presStyleCnt="0"/>
      <dgm:spPr/>
    </dgm:pt>
    <dgm:pt modelId="{663BF767-D681-4135-8DD8-70B7458B066C}" type="pres">
      <dgm:prSet presAssocID="{82AE82E2-6006-4ACA-AAF0-409C1054ABBE}" presName="topSpace" presStyleCnt="0"/>
      <dgm:spPr/>
    </dgm:pt>
    <dgm:pt modelId="{B4DD115B-24FC-406E-98F8-11070CAF6664}" type="pres">
      <dgm:prSet presAssocID="{82AE82E2-6006-4ACA-AAF0-409C1054ABBE}" presName="firstComp" presStyleCnt="0"/>
      <dgm:spPr/>
    </dgm:pt>
    <dgm:pt modelId="{0C08D63E-3B61-43D7-B614-D51EFF24CCD8}" type="pres">
      <dgm:prSet presAssocID="{82AE82E2-6006-4ACA-AAF0-409C1054ABBE}" presName="firstChild" presStyleLbl="bgAccFollowNode1" presStyleIdx="4" presStyleCnt="8" custLinFactNeighborX="-12409" custLinFactNeighborY="21486"/>
      <dgm:spPr/>
    </dgm:pt>
    <dgm:pt modelId="{69AF94DF-B41E-420B-8EAC-CAB52C9F6982}" type="pres">
      <dgm:prSet presAssocID="{82AE82E2-6006-4ACA-AAF0-409C1054ABBE}" presName="firstChildTx" presStyleLbl="bgAccFollowNode1" presStyleIdx="4" presStyleCnt="8">
        <dgm:presLayoutVars>
          <dgm:bulletEnabled val="1"/>
        </dgm:presLayoutVars>
      </dgm:prSet>
      <dgm:spPr/>
    </dgm:pt>
    <dgm:pt modelId="{86A02EC6-D3EB-47FA-B07A-46509AAEFE40}" type="pres">
      <dgm:prSet presAssocID="{101F0873-2BDD-4DCB-989C-8389F15E45FA}" presName="comp" presStyleCnt="0"/>
      <dgm:spPr/>
    </dgm:pt>
    <dgm:pt modelId="{AD28887E-E8D5-4399-BD87-DC1E50981DEA}" type="pres">
      <dgm:prSet presAssocID="{101F0873-2BDD-4DCB-989C-8389F15E45FA}" presName="child" presStyleLbl="bgAccFollowNode1" presStyleIdx="5" presStyleCnt="8" custLinFactNeighborX="-12409" custLinFactNeighborY="21486"/>
      <dgm:spPr/>
    </dgm:pt>
    <dgm:pt modelId="{ADC9FDFE-67DE-4599-870F-ACC9CFDAF908}" type="pres">
      <dgm:prSet presAssocID="{101F0873-2BDD-4DCB-989C-8389F15E45FA}" presName="childTx" presStyleLbl="bgAccFollowNode1" presStyleIdx="5" presStyleCnt="8">
        <dgm:presLayoutVars>
          <dgm:bulletEnabled val="1"/>
        </dgm:presLayoutVars>
      </dgm:prSet>
      <dgm:spPr/>
    </dgm:pt>
    <dgm:pt modelId="{7A7A084A-7620-4376-B2AC-EF9F200D080A}" type="pres">
      <dgm:prSet presAssocID="{82AE82E2-6006-4ACA-AAF0-409C1054ABBE}" presName="negSpace" presStyleCnt="0"/>
      <dgm:spPr/>
    </dgm:pt>
    <dgm:pt modelId="{14471F9B-3589-4163-B734-9807911F1B6F}" type="pres">
      <dgm:prSet presAssocID="{82AE82E2-6006-4ACA-AAF0-409C1054ABBE}" presName="circle" presStyleLbl="node1" presStyleIdx="2" presStyleCnt="4"/>
      <dgm:spPr/>
    </dgm:pt>
    <dgm:pt modelId="{43A4EAA8-CA96-41DA-ADEC-3EAA58C25B51}" type="pres">
      <dgm:prSet presAssocID="{178F10AC-5C38-4B1F-8F39-BF79E9BFB592}" presName="transSpace" presStyleCnt="0"/>
      <dgm:spPr/>
    </dgm:pt>
    <dgm:pt modelId="{754DE78A-8340-437D-A26E-0E7F6C7BA579}" type="pres">
      <dgm:prSet presAssocID="{9DDFABF2-E1B8-43A4-B6B4-4C62DC899F9A}" presName="posSpace" presStyleCnt="0"/>
      <dgm:spPr/>
    </dgm:pt>
    <dgm:pt modelId="{B08AA8D6-9F18-4993-AA7A-09AE574A7A01}" type="pres">
      <dgm:prSet presAssocID="{9DDFABF2-E1B8-43A4-B6B4-4C62DC899F9A}" presName="vertFlow" presStyleCnt="0"/>
      <dgm:spPr/>
    </dgm:pt>
    <dgm:pt modelId="{E2C320D7-EE72-4C01-9AE1-3442CE49DBDA}" type="pres">
      <dgm:prSet presAssocID="{9DDFABF2-E1B8-43A4-B6B4-4C62DC899F9A}" presName="topSpace" presStyleCnt="0"/>
      <dgm:spPr/>
    </dgm:pt>
    <dgm:pt modelId="{2ACBE085-B599-48BF-9652-8E5CAD6A52FF}" type="pres">
      <dgm:prSet presAssocID="{9DDFABF2-E1B8-43A4-B6B4-4C62DC899F9A}" presName="firstComp" presStyleCnt="0"/>
      <dgm:spPr/>
    </dgm:pt>
    <dgm:pt modelId="{2D8E1B81-D682-4B7C-831A-5D86F8797787}" type="pres">
      <dgm:prSet presAssocID="{9DDFABF2-E1B8-43A4-B6B4-4C62DC899F9A}" presName="firstChild" presStyleLbl="bgAccFollowNode1" presStyleIdx="6" presStyleCnt="8" custLinFactNeighborX="-12409" custLinFactNeighborY="21486"/>
      <dgm:spPr/>
    </dgm:pt>
    <dgm:pt modelId="{6379705F-4972-4E49-AEB4-5370F43DD213}" type="pres">
      <dgm:prSet presAssocID="{9DDFABF2-E1B8-43A4-B6B4-4C62DC899F9A}" presName="firstChildTx" presStyleLbl="bgAccFollowNode1" presStyleIdx="6" presStyleCnt="8">
        <dgm:presLayoutVars>
          <dgm:bulletEnabled val="1"/>
        </dgm:presLayoutVars>
      </dgm:prSet>
      <dgm:spPr/>
    </dgm:pt>
    <dgm:pt modelId="{CCF7A57D-1986-485E-A889-A9E5756414DC}" type="pres">
      <dgm:prSet presAssocID="{CDF74419-EB43-4BA5-A3DE-1536B3D1632F}" presName="comp" presStyleCnt="0"/>
      <dgm:spPr/>
    </dgm:pt>
    <dgm:pt modelId="{E5E5A9C3-C829-4E15-81DF-5E4DE30EBCD3}" type="pres">
      <dgm:prSet presAssocID="{CDF74419-EB43-4BA5-A3DE-1536B3D1632F}" presName="child" presStyleLbl="bgAccFollowNode1" presStyleIdx="7" presStyleCnt="8" custLinFactNeighborX="-12409" custLinFactNeighborY="21486"/>
      <dgm:spPr/>
    </dgm:pt>
    <dgm:pt modelId="{5C43AC88-F02B-4610-8A1C-E925772B2229}" type="pres">
      <dgm:prSet presAssocID="{CDF74419-EB43-4BA5-A3DE-1536B3D1632F}" presName="childTx" presStyleLbl="bgAccFollowNode1" presStyleIdx="7" presStyleCnt="8">
        <dgm:presLayoutVars>
          <dgm:bulletEnabled val="1"/>
        </dgm:presLayoutVars>
      </dgm:prSet>
      <dgm:spPr/>
    </dgm:pt>
    <dgm:pt modelId="{3DE1C4B1-E5F8-4D5D-8431-BFE7143AEA82}" type="pres">
      <dgm:prSet presAssocID="{9DDFABF2-E1B8-43A4-B6B4-4C62DC899F9A}" presName="negSpace" presStyleCnt="0"/>
      <dgm:spPr/>
    </dgm:pt>
    <dgm:pt modelId="{2DF94F09-31F2-4E57-BFD7-F44A96DFD826}" type="pres">
      <dgm:prSet presAssocID="{9DDFABF2-E1B8-43A4-B6B4-4C62DC899F9A}" presName="circle" presStyleLbl="node1" presStyleIdx="3" presStyleCnt="4"/>
      <dgm:spPr/>
    </dgm:pt>
  </dgm:ptLst>
  <dgm:cxnLst>
    <dgm:cxn modelId="{B9894808-B9F3-4AB9-B5C7-E8C6261274F1}" type="presOf" srcId="{F89EA5FA-8F95-4A2C-8DDE-F5F0668A67D4}" destId="{6379705F-4972-4E49-AEB4-5370F43DD213}" srcOrd="1" destOrd="0" presId="urn:microsoft.com/office/officeart/2005/8/layout/hList9"/>
    <dgm:cxn modelId="{DE887E0F-EEBC-43C5-A33D-5242CB31E1D1}" type="presOf" srcId="{9DDFABF2-E1B8-43A4-B6B4-4C62DC899F9A}" destId="{2DF94F09-31F2-4E57-BFD7-F44A96DFD826}" srcOrd="0" destOrd="0" presId="urn:microsoft.com/office/officeart/2005/8/layout/hList9"/>
    <dgm:cxn modelId="{BA5FD51D-7C58-49A1-BED9-639821628A0A}" srcId="{36D806E2-D601-45A6-B378-C0DC60F42429}" destId="{355ED33D-4AD3-4825-89FE-3A4FCA0A4E8B}" srcOrd="1" destOrd="0" parTransId="{FBFE6E4E-DF32-4E28-B27E-561DE84DDC80}" sibTransId="{76D893AA-F4A6-4B5C-9AD2-E4AB71366FC1}"/>
    <dgm:cxn modelId="{4D07D01F-5EDB-40C3-B005-E637C727ACE9}" type="presOf" srcId="{40748CC7-2FA4-45FA-9AF7-A6535162E4CE}" destId="{A202EE28-E897-4D80-9169-23477C307D88}" srcOrd="0" destOrd="0" presId="urn:microsoft.com/office/officeart/2005/8/layout/hList9"/>
    <dgm:cxn modelId="{9FA1122C-8D2E-4356-9192-7BDBFB017046}" srcId="{40748CC7-2FA4-45FA-9AF7-A6535162E4CE}" destId="{36D806E2-D601-45A6-B378-C0DC60F42429}" srcOrd="0" destOrd="0" parTransId="{398373F4-BFE9-4D91-BFD2-AA82C084672F}" sibTransId="{79007128-3D49-4C0A-9B7A-B1CE2E4E861D}"/>
    <dgm:cxn modelId="{5B2EFD33-B8C3-48D1-A233-3572B12831D8}" type="presOf" srcId="{F89EA5FA-8F95-4A2C-8DDE-F5F0668A67D4}" destId="{2D8E1B81-D682-4B7C-831A-5D86F8797787}" srcOrd="0" destOrd="0" presId="urn:microsoft.com/office/officeart/2005/8/layout/hList9"/>
    <dgm:cxn modelId="{7EC0CC3E-7304-4A40-AC2D-A207B52FB8C9}" type="presOf" srcId="{CCF7894B-F2DD-421C-ACC3-F3834B9B2702}" destId="{2B4F2E8A-AAE8-4F0A-9341-5A584F91B56C}" srcOrd="1" destOrd="0" presId="urn:microsoft.com/office/officeart/2005/8/layout/hList9"/>
    <dgm:cxn modelId="{C4F91A60-F2FB-4761-9D85-F1A1689260B1}" type="presOf" srcId="{4957BF63-7C45-4762-A7CF-8782D1A1DD37}" destId="{0C08D63E-3B61-43D7-B614-D51EFF24CCD8}" srcOrd="0" destOrd="0" presId="urn:microsoft.com/office/officeart/2005/8/layout/hList9"/>
    <dgm:cxn modelId="{0C2C8360-AB82-4920-BA23-2E8D6734C439}" srcId="{82AE82E2-6006-4ACA-AAF0-409C1054ABBE}" destId="{4957BF63-7C45-4762-A7CF-8782D1A1DD37}" srcOrd="0" destOrd="0" parTransId="{6DB97B26-13E1-4C13-9352-61D361C9418A}" sibTransId="{C0FC991B-4BCC-4711-B024-30C799128D7A}"/>
    <dgm:cxn modelId="{F66E8A61-8353-40E0-BE95-405F5197C0F8}" type="presOf" srcId="{36D806E2-D601-45A6-B378-C0DC60F42429}" destId="{7F6E7BEB-3B08-42BC-973E-E241E5BACA85}" srcOrd="0" destOrd="0" presId="urn:microsoft.com/office/officeart/2005/8/layout/hList9"/>
    <dgm:cxn modelId="{A6983767-7032-461C-8B18-940179E30A16}" srcId="{40748CC7-2FA4-45FA-9AF7-A6535162E4CE}" destId="{9DDFABF2-E1B8-43A4-B6B4-4C62DC899F9A}" srcOrd="3" destOrd="0" parTransId="{26C33465-D43F-4A22-BC9E-9CB1F3087091}" sibTransId="{65AE45B9-A40B-4B4D-9A39-106604A54EC7}"/>
    <dgm:cxn modelId="{45476B47-3B05-4425-88DB-80A5CEF0EFD9}" type="presOf" srcId="{355ED33D-4AD3-4825-89FE-3A4FCA0A4E8B}" destId="{0785CA03-844D-447B-B708-FFD81BF928E7}" srcOrd="0" destOrd="0" presId="urn:microsoft.com/office/officeart/2005/8/layout/hList9"/>
    <dgm:cxn modelId="{4ABFAA49-615B-450D-9A49-7B96B98013D2}" type="presOf" srcId="{355ED33D-4AD3-4825-89FE-3A4FCA0A4E8B}" destId="{FBB673B6-043C-4AB1-8B19-5653FB2EB19F}" srcOrd="1" destOrd="0" presId="urn:microsoft.com/office/officeart/2005/8/layout/hList9"/>
    <dgm:cxn modelId="{F067B449-6A03-433B-A8CF-410BD3E3BAF1}" srcId="{40748CC7-2FA4-45FA-9AF7-A6535162E4CE}" destId="{BF15D8E9-2072-494F-9BD7-3437C94F59E4}" srcOrd="1" destOrd="0" parTransId="{FDDCD11C-FFF4-438E-9C37-42FDCBF5BBFE}" sibTransId="{192DD587-AFFB-4842-88A0-53EE66C6A66B}"/>
    <dgm:cxn modelId="{70CA0170-12C1-42D7-B73A-D4212BE5F12B}" srcId="{82AE82E2-6006-4ACA-AAF0-409C1054ABBE}" destId="{101F0873-2BDD-4DCB-989C-8389F15E45FA}" srcOrd="1" destOrd="0" parTransId="{E48601AC-E20F-4CC1-B6C4-3B4D7086867C}" sibTransId="{95CB6C5A-4AB3-44FC-8A33-C5DAC67B8222}"/>
    <dgm:cxn modelId="{A5C8FF56-F2AF-4301-B2FF-C23F89268F98}" srcId="{BF15D8E9-2072-494F-9BD7-3437C94F59E4}" destId="{534E2006-4D5C-41BF-B365-868ACBD2529C}" srcOrd="0" destOrd="0" parTransId="{2BA652FD-036E-4574-B19C-F5B5A5E1B605}" sibTransId="{BD7B18AB-8ADF-4CFD-8241-444354E7A89B}"/>
    <dgm:cxn modelId="{6C265080-B3A1-4A7D-84F6-1F14EB6D05D8}" srcId="{40748CC7-2FA4-45FA-9AF7-A6535162E4CE}" destId="{82AE82E2-6006-4ACA-AAF0-409C1054ABBE}" srcOrd="2" destOrd="0" parTransId="{7B25CCFE-AE2F-45FB-987B-2EF659A636AD}" sibTransId="{178F10AC-5C38-4B1F-8F39-BF79E9BFB592}"/>
    <dgm:cxn modelId="{1D923382-65F2-455A-8CEC-EC3C2E6EA9A7}" srcId="{9DDFABF2-E1B8-43A4-B6B4-4C62DC899F9A}" destId="{CDF74419-EB43-4BA5-A3DE-1536B3D1632F}" srcOrd="1" destOrd="0" parTransId="{4BB951B9-3D82-4CD4-BE2C-D6F72D067C60}" sibTransId="{BBD42089-B3B6-4217-9A99-CAE6464E427A}"/>
    <dgm:cxn modelId="{3707359A-FFE2-453B-9821-C2F0D5B12FB3}" type="presOf" srcId="{1F3297EB-44A4-47BE-84DC-04233753E1BE}" destId="{1E852ACE-0997-44D5-9071-ADCE2AB0756D}" srcOrd="0" destOrd="0" presId="urn:microsoft.com/office/officeart/2005/8/layout/hList9"/>
    <dgm:cxn modelId="{2EBCF99A-77F1-4F4F-9FAC-1ADFD360DFC9}" type="presOf" srcId="{534E2006-4D5C-41BF-B365-868ACBD2529C}" destId="{ABA5B3DD-2ADA-4F81-B119-B1C638269EF4}" srcOrd="0" destOrd="0" presId="urn:microsoft.com/office/officeart/2005/8/layout/hList9"/>
    <dgm:cxn modelId="{4EADD7A8-181E-4A10-863E-BCAC6668E98E}" type="presOf" srcId="{101F0873-2BDD-4DCB-989C-8389F15E45FA}" destId="{AD28887E-E8D5-4399-BD87-DC1E50981DEA}" srcOrd="0" destOrd="0" presId="urn:microsoft.com/office/officeart/2005/8/layout/hList9"/>
    <dgm:cxn modelId="{8F8E6BB3-8608-4547-B0D5-D1E4E552E855}" type="presOf" srcId="{101F0873-2BDD-4DCB-989C-8389F15E45FA}" destId="{ADC9FDFE-67DE-4599-870F-ACC9CFDAF908}" srcOrd="1" destOrd="0" presId="urn:microsoft.com/office/officeart/2005/8/layout/hList9"/>
    <dgm:cxn modelId="{742850B5-9249-4C35-97C0-19B1653565C3}" srcId="{36D806E2-D601-45A6-B378-C0DC60F42429}" destId="{CCF7894B-F2DD-421C-ACC3-F3834B9B2702}" srcOrd="0" destOrd="0" parTransId="{145AFFAE-318C-4573-9BEB-C255BD6D3BB1}" sibTransId="{6371BD1A-C1B3-43EF-A6CB-AB0F12FFABEB}"/>
    <dgm:cxn modelId="{F3CFDDC1-FE6A-4CE0-96AB-E102580255FA}" type="presOf" srcId="{82AE82E2-6006-4ACA-AAF0-409C1054ABBE}" destId="{14471F9B-3589-4163-B734-9807911F1B6F}" srcOrd="0" destOrd="0" presId="urn:microsoft.com/office/officeart/2005/8/layout/hList9"/>
    <dgm:cxn modelId="{89C6EEC3-1E05-4840-9AE7-633A7854948D}" type="presOf" srcId="{CDF74419-EB43-4BA5-A3DE-1536B3D1632F}" destId="{5C43AC88-F02B-4610-8A1C-E925772B2229}" srcOrd="1" destOrd="0" presId="urn:microsoft.com/office/officeart/2005/8/layout/hList9"/>
    <dgm:cxn modelId="{D77F0FC8-AFFC-4428-8978-9384EBA1DE0B}" srcId="{BF15D8E9-2072-494F-9BD7-3437C94F59E4}" destId="{1F3297EB-44A4-47BE-84DC-04233753E1BE}" srcOrd="1" destOrd="0" parTransId="{3B928CB3-2CFA-42F1-BA1A-0F1D93931E5D}" sibTransId="{9E1EADF9-E9FF-454E-9F40-612B6088786D}"/>
    <dgm:cxn modelId="{3C405CD4-F655-4668-BA89-81CBC4AFE58A}" type="presOf" srcId="{4957BF63-7C45-4762-A7CF-8782D1A1DD37}" destId="{69AF94DF-B41E-420B-8EAC-CAB52C9F6982}" srcOrd="1" destOrd="0" presId="urn:microsoft.com/office/officeart/2005/8/layout/hList9"/>
    <dgm:cxn modelId="{DF946FD7-4E37-4A39-AEDA-59DD45541607}" srcId="{9DDFABF2-E1B8-43A4-B6B4-4C62DC899F9A}" destId="{F89EA5FA-8F95-4A2C-8DDE-F5F0668A67D4}" srcOrd="0" destOrd="0" parTransId="{8389EF0E-795B-4640-9AB3-A19183350E25}" sibTransId="{15DFE060-15C2-4995-BD33-B1D087235EFE}"/>
    <dgm:cxn modelId="{D47681DB-621F-4B47-B64F-F6F71E18AFDE}" type="presOf" srcId="{534E2006-4D5C-41BF-B365-868ACBD2529C}" destId="{25EF78AE-7053-4DE1-807E-B29BD832BA0A}" srcOrd="1" destOrd="0" presId="urn:microsoft.com/office/officeart/2005/8/layout/hList9"/>
    <dgm:cxn modelId="{8CBE2BE4-B788-407F-A641-88261FF08DF3}" type="presOf" srcId="{CDF74419-EB43-4BA5-A3DE-1536B3D1632F}" destId="{E5E5A9C3-C829-4E15-81DF-5E4DE30EBCD3}" srcOrd="0" destOrd="0" presId="urn:microsoft.com/office/officeart/2005/8/layout/hList9"/>
    <dgm:cxn modelId="{FEDD45E5-1BEF-4485-9755-3DF1F9F96938}" type="presOf" srcId="{CCF7894B-F2DD-421C-ACC3-F3834B9B2702}" destId="{627A1E3C-0ABD-41AE-8A25-C862BC40ED56}" srcOrd="0" destOrd="0" presId="urn:microsoft.com/office/officeart/2005/8/layout/hList9"/>
    <dgm:cxn modelId="{8F68ACF3-A151-4F8F-A793-50465A3E28F4}" type="presOf" srcId="{BF15D8E9-2072-494F-9BD7-3437C94F59E4}" destId="{1C28D8DF-1F87-473B-8663-B15546557A67}" srcOrd="0" destOrd="0" presId="urn:microsoft.com/office/officeart/2005/8/layout/hList9"/>
    <dgm:cxn modelId="{DCAA1FF5-D5ED-49AC-9D73-95B760B2DFD2}" type="presOf" srcId="{1F3297EB-44A4-47BE-84DC-04233753E1BE}" destId="{7FE50B70-A539-48D0-9A38-A365FEBB90F1}" srcOrd="1" destOrd="0" presId="urn:microsoft.com/office/officeart/2005/8/layout/hList9"/>
    <dgm:cxn modelId="{8A3FECD4-1B34-49E4-BB3F-975A0E18D7E0}" type="presParOf" srcId="{A202EE28-E897-4D80-9169-23477C307D88}" destId="{A8ACDE8B-00B5-4411-A242-1DC9FE8BEDC6}" srcOrd="0" destOrd="0" presId="urn:microsoft.com/office/officeart/2005/8/layout/hList9"/>
    <dgm:cxn modelId="{66B677A8-256D-48ED-8EE2-B45A05A9C202}" type="presParOf" srcId="{A202EE28-E897-4D80-9169-23477C307D88}" destId="{0599ACD2-B830-4216-A1AE-4C61E762BF21}" srcOrd="1" destOrd="0" presId="urn:microsoft.com/office/officeart/2005/8/layout/hList9"/>
    <dgm:cxn modelId="{87EE411F-9E7C-4C6A-A6BA-3E194FD3B85E}" type="presParOf" srcId="{0599ACD2-B830-4216-A1AE-4C61E762BF21}" destId="{FFC1A2DE-714D-4D81-8472-E68BD344EBB9}" srcOrd="0" destOrd="0" presId="urn:microsoft.com/office/officeart/2005/8/layout/hList9"/>
    <dgm:cxn modelId="{9E8C854E-E3C1-4393-841D-C3791D6DDE0C}" type="presParOf" srcId="{0599ACD2-B830-4216-A1AE-4C61E762BF21}" destId="{C9AC9129-DF01-4017-9C50-6A3E4B4DC958}" srcOrd="1" destOrd="0" presId="urn:microsoft.com/office/officeart/2005/8/layout/hList9"/>
    <dgm:cxn modelId="{99A6FDEF-8844-417C-8C77-5D8F4438CE6A}" type="presParOf" srcId="{C9AC9129-DF01-4017-9C50-6A3E4B4DC958}" destId="{627A1E3C-0ABD-41AE-8A25-C862BC40ED56}" srcOrd="0" destOrd="0" presId="urn:microsoft.com/office/officeart/2005/8/layout/hList9"/>
    <dgm:cxn modelId="{3B14BB37-5DCD-4869-AC6B-D06B6F057767}" type="presParOf" srcId="{C9AC9129-DF01-4017-9C50-6A3E4B4DC958}" destId="{2B4F2E8A-AAE8-4F0A-9341-5A584F91B56C}" srcOrd="1" destOrd="0" presId="urn:microsoft.com/office/officeart/2005/8/layout/hList9"/>
    <dgm:cxn modelId="{6801E738-97AC-44A1-B906-4962DE58E3D2}" type="presParOf" srcId="{0599ACD2-B830-4216-A1AE-4C61E762BF21}" destId="{690AFA1B-FAE7-401D-BE61-3812DF48136E}" srcOrd="2" destOrd="0" presId="urn:microsoft.com/office/officeart/2005/8/layout/hList9"/>
    <dgm:cxn modelId="{EF0092D4-D8E8-4069-B71F-731D9214D5FE}" type="presParOf" srcId="{690AFA1B-FAE7-401D-BE61-3812DF48136E}" destId="{0785CA03-844D-447B-B708-FFD81BF928E7}" srcOrd="0" destOrd="0" presId="urn:microsoft.com/office/officeart/2005/8/layout/hList9"/>
    <dgm:cxn modelId="{3B3B9248-1A07-470C-AAED-A9FB28A44B2A}" type="presParOf" srcId="{690AFA1B-FAE7-401D-BE61-3812DF48136E}" destId="{FBB673B6-043C-4AB1-8B19-5653FB2EB19F}" srcOrd="1" destOrd="0" presId="urn:microsoft.com/office/officeart/2005/8/layout/hList9"/>
    <dgm:cxn modelId="{45F68322-181D-4D66-8A09-ED0C80FB1727}" type="presParOf" srcId="{A202EE28-E897-4D80-9169-23477C307D88}" destId="{10CDBC3C-C054-485B-A238-DDB18710DDEF}" srcOrd="2" destOrd="0" presId="urn:microsoft.com/office/officeart/2005/8/layout/hList9"/>
    <dgm:cxn modelId="{7B720580-8FE5-4644-BB6C-A56DDDD2D7BB}" type="presParOf" srcId="{A202EE28-E897-4D80-9169-23477C307D88}" destId="{7F6E7BEB-3B08-42BC-973E-E241E5BACA85}" srcOrd="3" destOrd="0" presId="urn:microsoft.com/office/officeart/2005/8/layout/hList9"/>
    <dgm:cxn modelId="{DFF99779-7BD9-42EB-90A9-0F464E5B086C}" type="presParOf" srcId="{A202EE28-E897-4D80-9169-23477C307D88}" destId="{562FCA81-7E50-45B0-B800-B7337269AACC}" srcOrd="4" destOrd="0" presId="urn:microsoft.com/office/officeart/2005/8/layout/hList9"/>
    <dgm:cxn modelId="{A58A3E0E-6E66-466A-BD7C-99041F641030}" type="presParOf" srcId="{A202EE28-E897-4D80-9169-23477C307D88}" destId="{C8D287FB-5867-42BA-95F6-82DA4C68A3EB}" srcOrd="5" destOrd="0" presId="urn:microsoft.com/office/officeart/2005/8/layout/hList9"/>
    <dgm:cxn modelId="{4F758DAC-BA20-4143-8CA6-F7B5954F6193}" type="presParOf" srcId="{A202EE28-E897-4D80-9169-23477C307D88}" destId="{F8FC1B8F-0968-45E3-BEE4-A4356B8D5028}" srcOrd="6" destOrd="0" presId="urn:microsoft.com/office/officeart/2005/8/layout/hList9"/>
    <dgm:cxn modelId="{2783DF17-4D1F-4A60-BD44-D7B06FAD79FA}" type="presParOf" srcId="{F8FC1B8F-0968-45E3-BEE4-A4356B8D5028}" destId="{B34E5B48-CEBF-41C0-9A7E-8D3B43F61CD8}" srcOrd="0" destOrd="0" presId="urn:microsoft.com/office/officeart/2005/8/layout/hList9"/>
    <dgm:cxn modelId="{3D8052E3-4AFE-47A2-9C6B-02A2AAC06A4A}" type="presParOf" srcId="{F8FC1B8F-0968-45E3-BEE4-A4356B8D5028}" destId="{D308AA31-BFFC-495D-8B4A-29CDEF4B870F}" srcOrd="1" destOrd="0" presId="urn:microsoft.com/office/officeart/2005/8/layout/hList9"/>
    <dgm:cxn modelId="{375AECC5-49B5-4BF4-93C4-0AD69ED85ECC}" type="presParOf" srcId="{D308AA31-BFFC-495D-8B4A-29CDEF4B870F}" destId="{ABA5B3DD-2ADA-4F81-B119-B1C638269EF4}" srcOrd="0" destOrd="0" presId="urn:microsoft.com/office/officeart/2005/8/layout/hList9"/>
    <dgm:cxn modelId="{30C49E93-B3BC-4556-A54A-90BFB8C82756}" type="presParOf" srcId="{D308AA31-BFFC-495D-8B4A-29CDEF4B870F}" destId="{25EF78AE-7053-4DE1-807E-B29BD832BA0A}" srcOrd="1" destOrd="0" presId="urn:microsoft.com/office/officeart/2005/8/layout/hList9"/>
    <dgm:cxn modelId="{95C978FE-EACA-4058-A8D2-2D64344089B1}" type="presParOf" srcId="{F8FC1B8F-0968-45E3-BEE4-A4356B8D5028}" destId="{9DAB0F8D-65FF-406E-BF1D-CBC1394A87B5}" srcOrd="2" destOrd="0" presId="urn:microsoft.com/office/officeart/2005/8/layout/hList9"/>
    <dgm:cxn modelId="{489E4C95-E7E9-46D6-B57F-674AC1C20DA8}" type="presParOf" srcId="{9DAB0F8D-65FF-406E-BF1D-CBC1394A87B5}" destId="{1E852ACE-0997-44D5-9071-ADCE2AB0756D}" srcOrd="0" destOrd="0" presId="urn:microsoft.com/office/officeart/2005/8/layout/hList9"/>
    <dgm:cxn modelId="{779D8A15-AD93-4AD7-BE61-02A3545F828B}" type="presParOf" srcId="{9DAB0F8D-65FF-406E-BF1D-CBC1394A87B5}" destId="{7FE50B70-A539-48D0-9A38-A365FEBB90F1}" srcOrd="1" destOrd="0" presId="urn:microsoft.com/office/officeart/2005/8/layout/hList9"/>
    <dgm:cxn modelId="{B6FF1017-4A71-4E9E-AB6C-C3770EC48063}" type="presParOf" srcId="{A202EE28-E897-4D80-9169-23477C307D88}" destId="{8B446751-FC26-4A28-8A14-B62B55C0FEE3}" srcOrd="7" destOrd="0" presId="urn:microsoft.com/office/officeart/2005/8/layout/hList9"/>
    <dgm:cxn modelId="{B334AE04-CBD4-48E3-811B-23DDE953300D}" type="presParOf" srcId="{A202EE28-E897-4D80-9169-23477C307D88}" destId="{1C28D8DF-1F87-473B-8663-B15546557A67}" srcOrd="8" destOrd="0" presId="urn:microsoft.com/office/officeart/2005/8/layout/hList9"/>
    <dgm:cxn modelId="{560DAD37-B78A-4493-88DF-229550077891}" type="presParOf" srcId="{A202EE28-E897-4D80-9169-23477C307D88}" destId="{A71BA2EE-5F8D-4F81-9338-8E159D715455}" srcOrd="9" destOrd="0" presId="urn:microsoft.com/office/officeart/2005/8/layout/hList9"/>
    <dgm:cxn modelId="{429B50E8-C36A-4039-B586-1C01945BA4CC}" type="presParOf" srcId="{A202EE28-E897-4D80-9169-23477C307D88}" destId="{367224FE-1092-4BE6-967F-E6A787B36F59}" srcOrd="10" destOrd="0" presId="urn:microsoft.com/office/officeart/2005/8/layout/hList9"/>
    <dgm:cxn modelId="{12F3DF37-E124-4115-ACBC-09168B797749}" type="presParOf" srcId="{A202EE28-E897-4D80-9169-23477C307D88}" destId="{96434E29-BF77-49D3-A307-4CF973DC1FE1}" srcOrd="11" destOrd="0" presId="urn:microsoft.com/office/officeart/2005/8/layout/hList9"/>
    <dgm:cxn modelId="{5F775570-EDD4-4828-8304-C8D0893B9837}" type="presParOf" srcId="{96434E29-BF77-49D3-A307-4CF973DC1FE1}" destId="{663BF767-D681-4135-8DD8-70B7458B066C}" srcOrd="0" destOrd="0" presId="urn:microsoft.com/office/officeart/2005/8/layout/hList9"/>
    <dgm:cxn modelId="{E01060EA-16D4-4DF2-9C36-8036ACBF0307}" type="presParOf" srcId="{96434E29-BF77-49D3-A307-4CF973DC1FE1}" destId="{B4DD115B-24FC-406E-98F8-11070CAF6664}" srcOrd="1" destOrd="0" presId="urn:microsoft.com/office/officeart/2005/8/layout/hList9"/>
    <dgm:cxn modelId="{EE83267C-6B7C-46D3-A3B4-DAE982E48ACB}" type="presParOf" srcId="{B4DD115B-24FC-406E-98F8-11070CAF6664}" destId="{0C08D63E-3B61-43D7-B614-D51EFF24CCD8}" srcOrd="0" destOrd="0" presId="urn:microsoft.com/office/officeart/2005/8/layout/hList9"/>
    <dgm:cxn modelId="{21264E15-CDE2-4B04-AA8C-393BD946BD1A}" type="presParOf" srcId="{B4DD115B-24FC-406E-98F8-11070CAF6664}" destId="{69AF94DF-B41E-420B-8EAC-CAB52C9F6982}" srcOrd="1" destOrd="0" presId="urn:microsoft.com/office/officeart/2005/8/layout/hList9"/>
    <dgm:cxn modelId="{51F39160-5984-4019-A34B-DC954D6F42D4}" type="presParOf" srcId="{96434E29-BF77-49D3-A307-4CF973DC1FE1}" destId="{86A02EC6-D3EB-47FA-B07A-46509AAEFE40}" srcOrd="2" destOrd="0" presId="urn:microsoft.com/office/officeart/2005/8/layout/hList9"/>
    <dgm:cxn modelId="{E7F1E024-0C6D-4879-BC8B-24AD4BFEACAA}" type="presParOf" srcId="{86A02EC6-D3EB-47FA-B07A-46509AAEFE40}" destId="{AD28887E-E8D5-4399-BD87-DC1E50981DEA}" srcOrd="0" destOrd="0" presId="urn:microsoft.com/office/officeart/2005/8/layout/hList9"/>
    <dgm:cxn modelId="{7D7EA186-2E09-43C6-BD5A-D6B41B5A1BE8}" type="presParOf" srcId="{86A02EC6-D3EB-47FA-B07A-46509AAEFE40}" destId="{ADC9FDFE-67DE-4599-870F-ACC9CFDAF908}" srcOrd="1" destOrd="0" presId="urn:microsoft.com/office/officeart/2005/8/layout/hList9"/>
    <dgm:cxn modelId="{8491F4F8-EAAB-4274-9AE1-AAF7BB09A1B6}" type="presParOf" srcId="{A202EE28-E897-4D80-9169-23477C307D88}" destId="{7A7A084A-7620-4376-B2AC-EF9F200D080A}" srcOrd="12" destOrd="0" presId="urn:microsoft.com/office/officeart/2005/8/layout/hList9"/>
    <dgm:cxn modelId="{38CB33D7-3B31-475B-9C84-77789FBF0B4E}" type="presParOf" srcId="{A202EE28-E897-4D80-9169-23477C307D88}" destId="{14471F9B-3589-4163-B734-9807911F1B6F}" srcOrd="13" destOrd="0" presId="urn:microsoft.com/office/officeart/2005/8/layout/hList9"/>
    <dgm:cxn modelId="{95E92FD4-758E-4BA8-B4F5-5E39E88FABCC}" type="presParOf" srcId="{A202EE28-E897-4D80-9169-23477C307D88}" destId="{43A4EAA8-CA96-41DA-ADEC-3EAA58C25B51}" srcOrd="14" destOrd="0" presId="urn:microsoft.com/office/officeart/2005/8/layout/hList9"/>
    <dgm:cxn modelId="{894E4346-B474-43C6-9377-221D2006646A}" type="presParOf" srcId="{A202EE28-E897-4D80-9169-23477C307D88}" destId="{754DE78A-8340-437D-A26E-0E7F6C7BA579}" srcOrd="15" destOrd="0" presId="urn:microsoft.com/office/officeart/2005/8/layout/hList9"/>
    <dgm:cxn modelId="{358E4932-32DF-48CA-B8F7-CDF1814605D9}" type="presParOf" srcId="{A202EE28-E897-4D80-9169-23477C307D88}" destId="{B08AA8D6-9F18-4993-AA7A-09AE574A7A01}" srcOrd="16" destOrd="0" presId="urn:microsoft.com/office/officeart/2005/8/layout/hList9"/>
    <dgm:cxn modelId="{824F2033-548E-4CF4-8ADA-D33D81D2BC66}" type="presParOf" srcId="{B08AA8D6-9F18-4993-AA7A-09AE574A7A01}" destId="{E2C320D7-EE72-4C01-9AE1-3442CE49DBDA}" srcOrd="0" destOrd="0" presId="urn:microsoft.com/office/officeart/2005/8/layout/hList9"/>
    <dgm:cxn modelId="{B0239237-DF2A-4A31-AFCB-0CEB57074F41}" type="presParOf" srcId="{B08AA8D6-9F18-4993-AA7A-09AE574A7A01}" destId="{2ACBE085-B599-48BF-9652-8E5CAD6A52FF}" srcOrd="1" destOrd="0" presId="urn:microsoft.com/office/officeart/2005/8/layout/hList9"/>
    <dgm:cxn modelId="{BA63A4BA-C7C3-4C8B-9171-51D68BC26361}" type="presParOf" srcId="{2ACBE085-B599-48BF-9652-8E5CAD6A52FF}" destId="{2D8E1B81-D682-4B7C-831A-5D86F8797787}" srcOrd="0" destOrd="0" presId="urn:microsoft.com/office/officeart/2005/8/layout/hList9"/>
    <dgm:cxn modelId="{6B73DDB7-B200-4C4C-BB0C-FC52A94DB470}" type="presParOf" srcId="{2ACBE085-B599-48BF-9652-8E5CAD6A52FF}" destId="{6379705F-4972-4E49-AEB4-5370F43DD213}" srcOrd="1" destOrd="0" presId="urn:microsoft.com/office/officeart/2005/8/layout/hList9"/>
    <dgm:cxn modelId="{23ED53B2-8D70-4530-B834-937E3E14D9A9}" type="presParOf" srcId="{B08AA8D6-9F18-4993-AA7A-09AE574A7A01}" destId="{CCF7A57D-1986-485E-A889-A9E5756414DC}" srcOrd="2" destOrd="0" presId="urn:microsoft.com/office/officeart/2005/8/layout/hList9"/>
    <dgm:cxn modelId="{5B2CB178-A5BA-450A-A205-D55197CD422E}" type="presParOf" srcId="{CCF7A57D-1986-485E-A889-A9E5756414DC}" destId="{E5E5A9C3-C829-4E15-81DF-5E4DE30EBCD3}" srcOrd="0" destOrd="0" presId="urn:microsoft.com/office/officeart/2005/8/layout/hList9"/>
    <dgm:cxn modelId="{D0D3777B-7B79-44EA-8F8D-F7D86003FA4F}" type="presParOf" srcId="{CCF7A57D-1986-485E-A889-A9E5756414DC}" destId="{5C43AC88-F02B-4610-8A1C-E925772B2229}" srcOrd="1" destOrd="0" presId="urn:microsoft.com/office/officeart/2005/8/layout/hList9"/>
    <dgm:cxn modelId="{9B7A797D-19FE-4290-8474-73B10CBA7DF1}" type="presParOf" srcId="{A202EE28-E897-4D80-9169-23477C307D88}" destId="{3DE1C4B1-E5F8-4D5D-8431-BFE7143AEA82}" srcOrd="17" destOrd="0" presId="urn:microsoft.com/office/officeart/2005/8/layout/hList9"/>
    <dgm:cxn modelId="{DD14B9EC-349A-4292-9D56-320FF6A4BFE0}" type="presParOf" srcId="{A202EE28-E897-4D80-9169-23477C307D88}" destId="{2DF94F09-31F2-4E57-BFD7-F44A96DFD826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</a:t>
          </a:r>
          <a:r>
            <a:rPr lang="ko-KR" altLang="en-US" sz="17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7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70DA0D7-048E-401C-9AB2-0DF889B76428}" type="pres">
      <dgm:prSet presAssocID="{595DF1E6-E3FC-4037-B77E-271CF19C03E9}" presName="linearFlow" presStyleCnt="0">
        <dgm:presLayoutVars>
          <dgm:dir/>
          <dgm:resizeHandles val="exact"/>
        </dgm:presLayoutVars>
      </dgm:prSet>
      <dgm:spPr/>
    </dgm:pt>
    <dgm:pt modelId="{08B0A741-7E87-429C-8CE2-13BFCEF70661}" type="pres">
      <dgm:prSet presAssocID="{782FF338-171A-4C24-ABFB-F6D74CB3A452}" presName="composite" presStyleCnt="0"/>
      <dgm:spPr/>
    </dgm:pt>
    <dgm:pt modelId="{48E2B12F-2119-46BE-91D8-3412039963F9}" type="pres">
      <dgm:prSet presAssocID="{782FF338-171A-4C24-ABFB-F6D74CB3A452}" presName="imgShp" presStyleLbl="fgImgPlace1" presStyleIdx="0" presStyleCnt="5" custScaleX="51799" custScaleY="52124"/>
      <dgm:spPr>
        <a:solidFill>
          <a:srgbClr val="46ACA1"/>
        </a:solidFill>
        <a:ln>
          <a:solidFill>
            <a:schemeClr val="accent6">
              <a:lumMod val="50000"/>
            </a:schemeClr>
          </a:solidFill>
        </a:ln>
      </dgm:spPr>
    </dgm:pt>
    <dgm:pt modelId="{AD02ABDB-42E0-4D7D-9E04-BA8A47323DC4}" type="pres">
      <dgm:prSet presAssocID="{782FF338-171A-4C24-ABFB-F6D74CB3A452}" presName="txShp" presStyleLbl="node1" presStyleIdx="0" presStyleCnt="5">
        <dgm:presLayoutVars>
          <dgm:bulletEnabled val="1"/>
        </dgm:presLayoutVars>
      </dgm:prSet>
      <dgm:spPr/>
    </dgm:pt>
    <dgm:pt modelId="{3C51B8CD-DCFC-4F64-91FC-AC0A67E7B6DC}" type="pres">
      <dgm:prSet presAssocID="{D355B591-B3D3-47EE-90E8-396FD76476B0}" presName="spacing" presStyleCnt="0"/>
      <dgm:spPr/>
    </dgm:pt>
    <dgm:pt modelId="{8253CC36-853D-4319-B2B9-A8C5DCFD1721}" type="pres">
      <dgm:prSet presAssocID="{E884835E-F4C1-41C3-87FD-5CE868C96B8B}" presName="composite" presStyleCnt="0"/>
      <dgm:spPr/>
    </dgm:pt>
    <dgm:pt modelId="{1C62CB09-7F2D-4283-B222-0F6D001F1F1D}" type="pres">
      <dgm:prSet presAssocID="{E884835E-F4C1-41C3-87FD-5CE868C96B8B}" presName="imgShp" presStyleLbl="fgImgPlace1" presStyleIdx="1" presStyleCnt="5" custScaleX="51799" custScaleY="52124"/>
      <dgm:spPr>
        <a:solidFill>
          <a:srgbClr val="46ACA1"/>
        </a:solidFill>
        <a:ln>
          <a:solidFill>
            <a:schemeClr val="accent6">
              <a:lumMod val="50000"/>
            </a:schemeClr>
          </a:solidFill>
        </a:ln>
      </dgm:spPr>
    </dgm:pt>
    <dgm:pt modelId="{6BC7CD88-9793-4713-AEC1-7B1061148A82}" type="pres">
      <dgm:prSet presAssocID="{E884835E-F4C1-41C3-87FD-5CE868C96B8B}" presName="txShp" presStyleLbl="node1" presStyleIdx="1" presStyleCnt="5">
        <dgm:presLayoutVars>
          <dgm:bulletEnabled val="1"/>
        </dgm:presLayoutVars>
      </dgm:prSet>
      <dgm:spPr/>
    </dgm:pt>
    <dgm:pt modelId="{44C79939-DBF2-4207-8FCC-C738560D463E}" type="pres">
      <dgm:prSet presAssocID="{01BEE88B-AB26-4CB1-BEB7-D2DE8BF4C903}" presName="spacing" presStyleCnt="0"/>
      <dgm:spPr/>
    </dgm:pt>
    <dgm:pt modelId="{6BF94B60-7155-4889-96D3-F1F1145DE770}" type="pres">
      <dgm:prSet presAssocID="{21356CDA-0EED-45C7-94C1-70A52D787B13}" presName="composite" presStyleCnt="0"/>
      <dgm:spPr/>
    </dgm:pt>
    <dgm:pt modelId="{82F6D643-8C8C-4A1F-ABBB-E7BDDCF4EA5B}" type="pres">
      <dgm:prSet presAssocID="{21356CDA-0EED-45C7-94C1-70A52D787B13}" presName="imgShp" presStyleLbl="fgImgPlace1" presStyleIdx="2" presStyleCnt="5" custScaleX="51799" custScaleY="52124"/>
      <dgm:spPr>
        <a:solidFill>
          <a:srgbClr val="46ACA1"/>
        </a:solidFill>
        <a:ln>
          <a:solidFill>
            <a:schemeClr val="accent6">
              <a:lumMod val="50000"/>
            </a:schemeClr>
          </a:solidFill>
        </a:ln>
      </dgm:spPr>
    </dgm:pt>
    <dgm:pt modelId="{3BBE1915-9C8D-4F95-A97B-05AE9B366006}" type="pres">
      <dgm:prSet presAssocID="{21356CDA-0EED-45C7-94C1-70A52D787B13}" presName="txShp" presStyleLbl="node1" presStyleIdx="2" presStyleCnt="5">
        <dgm:presLayoutVars>
          <dgm:bulletEnabled val="1"/>
        </dgm:presLayoutVars>
      </dgm:prSet>
      <dgm:spPr/>
    </dgm:pt>
    <dgm:pt modelId="{8439A9FC-3B46-43D9-B2DF-5F4800256E48}" type="pres">
      <dgm:prSet presAssocID="{27D35ABA-2254-43C1-AB82-12D4B168DAA2}" presName="spacing" presStyleCnt="0"/>
      <dgm:spPr/>
    </dgm:pt>
    <dgm:pt modelId="{81983E08-E92F-4772-B65C-D7DAF453E0A2}" type="pres">
      <dgm:prSet presAssocID="{408B012E-A3FA-41BD-AEA4-B4C0711A17C4}" presName="composite" presStyleCnt="0"/>
      <dgm:spPr/>
    </dgm:pt>
    <dgm:pt modelId="{11511119-6DE4-4D8D-8A06-445D4880D790}" type="pres">
      <dgm:prSet presAssocID="{408B012E-A3FA-41BD-AEA4-B4C0711A17C4}" presName="imgShp" presStyleLbl="fgImgPlace1" presStyleIdx="3" presStyleCnt="5" custScaleX="51799" custScaleY="52124"/>
      <dgm:spPr>
        <a:solidFill>
          <a:srgbClr val="46ACA1"/>
        </a:solidFill>
        <a:ln>
          <a:solidFill>
            <a:schemeClr val="accent6">
              <a:lumMod val="50000"/>
            </a:schemeClr>
          </a:solidFill>
        </a:ln>
      </dgm:spPr>
    </dgm:pt>
    <dgm:pt modelId="{533E51A9-58BA-442C-BF8C-D0CC50AFD311}" type="pres">
      <dgm:prSet presAssocID="{408B012E-A3FA-41BD-AEA4-B4C0711A17C4}" presName="txShp" presStyleLbl="node1" presStyleIdx="3" presStyleCnt="5">
        <dgm:presLayoutVars>
          <dgm:bulletEnabled val="1"/>
        </dgm:presLayoutVars>
      </dgm:prSet>
      <dgm:spPr/>
    </dgm:pt>
    <dgm:pt modelId="{EA963C73-3FAA-428F-A1C9-48E15A3F21A0}" type="pres">
      <dgm:prSet presAssocID="{1C53184A-8C15-4858-A786-2A973AB81828}" presName="spacing" presStyleCnt="0"/>
      <dgm:spPr/>
    </dgm:pt>
    <dgm:pt modelId="{7520BC80-CCC6-40F4-8A56-2BE259E1BD53}" type="pres">
      <dgm:prSet presAssocID="{ABD6BA1C-9FA4-4E38-AAD3-9E840B9DC0D5}" presName="composite" presStyleCnt="0"/>
      <dgm:spPr/>
    </dgm:pt>
    <dgm:pt modelId="{DEA03AEA-E7E7-427F-B3C0-C11454888414}" type="pres">
      <dgm:prSet presAssocID="{ABD6BA1C-9FA4-4E38-AAD3-9E840B9DC0D5}" presName="imgShp" presStyleLbl="fgImgPlace1" presStyleIdx="4" presStyleCnt="5" custScaleX="51799" custScaleY="52124"/>
      <dgm:spPr>
        <a:solidFill>
          <a:srgbClr val="46ACA1"/>
        </a:solidFill>
        <a:ln>
          <a:solidFill>
            <a:schemeClr val="accent6">
              <a:lumMod val="50000"/>
            </a:schemeClr>
          </a:solidFill>
        </a:ln>
      </dgm:spPr>
    </dgm:pt>
    <dgm:pt modelId="{0DCC7583-79C5-42EC-AB53-FD91465F1155}" type="pres">
      <dgm:prSet presAssocID="{ABD6BA1C-9FA4-4E38-AAD3-9E840B9DC0D5}" presName="txShp" presStyleLbl="node1" presStyleIdx="4" presStyleCnt="5">
        <dgm:presLayoutVars>
          <dgm:bulletEnabled val="1"/>
        </dgm:presLayoutVars>
      </dgm:prSet>
      <dgm:spPr/>
    </dgm:pt>
  </dgm:ptLst>
  <dgm:cxnLst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8EF8F97B-04A2-4B5F-A57B-D028FEF29F96}" type="presOf" srcId="{595DF1E6-E3FC-4037-B77E-271CF19C03E9}" destId="{F70DA0D7-048E-401C-9AB2-0DF889B76428}" srcOrd="0" destOrd="0" presId="urn:microsoft.com/office/officeart/2005/8/layout/vList3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C2C2598D-6F43-4C0D-A9FE-E7C013669808}" type="presOf" srcId="{408B012E-A3FA-41BD-AEA4-B4C0711A17C4}" destId="{533E51A9-58BA-442C-BF8C-D0CC50AFD311}" srcOrd="0" destOrd="0" presId="urn:microsoft.com/office/officeart/2005/8/layout/vList3"/>
    <dgm:cxn modelId="{FED8F592-CBC4-4A4E-8192-BFA7E021CD7F}" type="presOf" srcId="{E884835E-F4C1-41C3-87FD-5CE868C96B8B}" destId="{6BC7CD88-9793-4713-AEC1-7B1061148A82}" srcOrd="0" destOrd="0" presId="urn:microsoft.com/office/officeart/2005/8/layout/vList3"/>
    <dgm:cxn modelId="{0236F09D-1BDD-4B89-AC71-DF81E6A9F436}" type="presOf" srcId="{ABD6BA1C-9FA4-4E38-AAD3-9E840B9DC0D5}" destId="{0DCC7583-79C5-42EC-AB53-FD91465F1155}" srcOrd="0" destOrd="0" presId="urn:microsoft.com/office/officeart/2005/8/layout/vList3"/>
    <dgm:cxn modelId="{0B680CA6-4EA3-4010-A71C-0FBAE0D5C2B3}" type="presOf" srcId="{21356CDA-0EED-45C7-94C1-70A52D787B13}" destId="{3BBE1915-9C8D-4F95-A97B-05AE9B366006}" srcOrd="0" destOrd="0" presId="urn:microsoft.com/office/officeart/2005/8/layout/vList3"/>
    <dgm:cxn modelId="{E98715C5-DF7F-432C-93B7-58B23DE7470E}" type="presOf" srcId="{782FF338-171A-4C24-ABFB-F6D74CB3A452}" destId="{AD02ABDB-42E0-4D7D-9E04-BA8A47323DC4}" srcOrd="0" destOrd="0" presId="urn:microsoft.com/office/officeart/2005/8/layout/vList3"/>
    <dgm:cxn modelId="{01E96DDE-8303-4CBE-AADA-68FF8B9B0156}" type="presParOf" srcId="{F70DA0D7-048E-401C-9AB2-0DF889B76428}" destId="{08B0A741-7E87-429C-8CE2-13BFCEF70661}" srcOrd="0" destOrd="0" presId="urn:microsoft.com/office/officeart/2005/8/layout/vList3"/>
    <dgm:cxn modelId="{0B07E4A0-FA0E-43AC-B4AB-904540AC8F7F}" type="presParOf" srcId="{08B0A741-7E87-429C-8CE2-13BFCEF70661}" destId="{48E2B12F-2119-46BE-91D8-3412039963F9}" srcOrd="0" destOrd="0" presId="urn:microsoft.com/office/officeart/2005/8/layout/vList3"/>
    <dgm:cxn modelId="{995AB530-4E7E-448A-8C72-05A39BD91CB6}" type="presParOf" srcId="{08B0A741-7E87-429C-8CE2-13BFCEF70661}" destId="{AD02ABDB-42E0-4D7D-9E04-BA8A47323DC4}" srcOrd="1" destOrd="0" presId="urn:microsoft.com/office/officeart/2005/8/layout/vList3"/>
    <dgm:cxn modelId="{365E1088-DCB6-4318-808C-521110BB76AF}" type="presParOf" srcId="{F70DA0D7-048E-401C-9AB2-0DF889B76428}" destId="{3C51B8CD-DCFC-4F64-91FC-AC0A67E7B6DC}" srcOrd="1" destOrd="0" presId="urn:microsoft.com/office/officeart/2005/8/layout/vList3"/>
    <dgm:cxn modelId="{B6A366F3-4373-4CA1-9CCB-249704F29660}" type="presParOf" srcId="{F70DA0D7-048E-401C-9AB2-0DF889B76428}" destId="{8253CC36-853D-4319-B2B9-A8C5DCFD1721}" srcOrd="2" destOrd="0" presId="urn:microsoft.com/office/officeart/2005/8/layout/vList3"/>
    <dgm:cxn modelId="{B5205459-54FE-4C6C-973C-7CFDDBF2CA8D}" type="presParOf" srcId="{8253CC36-853D-4319-B2B9-A8C5DCFD1721}" destId="{1C62CB09-7F2D-4283-B222-0F6D001F1F1D}" srcOrd="0" destOrd="0" presId="urn:microsoft.com/office/officeart/2005/8/layout/vList3"/>
    <dgm:cxn modelId="{77CCE9C9-0D81-4B89-8F19-313983F880D9}" type="presParOf" srcId="{8253CC36-853D-4319-B2B9-A8C5DCFD1721}" destId="{6BC7CD88-9793-4713-AEC1-7B1061148A82}" srcOrd="1" destOrd="0" presId="urn:microsoft.com/office/officeart/2005/8/layout/vList3"/>
    <dgm:cxn modelId="{56B2E94F-AD67-40CF-B489-976BF8FC58DE}" type="presParOf" srcId="{F70DA0D7-048E-401C-9AB2-0DF889B76428}" destId="{44C79939-DBF2-4207-8FCC-C738560D463E}" srcOrd="3" destOrd="0" presId="urn:microsoft.com/office/officeart/2005/8/layout/vList3"/>
    <dgm:cxn modelId="{85C1C29F-C538-4891-9071-35EB11A4FE16}" type="presParOf" srcId="{F70DA0D7-048E-401C-9AB2-0DF889B76428}" destId="{6BF94B60-7155-4889-96D3-F1F1145DE770}" srcOrd="4" destOrd="0" presId="urn:microsoft.com/office/officeart/2005/8/layout/vList3"/>
    <dgm:cxn modelId="{6AE6F87C-38E3-4633-AA63-BB17B7C93B2A}" type="presParOf" srcId="{6BF94B60-7155-4889-96D3-F1F1145DE770}" destId="{82F6D643-8C8C-4A1F-ABBB-E7BDDCF4EA5B}" srcOrd="0" destOrd="0" presId="urn:microsoft.com/office/officeart/2005/8/layout/vList3"/>
    <dgm:cxn modelId="{3FB95C02-BFEC-495C-BB49-C45A2E8C8095}" type="presParOf" srcId="{6BF94B60-7155-4889-96D3-F1F1145DE770}" destId="{3BBE1915-9C8D-4F95-A97B-05AE9B366006}" srcOrd="1" destOrd="0" presId="urn:microsoft.com/office/officeart/2005/8/layout/vList3"/>
    <dgm:cxn modelId="{7D2B867F-8376-49A6-A5EA-A57C4245901B}" type="presParOf" srcId="{F70DA0D7-048E-401C-9AB2-0DF889B76428}" destId="{8439A9FC-3B46-43D9-B2DF-5F4800256E48}" srcOrd="5" destOrd="0" presId="urn:microsoft.com/office/officeart/2005/8/layout/vList3"/>
    <dgm:cxn modelId="{3297EAFE-74EF-4179-9A1A-A45CEE009647}" type="presParOf" srcId="{F70DA0D7-048E-401C-9AB2-0DF889B76428}" destId="{81983E08-E92F-4772-B65C-D7DAF453E0A2}" srcOrd="6" destOrd="0" presId="urn:microsoft.com/office/officeart/2005/8/layout/vList3"/>
    <dgm:cxn modelId="{1A8C9A13-C3B2-496F-A689-5B1265D18049}" type="presParOf" srcId="{81983E08-E92F-4772-B65C-D7DAF453E0A2}" destId="{11511119-6DE4-4D8D-8A06-445D4880D790}" srcOrd="0" destOrd="0" presId="urn:microsoft.com/office/officeart/2005/8/layout/vList3"/>
    <dgm:cxn modelId="{203FA27F-7F20-4A6C-AF03-60306C1B9FD1}" type="presParOf" srcId="{81983E08-E92F-4772-B65C-D7DAF453E0A2}" destId="{533E51A9-58BA-442C-BF8C-D0CC50AFD311}" srcOrd="1" destOrd="0" presId="urn:microsoft.com/office/officeart/2005/8/layout/vList3"/>
    <dgm:cxn modelId="{02B9DE67-476F-48C3-9CB3-AFD516F51067}" type="presParOf" srcId="{F70DA0D7-048E-401C-9AB2-0DF889B76428}" destId="{EA963C73-3FAA-428F-A1C9-48E15A3F21A0}" srcOrd="7" destOrd="0" presId="urn:microsoft.com/office/officeart/2005/8/layout/vList3"/>
    <dgm:cxn modelId="{063693C7-5D76-4386-8BB7-7CE74D26ED78}" type="presParOf" srcId="{F70DA0D7-048E-401C-9AB2-0DF889B76428}" destId="{7520BC80-CCC6-40F4-8A56-2BE259E1BD53}" srcOrd="8" destOrd="0" presId="urn:microsoft.com/office/officeart/2005/8/layout/vList3"/>
    <dgm:cxn modelId="{04B28433-2255-4BED-86B9-EC1FE04D9A77}" type="presParOf" srcId="{7520BC80-CCC6-40F4-8A56-2BE259E1BD53}" destId="{DEA03AEA-E7E7-427F-B3C0-C11454888414}" srcOrd="0" destOrd="0" presId="urn:microsoft.com/office/officeart/2005/8/layout/vList3"/>
    <dgm:cxn modelId="{616B9C72-B814-4300-A96D-2213A316DADD}" type="presParOf" srcId="{7520BC80-CCC6-40F4-8A56-2BE259E1BD53}" destId="{0DCC7583-79C5-42EC-AB53-FD91465F11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5DF1E6-E3FC-4037-B77E-271CF19C03E9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782FF338-171A-4C24-ABFB-F6D74CB3A452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gm:t>
    </dgm:pt>
    <dgm:pt modelId="{2651035D-670D-4340-A8ED-978848144162}" type="par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355B591-B3D3-47EE-90E8-396FD76476B0}" type="sibTrans" cxnId="{D729F388-C766-464F-949F-F49FBBEE4D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884835E-F4C1-41C3-87FD-5CE868C96B8B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gm:t>
    </dgm:pt>
    <dgm:pt modelId="{3DDE6268-5D54-45F7-A994-F04A98E2226A}" type="par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01BEE88B-AB26-4CB1-BEB7-D2DE8BF4C903}" type="sibTrans" cxnId="{3B75E84B-EBB1-4A86-AC3C-987AA4593C6F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1356CDA-0EED-45C7-94C1-70A52D787B13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gm:t>
    </dgm:pt>
    <dgm:pt modelId="{AE7AF5EC-831E-4781-BB75-E30D618A7BE3}" type="par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7D35ABA-2254-43C1-AB82-12D4B168DAA2}" type="sibTrans" cxnId="{E0350D6F-D2DD-41CD-8F46-9BF021D5E8DD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08B012E-A3FA-41BD-AEA4-B4C0711A17C4}">
      <dgm:prSet phldrT="[텍스트]" custT="1"/>
      <dgm:spPr>
        <a:ln>
          <a:noFill/>
        </a:ln>
      </dgm:spPr>
      <dgm:t>
        <a:bodyPr anchor="ctr"/>
        <a:lstStyle/>
        <a:p>
          <a:pPr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gm:t>
    </dgm:pt>
    <dgm:pt modelId="{5151B328-0B34-4EFF-83A3-F3023B43044E}" type="par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C53184A-8C15-4858-A786-2A973AB81828}" type="sibTrans" cxnId="{EF2BCA3E-DDF4-4A2C-837F-907CBD0E6854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ABD6BA1C-9FA4-4E38-AAD3-9E840B9DC0D5}">
      <dgm:prSet phldrT="[텍스트]" custT="1"/>
      <dgm:spPr>
        <a:ln>
          <a:noFill/>
        </a:ln>
      </dgm:spPr>
      <dgm:t>
        <a:bodyPr anchor="ctr"/>
        <a:lstStyle/>
        <a:p>
          <a:pPr algn="ctr" latinLnBrk="1"/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gm:t>
    </dgm:pt>
    <dgm:pt modelId="{15183D01-4FDE-471C-BF7E-02611C8879A0}" type="par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2CCBE42-78B8-41CB-A53C-93D208E0B877}" type="sibTrans" cxnId="{C660FE5B-A840-4D44-A183-ECD96035C891}">
      <dgm:prSet/>
      <dgm:spPr/>
      <dgm:t>
        <a:bodyPr/>
        <a:lstStyle/>
        <a:p>
          <a:pPr latinLnBrk="1"/>
          <a:endParaRPr lang="ko-KR" altLang="en-US" sz="120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137AADAE-5271-420A-972B-BC96FFBDC74A}" type="pres">
      <dgm:prSet presAssocID="{595DF1E6-E3FC-4037-B77E-271CF19C03E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5852F9B-ED36-4E52-81DC-15D9F71C0B7A}" type="pres">
      <dgm:prSet presAssocID="{782FF338-171A-4C24-ABFB-F6D74CB3A452}" presName="composite" presStyleCnt="0"/>
      <dgm:spPr/>
    </dgm:pt>
    <dgm:pt modelId="{450FF329-D308-49AB-9444-CDF296577D41}" type="pres">
      <dgm:prSet presAssocID="{782FF338-171A-4C24-ABFB-F6D74CB3A452}" presName="BackAccent" presStyleLbl="bgShp" presStyleIdx="0" presStyleCnt="5"/>
      <dgm:spPr/>
    </dgm:pt>
    <dgm:pt modelId="{502A6FB3-CB87-4D56-8140-4784606A935D}" type="pres">
      <dgm:prSet presAssocID="{782FF338-171A-4C24-ABFB-F6D74CB3A452}" presName="Accent" presStyleLbl="alignNode1" presStyleIdx="0" presStyleCnt="5"/>
      <dgm:spPr>
        <a:solidFill>
          <a:srgbClr val="46ACA1"/>
        </a:solidFill>
      </dgm:spPr>
    </dgm:pt>
    <dgm:pt modelId="{AEB1C14F-21DC-4824-95E7-D03B97A09751}" type="pres">
      <dgm:prSet presAssocID="{782FF338-171A-4C24-ABFB-F6D74CB3A452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AE8288-091D-4054-95AD-A176E6A7F451}" type="pres">
      <dgm:prSet presAssocID="{782FF338-171A-4C24-ABFB-F6D74CB3A452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5486DE2-4F0E-4A73-AC7B-7A35C3C1DA36}" type="pres">
      <dgm:prSet presAssocID="{D355B591-B3D3-47EE-90E8-396FD76476B0}" presName="sibTrans" presStyleCnt="0"/>
      <dgm:spPr/>
    </dgm:pt>
    <dgm:pt modelId="{2A20B5D8-6A82-4FD5-9EF0-9DB26238C1CE}" type="pres">
      <dgm:prSet presAssocID="{E884835E-F4C1-41C3-87FD-5CE868C96B8B}" presName="composite" presStyleCnt="0"/>
      <dgm:spPr/>
    </dgm:pt>
    <dgm:pt modelId="{9E59540A-153B-4422-80A7-403FD35B071E}" type="pres">
      <dgm:prSet presAssocID="{E884835E-F4C1-41C3-87FD-5CE868C96B8B}" presName="BackAccent" presStyleLbl="bgShp" presStyleIdx="1" presStyleCnt="5"/>
      <dgm:spPr/>
    </dgm:pt>
    <dgm:pt modelId="{2A97F0B5-1904-414E-88A5-1625BEBBBE19}" type="pres">
      <dgm:prSet presAssocID="{E884835E-F4C1-41C3-87FD-5CE868C96B8B}" presName="Accent" presStyleLbl="alignNode1" presStyleIdx="1" presStyleCnt="5"/>
      <dgm:spPr>
        <a:solidFill>
          <a:srgbClr val="46ACA1"/>
        </a:solidFill>
      </dgm:spPr>
    </dgm:pt>
    <dgm:pt modelId="{9556DD06-5C0A-4AD6-B2A0-6E8E76B8D8BB}" type="pres">
      <dgm:prSet presAssocID="{E884835E-F4C1-41C3-87FD-5CE868C96B8B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053DF55-A4D3-4498-B712-33B66DA6162A}" type="pres">
      <dgm:prSet presAssocID="{E884835E-F4C1-41C3-87FD-5CE868C96B8B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B79868F-D4E1-4806-BDB1-83827BCC6B10}" type="pres">
      <dgm:prSet presAssocID="{01BEE88B-AB26-4CB1-BEB7-D2DE8BF4C903}" presName="sibTrans" presStyleCnt="0"/>
      <dgm:spPr/>
    </dgm:pt>
    <dgm:pt modelId="{EF200C0A-3C70-4B7E-9C7A-BEFB6343BD87}" type="pres">
      <dgm:prSet presAssocID="{21356CDA-0EED-45C7-94C1-70A52D787B13}" presName="composite" presStyleCnt="0"/>
      <dgm:spPr/>
    </dgm:pt>
    <dgm:pt modelId="{61472F84-5854-4C9D-8702-44EB8521B2CB}" type="pres">
      <dgm:prSet presAssocID="{21356CDA-0EED-45C7-94C1-70A52D787B13}" presName="BackAccent" presStyleLbl="bgShp" presStyleIdx="2" presStyleCnt="5"/>
      <dgm:spPr/>
    </dgm:pt>
    <dgm:pt modelId="{56E8BAFB-3891-4A57-9F9E-8C3239BFDA8F}" type="pres">
      <dgm:prSet presAssocID="{21356CDA-0EED-45C7-94C1-70A52D787B13}" presName="Accent" presStyleLbl="alignNode1" presStyleIdx="2" presStyleCnt="5"/>
      <dgm:spPr>
        <a:solidFill>
          <a:srgbClr val="46ACA1"/>
        </a:solidFill>
      </dgm:spPr>
    </dgm:pt>
    <dgm:pt modelId="{436BBFD9-002A-43D1-B7FA-CEE6080EBA23}" type="pres">
      <dgm:prSet presAssocID="{21356CDA-0EED-45C7-94C1-70A52D787B13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25622FB-E541-4633-AB8D-86180C672F32}" type="pres">
      <dgm:prSet presAssocID="{21356CDA-0EED-45C7-94C1-70A52D787B13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F6D72A60-2EE0-43C4-BAA7-7B688251F082}" type="pres">
      <dgm:prSet presAssocID="{27D35ABA-2254-43C1-AB82-12D4B168DAA2}" presName="sibTrans" presStyleCnt="0"/>
      <dgm:spPr/>
    </dgm:pt>
    <dgm:pt modelId="{8A02D070-149C-4EFB-9157-A20AAA768D4F}" type="pres">
      <dgm:prSet presAssocID="{408B012E-A3FA-41BD-AEA4-B4C0711A17C4}" presName="composite" presStyleCnt="0"/>
      <dgm:spPr/>
    </dgm:pt>
    <dgm:pt modelId="{75AB3D98-AF90-46B4-819E-70A103FF76C8}" type="pres">
      <dgm:prSet presAssocID="{408B012E-A3FA-41BD-AEA4-B4C0711A17C4}" presName="BackAccent" presStyleLbl="bgShp" presStyleIdx="3" presStyleCnt="5"/>
      <dgm:spPr/>
    </dgm:pt>
    <dgm:pt modelId="{85AF487A-8498-4519-83A6-8C140835C693}" type="pres">
      <dgm:prSet presAssocID="{408B012E-A3FA-41BD-AEA4-B4C0711A17C4}" presName="Accent" presStyleLbl="alignNode1" presStyleIdx="3" presStyleCnt="5"/>
      <dgm:spPr>
        <a:solidFill>
          <a:srgbClr val="46ACA1"/>
        </a:solidFill>
      </dgm:spPr>
    </dgm:pt>
    <dgm:pt modelId="{DDC404E1-437D-416E-9FEB-0AD7C7869ED1}" type="pres">
      <dgm:prSet presAssocID="{408B012E-A3FA-41BD-AEA4-B4C0711A17C4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138E898-DA5B-4D7C-85F3-ED12B141BD42}" type="pres">
      <dgm:prSet presAssocID="{408B012E-A3FA-41BD-AEA4-B4C0711A17C4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1CC3D0-DF11-4731-B1F5-326E028FFD34}" type="pres">
      <dgm:prSet presAssocID="{1C53184A-8C15-4858-A786-2A973AB81828}" presName="sibTrans" presStyleCnt="0"/>
      <dgm:spPr/>
    </dgm:pt>
    <dgm:pt modelId="{5ABA3FC1-778C-45B0-99FA-271AB3FBFB37}" type="pres">
      <dgm:prSet presAssocID="{ABD6BA1C-9FA4-4E38-AAD3-9E840B9DC0D5}" presName="composite" presStyleCnt="0"/>
      <dgm:spPr/>
    </dgm:pt>
    <dgm:pt modelId="{A0082E32-7CE5-41E8-9810-6CB7031740CC}" type="pres">
      <dgm:prSet presAssocID="{ABD6BA1C-9FA4-4E38-AAD3-9E840B9DC0D5}" presName="BackAccent" presStyleLbl="bgShp" presStyleIdx="4" presStyleCnt="5"/>
      <dgm:spPr/>
    </dgm:pt>
    <dgm:pt modelId="{F3EB7F59-60EA-4DE5-90E4-55DCCA3A80E6}" type="pres">
      <dgm:prSet presAssocID="{ABD6BA1C-9FA4-4E38-AAD3-9E840B9DC0D5}" presName="Accent" presStyleLbl="alignNode1" presStyleIdx="4" presStyleCnt="5"/>
      <dgm:spPr>
        <a:solidFill>
          <a:srgbClr val="46ACA1"/>
        </a:solidFill>
      </dgm:spPr>
    </dgm:pt>
    <dgm:pt modelId="{CCA602A7-15FC-467D-BD16-27390D581340}" type="pres">
      <dgm:prSet presAssocID="{ABD6BA1C-9FA4-4E38-AAD3-9E840B9DC0D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63F8A6A-83C6-4A99-B57B-AEAF78D6A095}" type="pres">
      <dgm:prSet presAssocID="{ABD6BA1C-9FA4-4E38-AAD3-9E840B9DC0D5}" presName="Parent" presStyleLbl="revTx" presStyleIdx="4" presStyleCnt="5" custScaleX="109030">
        <dgm:presLayoutVars>
          <dgm:chMax val="1"/>
          <dgm:chPref val="1"/>
          <dgm:bulletEnabled val="1"/>
        </dgm:presLayoutVars>
      </dgm:prSet>
      <dgm:spPr/>
    </dgm:pt>
  </dgm:ptLst>
  <dgm:cxnLst>
    <dgm:cxn modelId="{5CC0800A-67E9-4DB5-8259-26ECAEAD1225}" type="presOf" srcId="{595DF1E6-E3FC-4037-B77E-271CF19C03E9}" destId="{137AADAE-5271-420A-972B-BC96FFBDC74A}" srcOrd="0" destOrd="0" presId="urn:microsoft.com/office/officeart/2008/layout/IncreasingCircleProcess"/>
    <dgm:cxn modelId="{6805D513-938A-4E49-B01C-469CA8A3F94A}" type="presOf" srcId="{408B012E-A3FA-41BD-AEA4-B4C0711A17C4}" destId="{D138E898-DA5B-4D7C-85F3-ED12B141BD42}" srcOrd="0" destOrd="0" presId="urn:microsoft.com/office/officeart/2008/layout/IncreasingCircleProcess"/>
    <dgm:cxn modelId="{EF2BCA3E-DDF4-4A2C-837F-907CBD0E6854}" srcId="{595DF1E6-E3FC-4037-B77E-271CF19C03E9}" destId="{408B012E-A3FA-41BD-AEA4-B4C0711A17C4}" srcOrd="3" destOrd="0" parTransId="{5151B328-0B34-4EFF-83A3-F3023B43044E}" sibTransId="{1C53184A-8C15-4858-A786-2A973AB81828}"/>
    <dgm:cxn modelId="{C660FE5B-A840-4D44-A183-ECD96035C891}" srcId="{595DF1E6-E3FC-4037-B77E-271CF19C03E9}" destId="{ABD6BA1C-9FA4-4E38-AAD3-9E840B9DC0D5}" srcOrd="4" destOrd="0" parTransId="{15183D01-4FDE-471C-BF7E-02611C8879A0}" sibTransId="{22CCBE42-78B8-41CB-A53C-93D208E0B877}"/>
    <dgm:cxn modelId="{3B75E84B-EBB1-4A86-AC3C-987AA4593C6F}" srcId="{595DF1E6-E3FC-4037-B77E-271CF19C03E9}" destId="{E884835E-F4C1-41C3-87FD-5CE868C96B8B}" srcOrd="1" destOrd="0" parTransId="{3DDE6268-5D54-45F7-A994-F04A98E2226A}" sibTransId="{01BEE88B-AB26-4CB1-BEB7-D2DE8BF4C903}"/>
    <dgm:cxn modelId="{E0350D6F-D2DD-41CD-8F46-9BF021D5E8DD}" srcId="{595DF1E6-E3FC-4037-B77E-271CF19C03E9}" destId="{21356CDA-0EED-45C7-94C1-70A52D787B13}" srcOrd="2" destOrd="0" parTransId="{AE7AF5EC-831E-4781-BB75-E30D618A7BE3}" sibTransId="{27D35ABA-2254-43C1-AB82-12D4B168DAA2}"/>
    <dgm:cxn modelId="{0818F759-505F-4411-91FF-45911FF4CE62}" type="presOf" srcId="{E884835E-F4C1-41C3-87FD-5CE868C96B8B}" destId="{3053DF55-A4D3-4498-B712-33B66DA6162A}" srcOrd="0" destOrd="0" presId="urn:microsoft.com/office/officeart/2008/layout/IncreasingCircleProcess"/>
    <dgm:cxn modelId="{20F7677A-D996-43EC-A89C-6A3016F2C8AC}" type="presOf" srcId="{782FF338-171A-4C24-ABFB-F6D74CB3A452}" destId="{9FAE8288-091D-4054-95AD-A176E6A7F451}" srcOrd="0" destOrd="0" presId="urn:microsoft.com/office/officeart/2008/layout/IncreasingCircleProcess"/>
    <dgm:cxn modelId="{0D5A8485-4E2C-4F9F-803A-5C158C15C63E}" type="presOf" srcId="{21356CDA-0EED-45C7-94C1-70A52D787B13}" destId="{425622FB-E541-4633-AB8D-86180C672F32}" srcOrd="0" destOrd="0" presId="urn:microsoft.com/office/officeart/2008/layout/IncreasingCircleProcess"/>
    <dgm:cxn modelId="{D729F388-C766-464F-949F-F49FBBEE4DDD}" srcId="{595DF1E6-E3FC-4037-B77E-271CF19C03E9}" destId="{782FF338-171A-4C24-ABFB-F6D74CB3A452}" srcOrd="0" destOrd="0" parTransId="{2651035D-670D-4340-A8ED-978848144162}" sibTransId="{D355B591-B3D3-47EE-90E8-396FD76476B0}"/>
    <dgm:cxn modelId="{05DF01EF-759F-4658-8234-ECA1361300D5}" type="presOf" srcId="{ABD6BA1C-9FA4-4E38-AAD3-9E840B9DC0D5}" destId="{163F8A6A-83C6-4A99-B57B-AEAF78D6A095}" srcOrd="0" destOrd="0" presId="urn:microsoft.com/office/officeart/2008/layout/IncreasingCircleProcess"/>
    <dgm:cxn modelId="{A4F6E2CE-CF62-4D37-8887-97884DD0022E}" type="presParOf" srcId="{137AADAE-5271-420A-972B-BC96FFBDC74A}" destId="{55852F9B-ED36-4E52-81DC-15D9F71C0B7A}" srcOrd="0" destOrd="0" presId="urn:microsoft.com/office/officeart/2008/layout/IncreasingCircleProcess"/>
    <dgm:cxn modelId="{F04A64B8-0F1A-4025-AB6C-D71A21CAB48A}" type="presParOf" srcId="{55852F9B-ED36-4E52-81DC-15D9F71C0B7A}" destId="{450FF329-D308-49AB-9444-CDF296577D41}" srcOrd="0" destOrd="0" presId="urn:microsoft.com/office/officeart/2008/layout/IncreasingCircleProcess"/>
    <dgm:cxn modelId="{14DDA224-F9EA-4668-AAE5-2FA913EFEE29}" type="presParOf" srcId="{55852F9B-ED36-4E52-81DC-15D9F71C0B7A}" destId="{502A6FB3-CB87-4D56-8140-4784606A935D}" srcOrd="1" destOrd="0" presId="urn:microsoft.com/office/officeart/2008/layout/IncreasingCircleProcess"/>
    <dgm:cxn modelId="{D56F2815-93FE-492A-BF19-81008191F0BC}" type="presParOf" srcId="{55852F9B-ED36-4E52-81DC-15D9F71C0B7A}" destId="{AEB1C14F-21DC-4824-95E7-D03B97A09751}" srcOrd="2" destOrd="0" presId="urn:microsoft.com/office/officeart/2008/layout/IncreasingCircleProcess"/>
    <dgm:cxn modelId="{A72AF621-D754-4F07-986B-70B4E44C2F6C}" type="presParOf" srcId="{55852F9B-ED36-4E52-81DC-15D9F71C0B7A}" destId="{9FAE8288-091D-4054-95AD-A176E6A7F451}" srcOrd="3" destOrd="0" presId="urn:microsoft.com/office/officeart/2008/layout/IncreasingCircleProcess"/>
    <dgm:cxn modelId="{4A6A52E1-A598-4650-8C94-561814A6A069}" type="presParOf" srcId="{137AADAE-5271-420A-972B-BC96FFBDC74A}" destId="{D5486DE2-4F0E-4A73-AC7B-7A35C3C1DA36}" srcOrd="1" destOrd="0" presId="urn:microsoft.com/office/officeart/2008/layout/IncreasingCircleProcess"/>
    <dgm:cxn modelId="{D93621A5-84C2-42A6-94AB-1E16B5391FEF}" type="presParOf" srcId="{137AADAE-5271-420A-972B-BC96FFBDC74A}" destId="{2A20B5D8-6A82-4FD5-9EF0-9DB26238C1CE}" srcOrd="2" destOrd="0" presId="urn:microsoft.com/office/officeart/2008/layout/IncreasingCircleProcess"/>
    <dgm:cxn modelId="{4ED94E9E-51D4-40EC-BF6B-F7DD18998272}" type="presParOf" srcId="{2A20B5D8-6A82-4FD5-9EF0-9DB26238C1CE}" destId="{9E59540A-153B-4422-80A7-403FD35B071E}" srcOrd="0" destOrd="0" presId="urn:microsoft.com/office/officeart/2008/layout/IncreasingCircleProcess"/>
    <dgm:cxn modelId="{891D57B2-86C5-4347-A790-B3B876ADA5C6}" type="presParOf" srcId="{2A20B5D8-6A82-4FD5-9EF0-9DB26238C1CE}" destId="{2A97F0B5-1904-414E-88A5-1625BEBBBE19}" srcOrd="1" destOrd="0" presId="urn:microsoft.com/office/officeart/2008/layout/IncreasingCircleProcess"/>
    <dgm:cxn modelId="{80BCAE39-7F4D-477D-9D2D-FA808B7DD3B7}" type="presParOf" srcId="{2A20B5D8-6A82-4FD5-9EF0-9DB26238C1CE}" destId="{9556DD06-5C0A-4AD6-B2A0-6E8E76B8D8BB}" srcOrd="2" destOrd="0" presId="urn:microsoft.com/office/officeart/2008/layout/IncreasingCircleProcess"/>
    <dgm:cxn modelId="{8229CCF2-9B1D-4BEC-83E2-C61D97AEB84A}" type="presParOf" srcId="{2A20B5D8-6A82-4FD5-9EF0-9DB26238C1CE}" destId="{3053DF55-A4D3-4498-B712-33B66DA6162A}" srcOrd="3" destOrd="0" presId="urn:microsoft.com/office/officeart/2008/layout/IncreasingCircleProcess"/>
    <dgm:cxn modelId="{706FE8E2-2917-4DB4-B81D-CAB813A13B0E}" type="presParOf" srcId="{137AADAE-5271-420A-972B-BC96FFBDC74A}" destId="{9B79868F-D4E1-4806-BDB1-83827BCC6B10}" srcOrd="3" destOrd="0" presId="urn:microsoft.com/office/officeart/2008/layout/IncreasingCircleProcess"/>
    <dgm:cxn modelId="{B6A874EA-C806-4818-B6B4-C68942D97A4F}" type="presParOf" srcId="{137AADAE-5271-420A-972B-BC96FFBDC74A}" destId="{EF200C0A-3C70-4B7E-9C7A-BEFB6343BD87}" srcOrd="4" destOrd="0" presId="urn:microsoft.com/office/officeart/2008/layout/IncreasingCircleProcess"/>
    <dgm:cxn modelId="{A5840DF3-0037-408F-994E-D75DAFFA053A}" type="presParOf" srcId="{EF200C0A-3C70-4B7E-9C7A-BEFB6343BD87}" destId="{61472F84-5854-4C9D-8702-44EB8521B2CB}" srcOrd="0" destOrd="0" presId="urn:microsoft.com/office/officeart/2008/layout/IncreasingCircleProcess"/>
    <dgm:cxn modelId="{1820BF8E-72D2-4FED-9F09-1A153B236B21}" type="presParOf" srcId="{EF200C0A-3C70-4B7E-9C7A-BEFB6343BD87}" destId="{56E8BAFB-3891-4A57-9F9E-8C3239BFDA8F}" srcOrd="1" destOrd="0" presId="urn:microsoft.com/office/officeart/2008/layout/IncreasingCircleProcess"/>
    <dgm:cxn modelId="{4AFCCE60-B610-4D65-888C-3007D2EE862D}" type="presParOf" srcId="{EF200C0A-3C70-4B7E-9C7A-BEFB6343BD87}" destId="{436BBFD9-002A-43D1-B7FA-CEE6080EBA23}" srcOrd="2" destOrd="0" presId="urn:microsoft.com/office/officeart/2008/layout/IncreasingCircleProcess"/>
    <dgm:cxn modelId="{80CF2504-43EB-4BAD-8D43-F99E0873DA37}" type="presParOf" srcId="{EF200C0A-3C70-4B7E-9C7A-BEFB6343BD87}" destId="{425622FB-E541-4633-AB8D-86180C672F32}" srcOrd="3" destOrd="0" presId="urn:microsoft.com/office/officeart/2008/layout/IncreasingCircleProcess"/>
    <dgm:cxn modelId="{F6B2348D-F7BB-4CCD-97EC-A191E484F7FD}" type="presParOf" srcId="{137AADAE-5271-420A-972B-BC96FFBDC74A}" destId="{F6D72A60-2EE0-43C4-BAA7-7B688251F082}" srcOrd="5" destOrd="0" presId="urn:microsoft.com/office/officeart/2008/layout/IncreasingCircleProcess"/>
    <dgm:cxn modelId="{7AB47B59-D5DA-4436-9F5F-B437138163A6}" type="presParOf" srcId="{137AADAE-5271-420A-972B-BC96FFBDC74A}" destId="{8A02D070-149C-4EFB-9157-A20AAA768D4F}" srcOrd="6" destOrd="0" presId="urn:microsoft.com/office/officeart/2008/layout/IncreasingCircleProcess"/>
    <dgm:cxn modelId="{66991372-1C55-4E61-B7EB-F47F40D65CEB}" type="presParOf" srcId="{8A02D070-149C-4EFB-9157-A20AAA768D4F}" destId="{75AB3D98-AF90-46B4-819E-70A103FF76C8}" srcOrd="0" destOrd="0" presId="urn:microsoft.com/office/officeart/2008/layout/IncreasingCircleProcess"/>
    <dgm:cxn modelId="{FA6014A7-9928-450D-ACD4-A7A3688826AD}" type="presParOf" srcId="{8A02D070-149C-4EFB-9157-A20AAA768D4F}" destId="{85AF487A-8498-4519-83A6-8C140835C693}" srcOrd="1" destOrd="0" presId="urn:microsoft.com/office/officeart/2008/layout/IncreasingCircleProcess"/>
    <dgm:cxn modelId="{50EDE9BF-9AEF-461C-8EB3-A204FEFEFEA8}" type="presParOf" srcId="{8A02D070-149C-4EFB-9157-A20AAA768D4F}" destId="{DDC404E1-437D-416E-9FEB-0AD7C7869ED1}" srcOrd="2" destOrd="0" presId="urn:microsoft.com/office/officeart/2008/layout/IncreasingCircleProcess"/>
    <dgm:cxn modelId="{DCA60DB0-E22D-4266-99AC-3D7E46D3B50B}" type="presParOf" srcId="{8A02D070-149C-4EFB-9157-A20AAA768D4F}" destId="{D138E898-DA5B-4D7C-85F3-ED12B141BD42}" srcOrd="3" destOrd="0" presId="urn:microsoft.com/office/officeart/2008/layout/IncreasingCircleProcess"/>
    <dgm:cxn modelId="{1FB5037E-5FED-40BA-BC51-5935B45F7385}" type="presParOf" srcId="{137AADAE-5271-420A-972B-BC96FFBDC74A}" destId="{E61CC3D0-DF11-4731-B1F5-326E028FFD34}" srcOrd="7" destOrd="0" presId="urn:microsoft.com/office/officeart/2008/layout/IncreasingCircleProcess"/>
    <dgm:cxn modelId="{E67E5511-E85B-40AF-B1DE-EAC08877E1EC}" type="presParOf" srcId="{137AADAE-5271-420A-972B-BC96FFBDC74A}" destId="{5ABA3FC1-778C-45B0-99FA-271AB3FBFB37}" srcOrd="8" destOrd="0" presId="urn:microsoft.com/office/officeart/2008/layout/IncreasingCircleProcess"/>
    <dgm:cxn modelId="{C2302589-4EB4-4544-AC62-8B6D1560DE66}" type="presParOf" srcId="{5ABA3FC1-778C-45B0-99FA-271AB3FBFB37}" destId="{A0082E32-7CE5-41E8-9810-6CB7031740CC}" srcOrd="0" destOrd="0" presId="urn:microsoft.com/office/officeart/2008/layout/IncreasingCircleProcess"/>
    <dgm:cxn modelId="{C3C81D94-1E1B-427B-8B08-064783C78EFA}" type="presParOf" srcId="{5ABA3FC1-778C-45B0-99FA-271AB3FBFB37}" destId="{F3EB7F59-60EA-4DE5-90E4-55DCCA3A80E6}" srcOrd="1" destOrd="0" presId="urn:microsoft.com/office/officeart/2008/layout/IncreasingCircleProcess"/>
    <dgm:cxn modelId="{941D1A39-703B-409C-A0CC-EB90DC821ECC}" type="presParOf" srcId="{5ABA3FC1-778C-45B0-99FA-271AB3FBFB37}" destId="{CCA602A7-15FC-467D-BD16-27390D581340}" srcOrd="2" destOrd="0" presId="urn:microsoft.com/office/officeart/2008/layout/IncreasingCircleProcess"/>
    <dgm:cxn modelId="{6ED35525-4612-4E3F-8203-E5879FB95ACD}" type="presParOf" srcId="{5ABA3FC1-778C-45B0-99FA-271AB3FBFB37}" destId="{163F8A6A-83C6-4A99-B57B-AEAF78D6A09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D04C-3113-44F5-A591-C873BC87B08A}">
      <dsp:nvSpPr>
        <dsp:cNvPr id="0" name=""/>
        <dsp:cNvSpPr/>
      </dsp:nvSpPr>
      <dsp:spPr>
        <a:xfrm>
          <a:off x="3335" y="1718123"/>
          <a:ext cx="937728" cy="937728"/>
        </a:xfrm>
        <a:prstGeom prst="donut">
          <a:avLst>
            <a:gd name="adj" fmla="val 20000"/>
          </a:avLst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3BE61-3FF5-451C-88C9-F1C38EE01904}">
      <dsp:nvSpPr>
        <dsp:cNvPr id="0" name=""/>
        <dsp:cNvSpPr/>
      </dsp:nvSpPr>
      <dsp:spPr>
        <a:xfrm rot="17700000">
          <a:off x="333748" y="953683"/>
          <a:ext cx="1165700" cy="56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u="sng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문제 인식</a:t>
          </a:r>
        </a:p>
      </dsp:txBody>
      <dsp:txXfrm>
        <a:off x="333748" y="953683"/>
        <a:ext cx="1165700" cy="561777"/>
      </dsp:txXfrm>
    </dsp:sp>
    <dsp:sp modelId="{16E9B08D-FD28-49F2-985F-C22E723FB39A}">
      <dsp:nvSpPr>
        <dsp:cNvPr id="0" name=""/>
        <dsp:cNvSpPr/>
      </dsp:nvSpPr>
      <dsp:spPr>
        <a:xfrm>
          <a:off x="1011771" y="1718123"/>
          <a:ext cx="937728" cy="937728"/>
        </a:xfrm>
        <a:prstGeom prst="donut">
          <a:avLst>
            <a:gd name="adj" fmla="val 20000"/>
          </a:avLst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4E92B-C988-4A8B-9E6C-709FCF3BDF28}">
      <dsp:nvSpPr>
        <dsp:cNvPr id="0" name=""/>
        <dsp:cNvSpPr/>
      </dsp:nvSpPr>
      <dsp:spPr>
        <a:xfrm rot="17700000">
          <a:off x="1342184" y="953683"/>
          <a:ext cx="1165700" cy="56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u="sng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데이터 준비</a:t>
          </a:r>
        </a:p>
      </dsp:txBody>
      <dsp:txXfrm>
        <a:off x="1342184" y="953683"/>
        <a:ext cx="1165700" cy="561777"/>
      </dsp:txXfrm>
    </dsp:sp>
    <dsp:sp modelId="{C7974640-E296-4A70-9440-1FC375A92236}">
      <dsp:nvSpPr>
        <dsp:cNvPr id="0" name=""/>
        <dsp:cNvSpPr/>
      </dsp:nvSpPr>
      <dsp:spPr>
        <a:xfrm>
          <a:off x="2102747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7CCC-3AB2-457D-8934-F3FC8C3E192D}">
      <dsp:nvSpPr>
        <dsp:cNvPr id="0" name=""/>
        <dsp:cNvSpPr/>
      </dsp:nvSpPr>
      <dsp:spPr>
        <a:xfrm rot="17700000">
          <a:off x="1443655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수집 </a:t>
          </a:r>
        </a:p>
      </dsp:txBody>
      <dsp:txXfrm>
        <a:off x="1443655" y="2621083"/>
        <a:ext cx="1008385" cy="486205"/>
      </dsp:txXfrm>
    </dsp:sp>
    <dsp:sp modelId="{DA8A2F56-AB5F-4E21-9EFF-F11D1D27B50B}">
      <dsp:nvSpPr>
        <dsp:cNvPr id="0" name=""/>
        <dsp:cNvSpPr/>
      </dsp:nvSpPr>
      <dsp:spPr>
        <a:xfrm rot="17700000">
          <a:off x="2074964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 err="1">
              <a:latin typeface="나눔스퀘어 Light" panose="020B0600000101010101" pitchFamily="50" charset="-127"/>
              <a:ea typeface="나눔스퀘어 Light" panose="020B0600000101010101" pitchFamily="50" charset="-127"/>
            </a:rPr>
            <a:t>크롤링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2074964" y="1266686"/>
        <a:ext cx="1008385" cy="486205"/>
      </dsp:txXfrm>
    </dsp:sp>
    <dsp:sp modelId="{6DBDDAF3-7640-442E-86DF-0D10EB71F2C1}">
      <dsp:nvSpPr>
        <dsp:cNvPr id="0" name=""/>
        <dsp:cNvSpPr/>
      </dsp:nvSpPr>
      <dsp:spPr>
        <a:xfrm>
          <a:off x="2660045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25DF-6D92-4E2B-BDCA-AAAB6DA1C354}">
      <dsp:nvSpPr>
        <dsp:cNvPr id="0" name=""/>
        <dsp:cNvSpPr/>
      </dsp:nvSpPr>
      <dsp:spPr>
        <a:xfrm rot="17700000">
          <a:off x="2000953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가공</a:t>
          </a:r>
        </a:p>
      </dsp:txBody>
      <dsp:txXfrm>
        <a:off x="2000953" y="2621083"/>
        <a:ext cx="1008385" cy="486205"/>
      </dsp:txXfrm>
    </dsp:sp>
    <dsp:sp modelId="{0A8FF764-8E83-45CD-B1DA-A0066A75C78C}">
      <dsp:nvSpPr>
        <dsp:cNvPr id="0" name=""/>
        <dsp:cNvSpPr/>
      </dsp:nvSpPr>
      <dsp:spPr>
        <a:xfrm rot="17700000">
          <a:off x="2632263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Pandas, </a:t>
          </a:r>
          <a:r>
            <a:rPr lang="en-US" altLang="ko-KR" sz="1200" kern="1200" dirty="0" err="1">
              <a:latin typeface="나눔스퀘어 Light" panose="020B0600000101010101" pitchFamily="50" charset="-127"/>
              <a:ea typeface="나눔스퀘어 Light" panose="020B0600000101010101" pitchFamily="50" charset="-127"/>
            </a:rPr>
            <a:t>Numpy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2632263" y="1266686"/>
        <a:ext cx="1008385" cy="486205"/>
      </dsp:txXfrm>
    </dsp:sp>
    <dsp:sp modelId="{F5636096-6D4B-4E5E-8A60-7C1FCA761115}">
      <dsp:nvSpPr>
        <dsp:cNvPr id="0" name=""/>
        <dsp:cNvSpPr/>
      </dsp:nvSpPr>
      <dsp:spPr>
        <a:xfrm>
          <a:off x="3217343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D4FB-0485-4BD1-B504-07053167646C}">
      <dsp:nvSpPr>
        <dsp:cNvPr id="0" name=""/>
        <dsp:cNvSpPr/>
      </dsp:nvSpPr>
      <dsp:spPr>
        <a:xfrm rot="17700000">
          <a:off x="2558252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환경</a:t>
          </a:r>
        </a:p>
      </dsp:txBody>
      <dsp:txXfrm>
        <a:off x="2558252" y="2621083"/>
        <a:ext cx="1008385" cy="486205"/>
      </dsp:txXfrm>
    </dsp:sp>
    <dsp:sp modelId="{891564AE-580F-40EB-96E6-23340747F748}">
      <dsp:nvSpPr>
        <dsp:cNvPr id="0" name=""/>
        <dsp:cNvSpPr/>
      </dsp:nvSpPr>
      <dsp:spPr>
        <a:xfrm rot="17700000">
          <a:off x="3189561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AWS, GCP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3189561" y="1266686"/>
        <a:ext cx="1008385" cy="486205"/>
      </dsp:txXfrm>
    </dsp:sp>
    <dsp:sp modelId="{0B75ECC4-625F-4156-BDDE-2800F9528A2F}">
      <dsp:nvSpPr>
        <dsp:cNvPr id="0" name=""/>
        <dsp:cNvSpPr/>
      </dsp:nvSpPr>
      <dsp:spPr>
        <a:xfrm>
          <a:off x="3692102" y="1718123"/>
          <a:ext cx="937728" cy="937728"/>
        </a:xfrm>
        <a:prstGeom prst="donut">
          <a:avLst>
            <a:gd name="adj" fmla="val 20000"/>
          </a:avLst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411C-0FA0-456C-8D85-0E0DD542B76F}">
      <dsp:nvSpPr>
        <dsp:cNvPr id="0" name=""/>
        <dsp:cNvSpPr/>
      </dsp:nvSpPr>
      <dsp:spPr>
        <a:xfrm rot="17700000">
          <a:off x="4022515" y="953683"/>
          <a:ext cx="1165700" cy="56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u="sng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데이터 분석</a:t>
          </a:r>
        </a:p>
      </dsp:txBody>
      <dsp:txXfrm>
        <a:off x="4022515" y="953683"/>
        <a:ext cx="1165700" cy="561777"/>
      </dsp:txXfrm>
    </dsp:sp>
    <dsp:sp modelId="{538B441F-80C4-4137-9C83-D570220A7A58}">
      <dsp:nvSpPr>
        <dsp:cNvPr id="0" name=""/>
        <dsp:cNvSpPr/>
      </dsp:nvSpPr>
      <dsp:spPr>
        <a:xfrm>
          <a:off x="4783078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AFE0-F3E8-4264-B205-031A1CA151FE}">
      <dsp:nvSpPr>
        <dsp:cNvPr id="0" name=""/>
        <dsp:cNvSpPr/>
      </dsp:nvSpPr>
      <dsp:spPr>
        <a:xfrm rot="17700000">
          <a:off x="4123986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전처리</a:t>
          </a:r>
          <a:endParaRPr lang="ko-KR" altLang="en-US" sz="1500" i="0" kern="12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4123986" y="2621083"/>
        <a:ext cx="1008385" cy="486205"/>
      </dsp:txXfrm>
    </dsp:sp>
    <dsp:sp modelId="{839CFA61-72D8-44AC-AC82-80966B42718C}">
      <dsp:nvSpPr>
        <dsp:cNvPr id="0" name=""/>
        <dsp:cNvSpPr/>
      </dsp:nvSpPr>
      <dsp:spPr>
        <a:xfrm rot="17700000">
          <a:off x="4755295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EDA, FE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4755295" y="1266686"/>
        <a:ext cx="1008385" cy="486205"/>
      </dsp:txXfrm>
    </dsp:sp>
    <dsp:sp modelId="{00065EA1-B529-4DAA-A16A-01315604898D}">
      <dsp:nvSpPr>
        <dsp:cNvPr id="0" name=""/>
        <dsp:cNvSpPr/>
      </dsp:nvSpPr>
      <dsp:spPr>
        <a:xfrm>
          <a:off x="5340376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4F9EF-C857-4C01-BD07-3120B6BE26CF}">
      <dsp:nvSpPr>
        <dsp:cNvPr id="0" name=""/>
        <dsp:cNvSpPr/>
      </dsp:nvSpPr>
      <dsp:spPr>
        <a:xfrm rot="17700000">
          <a:off x="4681284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모델링</a:t>
          </a:r>
        </a:p>
      </dsp:txBody>
      <dsp:txXfrm>
        <a:off x="4681284" y="2621083"/>
        <a:ext cx="1008385" cy="486205"/>
      </dsp:txXfrm>
    </dsp:sp>
    <dsp:sp modelId="{479D6F1C-EECB-4AD2-A3A3-A1FE3463E93E}">
      <dsp:nvSpPr>
        <dsp:cNvPr id="0" name=""/>
        <dsp:cNvSpPr/>
      </dsp:nvSpPr>
      <dsp:spPr>
        <a:xfrm rot="17700000">
          <a:off x="5312594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ML, DL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5312594" y="1266686"/>
        <a:ext cx="1008385" cy="486205"/>
      </dsp:txXfrm>
    </dsp:sp>
    <dsp:sp modelId="{86321B99-6C4A-4CDE-B591-30B433C2B1C3}">
      <dsp:nvSpPr>
        <dsp:cNvPr id="0" name=""/>
        <dsp:cNvSpPr/>
      </dsp:nvSpPr>
      <dsp:spPr>
        <a:xfrm>
          <a:off x="5897674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5D979-D875-4729-A93C-BA577113D9A1}">
      <dsp:nvSpPr>
        <dsp:cNvPr id="0" name=""/>
        <dsp:cNvSpPr/>
      </dsp:nvSpPr>
      <dsp:spPr>
        <a:xfrm rot="17700000">
          <a:off x="5238583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해석 및 평가</a:t>
          </a:r>
        </a:p>
      </dsp:txBody>
      <dsp:txXfrm>
        <a:off x="5238583" y="2621083"/>
        <a:ext cx="1008385" cy="486205"/>
      </dsp:txXfrm>
    </dsp:sp>
    <dsp:sp modelId="{EE844C2A-8FAB-4769-81BB-51F7C74F3EC9}">
      <dsp:nvSpPr>
        <dsp:cNvPr id="0" name=""/>
        <dsp:cNvSpPr/>
      </dsp:nvSpPr>
      <dsp:spPr>
        <a:xfrm rot="17700000">
          <a:off x="5869892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통계 기초</a:t>
          </a:r>
        </a:p>
      </dsp:txBody>
      <dsp:txXfrm>
        <a:off x="5869892" y="1266686"/>
        <a:ext cx="1008385" cy="486205"/>
      </dsp:txXfrm>
    </dsp:sp>
    <dsp:sp modelId="{E06D7568-A817-48DF-AE21-1DC97D23C3FA}">
      <dsp:nvSpPr>
        <dsp:cNvPr id="0" name=""/>
        <dsp:cNvSpPr/>
      </dsp:nvSpPr>
      <dsp:spPr>
        <a:xfrm>
          <a:off x="6372433" y="1718123"/>
          <a:ext cx="937728" cy="937728"/>
        </a:xfrm>
        <a:prstGeom prst="donut">
          <a:avLst>
            <a:gd name="adj" fmla="val 20000"/>
          </a:avLst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DBE3-A4CA-4E01-9EAB-45C191A6DD83}">
      <dsp:nvSpPr>
        <dsp:cNvPr id="0" name=""/>
        <dsp:cNvSpPr/>
      </dsp:nvSpPr>
      <dsp:spPr>
        <a:xfrm rot="17700000">
          <a:off x="6702846" y="953683"/>
          <a:ext cx="1165700" cy="56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u="sng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결과 도출</a:t>
          </a:r>
        </a:p>
      </dsp:txBody>
      <dsp:txXfrm>
        <a:off x="6702846" y="953683"/>
        <a:ext cx="1165700" cy="561777"/>
      </dsp:txXfrm>
    </dsp:sp>
    <dsp:sp modelId="{C92362C6-EAC8-4C92-A706-64BB341A17FA}">
      <dsp:nvSpPr>
        <dsp:cNvPr id="0" name=""/>
        <dsp:cNvSpPr/>
      </dsp:nvSpPr>
      <dsp:spPr>
        <a:xfrm>
          <a:off x="7463409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9C643-A326-4781-B905-D5891AC2F6FC}">
      <dsp:nvSpPr>
        <dsp:cNvPr id="0" name=""/>
        <dsp:cNvSpPr/>
      </dsp:nvSpPr>
      <dsp:spPr>
        <a:xfrm rot="17700000">
          <a:off x="6804317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결과 해석</a:t>
          </a:r>
        </a:p>
      </dsp:txBody>
      <dsp:txXfrm>
        <a:off x="6804317" y="2621083"/>
        <a:ext cx="1008385" cy="486205"/>
      </dsp:txXfrm>
    </dsp:sp>
    <dsp:sp modelId="{FAEFC343-0053-48AA-AC49-5D00370F9CDC}">
      <dsp:nvSpPr>
        <dsp:cNvPr id="0" name=""/>
        <dsp:cNvSpPr/>
      </dsp:nvSpPr>
      <dsp:spPr>
        <a:xfrm rot="17700000">
          <a:off x="7435626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CC88C-3C14-4373-9F43-727572B190B7}">
      <dsp:nvSpPr>
        <dsp:cNvPr id="0" name=""/>
        <dsp:cNvSpPr/>
      </dsp:nvSpPr>
      <dsp:spPr>
        <a:xfrm>
          <a:off x="8020707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DD36-3618-48D1-9799-CCDA3775F531}">
      <dsp:nvSpPr>
        <dsp:cNvPr id="0" name=""/>
        <dsp:cNvSpPr/>
      </dsp:nvSpPr>
      <dsp:spPr>
        <a:xfrm rot="17700000">
          <a:off x="7361615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시각화</a:t>
          </a:r>
        </a:p>
      </dsp:txBody>
      <dsp:txXfrm>
        <a:off x="7361615" y="2621083"/>
        <a:ext cx="1008385" cy="486205"/>
      </dsp:txXfrm>
    </dsp:sp>
    <dsp:sp modelId="{679CA19E-3CFE-4807-A5A7-494287710FA0}">
      <dsp:nvSpPr>
        <dsp:cNvPr id="0" name=""/>
        <dsp:cNvSpPr/>
      </dsp:nvSpPr>
      <dsp:spPr>
        <a:xfrm rot="17700000">
          <a:off x="7992925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 Light" panose="020B0600000101010101" pitchFamily="50" charset="-127"/>
              <a:ea typeface="나눔스퀘어 Light" panose="020B0600000101010101" pitchFamily="50" charset="-127"/>
            </a:rPr>
            <a:t>Matplotlib, Seaborn</a:t>
          </a:r>
          <a:endParaRPr lang="ko-KR" altLang="en-US" sz="1200" kern="1200" dirty="0">
            <a:latin typeface="나눔스퀘어 Light" panose="020B0600000101010101" pitchFamily="50" charset="-127"/>
            <a:ea typeface="나눔스퀘어 Light" panose="020B0600000101010101" pitchFamily="50" charset="-127"/>
          </a:endParaRPr>
        </a:p>
      </dsp:txBody>
      <dsp:txXfrm>
        <a:off x="7992925" y="1266686"/>
        <a:ext cx="1008385" cy="486205"/>
      </dsp:txXfrm>
    </dsp:sp>
    <dsp:sp modelId="{9DC6E434-E00B-472E-80F6-8F07D6BA9017}">
      <dsp:nvSpPr>
        <dsp:cNvPr id="0" name=""/>
        <dsp:cNvSpPr/>
      </dsp:nvSpPr>
      <dsp:spPr>
        <a:xfrm>
          <a:off x="8578005" y="2030432"/>
          <a:ext cx="321511" cy="313110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543C-BAD0-41AF-9AFF-7662B535FC63}">
      <dsp:nvSpPr>
        <dsp:cNvPr id="0" name=""/>
        <dsp:cNvSpPr/>
      </dsp:nvSpPr>
      <dsp:spPr>
        <a:xfrm rot="17700000">
          <a:off x="7918914" y="2621083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UI</a:t>
          </a:r>
          <a:r>
            <a:rPr lang="ko-KR" altLang="en-US" sz="1500" i="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화</a:t>
          </a:r>
        </a:p>
      </dsp:txBody>
      <dsp:txXfrm>
        <a:off x="7918914" y="2621083"/>
        <a:ext cx="1008385" cy="486205"/>
      </dsp:txXfrm>
    </dsp:sp>
    <dsp:sp modelId="{9F12AFAC-8660-40FA-B086-C3C09BBE0E1D}">
      <dsp:nvSpPr>
        <dsp:cNvPr id="0" name=""/>
        <dsp:cNvSpPr/>
      </dsp:nvSpPr>
      <dsp:spPr>
        <a:xfrm rot="17700000">
          <a:off x="8550223" y="1266686"/>
          <a:ext cx="1008385" cy="4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A1E3C-0ABD-41AE-8A25-C862BC40ED56}">
      <dsp:nvSpPr>
        <dsp:cNvPr id="0" name=""/>
        <dsp:cNvSpPr/>
      </dsp:nvSpPr>
      <dsp:spPr>
        <a:xfrm>
          <a:off x="695266" y="1927891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평균은 자료의 이상치나   입력오류의 영향을           많이 받음</a:t>
          </a:r>
        </a:p>
      </dsp:txBody>
      <dsp:txXfrm>
        <a:off x="964725" y="1927891"/>
        <a:ext cx="1414661" cy="1123308"/>
      </dsp:txXfrm>
    </dsp:sp>
    <dsp:sp modelId="{0785CA03-844D-447B-B708-FFD81BF928E7}">
      <dsp:nvSpPr>
        <dsp:cNvPr id="0" name=""/>
        <dsp:cNvSpPr/>
      </dsp:nvSpPr>
      <dsp:spPr>
        <a:xfrm>
          <a:off x="695266" y="3051200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평균보다 중앙값 선호</a:t>
          </a:r>
        </a:p>
      </dsp:txBody>
      <dsp:txXfrm>
        <a:off x="964725" y="3051200"/>
        <a:ext cx="1414661" cy="1123308"/>
      </dsp:txXfrm>
    </dsp:sp>
    <dsp:sp modelId="{7F6E7BEB-3B08-42BC-973E-E241E5BACA85}">
      <dsp:nvSpPr>
        <dsp:cNvPr id="0" name=""/>
        <dsp:cNvSpPr/>
      </dsp:nvSpPr>
      <dsp:spPr>
        <a:xfrm>
          <a:off x="6050" y="1237438"/>
          <a:ext cx="1122747" cy="112274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저항성</a:t>
          </a:r>
        </a:p>
      </dsp:txBody>
      <dsp:txXfrm>
        <a:off x="170472" y="1401860"/>
        <a:ext cx="793903" cy="793903"/>
      </dsp:txXfrm>
    </dsp:sp>
    <dsp:sp modelId="{ABA5B3DD-2ADA-4F81-B119-B1C638269EF4}">
      <dsp:nvSpPr>
        <dsp:cNvPr id="0" name=""/>
        <dsp:cNvSpPr/>
      </dsp:nvSpPr>
      <dsp:spPr>
        <a:xfrm>
          <a:off x="3502135" y="1927891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아웃라이어들이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왜            생겼는지 잘 파악해야 함</a:t>
          </a:r>
        </a:p>
      </dsp:txBody>
      <dsp:txXfrm>
        <a:off x="3771594" y="1927891"/>
        <a:ext cx="1414661" cy="1123308"/>
      </dsp:txXfrm>
    </dsp:sp>
    <dsp:sp modelId="{1E852ACE-0997-44D5-9071-ADCE2AB0756D}">
      <dsp:nvSpPr>
        <dsp:cNvPr id="0" name=""/>
        <dsp:cNvSpPr/>
      </dsp:nvSpPr>
      <dsp:spPr>
        <a:xfrm>
          <a:off x="3502135" y="3051200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아웃라이어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r>
            <a:rPr lang="en-US" altLang="ko-KR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: 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</a:t>
          </a:r>
          <a:r>
            <a:rPr lang="en-US" altLang="ko-KR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!       </a:t>
          </a:r>
          <a:r>
            <a:rPr lang="ko-KR" altLang="en-US" sz="1000" kern="12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잔차가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엄청 크거나       작은 값</a:t>
          </a:r>
        </a:p>
      </dsp:txBody>
      <dsp:txXfrm>
        <a:off x="3771594" y="3051200"/>
        <a:ext cx="1414661" cy="1123308"/>
      </dsp:txXfrm>
    </dsp:sp>
    <dsp:sp modelId="{1C28D8DF-1F87-473B-8663-B15546557A67}">
      <dsp:nvSpPr>
        <dsp:cNvPr id="0" name=""/>
        <dsp:cNvSpPr/>
      </dsp:nvSpPr>
      <dsp:spPr>
        <a:xfrm>
          <a:off x="2812919" y="1237438"/>
          <a:ext cx="1122747" cy="112274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잔차의</a:t>
          </a:r>
          <a:r>
            <a:rPr lang="ko-KR" altLang="en-US" sz="13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    해석</a:t>
          </a:r>
        </a:p>
      </dsp:txBody>
      <dsp:txXfrm>
        <a:off x="2977341" y="1401860"/>
        <a:ext cx="793903" cy="793903"/>
      </dsp:txXfrm>
    </dsp:sp>
    <dsp:sp modelId="{0C08D63E-3B61-43D7-B614-D51EFF24CCD8}">
      <dsp:nvSpPr>
        <dsp:cNvPr id="0" name=""/>
        <dsp:cNvSpPr/>
      </dsp:nvSpPr>
      <dsp:spPr>
        <a:xfrm>
          <a:off x="6309004" y="1927891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자료가 선형적일 수도       있지만 재표현해야           분석이 단순해질 때도    있음</a:t>
          </a:r>
        </a:p>
      </dsp:txBody>
      <dsp:txXfrm>
        <a:off x="6578463" y="1927891"/>
        <a:ext cx="1414661" cy="1123308"/>
      </dsp:txXfrm>
    </dsp:sp>
    <dsp:sp modelId="{AD28887E-E8D5-4399-BD87-DC1E50981DEA}">
      <dsp:nvSpPr>
        <dsp:cNvPr id="0" name=""/>
        <dsp:cNvSpPr/>
      </dsp:nvSpPr>
      <dsp:spPr>
        <a:xfrm>
          <a:off x="6309004" y="3051200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로그 </a:t>
          </a:r>
          <a:r>
            <a:rPr lang="en-US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 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제곱근 </a:t>
          </a:r>
          <a:r>
            <a:rPr lang="en-US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 </a:t>
          </a: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역수 등</a:t>
          </a:r>
        </a:p>
      </dsp:txBody>
      <dsp:txXfrm>
        <a:off x="6578463" y="3051200"/>
        <a:ext cx="1414661" cy="1123308"/>
      </dsp:txXfrm>
    </dsp:sp>
    <dsp:sp modelId="{14471F9B-3589-4163-B734-9807911F1B6F}">
      <dsp:nvSpPr>
        <dsp:cNvPr id="0" name=""/>
        <dsp:cNvSpPr/>
      </dsp:nvSpPr>
      <dsp:spPr>
        <a:xfrm>
          <a:off x="5619788" y="1237438"/>
          <a:ext cx="1122747" cy="112274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자료의     </a:t>
          </a:r>
          <a:r>
            <a:rPr lang="ko-KR" altLang="en-US" sz="13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재표현</a:t>
          </a:r>
          <a:endParaRPr lang="ko-KR" altLang="en-US" sz="13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5784210" y="1401860"/>
        <a:ext cx="793903" cy="793903"/>
      </dsp:txXfrm>
    </dsp:sp>
    <dsp:sp modelId="{2D8E1B81-D682-4B7C-831A-5D86F8797787}">
      <dsp:nvSpPr>
        <dsp:cNvPr id="0" name=""/>
        <dsp:cNvSpPr/>
      </dsp:nvSpPr>
      <dsp:spPr>
        <a:xfrm>
          <a:off x="9115873" y="1927891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정말 간단한 자료가      아니면 숫자만 보고      이해하기는 어려움</a:t>
          </a:r>
        </a:p>
      </dsp:txBody>
      <dsp:txXfrm>
        <a:off x="9385332" y="1927891"/>
        <a:ext cx="1414661" cy="1123308"/>
      </dsp:txXfrm>
    </dsp:sp>
    <dsp:sp modelId="{E5E5A9C3-C829-4E15-81DF-5E4DE30EBCD3}">
      <dsp:nvSpPr>
        <dsp:cNvPr id="0" name=""/>
        <dsp:cNvSpPr/>
      </dsp:nvSpPr>
      <dsp:spPr>
        <a:xfrm>
          <a:off x="9115873" y="3051200"/>
          <a:ext cx="1684121" cy="112330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rgbClr val="FCFB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8000" rIns="18000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자료를 시각화해서 보면   이해하기 편함</a:t>
          </a:r>
        </a:p>
      </dsp:txBody>
      <dsp:txXfrm>
        <a:off x="9385332" y="3051200"/>
        <a:ext cx="1414661" cy="1123308"/>
      </dsp:txXfrm>
    </dsp:sp>
    <dsp:sp modelId="{2DF94F09-31F2-4E57-BFD7-F44A96DFD826}">
      <dsp:nvSpPr>
        <dsp:cNvPr id="0" name=""/>
        <dsp:cNvSpPr/>
      </dsp:nvSpPr>
      <dsp:spPr>
        <a:xfrm>
          <a:off x="8426657" y="1237438"/>
          <a:ext cx="1122747" cy="112274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자료의     </a:t>
          </a:r>
          <a:r>
            <a:rPr lang="ko-KR" altLang="en-US" sz="1300" kern="1200" dirty="0" err="1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현시성</a:t>
          </a:r>
          <a:endParaRPr lang="ko-KR" altLang="en-US" sz="13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8591079" y="1401860"/>
        <a:ext cx="793903" cy="793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2ABDB-42E0-4D7D-9E04-BA8A47323DC4}">
      <dsp:nvSpPr>
        <dsp:cNvPr id="0" name=""/>
        <dsp:cNvSpPr/>
      </dsp:nvSpPr>
      <dsp:spPr>
        <a:xfrm rot="10800000">
          <a:off x="1294868" y="1405"/>
          <a:ext cx="4856755" cy="5525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64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 rot="10800000">
        <a:off x="1432999" y="1405"/>
        <a:ext cx="4718624" cy="552524"/>
      </dsp:txXfrm>
    </dsp:sp>
    <dsp:sp modelId="{48E2B12F-2119-46BE-91D8-3412039963F9}">
      <dsp:nvSpPr>
        <dsp:cNvPr id="0" name=""/>
        <dsp:cNvSpPr/>
      </dsp:nvSpPr>
      <dsp:spPr>
        <a:xfrm>
          <a:off x="1151767" y="133668"/>
          <a:ext cx="286201" cy="28799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7CD88-9793-4713-AEC1-7B1061148A82}">
      <dsp:nvSpPr>
        <dsp:cNvPr id="0" name=""/>
        <dsp:cNvSpPr/>
      </dsp:nvSpPr>
      <dsp:spPr>
        <a:xfrm rot="10800000">
          <a:off x="1294868" y="718862"/>
          <a:ext cx="4856755" cy="5525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64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 rot="10800000">
        <a:off x="1432999" y="718862"/>
        <a:ext cx="4718624" cy="552524"/>
      </dsp:txXfrm>
    </dsp:sp>
    <dsp:sp modelId="{1C62CB09-7F2D-4283-B222-0F6D001F1F1D}">
      <dsp:nvSpPr>
        <dsp:cNvPr id="0" name=""/>
        <dsp:cNvSpPr/>
      </dsp:nvSpPr>
      <dsp:spPr>
        <a:xfrm>
          <a:off x="1151767" y="851125"/>
          <a:ext cx="286201" cy="28799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E1915-9C8D-4F95-A97B-05AE9B366006}">
      <dsp:nvSpPr>
        <dsp:cNvPr id="0" name=""/>
        <dsp:cNvSpPr/>
      </dsp:nvSpPr>
      <dsp:spPr>
        <a:xfrm rot="10800000">
          <a:off x="1294868" y="1436318"/>
          <a:ext cx="4856755" cy="5525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64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 rot="10800000">
        <a:off x="1432999" y="1436318"/>
        <a:ext cx="4718624" cy="552524"/>
      </dsp:txXfrm>
    </dsp:sp>
    <dsp:sp modelId="{82F6D643-8C8C-4A1F-ABBB-E7BDDCF4EA5B}">
      <dsp:nvSpPr>
        <dsp:cNvPr id="0" name=""/>
        <dsp:cNvSpPr/>
      </dsp:nvSpPr>
      <dsp:spPr>
        <a:xfrm>
          <a:off x="1151767" y="1568582"/>
          <a:ext cx="286201" cy="28799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E51A9-58BA-442C-BF8C-D0CC50AFD311}">
      <dsp:nvSpPr>
        <dsp:cNvPr id="0" name=""/>
        <dsp:cNvSpPr/>
      </dsp:nvSpPr>
      <dsp:spPr>
        <a:xfrm rot="10800000">
          <a:off x="1294868" y="2153775"/>
          <a:ext cx="4856755" cy="5525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64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 rot="10800000">
        <a:off x="1432999" y="2153775"/>
        <a:ext cx="4718624" cy="552524"/>
      </dsp:txXfrm>
    </dsp:sp>
    <dsp:sp modelId="{11511119-6DE4-4D8D-8A06-445D4880D790}">
      <dsp:nvSpPr>
        <dsp:cNvPr id="0" name=""/>
        <dsp:cNvSpPr/>
      </dsp:nvSpPr>
      <dsp:spPr>
        <a:xfrm>
          <a:off x="1151767" y="2286038"/>
          <a:ext cx="286201" cy="28799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C7583-79C5-42EC-AB53-FD91465F1155}">
      <dsp:nvSpPr>
        <dsp:cNvPr id="0" name=""/>
        <dsp:cNvSpPr/>
      </dsp:nvSpPr>
      <dsp:spPr>
        <a:xfrm rot="10800000">
          <a:off x="1294868" y="2871232"/>
          <a:ext cx="4856755" cy="5525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64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</a:t>
          </a:r>
          <a:r>
            <a:rPr lang="ko-KR" altLang="en-US" sz="17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 rot="10800000">
        <a:off x="1432999" y="2871232"/>
        <a:ext cx="4718624" cy="552524"/>
      </dsp:txXfrm>
    </dsp:sp>
    <dsp:sp modelId="{DEA03AEA-E7E7-427F-B3C0-C11454888414}">
      <dsp:nvSpPr>
        <dsp:cNvPr id="0" name=""/>
        <dsp:cNvSpPr/>
      </dsp:nvSpPr>
      <dsp:spPr>
        <a:xfrm>
          <a:off x="1151767" y="3003495"/>
          <a:ext cx="286201" cy="287997"/>
        </a:xfrm>
        <a:prstGeom prst="ellipse">
          <a:avLst/>
        </a:prstGeom>
        <a:solidFill>
          <a:srgbClr val="46ACA1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F329-D308-49AB-9444-CDF296577D41}">
      <dsp:nvSpPr>
        <dsp:cNvPr id="0" name=""/>
        <dsp:cNvSpPr/>
      </dsp:nvSpPr>
      <dsp:spPr>
        <a:xfrm>
          <a:off x="205074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6FB3-CB87-4D56-8140-4784606A935D}">
      <dsp:nvSpPr>
        <dsp:cNvPr id="0" name=""/>
        <dsp:cNvSpPr/>
      </dsp:nvSpPr>
      <dsp:spPr>
        <a:xfrm>
          <a:off x="2098652" y="47908"/>
          <a:ext cx="383270" cy="383270"/>
        </a:xfrm>
        <a:prstGeom prst="chord">
          <a:avLst>
            <a:gd name="adj1" fmla="val 2332194"/>
            <a:gd name="adj2" fmla="val 8587806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8288-091D-4054-95AD-A176E6A7F451}">
      <dsp:nvSpPr>
        <dsp:cNvPr id="0" name=""/>
        <dsp:cNvSpPr/>
      </dsp:nvSpPr>
      <dsp:spPr>
        <a:xfrm>
          <a:off x="2629642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데이터 형태 파악</a:t>
          </a:r>
        </a:p>
      </dsp:txBody>
      <dsp:txXfrm>
        <a:off x="2629642" y="0"/>
        <a:ext cx="1417304" cy="479088"/>
      </dsp:txXfrm>
    </dsp:sp>
    <dsp:sp modelId="{9E59540A-153B-4422-80A7-403FD35B071E}">
      <dsp:nvSpPr>
        <dsp:cNvPr id="0" name=""/>
        <dsp:cNvSpPr/>
      </dsp:nvSpPr>
      <dsp:spPr>
        <a:xfrm>
          <a:off x="414675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7F0B5-1904-414E-88A5-1625BEBBBE19}">
      <dsp:nvSpPr>
        <dsp:cNvPr id="0" name=""/>
        <dsp:cNvSpPr/>
      </dsp:nvSpPr>
      <dsp:spPr>
        <a:xfrm>
          <a:off x="4194665" y="47908"/>
          <a:ext cx="383270" cy="383270"/>
        </a:xfrm>
        <a:prstGeom prst="chord">
          <a:avLst>
            <a:gd name="adj1" fmla="val 692220"/>
            <a:gd name="adj2" fmla="val 1010778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3DF55-A4D3-4498-B712-33B66DA6162A}">
      <dsp:nvSpPr>
        <dsp:cNvPr id="0" name=""/>
        <dsp:cNvSpPr/>
      </dsp:nvSpPr>
      <dsp:spPr>
        <a:xfrm>
          <a:off x="4725655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각 변수 타입 파악</a:t>
          </a:r>
        </a:p>
      </dsp:txBody>
      <dsp:txXfrm>
        <a:off x="4725655" y="0"/>
        <a:ext cx="1417304" cy="479088"/>
      </dsp:txXfrm>
    </dsp:sp>
    <dsp:sp modelId="{61472F84-5854-4C9D-8702-44EB8521B2CB}">
      <dsp:nvSpPr>
        <dsp:cNvPr id="0" name=""/>
        <dsp:cNvSpPr/>
      </dsp:nvSpPr>
      <dsp:spPr>
        <a:xfrm>
          <a:off x="6242769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BAFB-3891-4A57-9F9E-8C3239BFDA8F}">
      <dsp:nvSpPr>
        <dsp:cNvPr id="0" name=""/>
        <dsp:cNvSpPr/>
      </dsp:nvSpPr>
      <dsp:spPr>
        <a:xfrm>
          <a:off x="6290678" y="47908"/>
          <a:ext cx="383270" cy="383270"/>
        </a:xfrm>
        <a:prstGeom prst="chord">
          <a:avLst>
            <a:gd name="adj1" fmla="val 20907780"/>
            <a:gd name="adj2" fmla="val 1149222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2FB-E541-4633-AB8D-86180C672F32}">
      <dsp:nvSpPr>
        <dsp:cNvPr id="0" name=""/>
        <dsp:cNvSpPr/>
      </dsp:nvSpPr>
      <dsp:spPr>
        <a:xfrm>
          <a:off x="6821668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결측치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/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이상치 확인</a:t>
          </a:r>
        </a:p>
      </dsp:txBody>
      <dsp:txXfrm>
        <a:off x="6821668" y="0"/>
        <a:ext cx="1417304" cy="479088"/>
      </dsp:txXfrm>
    </dsp:sp>
    <dsp:sp modelId="{75AB3D98-AF90-46B4-819E-70A103FF76C8}">
      <dsp:nvSpPr>
        <dsp:cNvPr id="0" name=""/>
        <dsp:cNvSpPr/>
      </dsp:nvSpPr>
      <dsp:spPr>
        <a:xfrm>
          <a:off x="8338783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487A-8498-4519-83A6-8C140835C693}">
      <dsp:nvSpPr>
        <dsp:cNvPr id="0" name=""/>
        <dsp:cNvSpPr/>
      </dsp:nvSpPr>
      <dsp:spPr>
        <a:xfrm>
          <a:off x="8386691" y="47908"/>
          <a:ext cx="383270" cy="383270"/>
        </a:xfrm>
        <a:prstGeom prst="chord">
          <a:avLst>
            <a:gd name="adj1" fmla="val 19267806"/>
            <a:gd name="adj2" fmla="val 13012194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E898-DA5B-4D7C-85F3-ED12B141BD42}">
      <dsp:nvSpPr>
        <dsp:cNvPr id="0" name=""/>
        <dsp:cNvSpPr/>
      </dsp:nvSpPr>
      <dsp:spPr>
        <a:xfrm>
          <a:off x="8917681" y="0"/>
          <a:ext cx="1417304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 분포 확인</a:t>
          </a:r>
        </a:p>
      </dsp:txBody>
      <dsp:txXfrm>
        <a:off x="8917681" y="0"/>
        <a:ext cx="1417304" cy="479088"/>
      </dsp:txXfrm>
    </dsp:sp>
    <dsp:sp modelId="{A0082E32-7CE5-41E8-9810-6CB7031740CC}">
      <dsp:nvSpPr>
        <dsp:cNvPr id="0" name=""/>
        <dsp:cNvSpPr/>
      </dsp:nvSpPr>
      <dsp:spPr>
        <a:xfrm>
          <a:off x="10434796" y="0"/>
          <a:ext cx="479088" cy="47908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B7F59-60EA-4DE5-90E4-55DCCA3A80E6}">
      <dsp:nvSpPr>
        <dsp:cNvPr id="0" name=""/>
        <dsp:cNvSpPr/>
      </dsp:nvSpPr>
      <dsp:spPr>
        <a:xfrm>
          <a:off x="10482705" y="47908"/>
          <a:ext cx="383270" cy="383270"/>
        </a:xfrm>
        <a:prstGeom prst="chord">
          <a:avLst>
            <a:gd name="adj1" fmla="val 16200000"/>
            <a:gd name="adj2" fmla="val 16200000"/>
          </a:avLst>
        </a:prstGeom>
        <a:solidFill>
          <a:srgbClr val="46ACA1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F8A6A-83C6-4A99-B57B-AEAF78D6A095}">
      <dsp:nvSpPr>
        <dsp:cNvPr id="0" name=""/>
        <dsp:cNvSpPr/>
      </dsp:nvSpPr>
      <dsp:spPr>
        <a:xfrm>
          <a:off x="10949703" y="0"/>
          <a:ext cx="1545286" cy="47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다른 변수들의 분포</a:t>
          </a:r>
          <a:r>
            <a:rPr lang="en-US" altLang="ko-KR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      </a:t>
          </a:r>
          <a:r>
            <a:rPr lang="ko-KR" altLang="en-US" sz="12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종속변수와의 관계 확인</a:t>
          </a:r>
        </a:p>
      </dsp:txBody>
      <dsp:txXfrm>
        <a:off x="10949703" y="0"/>
        <a:ext cx="1545286" cy="479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9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4589" y="1577954"/>
            <a:ext cx="2613113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YBIGTA 18</a:t>
            </a:r>
            <a:r>
              <a:rPr lang="ko-KR" altLang="en-US" sz="1600" b="1" dirty="0">
                <a:solidFill>
                  <a:prstClr val="white"/>
                </a:solidFill>
              </a:rPr>
              <a:t>기 교육세션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6239" y="1983546"/>
            <a:ext cx="4646977" cy="1349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EDA/</a:t>
            </a:r>
            <a:r>
              <a:rPr lang="ko-KR" altLang="en-US" sz="6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Explorary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Data Analysis / Data Visualization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41F4EF-DF51-49A0-9B39-83381D1F87AB}"/>
              </a:ext>
            </a:extLst>
          </p:cNvPr>
          <p:cNvGrpSpPr/>
          <p:nvPr/>
        </p:nvGrpSpPr>
        <p:grpSpPr>
          <a:xfrm>
            <a:off x="4494872" y="4106524"/>
            <a:ext cx="3202257" cy="1509766"/>
            <a:chOff x="5034115" y="4106524"/>
            <a:chExt cx="3202257" cy="1509766"/>
          </a:xfrm>
        </p:grpSpPr>
        <p:grpSp>
          <p:nvGrpSpPr>
            <p:cNvPr id="33" name="Group 26"/>
            <p:cNvGrpSpPr>
              <a:grpSpLocks noChangeAspect="1"/>
            </p:cNvGrpSpPr>
            <p:nvPr/>
          </p:nvGrpSpPr>
          <p:grpSpPr bwMode="auto">
            <a:xfrm>
              <a:off x="6205238" y="4106524"/>
              <a:ext cx="860010" cy="981734"/>
              <a:chOff x="3722" y="2941"/>
              <a:chExt cx="650" cy="742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722" y="3095"/>
                <a:ext cx="326" cy="580"/>
              </a:xfrm>
              <a:custGeom>
                <a:avLst/>
                <a:gdLst>
                  <a:gd name="T0" fmla="*/ 1303 w 1303"/>
                  <a:gd name="T1" fmla="*/ 7 h 2317"/>
                  <a:gd name="T2" fmla="*/ 1303 w 1303"/>
                  <a:gd name="T3" fmla="*/ 2306 h 2317"/>
                  <a:gd name="T4" fmla="*/ 1262 w 1303"/>
                  <a:gd name="T5" fmla="*/ 2309 h 2317"/>
                  <a:gd name="T6" fmla="*/ 1003 w 1303"/>
                  <a:gd name="T7" fmla="*/ 2317 h 2317"/>
                  <a:gd name="T8" fmla="*/ 833 w 1303"/>
                  <a:gd name="T9" fmla="*/ 2311 h 2317"/>
                  <a:gd name="T10" fmla="*/ 712 w 1303"/>
                  <a:gd name="T11" fmla="*/ 2301 h 2317"/>
                  <a:gd name="T12" fmla="*/ 591 w 1303"/>
                  <a:gd name="T13" fmla="*/ 2284 h 2317"/>
                  <a:gd name="T14" fmla="*/ 470 w 1303"/>
                  <a:gd name="T15" fmla="*/ 2259 h 2317"/>
                  <a:gd name="T16" fmla="*/ 356 w 1303"/>
                  <a:gd name="T17" fmla="*/ 2224 h 2317"/>
                  <a:gd name="T18" fmla="*/ 251 w 1303"/>
                  <a:gd name="T19" fmla="*/ 2179 h 2317"/>
                  <a:gd name="T20" fmla="*/ 181 w 1303"/>
                  <a:gd name="T21" fmla="*/ 2137 h 2317"/>
                  <a:gd name="T22" fmla="*/ 139 w 1303"/>
                  <a:gd name="T23" fmla="*/ 2104 h 2317"/>
                  <a:gd name="T24" fmla="*/ 102 w 1303"/>
                  <a:gd name="T25" fmla="*/ 2069 h 2317"/>
                  <a:gd name="T26" fmla="*/ 70 w 1303"/>
                  <a:gd name="T27" fmla="*/ 2030 h 2317"/>
                  <a:gd name="T28" fmla="*/ 43 w 1303"/>
                  <a:gd name="T29" fmla="*/ 1987 h 2317"/>
                  <a:gd name="T30" fmla="*/ 23 w 1303"/>
                  <a:gd name="T31" fmla="*/ 1941 h 2317"/>
                  <a:gd name="T32" fmla="*/ 8 w 1303"/>
                  <a:gd name="T33" fmla="*/ 1889 h 2317"/>
                  <a:gd name="T34" fmla="*/ 1 w 1303"/>
                  <a:gd name="T35" fmla="*/ 1834 h 2317"/>
                  <a:gd name="T36" fmla="*/ 0 w 1303"/>
                  <a:gd name="T37" fmla="*/ 1805 h 2317"/>
                  <a:gd name="T38" fmla="*/ 11 w 1303"/>
                  <a:gd name="T39" fmla="*/ 1806 h 2317"/>
                  <a:gd name="T40" fmla="*/ 79 w 1303"/>
                  <a:gd name="T41" fmla="*/ 1806 h 2317"/>
                  <a:gd name="T42" fmla="*/ 137 w 1303"/>
                  <a:gd name="T43" fmla="*/ 1798 h 2317"/>
                  <a:gd name="T44" fmla="*/ 195 w 1303"/>
                  <a:gd name="T45" fmla="*/ 1779 h 2317"/>
                  <a:gd name="T46" fmla="*/ 234 w 1303"/>
                  <a:gd name="T47" fmla="*/ 1754 h 2317"/>
                  <a:gd name="T48" fmla="*/ 256 w 1303"/>
                  <a:gd name="T49" fmla="*/ 1732 h 2317"/>
                  <a:gd name="T50" fmla="*/ 273 w 1303"/>
                  <a:gd name="T51" fmla="*/ 1705 h 2317"/>
                  <a:gd name="T52" fmla="*/ 284 w 1303"/>
                  <a:gd name="T53" fmla="*/ 1670 h 2317"/>
                  <a:gd name="T54" fmla="*/ 288 w 1303"/>
                  <a:gd name="T55" fmla="*/ 1630 h 2317"/>
                  <a:gd name="T56" fmla="*/ 284 w 1303"/>
                  <a:gd name="T57" fmla="*/ 1583 h 2317"/>
                  <a:gd name="T58" fmla="*/ 279 w 1303"/>
                  <a:gd name="T59" fmla="*/ 1556 h 2317"/>
                  <a:gd name="T60" fmla="*/ 262 w 1303"/>
                  <a:gd name="T61" fmla="*/ 1485 h 2317"/>
                  <a:gd name="T62" fmla="*/ 241 w 1303"/>
                  <a:gd name="T63" fmla="*/ 1328 h 2317"/>
                  <a:gd name="T64" fmla="*/ 229 w 1303"/>
                  <a:gd name="T65" fmla="*/ 1158 h 2317"/>
                  <a:gd name="T66" fmla="*/ 227 w 1303"/>
                  <a:gd name="T67" fmla="*/ 981 h 2317"/>
                  <a:gd name="T68" fmla="*/ 236 w 1303"/>
                  <a:gd name="T69" fmla="*/ 714 h 2317"/>
                  <a:gd name="T70" fmla="*/ 262 w 1303"/>
                  <a:gd name="T71" fmla="*/ 390 h 2317"/>
                  <a:gd name="T72" fmla="*/ 279 w 1303"/>
                  <a:gd name="T73" fmla="*/ 258 h 2317"/>
                  <a:gd name="T74" fmla="*/ 281 w 1303"/>
                  <a:gd name="T75" fmla="*/ 243 h 2317"/>
                  <a:gd name="T76" fmla="*/ 289 w 1303"/>
                  <a:gd name="T77" fmla="*/ 214 h 2317"/>
                  <a:gd name="T78" fmla="*/ 312 w 1303"/>
                  <a:gd name="T79" fmla="*/ 177 h 2317"/>
                  <a:gd name="T80" fmla="*/ 358 w 1303"/>
                  <a:gd name="T81" fmla="*/ 132 h 2317"/>
                  <a:gd name="T82" fmla="*/ 420 w 1303"/>
                  <a:gd name="T83" fmla="*/ 96 h 2317"/>
                  <a:gd name="T84" fmla="*/ 493 w 1303"/>
                  <a:gd name="T85" fmla="*/ 67 h 2317"/>
                  <a:gd name="T86" fmla="*/ 575 w 1303"/>
                  <a:gd name="T87" fmla="*/ 44 h 2317"/>
                  <a:gd name="T88" fmla="*/ 711 w 1303"/>
                  <a:gd name="T89" fmla="*/ 19 h 2317"/>
                  <a:gd name="T90" fmla="*/ 899 w 1303"/>
                  <a:gd name="T91" fmla="*/ 3 h 2317"/>
                  <a:gd name="T92" fmla="*/ 1075 w 1303"/>
                  <a:gd name="T93" fmla="*/ 0 h 2317"/>
                  <a:gd name="T94" fmla="*/ 1271 w 1303"/>
                  <a:gd name="T95" fmla="*/ 5 h 2317"/>
                  <a:gd name="T96" fmla="*/ 1303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1303" y="7"/>
                    </a:moveTo>
                    <a:lnTo>
                      <a:pt x="1303" y="2306"/>
                    </a:lnTo>
                    <a:lnTo>
                      <a:pt x="1262" y="2309"/>
                    </a:lnTo>
                    <a:lnTo>
                      <a:pt x="1003" y="2317"/>
                    </a:lnTo>
                    <a:lnTo>
                      <a:pt x="833" y="2311"/>
                    </a:lnTo>
                    <a:lnTo>
                      <a:pt x="712" y="2301"/>
                    </a:lnTo>
                    <a:lnTo>
                      <a:pt x="591" y="2284"/>
                    </a:lnTo>
                    <a:lnTo>
                      <a:pt x="470" y="2259"/>
                    </a:lnTo>
                    <a:lnTo>
                      <a:pt x="356" y="2224"/>
                    </a:lnTo>
                    <a:lnTo>
                      <a:pt x="251" y="2179"/>
                    </a:lnTo>
                    <a:lnTo>
                      <a:pt x="181" y="2137"/>
                    </a:lnTo>
                    <a:lnTo>
                      <a:pt x="139" y="2104"/>
                    </a:lnTo>
                    <a:lnTo>
                      <a:pt x="102" y="2069"/>
                    </a:lnTo>
                    <a:lnTo>
                      <a:pt x="70" y="2030"/>
                    </a:lnTo>
                    <a:lnTo>
                      <a:pt x="43" y="1987"/>
                    </a:lnTo>
                    <a:lnTo>
                      <a:pt x="23" y="1941"/>
                    </a:lnTo>
                    <a:lnTo>
                      <a:pt x="8" y="1889"/>
                    </a:lnTo>
                    <a:lnTo>
                      <a:pt x="1" y="1834"/>
                    </a:lnTo>
                    <a:lnTo>
                      <a:pt x="0" y="1805"/>
                    </a:lnTo>
                    <a:lnTo>
                      <a:pt x="11" y="1806"/>
                    </a:lnTo>
                    <a:lnTo>
                      <a:pt x="79" y="1806"/>
                    </a:lnTo>
                    <a:lnTo>
                      <a:pt x="137" y="1798"/>
                    </a:lnTo>
                    <a:lnTo>
                      <a:pt x="195" y="1779"/>
                    </a:lnTo>
                    <a:lnTo>
                      <a:pt x="234" y="1754"/>
                    </a:lnTo>
                    <a:lnTo>
                      <a:pt x="256" y="1732"/>
                    </a:lnTo>
                    <a:lnTo>
                      <a:pt x="273" y="1705"/>
                    </a:lnTo>
                    <a:lnTo>
                      <a:pt x="284" y="1670"/>
                    </a:lnTo>
                    <a:lnTo>
                      <a:pt x="288" y="1630"/>
                    </a:lnTo>
                    <a:lnTo>
                      <a:pt x="284" y="1583"/>
                    </a:lnTo>
                    <a:lnTo>
                      <a:pt x="279" y="1556"/>
                    </a:lnTo>
                    <a:lnTo>
                      <a:pt x="262" y="1485"/>
                    </a:lnTo>
                    <a:lnTo>
                      <a:pt x="241" y="1328"/>
                    </a:lnTo>
                    <a:lnTo>
                      <a:pt x="229" y="1158"/>
                    </a:lnTo>
                    <a:lnTo>
                      <a:pt x="227" y="981"/>
                    </a:lnTo>
                    <a:lnTo>
                      <a:pt x="236" y="714"/>
                    </a:lnTo>
                    <a:lnTo>
                      <a:pt x="262" y="390"/>
                    </a:lnTo>
                    <a:lnTo>
                      <a:pt x="279" y="258"/>
                    </a:lnTo>
                    <a:lnTo>
                      <a:pt x="281" y="243"/>
                    </a:lnTo>
                    <a:lnTo>
                      <a:pt x="289" y="214"/>
                    </a:lnTo>
                    <a:lnTo>
                      <a:pt x="312" y="177"/>
                    </a:lnTo>
                    <a:lnTo>
                      <a:pt x="358" y="132"/>
                    </a:lnTo>
                    <a:lnTo>
                      <a:pt x="420" y="96"/>
                    </a:lnTo>
                    <a:lnTo>
                      <a:pt x="493" y="67"/>
                    </a:lnTo>
                    <a:lnTo>
                      <a:pt x="575" y="44"/>
                    </a:lnTo>
                    <a:lnTo>
                      <a:pt x="711" y="19"/>
                    </a:lnTo>
                    <a:lnTo>
                      <a:pt x="899" y="3"/>
                    </a:lnTo>
                    <a:lnTo>
                      <a:pt x="1075" y="0"/>
                    </a:lnTo>
                    <a:lnTo>
                      <a:pt x="1271" y="5"/>
                    </a:lnTo>
                    <a:lnTo>
                      <a:pt x="1303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4047" y="3095"/>
                <a:ext cx="325" cy="580"/>
              </a:xfrm>
              <a:custGeom>
                <a:avLst/>
                <a:gdLst>
                  <a:gd name="T0" fmla="*/ 0 w 1303"/>
                  <a:gd name="T1" fmla="*/ 7 h 2317"/>
                  <a:gd name="T2" fmla="*/ 0 w 1303"/>
                  <a:gd name="T3" fmla="*/ 2306 h 2317"/>
                  <a:gd name="T4" fmla="*/ 41 w 1303"/>
                  <a:gd name="T5" fmla="*/ 2309 h 2317"/>
                  <a:gd name="T6" fmla="*/ 300 w 1303"/>
                  <a:gd name="T7" fmla="*/ 2317 h 2317"/>
                  <a:gd name="T8" fmla="*/ 470 w 1303"/>
                  <a:gd name="T9" fmla="*/ 2311 h 2317"/>
                  <a:gd name="T10" fmla="*/ 591 w 1303"/>
                  <a:gd name="T11" fmla="*/ 2301 h 2317"/>
                  <a:gd name="T12" fmla="*/ 712 w 1303"/>
                  <a:gd name="T13" fmla="*/ 2284 h 2317"/>
                  <a:gd name="T14" fmla="*/ 833 w 1303"/>
                  <a:gd name="T15" fmla="*/ 2259 h 2317"/>
                  <a:gd name="T16" fmla="*/ 948 w 1303"/>
                  <a:gd name="T17" fmla="*/ 2224 h 2317"/>
                  <a:gd name="T18" fmla="*/ 1052 w 1303"/>
                  <a:gd name="T19" fmla="*/ 2179 h 2317"/>
                  <a:gd name="T20" fmla="*/ 1122 w 1303"/>
                  <a:gd name="T21" fmla="*/ 2137 h 2317"/>
                  <a:gd name="T22" fmla="*/ 1164 w 1303"/>
                  <a:gd name="T23" fmla="*/ 2104 h 2317"/>
                  <a:gd name="T24" fmla="*/ 1201 w 1303"/>
                  <a:gd name="T25" fmla="*/ 2069 h 2317"/>
                  <a:gd name="T26" fmla="*/ 1233 w 1303"/>
                  <a:gd name="T27" fmla="*/ 2030 h 2317"/>
                  <a:gd name="T28" fmla="*/ 1260 w 1303"/>
                  <a:gd name="T29" fmla="*/ 1987 h 2317"/>
                  <a:gd name="T30" fmla="*/ 1280 w 1303"/>
                  <a:gd name="T31" fmla="*/ 1941 h 2317"/>
                  <a:gd name="T32" fmla="*/ 1295 w 1303"/>
                  <a:gd name="T33" fmla="*/ 1889 h 2317"/>
                  <a:gd name="T34" fmla="*/ 1303 w 1303"/>
                  <a:gd name="T35" fmla="*/ 1834 h 2317"/>
                  <a:gd name="T36" fmla="*/ 1303 w 1303"/>
                  <a:gd name="T37" fmla="*/ 1805 h 2317"/>
                  <a:gd name="T38" fmla="*/ 1292 w 1303"/>
                  <a:gd name="T39" fmla="*/ 1806 h 2317"/>
                  <a:gd name="T40" fmla="*/ 1224 w 1303"/>
                  <a:gd name="T41" fmla="*/ 1806 h 2317"/>
                  <a:gd name="T42" fmla="*/ 1167 w 1303"/>
                  <a:gd name="T43" fmla="*/ 1798 h 2317"/>
                  <a:gd name="T44" fmla="*/ 1108 w 1303"/>
                  <a:gd name="T45" fmla="*/ 1779 h 2317"/>
                  <a:gd name="T46" fmla="*/ 1068 w 1303"/>
                  <a:gd name="T47" fmla="*/ 1754 h 2317"/>
                  <a:gd name="T48" fmla="*/ 1047 w 1303"/>
                  <a:gd name="T49" fmla="*/ 1732 h 2317"/>
                  <a:gd name="T50" fmla="*/ 1030 w 1303"/>
                  <a:gd name="T51" fmla="*/ 1705 h 2317"/>
                  <a:gd name="T52" fmla="*/ 1019 w 1303"/>
                  <a:gd name="T53" fmla="*/ 1670 h 2317"/>
                  <a:gd name="T54" fmla="*/ 1015 w 1303"/>
                  <a:gd name="T55" fmla="*/ 1630 h 2317"/>
                  <a:gd name="T56" fmla="*/ 1019 w 1303"/>
                  <a:gd name="T57" fmla="*/ 1583 h 2317"/>
                  <a:gd name="T58" fmla="*/ 1024 w 1303"/>
                  <a:gd name="T59" fmla="*/ 1556 h 2317"/>
                  <a:gd name="T60" fmla="*/ 1040 w 1303"/>
                  <a:gd name="T61" fmla="*/ 1485 h 2317"/>
                  <a:gd name="T62" fmla="*/ 1062 w 1303"/>
                  <a:gd name="T63" fmla="*/ 1328 h 2317"/>
                  <a:gd name="T64" fmla="*/ 1074 w 1303"/>
                  <a:gd name="T65" fmla="*/ 1158 h 2317"/>
                  <a:gd name="T66" fmla="*/ 1076 w 1303"/>
                  <a:gd name="T67" fmla="*/ 981 h 2317"/>
                  <a:gd name="T68" fmla="*/ 1067 w 1303"/>
                  <a:gd name="T69" fmla="*/ 714 h 2317"/>
                  <a:gd name="T70" fmla="*/ 1040 w 1303"/>
                  <a:gd name="T71" fmla="*/ 390 h 2317"/>
                  <a:gd name="T72" fmla="*/ 1024 w 1303"/>
                  <a:gd name="T73" fmla="*/ 258 h 2317"/>
                  <a:gd name="T74" fmla="*/ 1022 w 1303"/>
                  <a:gd name="T75" fmla="*/ 243 h 2317"/>
                  <a:gd name="T76" fmla="*/ 1014 w 1303"/>
                  <a:gd name="T77" fmla="*/ 214 h 2317"/>
                  <a:gd name="T78" fmla="*/ 991 w 1303"/>
                  <a:gd name="T79" fmla="*/ 177 h 2317"/>
                  <a:gd name="T80" fmla="*/ 945 w 1303"/>
                  <a:gd name="T81" fmla="*/ 132 h 2317"/>
                  <a:gd name="T82" fmla="*/ 883 w 1303"/>
                  <a:gd name="T83" fmla="*/ 96 h 2317"/>
                  <a:gd name="T84" fmla="*/ 810 w 1303"/>
                  <a:gd name="T85" fmla="*/ 67 h 2317"/>
                  <a:gd name="T86" fmla="*/ 727 w 1303"/>
                  <a:gd name="T87" fmla="*/ 44 h 2317"/>
                  <a:gd name="T88" fmla="*/ 592 w 1303"/>
                  <a:gd name="T89" fmla="*/ 19 h 2317"/>
                  <a:gd name="T90" fmla="*/ 404 w 1303"/>
                  <a:gd name="T91" fmla="*/ 3 h 2317"/>
                  <a:gd name="T92" fmla="*/ 228 w 1303"/>
                  <a:gd name="T93" fmla="*/ 0 h 2317"/>
                  <a:gd name="T94" fmla="*/ 32 w 1303"/>
                  <a:gd name="T95" fmla="*/ 5 h 2317"/>
                  <a:gd name="T96" fmla="*/ 0 w 1303"/>
                  <a:gd name="T97" fmla="*/ 7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3" h="2317">
                    <a:moveTo>
                      <a:pt x="0" y="7"/>
                    </a:moveTo>
                    <a:lnTo>
                      <a:pt x="0" y="2306"/>
                    </a:lnTo>
                    <a:lnTo>
                      <a:pt x="41" y="2309"/>
                    </a:lnTo>
                    <a:lnTo>
                      <a:pt x="300" y="2317"/>
                    </a:lnTo>
                    <a:lnTo>
                      <a:pt x="470" y="2311"/>
                    </a:lnTo>
                    <a:lnTo>
                      <a:pt x="591" y="2301"/>
                    </a:lnTo>
                    <a:lnTo>
                      <a:pt x="712" y="2284"/>
                    </a:lnTo>
                    <a:lnTo>
                      <a:pt x="833" y="2259"/>
                    </a:lnTo>
                    <a:lnTo>
                      <a:pt x="948" y="2224"/>
                    </a:lnTo>
                    <a:lnTo>
                      <a:pt x="1052" y="2179"/>
                    </a:lnTo>
                    <a:lnTo>
                      <a:pt x="1122" y="2137"/>
                    </a:lnTo>
                    <a:lnTo>
                      <a:pt x="1164" y="2104"/>
                    </a:lnTo>
                    <a:lnTo>
                      <a:pt x="1201" y="2069"/>
                    </a:lnTo>
                    <a:lnTo>
                      <a:pt x="1233" y="2030"/>
                    </a:lnTo>
                    <a:lnTo>
                      <a:pt x="1260" y="1987"/>
                    </a:lnTo>
                    <a:lnTo>
                      <a:pt x="1280" y="1941"/>
                    </a:lnTo>
                    <a:lnTo>
                      <a:pt x="1295" y="1889"/>
                    </a:lnTo>
                    <a:lnTo>
                      <a:pt x="1303" y="1834"/>
                    </a:lnTo>
                    <a:lnTo>
                      <a:pt x="1303" y="1805"/>
                    </a:lnTo>
                    <a:lnTo>
                      <a:pt x="1292" y="1806"/>
                    </a:lnTo>
                    <a:lnTo>
                      <a:pt x="1224" y="1806"/>
                    </a:lnTo>
                    <a:lnTo>
                      <a:pt x="1167" y="1798"/>
                    </a:lnTo>
                    <a:lnTo>
                      <a:pt x="1108" y="1779"/>
                    </a:lnTo>
                    <a:lnTo>
                      <a:pt x="1068" y="1754"/>
                    </a:lnTo>
                    <a:lnTo>
                      <a:pt x="1047" y="1732"/>
                    </a:lnTo>
                    <a:lnTo>
                      <a:pt x="1030" y="1705"/>
                    </a:lnTo>
                    <a:lnTo>
                      <a:pt x="1019" y="1670"/>
                    </a:lnTo>
                    <a:lnTo>
                      <a:pt x="1015" y="1630"/>
                    </a:lnTo>
                    <a:lnTo>
                      <a:pt x="1019" y="1583"/>
                    </a:lnTo>
                    <a:lnTo>
                      <a:pt x="1024" y="1556"/>
                    </a:lnTo>
                    <a:lnTo>
                      <a:pt x="1040" y="1485"/>
                    </a:lnTo>
                    <a:lnTo>
                      <a:pt x="1062" y="1328"/>
                    </a:lnTo>
                    <a:lnTo>
                      <a:pt x="1074" y="1158"/>
                    </a:lnTo>
                    <a:lnTo>
                      <a:pt x="1076" y="981"/>
                    </a:lnTo>
                    <a:lnTo>
                      <a:pt x="1067" y="714"/>
                    </a:lnTo>
                    <a:lnTo>
                      <a:pt x="1040" y="390"/>
                    </a:lnTo>
                    <a:lnTo>
                      <a:pt x="1024" y="258"/>
                    </a:lnTo>
                    <a:lnTo>
                      <a:pt x="1022" y="243"/>
                    </a:lnTo>
                    <a:lnTo>
                      <a:pt x="1014" y="214"/>
                    </a:lnTo>
                    <a:lnTo>
                      <a:pt x="991" y="177"/>
                    </a:lnTo>
                    <a:lnTo>
                      <a:pt x="945" y="132"/>
                    </a:lnTo>
                    <a:lnTo>
                      <a:pt x="883" y="96"/>
                    </a:lnTo>
                    <a:lnTo>
                      <a:pt x="810" y="67"/>
                    </a:lnTo>
                    <a:lnTo>
                      <a:pt x="727" y="44"/>
                    </a:lnTo>
                    <a:lnTo>
                      <a:pt x="592" y="19"/>
                    </a:lnTo>
                    <a:lnTo>
                      <a:pt x="404" y="3"/>
                    </a:lnTo>
                    <a:lnTo>
                      <a:pt x="228" y="0"/>
                    </a:lnTo>
                    <a:lnTo>
                      <a:pt x="32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053" y="3502"/>
                <a:ext cx="133" cy="84"/>
              </a:xfrm>
              <a:custGeom>
                <a:avLst/>
                <a:gdLst>
                  <a:gd name="T0" fmla="*/ 0 w 532"/>
                  <a:gd name="T1" fmla="*/ 335 h 335"/>
                  <a:gd name="T2" fmla="*/ 0 w 532"/>
                  <a:gd name="T3" fmla="*/ 0 h 335"/>
                  <a:gd name="T4" fmla="*/ 17 w 532"/>
                  <a:gd name="T5" fmla="*/ 0 h 335"/>
                  <a:gd name="T6" fmla="*/ 123 w 532"/>
                  <a:gd name="T7" fmla="*/ 7 h 335"/>
                  <a:gd name="T8" fmla="*/ 216 w 532"/>
                  <a:gd name="T9" fmla="*/ 21 h 335"/>
                  <a:gd name="T10" fmla="*/ 315 w 532"/>
                  <a:gd name="T11" fmla="*/ 48 h 335"/>
                  <a:gd name="T12" fmla="*/ 386 w 532"/>
                  <a:gd name="T13" fmla="*/ 80 h 335"/>
                  <a:gd name="T14" fmla="*/ 429 w 532"/>
                  <a:gd name="T15" fmla="*/ 107 h 335"/>
                  <a:gd name="T16" fmla="*/ 466 w 532"/>
                  <a:gd name="T17" fmla="*/ 140 h 335"/>
                  <a:gd name="T18" fmla="*/ 497 w 532"/>
                  <a:gd name="T19" fmla="*/ 179 h 335"/>
                  <a:gd name="T20" fmla="*/ 519 w 532"/>
                  <a:gd name="T21" fmla="*/ 224 h 335"/>
                  <a:gd name="T22" fmla="*/ 531 w 532"/>
                  <a:gd name="T23" fmla="*/ 277 h 335"/>
                  <a:gd name="T24" fmla="*/ 532 w 532"/>
                  <a:gd name="T25" fmla="*/ 306 h 335"/>
                  <a:gd name="T26" fmla="*/ 0 w 532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35">
                    <a:moveTo>
                      <a:pt x="0" y="335"/>
                    </a:moveTo>
                    <a:lnTo>
                      <a:pt x="0" y="0"/>
                    </a:lnTo>
                    <a:lnTo>
                      <a:pt x="17" y="0"/>
                    </a:lnTo>
                    <a:lnTo>
                      <a:pt x="123" y="7"/>
                    </a:lnTo>
                    <a:lnTo>
                      <a:pt x="216" y="21"/>
                    </a:lnTo>
                    <a:lnTo>
                      <a:pt x="315" y="48"/>
                    </a:lnTo>
                    <a:lnTo>
                      <a:pt x="386" y="80"/>
                    </a:lnTo>
                    <a:lnTo>
                      <a:pt x="429" y="107"/>
                    </a:lnTo>
                    <a:lnTo>
                      <a:pt x="466" y="140"/>
                    </a:lnTo>
                    <a:lnTo>
                      <a:pt x="497" y="179"/>
                    </a:lnTo>
                    <a:lnTo>
                      <a:pt x="519" y="224"/>
                    </a:lnTo>
                    <a:lnTo>
                      <a:pt x="531" y="277"/>
                    </a:lnTo>
                    <a:lnTo>
                      <a:pt x="532" y="306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3909" y="3502"/>
                <a:ext cx="133" cy="84"/>
              </a:xfrm>
              <a:custGeom>
                <a:avLst/>
                <a:gdLst>
                  <a:gd name="T0" fmla="*/ 530 w 530"/>
                  <a:gd name="T1" fmla="*/ 335 h 335"/>
                  <a:gd name="T2" fmla="*/ 530 w 530"/>
                  <a:gd name="T3" fmla="*/ 0 h 335"/>
                  <a:gd name="T4" fmla="*/ 513 w 530"/>
                  <a:gd name="T5" fmla="*/ 0 h 335"/>
                  <a:gd name="T6" fmla="*/ 407 w 530"/>
                  <a:gd name="T7" fmla="*/ 7 h 335"/>
                  <a:gd name="T8" fmla="*/ 314 w 530"/>
                  <a:gd name="T9" fmla="*/ 21 h 335"/>
                  <a:gd name="T10" fmla="*/ 215 w 530"/>
                  <a:gd name="T11" fmla="*/ 48 h 335"/>
                  <a:gd name="T12" fmla="*/ 144 w 530"/>
                  <a:gd name="T13" fmla="*/ 80 h 335"/>
                  <a:gd name="T14" fmla="*/ 101 w 530"/>
                  <a:gd name="T15" fmla="*/ 107 h 335"/>
                  <a:gd name="T16" fmla="*/ 64 w 530"/>
                  <a:gd name="T17" fmla="*/ 140 h 335"/>
                  <a:gd name="T18" fmla="*/ 34 w 530"/>
                  <a:gd name="T19" fmla="*/ 179 h 335"/>
                  <a:gd name="T20" fmla="*/ 12 w 530"/>
                  <a:gd name="T21" fmla="*/ 224 h 335"/>
                  <a:gd name="T22" fmla="*/ 1 w 530"/>
                  <a:gd name="T23" fmla="*/ 277 h 335"/>
                  <a:gd name="T24" fmla="*/ 0 w 530"/>
                  <a:gd name="T25" fmla="*/ 306 h 335"/>
                  <a:gd name="T26" fmla="*/ 530 w 530"/>
                  <a:gd name="T27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335">
                    <a:moveTo>
                      <a:pt x="530" y="335"/>
                    </a:moveTo>
                    <a:lnTo>
                      <a:pt x="530" y="0"/>
                    </a:lnTo>
                    <a:lnTo>
                      <a:pt x="513" y="0"/>
                    </a:lnTo>
                    <a:lnTo>
                      <a:pt x="407" y="7"/>
                    </a:lnTo>
                    <a:lnTo>
                      <a:pt x="314" y="21"/>
                    </a:lnTo>
                    <a:lnTo>
                      <a:pt x="215" y="48"/>
                    </a:lnTo>
                    <a:lnTo>
                      <a:pt x="144" y="80"/>
                    </a:lnTo>
                    <a:lnTo>
                      <a:pt x="101" y="107"/>
                    </a:lnTo>
                    <a:lnTo>
                      <a:pt x="64" y="140"/>
                    </a:lnTo>
                    <a:lnTo>
                      <a:pt x="34" y="179"/>
                    </a:lnTo>
                    <a:lnTo>
                      <a:pt x="12" y="224"/>
                    </a:lnTo>
                    <a:lnTo>
                      <a:pt x="1" y="277"/>
                    </a:lnTo>
                    <a:lnTo>
                      <a:pt x="0" y="306"/>
                    </a:lnTo>
                    <a:lnTo>
                      <a:pt x="530" y="335"/>
                    </a:lnTo>
                    <a:close/>
                  </a:path>
                </a:pathLst>
              </a:custGeom>
              <a:solidFill>
                <a:srgbClr val="00B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995" y="3502"/>
                <a:ext cx="105" cy="119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995" y="3502"/>
                <a:ext cx="105" cy="37"/>
              </a:xfrm>
              <a:custGeom>
                <a:avLst/>
                <a:gdLst>
                  <a:gd name="T0" fmla="*/ 0 w 421"/>
                  <a:gd name="T1" fmla="*/ 56 h 147"/>
                  <a:gd name="T2" fmla="*/ 5 w 421"/>
                  <a:gd name="T3" fmla="*/ 59 h 147"/>
                  <a:gd name="T4" fmla="*/ 66 w 421"/>
                  <a:gd name="T5" fmla="*/ 91 h 147"/>
                  <a:gd name="T6" fmla="*/ 148 w 421"/>
                  <a:gd name="T7" fmla="*/ 119 h 147"/>
                  <a:gd name="T8" fmla="*/ 215 w 421"/>
                  <a:gd name="T9" fmla="*/ 135 h 147"/>
                  <a:gd name="T10" fmla="*/ 291 w 421"/>
                  <a:gd name="T11" fmla="*/ 146 h 147"/>
                  <a:gd name="T12" fmla="*/ 376 w 421"/>
                  <a:gd name="T13" fmla="*/ 147 h 147"/>
                  <a:gd name="T14" fmla="*/ 421 w 421"/>
                  <a:gd name="T15" fmla="*/ 143 h 147"/>
                  <a:gd name="T16" fmla="*/ 421 w 421"/>
                  <a:gd name="T17" fmla="*/ 0 h 147"/>
                  <a:gd name="T18" fmla="*/ 0 w 421"/>
                  <a:gd name="T19" fmla="*/ 0 h 147"/>
                  <a:gd name="T20" fmla="*/ 0 w 421"/>
                  <a:gd name="T21" fmla="*/ 5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147">
                    <a:moveTo>
                      <a:pt x="0" y="56"/>
                    </a:moveTo>
                    <a:lnTo>
                      <a:pt x="5" y="59"/>
                    </a:lnTo>
                    <a:lnTo>
                      <a:pt x="66" y="91"/>
                    </a:lnTo>
                    <a:lnTo>
                      <a:pt x="148" y="119"/>
                    </a:lnTo>
                    <a:lnTo>
                      <a:pt x="215" y="135"/>
                    </a:lnTo>
                    <a:lnTo>
                      <a:pt x="291" y="146"/>
                    </a:lnTo>
                    <a:lnTo>
                      <a:pt x="376" y="147"/>
                    </a:lnTo>
                    <a:lnTo>
                      <a:pt x="421" y="143"/>
                    </a:lnTo>
                    <a:lnTo>
                      <a:pt x="42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792" y="3261"/>
                <a:ext cx="102" cy="117"/>
              </a:xfrm>
              <a:custGeom>
                <a:avLst/>
                <a:gdLst>
                  <a:gd name="T0" fmla="*/ 410 w 410"/>
                  <a:gd name="T1" fmla="*/ 235 h 470"/>
                  <a:gd name="T2" fmla="*/ 409 w 410"/>
                  <a:gd name="T3" fmla="*/ 259 h 470"/>
                  <a:gd name="T4" fmla="*/ 402 w 410"/>
                  <a:gd name="T5" fmla="*/ 305 h 470"/>
                  <a:gd name="T6" fmla="*/ 386 w 410"/>
                  <a:gd name="T7" fmla="*/ 347 h 470"/>
                  <a:gd name="T8" fmla="*/ 364 w 410"/>
                  <a:gd name="T9" fmla="*/ 385 h 470"/>
                  <a:gd name="T10" fmla="*/ 336 w 410"/>
                  <a:gd name="T11" fmla="*/ 416 h 470"/>
                  <a:gd name="T12" fmla="*/ 303 w 410"/>
                  <a:gd name="T13" fmla="*/ 442 h 470"/>
                  <a:gd name="T14" fmla="*/ 266 w 410"/>
                  <a:gd name="T15" fmla="*/ 459 h 470"/>
                  <a:gd name="T16" fmla="*/ 227 w 410"/>
                  <a:gd name="T17" fmla="*/ 469 h 470"/>
                  <a:gd name="T18" fmla="*/ 205 w 410"/>
                  <a:gd name="T19" fmla="*/ 470 h 470"/>
                  <a:gd name="T20" fmla="*/ 184 w 410"/>
                  <a:gd name="T21" fmla="*/ 469 h 470"/>
                  <a:gd name="T22" fmla="*/ 144 w 410"/>
                  <a:gd name="T23" fmla="*/ 459 h 470"/>
                  <a:gd name="T24" fmla="*/ 107 w 410"/>
                  <a:gd name="T25" fmla="*/ 442 h 470"/>
                  <a:gd name="T26" fmla="*/ 74 w 410"/>
                  <a:gd name="T27" fmla="*/ 416 h 470"/>
                  <a:gd name="T28" fmla="*/ 46 w 410"/>
                  <a:gd name="T29" fmla="*/ 385 h 470"/>
                  <a:gd name="T30" fmla="*/ 24 w 410"/>
                  <a:gd name="T31" fmla="*/ 347 h 470"/>
                  <a:gd name="T32" fmla="*/ 8 w 410"/>
                  <a:gd name="T33" fmla="*/ 305 h 470"/>
                  <a:gd name="T34" fmla="*/ 0 w 410"/>
                  <a:gd name="T35" fmla="*/ 259 h 470"/>
                  <a:gd name="T36" fmla="*/ 0 w 410"/>
                  <a:gd name="T37" fmla="*/ 235 h 470"/>
                  <a:gd name="T38" fmla="*/ 0 w 410"/>
                  <a:gd name="T39" fmla="*/ 210 h 470"/>
                  <a:gd name="T40" fmla="*/ 8 w 410"/>
                  <a:gd name="T41" fmla="*/ 165 h 470"/>
                  <a:gd name="T42" fmla="*/ 24 w 410"/>
                  <a:gd name="T43" fmla="*/ 123 h 470"/>
                  <a:gd name="T44" fmla="*/ 46 w 410"/>
                  <a:gd name="T45" fmla="*/ 85 h 470"/>
                  <a:gd name="T46" fmla="*/ 74 w 410"/>
                  <a:gd name="T47" fmla="*/ 53 h 470"/>
                  <a:gd name="T48" fmla="*/ 107 w 410"/>
                  <a:gd name="T49" fmla="*/ 28 h 470"/>
                  <a:gd name="T50" fmla="*/ 144 w 410"/>
                  <a:gd name="T51" fmla="*/ 10 h 470"/>
                  <a:gd name="T52" fmla="*/ 184 w 410"/>
                  <a:gd name="T53" fmla="*/ 0 h 470"/>
                  <a:gd name="T54" fmla="*/ 205 w 410"/>
                  <a:gd name="T55" fmla="*/ 0 h 470"/>
                  <a:gd name="T56" fmla="*/ 227 w 410"/>
                  <a:gd name="T57" fmla="*/ 0 h 470"/>
                  <a:gd name="T58" fmla="*/ 266 w 410"/>
                  <a:gd name="T59" fmla="*/ 10 h 470"/>
                  <a:gd name="T60" fmla="*/ 303 w 410"/>
                  <a:gd name="T61" fmla="*/ 28 h 470"/>
                  <a:gd name="T62" fmla="*/ 336 w 410"/>
                  <a:gd name="T63" fmla="*/ 53 h 470"/>
                  <a:gd name="T64" fmla="*/ 364 w 410"/>
                  <a:gd name="T65" fmla="*/ 85 h 470"/>
                  <a:gd name="T66" fmla="*/ 386 w 410"/>
                  <a:gd name="T67" fmla="*/ 123 h 470"/>
                  <a:gd name="T68" fmla="*/ 402 w 410"/>
                  <a:gd name="T69" fmla="*/ 165 h 470"/>
                  <a:gd name="T70" fmla="*/ 409 w 410"/>
                  <a:gd name="T71" fmla="*/ 210 h 470"/>
                  <a:gd name="T72" fmla="*/ 410 w 410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0" h="470">
                    <a:moveTo>
                      <a:pt x="410" y="235"/>
                    </a:moveTo>
                    <a:lnTo>
                      <a:pt x="409" y="259"/>
                    </a:lnTo>
                    <a:lnTo>
                      <a:pt x="402" y="305"/>
                    </a:lnTo>
                    <a:lnTo>
                      <a:pt x="386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3" y="442"/>
                    </a:lnTo>
                    <a:lnTo>
                      <a:pt x="266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4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0" y="259"/>
                    </a:lnTo>
                    <a:lnTo>
                      <a:pt x="0" y="235"/>
                    </a:lnTo>
                    <a:lnTo>
                      <a:pt x="0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4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6" y="10"/>
                    </a:lnTo>
                    <a:lnTo>
                      <a:pt x="303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6" y="123"/>
                    </a:lnTo>
                    <a:lnTo>
                      <a:pt x="402" y="165"/>
                    </a:lnTo>
                    <a:lnTo>
                      <a:pt x="409" y="210"/>
                    </a:lnTo>
                    <a:lnTo>
                      <a:pt x="410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4201" y="3261"/>
                <a:ext cx="103" cy="117"/>
              </a:xfrm>
              <a:custGeom>
                <a:avLst/>
                <a:gdLst>
                  <a:gd name="T0" fmla="*/ 411 w 411"/>
                  <a:gd name="T1" fmla="*/ 235 h 470"/>
                  <a:gd name="T2" fmla="*/ 411 w 411"/>
                  <a:gd name="T3" fmla="*/ 259 h 470"/>
                  <a:gd name="T4" fmla="*/ 402 w 411"/>
                  <a:gd name="T5" fmla="*/ 305 h 470"/>
                  <a:gd name="T6" fmla="*/ 387 w 411"/>
                  <a:gd name="T7" fmla="*/ 347 h 470"/>
                  <a:gd name="T8" fmla="*/ 364 w 411"/>
                  <a:gd name="T9" fmla="*/ 385 h 470"/>
                  <a:gd name="T10" fmla="*/ 336 w 411"/>
                  <a:gd name="T11" fmla="*/ 416 h 470"/>
                  <a:gd name="T12" fmla="*/ 304 w 411"/>
                  <a:gd name="T13" fmla="*/ 442 h 470"/>
                  <a:gd name="T14" fmla="*/ 267 w 411"/>
                  <a:gd name="T15" fmla="*/ 459 h 470"/>
                  <a:gd name="T16" fmla="*/ 227 w 411"/>
                  <a:gd name="T17" fmla="*/ 469 h 470"/>
                  <a:gd name="T18" fmla="*/ 205 w 411"/>
                  <a:gd name="T19" fmla="*/ 470 h 470"/>
                  <a:gd name="T20" fmla="*/ 185 w 411"/>
                  <a:gd name="T21" fmla="*/ 469 h 470"/>
                  <a:gd name="T22" fmla="*/ 144 w 411"/>
                  <a:gd name="T23" fmla="*/ 459 h 470"/>
                  <a:gd name="T24" fmla="*/ 107 w 411"/>
                  <a:gd name="T25" fmla="*/ 442 h 470"/>
                  <a:gd name="T26" fmla="*/ 74 w 411"/>
                  <a:gd name="T27" fmla="*/ 416 h 470"/>
                  <a:gd name="T28" fmla="*/ 46 w 411"/>
                  <a:gd name="T29" fmla="*/ 385 h 470"/>
                  <a:gd name="T30" fmla="*/ 24 w 411"/>
                  <a:gd name="T31" fmla="*/ 347 h 470"/>
                  <a:gd name="T32" fmla="*/ 8 w 411"/>
                  <a:gd name="T33" fmla="*/ 305 h 470"/>
                  <a:gd name="T34" fmla="*/ 1 w 411"/>
                  <a:gd name="T35" fmla="*/ 259 h 470"/>
                  <a:gd name="T36" fmla="*/ 0 w 411"/>
                  <a:gd name="T37" fmla="*/ 235 h 470"/>
                  <a:gd name="T38" fmla="*/ 1 w 411"/>
                  <a:gd name="T39" fmla="*/ 210 h 470"/>
                  <a:gd name="T40" fmla="*/ 8 w 411"/>
                  <a:gd name="T41" fmla="*/ 165 h 470"/>
                  <a:gd name="T42" fmla="*/ 24 w 411"/>
                  <a:gd name="T43" fmla="*/ 123 h 470"/>
                  <a:gd name="T44" fmla="*/ 46 w 411"/>
                  <a:gd name="T45" fmla="*/ 85 h 470"/>
                  <a:gd name="T46" fmla="*/ 74 w 411"/>
                  <a:gd name="T47" fmla="*/ 53 h 470"/>
                  <a:gd name="T48" fmla="*/ 107 w 411"/>
                  <a:gd name="T49" fmla="*/ 28 h 470"/>
                  <a:gd name="T50" fmla="*/ 144 w 411"/>
                  <a:gd name="T51" fmla="*/ 10 h 470"/>
                  <a:gd name="T52" fmla="*/ 185 w 411"/>
                  <a:gd name="T53" fmla="*/ 0 h 470"/>
                  <a:gd name="T54" fmla="*/ 205 w 411"/>
                  <a:gd name="T55" fmla="*/ 0 h 470"/>
                  <a:gd name="T56" fmla="*/ 227 w 411"/>
                  <a:gd name="T57" fmla="*/ 0 h 470"/>
                  <a:gd name="T58" fmla="*/ 267 w 411"/>
                  <a:gd name="T59" fmla="*/ 10 h 470"/>
                  <a:gd name="T60" fmla="*/ 304 w 411"/>
                  <a:gd name="T61" fmla="*/ 28 h 470"/>
                  <a:gd name="T62" fmla="*/ 336 w 411"/>
                  <a:gd name="T63" fmla="*/ 53 h 470"/>
                  <a:gd name="T64" fmla="*/ 364 w 411"/>
                  <a:gd name="T65" fmla="*/ 85 h 470"/>
                  <a:gd name="T66" fmla="*/ 387 w 411"/>
                  <a:gd name="T67" fmla="*/ 123 h 470"/>
                  <a:gd name="T68" fmla="*/ 402 w 411"/>
                  <a:gd name="T69" fmla="*/ 165 h 470"/>
                  <a:gd name="T70" fmla="*/ 411 w 411"/>
                  <a:gd name="T71" fmla="*/ 210 h 470"/>
                  <a:gd name="T72" fmla="*/ 411 w 411"/>
                  <a:gd name="T73" fmla="*/ 235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470">
                    <a:moveTo>
                      <a:pt x="411" y="235"/>
                    </a:moveTo>
                    <a:lnTo>
                      <a:pt x="411" y="259"/>
                    </a:lnTo>
                    <a:lnTo>
                      <a:pt x="402" y="305"/>
                    </a:lnTo>
                    <a:lnTo>
                      <a:pt x="387" y="347"/>
                    </a:lnTo>
                    <a:lnTo>
                      <a:pt x="364" y="385"/>
                    </a:lnTo>
                    <a:lnTo>
                      <a:pt x="336" y="416"/>
                    </a:lnTo>
                    <a:lnTo>
                      <a:pt x="304" y="442"/>
                    </a:lnTo>
                    <a:lnTo>
                      <a:pt x="267" y="459"/>
                    </a:lnTo>
                    <a:lnTo>
                      <a:pt x="227" y="469"/>
                    </a:lnTo>
                    <a:lnTo>
                      <a:pt x="205" y="470"/>
                    </a:lnTo>
                    <a:lnTo>
                      <a:pt x="185" y="469"/>
                    </a:lnTo>
                    <a:lnTo>
                      <a:pt x="144" y="459"/>
                    </a:lnTo>
                    <a:lnTo>
                      <a:pt x="107" y="442"/>
                    </a:lnTo>
                    <a:lnTo>
                      <a:pt x="74" y="416"/>
                    </a:lnTo>
                    <a:lnTo>
                      <a:pt x="46" y="385"/>
                    </a:lnTo>
                    <a:lnTo>
                      <a:pt x="24" y="347"/>
                    </a:lnTo>
                    <a:lnTo>
                      <a:pt x="8" y="305"/>
                    </a:lnTo>
                    <a:lnTo>
                      <a:pt x="1" y="259"/>
                    </a:lnTo>
                    <a:lnTo>
                      <a:pt x="0" y="235"/>
                    </a:lnTo>
                    <a:lnTo>
                      <a:pt x="1" y="210"/>
                    </a:lnTo>
                    <a:lnTo>
                      <a:pt x="8" y="165"/>
                    </a:lnTo>
                    <a:lnTo>
                      <a:pt x="24" y="123"/>
                    </a:lnTo>
                    <a:lnTo>
                      <a:pt x="46" y="85"/>
                    </a:lnTo>
                    <a:lnTo>
                      <a:pt x="74" y="53"/>
                    </a:lnTo>
                    <a:lnTo>
                      <a:pt x="107" y="28"/>
                    </a:lnTo>
                    <a:lnTo>
                      <a:pt x="144" y="10"/>
                    </a:lnTo>
                    <a:lnTo>
                      <a:pt x="185" y="0"/>
                    </a:lnTo>
                    <a:lnTo>
                      <a:pt x="205" y="0"/>
                    </a:lnTo>
                    <a:lnTo>
                      <a:pt x="227" y="0"/>
                    </a:lnTo>
                    <a:lnTo>
                      <a:pt x="267" y="10"/>
                    </a:lnTo>
                    <a:lnTo>
                      <a:pt x="304" y="28"/>
                    </a:lnTo>
                    <a:lnTo>
                      <a:pt x="336" y="53"/>
                    </a:lnTo>
                    <a:lnTo>
                      <a:pt x="364" y="85"/>
                    </a:lnTo>
                    <a:lnTo>
                      <a:pt x="387" y="123"/>
                    </a:lnTo>
                    <a:lnTo>
                      <a:pt x="402" y="165"/>
                    </a:lnTo>
                    <a:lnTo>
                      <a:pt x="411" y="210"/>
                    </a:lnTo>
                    <a:lnTo>
                      <a:pt x="411" y="23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843" y="3057"/>
                <a:ext cx="409" cy="464"/>
              </a:xfrm>
              <a:custGeom>
                <a:avLst/>
                <a:gdLst>
                  <a:gd name="T0" fmla="*/ 1636 w 1637"/>
                  <a:gd name="T1" fmla="*/ 567 h 1857"/>
                  <a:gd name="T2" fmla="*/ 1618 w 1637"/>
                  <a:gd name="T3" fmla="*/ 444 h 1857"/>
                  <a:gd name="T4" fmla="*/ 1576 w 1637"/>
                  <a:gd name="T5" fmla="*/ 333 h 1857"/>
                  <a:gd name="T6" fmla="*/ 1508 w 1637"/>
                  <a:gd name="T7" fmla="*/ 234 h 1857"/>
                  <a:gd name="T8" fmla="*/ 1413 w 1637"/>
                  <a:gd name="T9" fmla="*/ 150 h 1857"/>
                  <a:gd name="T10" fmla="*/ 1293 w 1637"/>
                  <a:gd name="T11" fmla="*/ 83 h 1857"/>
                  <a:gd name="T12" fmla="*/ 1146 w 1637"/>
                  <a:gd name="T13" fmla="*/ 35 h 1857"/>
                  <a:gd name="T14" fmla="*/ 969 w 1637"/>
                  <a:gd name="T15" fmla="*/ 5 h 1857"/>
                  <a:gd name="T16" fmla="*/ 819 w 1637"/>
                  <a:gd name="T17" fmla="*/ 0 h 1857"/>
                  <a:gd name="T18" fmla="*/ 668 w 1637"/>
                  <a:gd name="T19" fmla="*/ 5 h 1857"/>
                  <a:gd name="T20" fmla="*/ 492 w 1637"/>
                  <a:gd name="T21" fmla="*/ 35 h 1857"/>
                  <a:gd name="T22" fmla="*/ 344 w 1637"/>
                  <a:gd name="T23" fmla="*/ 83 h 1857"/>
                  <a:gd name="T24" fmla="*/ 224 w 1637"/>
                  <a:gd name="T25" fmla="*/ 150 h 1857"/>
                  <a:gd name="T26" fmla="*/ 130 w 1637"/>
                  <a:gd name="T27" fmla="*/ 234 h 1857"/>
                  <a:gd name="T28" fmla="*/ 61 w 1637"/>
                  <a:gd name="T29" fmla="*/ 333 h 1857"/>
                  <a:gd name="T30" fmla="*/ 19 w 1637"/>
                  <a:gd name="T31" fmla="*/ 444 h 1857"/>
                  <a:gd name="T32" fmla="*/ 1 w 1637"/>
                  <a:gd name="T33" fmla="*/ 567 h 1857"/>
                  <a:gd name="T34" fmla="*/ 0 w 1637"/>
                  <a:gd name="T35" fmla="*/ 668 h 1857"/>
                  <a:gd name="T36" fmla="*/ 9 w 1637"/>
                  <a:gd name="T37" fmla="*/ 992 h 1857"/>
                  <a:gd name="T38" fmla="*/ 38 w 1637"/>
                  <a:gd name="T39" fmla="*/ 1202 h 1857"/>
                  <a:gd name="T40" fmla="*/ 100 w 1637"/>
                  <a:gd name="T41" fmla="*/ 1408 h 1857"/>
                  <a:gd name="T42" fmla="*/ 205 w 1637"/>
                  <a:gd name="T43" fmla="*/ 1594 h 1857"/>
                  <a:gd name="T44" fmla="*/ 343 w 1637"/>
                  <a:gd name="T45" fmla="*/ 1725 h 1857"/>
                  <a:gd name="T46" fmla="*/ 444 w 1637"/>
                  <a:gd name="T47" fmla="*/ 1783 h 1857"/>
                  <a:gd name="T48" fmla="*/ 563 w 1637"/>
                  <a:gd name="T49" fmla="*/ 1827 h 1857"/>
                  <a:gd name="T50" fmla="*/ 701 w 1637"/>
                  <a:gd name="T51" fmla="*/ 1851 h 1857"/>
                  <a:gd name="T52" fmla="*/ 819 w 1637"/>
                  <a:gd name="T53" fmla="*/ 1857 h 1857"/>
                  <a:gd name="T54" fmla="*/ 936 w 1637"/>
                  <a:gd name="T55" fmla="*/ 1851 h 1857"/>
                  <a:gd name="T56" fmla="*/ 1075 w 1637"/>
                  <a:gd name="T57" fmla="*/ 1827 h 1857"/>
                  <a:gd name="T58" fmla="*/ 1193 w 1637"/>
                  <a:gd name="T59" fmla="*/ 1783 h 1857"/>
                  <a:gd name="T60" fmla="*/ 1294 w 1637"/>
                  <a:gd name="T61" fmla="*/ 1725 h 1857"/>
                  <a:gd name="T62" fmla="*/ 1432 w 1637"/>
                  <a:gd name="T63" fmla="*/ 1594 h 1857"/>
                  <a:gd name="T64" fmla="*/ 1538 w 1637"/>
                  <a:gd name="T65" fmla="*/ 1408 h 1857"/>
                  <a:gd name="T66" fmla="*/ 1600 w 1637"/>
                  <a:gd name="T67" fmla="*/ 1202 h 1857"/>
                  <a:gd name="T68" fmla="*/ 1629 w 1637"/>
                  <a:gd name="T69" fmla="*/ 992 h 1857"/>
                  <a:gd name="T70" fmla="*/ 1637 w 1637"/>
                  <a:gd name="T71" fmla="*/ 668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7" h="1857">
                    <a:moveTo>
                      <a:pt x="1636" y="599"/>
                    </a:moveTo>
                    <a:lnTo>
                      <a:pt x="1636" y="567"/>
                    </a:lnTo>
                    <a:lnTo>
                      <a:pt x="1630" y="504"/>
                    </a:lnTo>
                    <a:lnTo>
                      <a:pt x="1618" y="444"/>
                    </a:lnTo>
                    <a:lnTo>
                      <a:pt x="1600" y="387"/>
                    </a:lnTo>
                    <a:lnTo>
                      <a:pt x="1576" y="333"/>
                    </a:lnTo>
                    <a:lnTo>
                      <a:pt x="1545" y="281"/>
                    </a:lnTo>
                    <a:lnTo>
                      <a:pt x="1508" y="234"/>
                    </a:lnTo>
                    <a:lnTo>
                      <a:pt x="1464" y="190"/>
                    </a:lnTo>
                    <a:lnTo>
                      <a:pt x="1413" y="150"/>
                    </a:lnTo>
                    <a:lnTo>
                      <a:pt x="1356" y="114"/>
                    </a:lnTo>
                    <a:lnTo>
                      <a:pt x="1293" y="83"/>
                    </a:lnTo>
                    <a:lnTo>
                      <a:pt x="1223" y="56"/>
                    </a:lnTo>
                    <a:lnTo>
                      <a:pt x="1146" y="35"/>
                    </a:lnTo>
                    <a:lnTo>
                      <a:pt x="1061" y="17"/>
                    </a:lnTo>
                    <a:lnTo>
                      <a:pt x="969" y="5"/>
                    </a:lnTo>
                    <a:lnTo>
                      <a:pt x="871" y="0"/>
                    </a:lnTo>
                    <a:lnTo>
                      <a:pt x="819" y="0"/>
                    </a:lnTo>
                    <a:lnTo>
                      <a:pt x="766" y="0"/>
                    </a:lnTo>
                    <a:lnTo>
                      <a:pt x="668" y="5"/>
                    </a:lnTo>
                    <a:lnTo>
                      <a:pt x="577" y="17"/>
                    </a:lnTo>
                    <a:lnTo>
                      <a:pt x="492" y="35"/>
                    </a:lnTo>
                    <a:lnTo>
                      <a:pt x="414" y="56"/>
                    </a:lnTo>
                    <a:lnTo>
                      <a:pt x="344" y="83"/>
                    </a:lnTo>
                    <a:lnTo>
                      <a:pt x="281" y="114"/>
                    </a:lnTo>
                    <a:lnTo>
                      <a:pt x="224" y="150"/>
                    </a:lnTo>
                    <a:lnTo>
                      <a:pt x="173" y="190"/>
                    </a:lnTo>
                    <a:lnTo>
                      <a:pt x="130" y="234"/>
                    </a:lnTo>
                    <a:lnTo>
                      <a:pt x="93" y="281"/>
                    </a:lnTo>
                    <a:lnTo>
                      <a:pt x="61" y="333"/>
                    </a:lnTo>
                    <a:lnTo>
                      <a:pt x="38" y="387"/>
                    </a:lnTo>
                    <a:lnTo>
                      <a:pt x="19" y="444"/>
                    </a:lnTo>
                    <a:lnTo>
                      <a:pt x="8" y="504"/>
                    </a:lnTo>
                    <a:lnTo>
                      <a:pt x="1" y="567"/>
                    </a:lnTo>
                    <a:lnTo>
                      <a:pt x="1" y="599"/>
                    </a:lnTo>
                    <a:lnTo>
                      <a:pt x="0" y="668"/>
                    </a:lnTo>
                    <a:lnTo>
                      <a:pt x="1" y="842"/>
                    </a:lnTo>
                    <a:lnTo>
                      <a:pt x="9" y="992"/>
                    </a:lnTo>
                    <a:lnTo>
                      <a:pt x="20" y="1096"/>
                    </a:lnTo>
                    <a:lnTo>
                      <a:pt x="38" y="1202"/>
                    </a:lnTo>
                    <a:lnTo>
                      <a:pt x="64" y="1306"/>
                    </a:lnTo>
                    <a:lnTo>
                      <a:pt x="100" y="1408"/>
                    </a:lnTo>
                    <a:lnTo>
                      <a:pt x="146" y="1505"/>
                    </a:lnTo>
                    <a:lnTo>
                      <a:pt x="205" y="1594"/>
                    </a:lnTo>
                    <a:lnTo>
                      <a:pt x="279" y="1674"/>
                    </a:lnTo>
                    <a:lnTo>
                      <a:pt x="343" y="1725"/>
                    </a:lnTo>
                    <a:lnTo>
                      <a:pt x="392" y="1757"/>
                    </a:lnTo>
                    <a:lnTo>
                      <a:pt x="444" y="1783"/>
                    </a:lnTo>
                    <a:lnTo>
                      <a:pt x="501" y="1807"/>
                    </a:lnTo>
                    <a:lnTo>
                      <a:pt x="563" y="1827"/>
                    </a:lnTo>
                    <a:lnTo>
                      <a:pt x="629" y="1841"/>
                    </a:lnTo>
                    <a:lnTo>
                      <a:pt x="701" y="1851"/>
                    </a:lnTo>
                    <a:lnTo>
                      <a:pt x="778" y="1857"/>
                    </a:lnTo>
                    <a:lnTo>
                      <a:pt x="819" y="1857"/>
                    </a:lnTo>
                    <a:lnTo>
                      <a:pt x="859" y="1857"/>
                    </a:lnTo>
                    <a:lnTo>
                      <a:pt x="936" y="1851"/>
                    </a:lnTo>
                    <a:lnTo>
                      <a:pt x="1008" y="1841"/>
                    </a:lnTo>
                    <a:lnTo>
                      <a:pt x="1075" y="1827"/>
                    </a:lnTo>
                    <a:lnTo>
                      <a:pt x="1136" y="1807"/>
                    </a:lnTo>
                    <a:lnTo>
                      <a:pt x="1193" y="1783"/>
                    </a:lnTo>
                    <a:lnTo>
                      <a:pt x="1246" y="1757"/>
                    </a:lnTo>
                    <a:lnTo>
                      <a:pt x="1294" y="1725"/>
                    </a:lnTo>
                    <a:lnTo>
                      <a:pt x="1360" y="1674"/>
                    </a:lnTo>
                    <a:lnTo>
                      <a:pt x="1432" y="1594"/>
                    </a:lnTo>
                    <a:lnTo>
                      <a:pt x="1491" y="1505"/>
                    </a:lnTo>
                    <a:lnTo>
                      <a:pt x="1538" y="1408"/>
                    </a:lnTo>
                    <a:lnTo>
                      <a:pt x="1574" y="1306"/>
                    </a:lnTo>
                    <a:lnTo>
                      <a:pt x="1600" y="1202"/>
                    </a:lnTo>
                    <a:lnTo>
                      <a:pt x="1618" y="1096"/>
                    </a:lnTo>
                    <a:lnTo>
                      <a:pt x="1629" y="992"/>
                    </a:lnTo>
                    <a:lnTo>
                      <a:pt x="1637" y="842"/>
                    </a:lnTo>
                    <a:lnTo>
                      <a:pt x="1637" y="668"/>
                    </a:lnTo>
                    <a:lnTo>
                      <a:pt x="1636" y="59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926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90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3 w 178"/>
                  <a:gd name="T19" fmla="*/ 117 h 195"/>
                  <a:gd name="T20" fmla="*/ 0 w 178"/>
                  <a:gd name="T21" fmla="*/ 98 h 195"/>
                  <a:gd name="T22" fmla="*/ 3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90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90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3" y="117"/>
                    </a:lnTo>
                    <a:lnTo>
                      <a:pt x="0" y="98"/>
                    </a:lnTo>
                    <a:lnTo>
                      <a:pt x="3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90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932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2 w 53"/>
                  <a:gd name="T3" fmla="*/ 38 h 53"/>
                  <a:gd name="T4" fmla="*/ 38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2 w 53"/>
                  <a:gd name="T11" fmla="*/ 38 h 53"/>
                  <a:gd name="T12" fmla="*/ 0 w 53"/>
                  <a:gd name="T13" fmla="*/ 27 h 53"/>
                  <a:gd name="T14" fmla="*/ 2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8 w 53"/>
                  <a:gd name="T21" fmla="*/ 2 h 53"/>
                  <a:gd name="T22" fmla="*/ 52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2" y="38"/>
                    </a:lnTo>
                    <a:lnTo>
                      <a:pt x="38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2" y="38"/>
                    </a:lnTo>
                    <a:lnTo>
                      <a:pt x="0" y="27"/>
                    </a:lnTo>
                    <a:lnTo>
                      <a:pt x="2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2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3911" y="3231"/>
                <a:ext cx="72" cy="24"/>
              </a:xfrm>
              <a:custGeom>
                <a:avLst/>
                <a:gdLst>
                  <a:gd name="T0" fmla="*/ 9 w 289"/>
                  <a:gd name="T1" fmla="*/ 88 h 97"/>
                  <a:gd name="T2" fmla="*/ 17 w 289"/>
                  <a:gd name="T3" fmla="*/ 90 h 97"/>
                  <a:gd name="T4" fmla="*/ 36 w 289"/>
                  <a:gd name="T5" fmla="*/ 90 h 97"/>
                  <a:gd name="T6" fmla="*/ 69 w 289"/>
                  <a:gd name="T7" fmla="*/ 81 h 97"/>
                  <a:gd name="T8" fmla="*/ 131 w 289"/>
                  <a:gd name="T9" fmla="*/ 70 h 97"/>
                  <a:gd name="T10" fmla="*/ 194 w 289"/>
                  <a:gd name="T11" fmla="*/ 73 h 97"/>
                  <a:gd name="T12" fmla="*/ 243 w 289"/>
                  <a:gd name="T13" fmla="*/ 85 h 97"/>
                  <a:gd name="T14" fmla="*/ 272 w 289"/>
                  <a:gd name="T15" fmla="*/ 95 h 97"/>
                  <a:gd name="T16" fmla="*/ 276 w 289"/>
                  <a:gd name="T17" fmla="*/ 97 h 97"/>
                  <a:gd name="T18" fmla="*/ 285 w 289"/>
                  <a:gd name="T19" fmla="*/ 91 h 97"/>
                  <a:gd name="T20" fmla="*/ 289 w 289"/>
                  <a:gd name="T21" fmla="*/ 78 h 97"/>
                  <a:gd name="T22" fmla="*/ 288 w 289"/>
                  <a:gd name="T23" fmla="*/ 61 h 97"/>
                  <a:gd name="T24" fmla="*/ 279 w 289"/>
                  <a:gd name="T25" fmla="*/ 42 h 97"/>
                  <a:gd name="T26" fmla="*/ 258 w 289"/>
                  <a:gd name="T27" fmla="*/ 23 h 97"/>
                  <a:gd name="T28" fmla="*/ 227 w 289"/>
                  <a:gd name="T29" fmla="*/ 8 h 97"/>
                  <a:gd name="T30" fmla="*/ 181 w 289"/>
                  <a:gd name="T31" fmla="*/ 0 h 97"/>
                  <a:gd name="T32" fmla="*/ 152 w 289"/>
                  <a:gd name="T33" fmla="*/ 0 h 97"/>
                  <a:gd name="T34" fmla="*/ 126 w 289"/>
                  <a:gd name="T35" fmla="*/ 0 h 97"/>
                  <a:gd name="T36" fmla="*/ 83 w 289"/>
                  <a:gd name="T37" fmla="*/ 6 h 97"/>
                  <a:gd name="T38" fmla="*/ 50 w 289"/>
                  <a:gd name="T39" fmla="*/ 18 h 97"/>
                  <a:gd name="T40" fmla="*/ 26 w 289"/>
                  <a:gd name="T41" fmla="*/ 32 h 97"/>
                  <a:gd name="T42" fmla="*/ 10 w 289"/>
                  <a:gd name="T43" fmla="*/ 48 h 97"/>
                  <a:gd name="T44" fmla="*/ 1 w 289"/>
                  <a:gd name="T45" fmla="*/ 63 h 97"/>
                  <a:gd name="T46" fmla="*/ 0 w 289"/>
                  <a:gd name="T47" fmla="*/ 76 h 97"/>
                  <a:gd name="T48" fmla="*/ 4 w 289"/>
                  <a:gd name="T49" fmla="*/ 86 h 97"/>
                  <a:gd name="T50" fmla="*/ 9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9" y="88"/>
                    </a:moveTo>
                    <a:lnTo>
                      <a:pt x="17" y="90"/>
                    </a:lnTo>
                    <a:lnTo>
                      <a:pt x="36" y="90"/>
                    </a:lnTo>
                    <a:lnTo>
                      <a:pt x="69" y="81"/>
                    </a:lnTo>
                    <a:lnTo>
                      <a:pt x="131" y="70"/>
                    </a:lnTo>
                    <a:lnTo>
                      <a:pt x="194" y="73"/>
                    </a:lnTo>
                    <a:lnTo>
                      <a:pt x="243" y="85"/>
                    </a:lnTo>
                    <a:lnTo>
                      <a:pt x="272" y="95"/>
                    </a:lnTo>
                    <a:lnTo>
                      <a:pt x="276" y="97"/>
                    </a:lnTo>
                    <a:lnTo>
                      <a:pt x="285" y="91"/>
                    </a:lnTo>
                    <a:lnTo>
                      <a:pt x="289" y="78"/>
                    </a:lnTo>
                    <a:lnTo>
                      <a:pt x="288" y="61"/>
                    </a:lnTo>
                    <a:lnTo>
                      <a:pt x="279" y="42"/>
                    </a:lnTo>
                    <a:lnTo>
                      <a:pt x="258" y="23"/>
                    </a:lnTo>
                    <a:lnTo>
                      <a:pt x="227" y="8"/>
                    </a:lnTo>
                    <a:lnTo>
                      <a:pt x="181" y="0"/>
                    </a:lnTo>
                    <a:lnTo>
                      <a:pt x="152" y="0"/>
                    </a:lnTo>
                    <a:lnTo>
                      <a:pt x="126" y="0"/>
                    </a:lnTo>
                    <a:lnTo>
                      <a:pt x="83" y="6"/>
                    </a:lnTo>
                    <a:lnTo>
                      <a:pt x="50" y="18"/>
                    </a:lnTo>
                    <a:lnTo>
                      <a:pt x="26" y="32"/>
                    </a:lnTo>
                    <a:lnTo>
                      <a:pt x="10" y="48"/>
                    </a:lnTo>
                    <a:lnTo>
                      <a:pt x="1" y="63"/>
                    </a:lnTo>
                    <a:lnTo>
                      <a:pt x="0" y="76"/>
                    </a:lnTo>
                    <a:lnTo>
                      <a:pt x="4" y="86"/>
                    </a:lnTo>
                    <a:lnTo>
                      <a:pt x="9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4128" y="3281"/>
                <a:ext cx="44" cy="48"/>
              </a:xfrm>
              <a:custGeom>
                <a:avLst/>
                <a:gdLst>
                  <a:gd name="T0" fmla="*/ 178 w 178"/>
                  <a:gd name="T1" fmla="*/ 98 h 195"/>
                  <a:gd name="T2" fmla="*/ 177 w 178"/>
                  <a:gd name="T3" fmla="*/ 117 h 195"/>
                  <a:gd name="T4" fmla="*/ 163 w 178"/>
                  <a:gd name="T5" fmla="*/ 152 h 195"/>
                  <a:gd name="T6" fmla="*/ 139 w 178"/>
                  <a:gd name="T7" fmla="*/ 179 h 195"/>
                  <a:gd name="T8" fmla="*/ 107 w 178"/>
                  <a:gd name="T9" fmla="*/ 193 h 195"/>
                  <a:gd name="T10" fmla="*/ 89 w 178"/>
                  <a:gd name="T11" fmla="*/ 195 h 195"/>
                  <a:gd name="T12" fmla="*/ 71 w 178"/>
                  <a:gd name="T13" fmla="*/ 193 h 195"/>
                  <a:gd name="T14" fmla="*/ 39 w 178"/>
                  <a:gd name="T15" fmla="*/ 179 h 195"/>
                  <a:gd name="T16" fmla="*/ 15 w 178"/>
                  <a:gd name="T17" fmla="*/ 152 h 195"/>
                  <a:gd name="T18" fmla="*/ 1 w 178"/>
                  <a:gd name="T19" fmla="*/ 117 h 195"/>
                  <a:gd name="T20" fmla="*/ 0 w 178"/>
                  <a:gd name="T21" fmla="*/ 98 h 195"/>
                  <a:gd name="T22" fmla="*/ 1 w 178"/>
                  <a:gd name="T23" fmla="*/ 77 h 195"/>
                  <a:gd name="T24" fmla="*/ 15 w 178"/>
                  <a:gd name="T25" fmla="*/ 43 h 195"/>
                  <a:gd name="T26" fmla="*/ 39 w 178"/>
                  <a:gd name="T27" fmla="*/ 16 h 195"/>
                  <a:gd name="T28" fmla="*/ 71 w 178"/>
                  <a:gd name="T29" fmla="*/ 2 h 195"/>
                  <a:gd name="T30" fmla="*/ 89 w 178"/>
                  <a:gd name="T31" fmla="*/ 0 h 195"/>
                  <a:gd name="T32" fmla="*/ 107 w 178"/>
                  <a:gd name="T33" fmla="*/ 2 h 195"/>
                  <a:gd name="T34" fmla="*/ 139 w 178"/>
                  <a:gd name="T35" fmla="*/ 16 h 195"/>
                  <a:gd name="T36" fmla="*/ 163 w 178"/>
                  <a:gd name="T37" fmla="*/ 43 h 195"/>
                  <a:gd name="T38" fmla="*/ 177 w 178"/>
                  <a:gd name="T39" fmla="*/ 77 h 195"/>
                  <a:gd name="T40" fmla="*/ 178 w 178"/>
                  <a:gd name="T41" fmla="*/ 9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8" h="195">
                    <a:moveTo>
                      <a:pt x="178" y="98"/>
                    </a:moveTo>
                    <a:lnTo>
                      <a:pt x="177" y="117"/>
                    </a:lnTo>
                    <a:lnTo>
                      <a:pt x="163" y="152"/>
                    </a:lnTo>
                    <a:lnTo>
                      <a:pt x="139" y="179"/>
                    </a:lnTo>
                    <a:lnTo>
                      <a:pt x="107" y="193"/>
                    </a:lnTo>
                    <a:lnTo>
                      <a:pt x="89" y="195"/>
                    </a:lnTo>
                    <a:lnTo>
                      <a:pt x="71" y="193"/>
                    </a:lnTo>
                    <a:lnTo>
                      <a:pt x="39" y="179"/>
                    </a:lnTo>
                    <a:lnTo>
                      <a:pt x="15" y="152"/>
                    </a:lnTo>
                    <a:lnTo>
                      <a:pt x="1" y="117"/>
                    </a:lnTo>
                    <a:lnTo>
                      <a:pt x="0" y="98"/>
                    </a:lnTo>
                    <a:lnTo>
                      <a:pt x="1" y="77"/>
                    </a:lnTo>
                    <a:lnTo>
                      <a:pt x="15" y="43"/>
                    </a:lnTo>
                    <a:lnTo>
                      <a:pt x="39" y="16"/>
                    </a:lnTo>
                    <a:lnTo>
                      <a:pt x="71" y="2"/>
                    </a:lnTo>
                    <a:lnTo>
                      <a:pt x="89" y="0"/>
                    </a:lnTo>
                    <a:lnTo>
                      <a:pt x="107" y="2"/>
                    </a:lnTo>
                    <a:lnTo>
                      <a:pt x="139" y="16"/>
                    </a:lnTo>
                    <a:lnTo>
                      <a:pt x="163" y="43"/>
                    </a:lnTo>
                    <a:lnTo>
                      <a:pt x="177" y="77"/>
                    </a:lnTo>
                    <a:lnTo>
                      <a:pt x="178" y="98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134" y="3288"/>
                <a:ext cx="13" cy="13"/>
              </a:xfrm>
              <a:custGeom>
                <a:avLst/>
                <a:gdLst>
                  <a:gd name="T0" fmla="*/ 53 w 53"/>
                  <a:gd name="T1" fmla="*/ 27 h 53"/>
                  <a:gd name="T2" fmla="*/ 51 w 53"/>
                  <a:gd name="T3" fmla="*/ 38 h 53"/>
                  <a:gd name="T4" fmla="*/ 37 w 53"/>
                  <a:gd name="T5" fmla="*/ 52 h 53"/>
                  <a:gd name="T6" fmla="*/ 27 w 53"/>
                  <a:gd name="T7" fmla="*/ 53 h 53"/>
                  <a:gd name="T8" fmla="*/ 16 w 53"/>
                  <a:gd name="T9" fmla="*/ 52 h 53"/>
                  <a:gd name="T10" fmla="*/ 1 w 53"/>
                  <a:gd name="T11" fmla="*/ 38 h 53"/>
                  <a:gd name="T12" fmla="*/ 0 w 53"/>
                  <a:gd name="T13" fmla="*/ 27 h 53"/>
                  <a:gd name="T14" fmla="*/ 1 w 53"/>
                  <a:gd name="T15" fmla="*/ 16 h 53"/>
                  <a:gd name="T16" fmla="*/ 16 w 53"/>
                  <a:gd name="T17" fmla="*/ 2 h 53"/>
                  <a:gd name="T18" fmla="*/ 27 w 53"/>
                  <a:gd name="T19" fmla="*/ 0 h 53"/>
                  <a:gd name="T20" fmla="*/ 37 w 53"/>
                  <a:gd name="T21" fmla="*/ 2 h 53"/>
                  <a:gd name="T22" fmla="*/ 51 w 53"/>
                  <a:gd name="T23" fmla="*/ 16 h 53"/>
                  <a:gd name="T24" fmla="*/ 53 w 53"/>
                  <a:gd name="T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3">
                    <a:moveTo>
                      <a:pt x="53" y="27"/>
                    </a:moveTo>
                    <a:lnTo>
                      <a:pt x="51" y="38"/>
                    </a:lnTo>
                    <a:lnTo>
                      <a:pt x="37" y="52"/>
                    </a:lnTo>
                    <a:lnTo>
                      <a:pt x="27" y="53"/>
                    </a:lnTo>
                    <a:lnTo>
                      <a:pt x="16" y="52"/>
                    </a:lnTo>
                    <a:lnTo>
                      <a:pt x="1" y="38"/>
                    </a:lnTo>
                    <a:lnTo>
                      <a:pt x="0" y="27"/>
                    </a:lnTo>
                    <a:lnTo>
                      <a:pt x="1" y="16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37" y="2"/>
                    </a:lnTo>
                    <a:lnTo>
                      <a:pt x="51" y="16"/>
                    </a:lnTo>
                    <a:lnTo>
                      <a:pt x="53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112" y="3231"/>
                <a:ext cx="73" cy="24"/>
              </a:xfrm>
              <a:custGeom>
                <a:avLst/>
                <a:gdLst>
                  <a:gd name="T0" fmla="*/ 281 w 289"/>
                  <a:gd name="T1" fmla="*/ 88 h 97"/>
                  <a:gd name="T2" fmla="*/ 273 w 289"/>
                  <a:gd name="T3" fmla="*/ 90 h 97"/>
                  <a:gd name="T4" fmla="*/ 254 w 289"/>
                  <a:gd name="T5" fmla="*/ 90 h 97"/>
                  <a:gd name="T6" fmla="*/ 220 w 289"/>
                  <a:gd name="T7" fmla="*/ 81 h 97"/>
                  <a:gd name="T8" fmla="*/ 158 w 289"/>
                  <a:gd name="T9" fmla="*/ 70 h 97"/>
                  <a:gd name="T10" fmla="*/ 96 w 289"/>
                  <a:gd name="T11" fmla="*/ 73 h 97"/>
                  <a:gd name="T12" fmla="*/ 46 w 289"/>
                  <a:gd name="T13" fmla="*/ 85 h 97"/>
                  <a:gd name="T14" fmla="*/ 18 w 289"/>
                  <a:gd name="T15" fmla="*/ 95 h 97"/>
                  <a:gd name="T16" fmla="*/ 13 w 289"/>
                  <a:gd name="T17" fmla="*/ 97 h 97"/>
                  <a:gd name="T18" fmla="*/ 4 w 289"/>
                  <a:gd name="T19" fmla="*/ 91 h 97"/>
                  <a:gd name="T20" fmla="*/ 0 w 289"/>
                  <a:gd name="T21" fmla="*/ 78 h 97"/>
                  <a:gd name="T22" fmla="*/ 1 w 289"/>
                  <a:gd name="T23" fmla="*/ 61 h 97"/>
                  <a:gd name="T24" fmla="*/ 11 w 289"/>
                  <a:gd name="T25" fmla="*/ 42 h 97"/>
                  <a:gd name="T26" fmla="*/ 31 w 289"/>
                  <a:gd name="T27" fmla="*/ 23 h 97"/>
                  <a:gd name="T28" fmla="*/ 62 w 289"/>
                  <a:gd name="T29" fmla="*/ 8 h 97"/>
                  <a:gd name="T30" fmla="*/ 108 w 289"/>
                  <a:gd name="T31" fmla="*/ 0 h 97"/>
                  <a:gd name="T32" fmla="*/ 138 w 289"/>
                  <a:gd name="T33" fmla="*/ 0 h 97"/>
                  <a:gd name="T34" fmla="*/ 163 w 289"/>
                  <a:gd name="T35" fmla="*/ 0 h 97"/>
                  <a:gd name="T36" fmla="*/ 206 w 289"/>
                  <a:gd name="T37" fmla="*/ 6 h 97"/>
                  <a:gd name="T38" fmla="*/ 240 w 289"/>
                  <a:gd name="T39" fmla="*/ 18 h 97"/>
                  <a:gd name="T40" fmla="*/ 263 w 289"/>
                  <a:gd name="T41" fmla="*/ 32 h 97"/>
                  <a:gd name="T42" fmla="*/ 280 w 289"/>
                  <a:gd name="T43" fmla="*/ 48 h 97"/>
                  <a:gd name="T44" fmla="*/ 288 w 289"/>
                  <a:gd name="T45" fmla="*/ 63 h 97"/>
                  <a:gd name="T46" fmla="*/ 289 w 289"/>
                  <a:gd name="T47" fmla="*/ 76 h 97"/>
                  <a:gd name="T48" fmla="*/ 285 w 289"/>
                  <a:gd name="T49" fmla="*/ 86 h 97"/>
                  <a:gd name="T50" fmla="*/ 281 w 289"/>
                  <a:gd name="T51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9" h="97">
                    <a:moveTo>
                      <a:pt x="281" y="88"/>
                    </a:moveTo>
                    <a:lnTo>
                      <a:pt x="273" y="90"/>
                    </a:lnTo>
                    <a:lnTo>
                      <a:pt x="254" y="90"/>
                    </a:lnTo>
                    <a:lnTo>
                      <a:pt x="220" y="81"/>
                    </a:lnTo>
                    <a:lnTo>
                      <a:pt x="158" y="70"/>
                    </a:lnTo>
                    <a:lnTo>
                      <a:pt x="96" y="73"/>
                    </a:lnTo>
                    <a:lnTo>
                      <a:pt x="46" y="85"/>
                    </a:lnTo>
                    <a:lnTo>
                      <a:pt x="18" y="95"/>
                    </a:lnTo>
                    <a:lnTo>
                      <a:pt x="13" y="97"/>
                    </a:lnTo>
                    <a:lnTo>
                      <a:pt x="4" y="91"/>
                    </a:lnTo>
                    <a:lnTo>
                      <a:pt x="0" y="78"/>
                    </a:lnTo>
                    <a:lnTo>
                      <a:pt x="1" y="61"/>
                    </a:lnTo>
                    <a:lnTo>
                      <a:pt x="11" y="42"/>
                    </a:lnTo>
                    <a:lnTo>
                      <a:pt x="31" y="23"/>
                    </a:lnTo>
                    <a:lnTo>
                      <a:pt x="62" y="8"/>
                    </a:lnTo>
                    <a:lnTo>
                      <a:pt x="108" y="0"/>
                    </a:lnTo>
                    <a:lnTo>
                      <a:pt x="138" y="0"/>
                    </a:lnTo>
                    <a:lnTo>
                      <a:pt x="163" y="0"/>
                    </a:lnTo>
                    <a:lnTo>
                      <a:pt x="206" y="6"/>
                    </a:lnTo>
                    <a:lnTo>
                      <a:pt x="240" y="18"/>
                    </a:lnTo>
                    <a:lnTo>
                      <a:pt x="263" y="32"/>
                    </a:lnTo>
                    <a:lnTo>
                      <a:pt x="280" y="48"/>
                    </a:lnTo>
                    <a:lnTo>
                      <a:pt x="288" y="63"/>
                    </a:lnTo>
                    <a:lnTo>
                      <a:pt x="289" y="76"/>
                    </a:lnTo>
                    <a:lnTo>
                      <a:pt x="285" y="86"/>
                    </a:lnTo>
                    <a:lnTo>
                      <a:pt x="281" y="88"/>
                    </a:lnTo>
                    <a:close/>
                  </a:path>
                </a:pathLst>
              </a:custGeom>
              <a:solidFill>
                <a:srgbClr val="684B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4013" y="3380"/>
                <a:ext cx="70" cy="25"/>
              </a:xfrm>
              <a:custGeom>
                <a:avLst/>
                <a:gdLst>
                  <a:gd name="T0" fmla="*/ 140 w 279"/>
                  <a:gd name="T1" fmla="*/ 43 h 100"/>
                  <a:gd name="T2" fmla="*/ 108 w 279"/>
                  <a:gd name="T3" fmla="*/ 41 h 100"/>
                  <a:gd name="T4" fmla="*/ 56 w 279"/>
                  <a:gd name="T5" fmla="*/ 24 h 100"/>
                  <a:gd name="T6" fmla="*/ 20 w 279"/>
                  <a:gd name="T7" fmla="*/ 6 h 100"/>
                  <a:gd name="T8" fmla="*/ 5 w 279"/>
                  <a:gd name="T9" fmla="*/ 0 h 100"/>
                  <a:gd name="T10" fmla="*/ 0 w 279"/>
                  <a:gd name="T11" fmla="*/ 3 h 100"/>
                  <a:gd name="T12" fmla="*/ 0 w 279"/>
                  <a:gd name="T13" fmla="*/ 9 h 100"/>
                  <a:gd name="T14" fmla="*/ 0 w 279"/>
                  <a:gd name="T15" fmla="*/ 22 h 100"/>
                  <a:gd name="T16" fmla="*/ 13 w 279"/>
                  <a:gd name="T17" fmla="*/ 52 h 100"/>
                  <a:gd name="T18" fmla="*/ 34 w 279"/>
                  <a:gd name="T19" fmla="*/ 73 h 100"/>
                  <a:gd name="T20" fmla="*/ 56 w 279"/>
                  <a:gd name="T21" fmla="*/ 86 h 100"/>
                  <a:gd name="T22" fmla="*/ 84 w 279"/>
                  <a:gd name="T23" fmla="*/ 95 h 100"/>
                  <a:gd name="T24" fmla="*/ 119 w 279"/>
                  <a:gd name="T25" fmla="*/ 100 h 100"/>
                  <a:gd name="T26" fmla="*/ 140 w 279"/>
                  <a:gd name="T27" fmla="*/ 100 h 100"/>
                  <a:gd name="T28" fmla="*/ 160 w 279"/>
                  <a:gd name="T29" fmla="*/ 100 h 100"/>
                  <a:gd name="T30" fmla="*/ 196 w 279"/>
                  <a:gd name="T31" fmla="*/ 95 h 100"/>
                  <a:gd name="T32" fmla="*/ 224 w 279"/>
                  <a:gd name="T33" fmla="*/ 86 h 100"/>
                  <a:gd name="T34" fmla="*/ 245 w 279"/>
                  <a:gd name="T35" fmla="*/ 73 h 100"/>
                  <a:gd name="T36" fmla="*/ 267 w 279"/>
                  <a:gd name="T37" fmla="*/ 52 h 100"/>
                  <a:gd name="T38" fmla="*/ 279 w 279"/>
                  <a:gd name="T39" fmla="*/ 22 h 100"/>
                  <a:gd name="T40" fmla="*/ 279 w 279"/>
                  <a:gd name="T41" fmla="*/ 9 h 100"/>
                  <a:gd name="T42" fmla="*/ 279 w 279"/>
                  <a:gd name="T43" fmla="*/ 3 h 100"/>
                  <a:gd name="T44" fmla="*/ 274 w 279"/>
                  <a:gd name="T45" fmla="*/ 0 h 100"/>
                  <a:gd name="T46" fmla="*/ 259 w 279"/>
                  <a:gd name="T47" fmla="*/ 6 h 100"/>
                  <a:gd name="T48" fmla="*/ 224 w 279"/>
                  <a:gd name="T49" fmla="*/ 24 h 100"/>
                  <a:gd name="T50" fmla="*/ 172 w 279"/>
                  <a:gd name="T51" fmla="*/ 41 h 100"/>
                  <a:gd name="T52" fmla="*/ 140 w 279"/>
                  <a:gd name="T53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" h="100">
                    <a:moveTo>
                      <a:pt x="140" y="43"/>
                    </a:moveTo>
                    <a:lnTo>
                      <a:pt x="108" y="41"/>
                    </a:lnTo>
                    <a:lnTo>
                      <a:pt x="56" y="24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22"/>
                    </a:lnTo>
                    <a:lnTo>
                      <a:pt x="13" y="52"/>
                    </a:lnTo>
                    <a:lnTo>
                      <a:pt x="34" y="73"/>
                    </a:lnTo>
                    <a:lnTo>
                      <a:pt x="56" y="86"/>
                    </a:lnTo>
                    <a:lnTo>
                      <a:pt x="84" y="95"/>
                    </a:lnTo>
                    <a:lnTo>
                      <a:pt x="119" y="100"/>
                    </a:lnTo>
                    <a:lnTo>
                      <a:pt x="140" y="100"/>
                    </a:lnTo>
                    <a:lnTo>
                      <a:pt x="160" y="100"/>
                    </a:lnTo>
                    <a:lnTo>
                      <a:pt x="196" y="95"/>
                    </a:lnTo>
                    <a:lnTo>
                      <a:pt x="224" y="86"/>
                    </a:lnTo>
                    <a:lnTo>
                      <a:pt x="245" y="73"/>
                    </a:lnTo>
                    <a:lnTo>
                      <a:pt x="267" y="52"/>
                    </a:lnTo>
                    <a:lnTo>
                      <a:pt x="279" y="22"/>
                    </a:lnTo>
                    <a:lnTo>
                      <a:pt x="279" y="9"/>
                    </a:lnTo>
                    <a:lnTo>
                      <a:pt x="279" y="3"/>
                    </a:lnTo>
                    <a:lnTo>
                      <a:pt x="274" y="0"/>
                    </a:lnTo>
                    <a:lnTo>
                      <a:pt x="259" y="6"/>
                    </a:lnTo>
                    <a:lnTo>
                      <a:pt x="224" y="24"/>
                    </a:lnTo>
                    <a:lnTo>
                      <a:pt x="172" y="41"/>
                    </a:lnTo>
                    <a:lnTo>
                      <a:pt x="140" y="43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036" y="3460"/>
                <a:ext cx="24" cy="8"/>
              </a:xfrm>
              <a:custGeom>
                <a:avLst/>
                <a:gdLst>
                  <a:gd name="T0" fmla="*/ 49 w 97"/>
                  <a:gd name="T1" fmla="*/ 15 h 36"/>
                  <a:gd name="T2" fmla="*/ 27 w 97"/>
                  <a:gd name="T3" fmla="*/ 12 h 36"/>
                  <a:gd name="T4" fmla="*/ 8 w 97"/>
                  <a:gd name="T5" fmla="*/ 2 h 36"/>
                  <a:gd name="T6" fmla="*/ 1 w 97"/>
                  <a:gd name="T7" fmla="*/ 0 h 36"/>
                  <a:gd name="T8" fmla="*/ 0 w 97"/>
                  <a:gd name="T9" fmla="*/ 3 h 36"/>
                  <a:gd name="T10" fmla="*/ 1 w 97"/>
                  <a:gd name="T11" fmla="*/ 13 h 36"/>
                  <a:gd name="T12" fmla="*/ 15 w 97"/>
                  <a:gd name="T13" fmla="*/ 28 h 36"/>
                  <a:gd name="T14" fmla="*/ 35 w 97"/>
                  <a:gd name="T15" fmla="*/ 34 h 36"/>
                  <a:gd name="T16" fmla="*/ 49 w 97"/>
                  <a:gd name="T17" fmla="*/ 36 h 36"/>
                  <a:gd name="T18" fmla="*/ 63 w 97"/>
                  <a:gd name="T19" fmla="*/ 34 h 36"/>
                  <a:gd name="T20" fmla="*/ 82 w 97"/>
                  <a:gd name="T21" fmla="*/ 28 h 36"/>
                  <a:gd name="T22" fmla="*/ 96 w 97"/>
                  <a:gd name="T23" fmla="*/ 13 h 36"/>
                  <a:gd name="T24" fmla="*/ 97 w 97"/>
                  <a:gd name="T25" fmla="*/ 3 h 36"/>
                  <a:gd name="T26" fmla="*/ 97 w 97"/>
                  <a:gd name="T27" fmla="*/ 0 h 36"/>
                  <a:gd name="T28" fmla="*/ 91 w 97"/>
                  <a:gd name="T29" fmla="*/ 2 h 36"/>
                  <a:gd name="T30" fmla="*/ 70 w 97"/>
                  <a:gd name="T31" fmla="*/ 12 h 36"/>
                  <a:gd name="T32" fmla="*/ 49 w 97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6">
                    <a:moveTo>
                      <a:pt x="49" y="15"/>
                    </a:moveTo>
                    <a:lnTo>
                      <a:pt x="27" y="12"/>
                    </a:lnTo>
                    <a:lnTo>
                      <a:pt x="8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13"/>
                    </a:lnTo>
                    <a:lnTo>
                      <a:pt x="15" y="28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3" y="34"/>
                    </a:lnTo>
                    <a:lnTo>
                      <a:pt x="82" y="28"/>
                    </a:lnTo>
                    <a:lnTo>
                      <a:pt x="96" y="1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70" y="12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992" y="3432"/>
                <a:ext cx="111" cy="18"/>
              </a:xfrm>
              <a:custGeom>
                <a:avLst/>
                <a:gdLst>
                  <a:gd name="T0" fmla="*/ 223 w 445"/>
                  <a:gd name="T1" fmla="*/ 45 h 73"/>
                  <a:gd name="T2" fmla="*/ 172 w 445"/>
                  <a:gd name="T3" fmla="*/ 43 h 73"/>
                  <a:gd name="T4" fmla="*/ 90 w 445"/>
                  <a:gd name="T5" fmla="*/ 28 h 73"/>
                  <a:gd name="T6" fmla="*/ 33 w 445"/>
                  <a:gd name="T7" fmla="*/ 10 h 73"/>
                  <a:gd name="T8" fmla="*/ 3 w 445"/>
                  <a:gd name="T9" fmla="*/ 0 h 73"/>
                  <a:gd name="T10" fmla="*/ 0 w 445"/>
                  <a:gd name="T11" fmla="*/ 3 h 73"/>
                  <a:gd name="T12" fmla="*/ 2 w 445"/>
                  <a:gd name="T13" fmla="*/ 10 h 73"/>
                  <a:gd name="T14" fmla="*/ 21 w 445"/>
                  <a:gd name="T15" fmla="*/ 31 h 73"/>
                  <a:gd name="T16" fmla="*/ 71 w 445"/>
                  <a:gd name="T17" fmla="*/ 55 h 73"/>
                  <a:gd name="T18" fmla="*/ 134 w 445"/>
                  <a:gd name="T19" fmla="*/ 69 h 73"/>
                  <a:gd name="T20" fmla="*/ 189 w 445"/>
                  <a:gd name="T21" fmla="*/ 73 h 73"/>
                  <a:gd name="T22" fmla="*/ 223 w 445"/>
                  <a:gd name="T23" fmla="*/ 73 h 73"/>
                  <a:gd name="T24" fmla="*/ 256 w 445"/>
                  <a:gd name="T25" fmla="*/ 73 h 73"/>
                  <a:gd name="T26" fmla="*/ 311 w 445"/>
                  <a:gd name="T27" fmla="*/ 69 h 73"/>
                  <a:gd name="T28" fmla="*/ 374 w 445"/>
                  <a:gd name="T29" fmla="*/ 55 h 73"/>
                  <a:gd name="T30" fmla="*/ 424 w 445"/>
                  <a:gd name="T31" fmla="*/ 31 h 73"/>
                  <a:gd name="T32" fmla="*/ 443 w 445"/>
                  <a:gd name="T33" fmla="*/ 10 h 73"/>
                  <a:gd name="T34" fmla="*/ 445 w 445"/>
                  <a:gd name="T35" fmla="*/ 3 h 73"/>
                  <a:gd name="T36" fmla="*/ 442 w 445"/>
                  <a:gd name="T37" fmla="*/ 0 h 73"/>
                  <a:gd name="T38" fmla="*/ 412 w 445"/>
                  <a:gd name="T39" fmla="*/ 10 h 73"/>
                  <a:gd name="T40" fmla="*/ 355 w 445"/>
                  <a:gd name="T41" fmla="*/ 28 h 73"/>
                  <a:gd name="T42" fmla="*/ 273 w 445"/>
                  <a:gd name="T43" fmla="*/ 43 h 73"/>
                  <a:gd name="T44" fmla="*/ 223 w 445"/>
                  <a:gd name="T4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73">
                    <a:moveTo>
                      <a:pt x="223" y="45"/>
                    </a:moveTo>
                    <a:lnTo>
                      <a:pt x="172" y="43"/>
                    </a:lnTo>
                    <a:lnTo>
                      <a:pt x="90" y="28"/>
                    </a:lnTo>
                    <a:lnTo>
                      <a:pt x="33" y="1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1" y="31"/>
                    </a:lnTo>
                    <a:lnTo>
                      <a:pt x="71" y="55"/>
                    </a:lnTo>
                    <a:lnTo>
                      <a:pt x="134" y="69"/>
                    </a:lnTo>
                    <a:lnTo>
                      <a:pt x="189" y="73"/>
                    </a:lnTo>
                    <a:lnTo>
                      <a:pt x="223" y="73"/>
                    </a:lnTo>
                    <a:lnTo>
                      <a:pt x="256" y="73"/>
                    </a:lnTo>
                    <a:lnTo>
                      <a:pt x="311" y="69"/>
                    </a:lnTo>
                    <a:lnTo>
                      <a:pt x="374" y="55"/>
                    </a:lnTo>
                    <a:lnTo>
                      <a:pt x="424" y="31"/>
                    </a:lnTo>
                    <a:lnTo>
                      <a:pt x="443" y="10"/>
                    </a:lnTo>
                    <a:lnTo>
                      <a:pt x="445" y="3"/>
                    </a:lnTo>
                    <a:lnTo>
                      <a:pt x="442" y="0"/>
                    </a:lnTo>
                    <a:lnTo>
                      <a:pt x="412" y="10"/>
                    </a:lnTo>
                    <a:lnTo>
                      <a:pt x="355" y="28"/>
                    </a:lnTo>
                    <a:lnTo>
                      <a:pt x="273" y="43"/>
                    </a:lnTo>
                    <a:lnTo>
                      <a:pt x="223" y="45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890" y="3353"/>
                <a:ext cx="60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149" y="3353"/>
                <a:ext cx="61" cy="60"/>
              </a:xfrm>
              <a:custGeom>
                <a:avLst/>
                <a:gdLst>
                  <a:gd name="T0" fmla="*/ 241 w 241"/>
                  <a:gd name="T1" fmla="*/ 121 h 241"/>
                  <a:gd name="T2" fmla="*/ 239 w 241"/>
                  <a:gd name="T3" fmla="*/ 145 h 241"/>
                  <a:gd name="T4" fmla="*/ 221 w 241"/>
                  <a:gd name="T5" fmla="*/ 188 h 241"/>
                  <a:gd name="T6" fmla="*/ 188 w 241"/>
                  <a:gd name="T7" fmla="*/ 221 h 241"/>
                  <a:gd name="T8" fmla="*/ 145 w 241"/>
                  <a:gd name="T9" fmla="*/ 240 h 241"/>
                  <a:gd name="T10" fmla="*/ 121 w 241"/>
                  <a:gd name="T11" fmla="*/ 241 h 241"/>
                  <a:gd name="T12" fmla="*/ 96 w 241"/>
                  <a:gd name="T13" fmla="*/ 240 h 241"/>
                  <a:gd name="T14" fmla="*/ 53 w 241"/>
                  <a:gd name="T15" fmla="*/ 221 h 241"/>
                  <a:gd name="T16" fmla="*/ 21 w 241"/>
                  <a:gd name="T17" fmla="*/ 188 h 241"/>
                  <a:gd name="T18" fmla="*/ 2 w 241"/>
                  <a:gd name="T19" fmla="*/ 145 h 241"/>
                  <a:gd name="T20" fmla="*/ 0 w 241"/>
                  <a:gd name="T21" fmla="*/ 121 h 241"/>
                  <a:gd name="T22" fmla="*/ 2 w 241"/>
                  <a:gd name="T23" fmla="*/ 96 h 241"/>
                  <a:gd name="T24" fmla="*/ 21 w 241"/>
                  <a:gd name="T25" fmla="*/ 53 h 241"/>
                  <a:gd name="T26" fmla="*/ 53 w 241"/>
                  <a:gd name="T27" fmla="*/ 20 h 241"/>
                  <a:gd name="T28" fmla="*/ 96 w 241"/>
                  <a:gd name="T29" fmla="*/ 3 h 241"/>
                  <a:gd name="T30" fmla="*/ 121 w 241"/>
                  <a:gd name="T31" fmla="*/ 0 h 241"/>
                  <a:gd name="T32" fmla="*/ 145 w 241"/>
                  <a:gd name="T33" fmla="*/ 3 h 241"/>
                  <a:gd name="T34" fmla="*/ 188 w 241"/>
                  <a:gd name="T35" fmla="*/ 20 h 241"/>
                  <a:gd name="T36" fmla="*/ 221 w 241"/>
                  <a:gd name="T37" fmla="*/ 53 h 241"/>
                  <a:gd name="T38" fmla="*/ 239 w 241"/>
                  <a:gd name="T39" fmla="*/ 96 h 241"/>
                  <a:gd name="T40" fmla="*/ 241 w 241"/>
                  <a:gd name="T41" fmla="*/ 12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1" h="241">
                    <a:moveTo>
                      <a:pt x="241" y="121"/>
                    </a:moveTo>
                    <a:lnTo>
                      <a:pt x="239" y="145"/>
                    </a:lnTo>
                    <a:lnTo>
                      <a:pt x="221" y="188"/>
                    </a:lnTo>
                    <a:lnTo>
                      <a:pt x="188" y="221"/>
                    </a:lnTo>
                    <a:lnTo>
                      <a:pt x="145" y="240"/>
                    </a:lnTo>
                    <a:lnTo>
                      <a:pt x="121" y="241"/>
                    </a:lnTo>
                    <a:lnTo>
                      <a:pt x="96" y="240"/>
                    </a:lnTo>
                    <a:lnTo>
                      <a:pt x="53" y="221"/>
                    </a:lnTo>
                    <a:lnTo>
                      <a:pt x="21" y="188"/>
                    </a:lnTo>
                    <a:lnTo>
                      <a:pt x="2" y="145"/>
                    </a:lnTo>
                    <a:lnTo>
                      <a:pt x="0" y="121"/>
                    </a:lnTo>
                    <a:lnTo>
                      <a:pt x="2" y="96"/>
                    </a:lnTo>
                    <a:lnTo>
                      <a:pt x="21" y="53"/>
                    </a:lnTo>
                    <a:lnTo>
                      <a:pt x="53" y="20"/>
                    </a:lnTo>
                    <a:lnTo>
                      <a:pt x="96" y="3"/>
                    </a:lnTo>
                    <a:lnTo>
                      <a:pt x="121" y="0"/>
                    </a:lnTo>
                    <a:lnTo>
                      <a:pt x="145" y="3"/>
                    </a:lnTo>
                    <a:lnTo>
                      <a:pt x="188" y="20"/>
                    </a:lnTo>
                    <a:lnTo>
                      <a:pt x="221" y="53"/>
                    </a:lnTo>
                    <a:lnTo>
                      <a:pt x="239" y="96"/>
                    </a:lnTo>
                    <a:lnTo>
                      <a:pt x="241" y="121"/>
                    </a:lnTo>
                    <a:close/>
                  </a:path>
                </a:pathLst>
              </a:custGeom>
              <a:solidFill>
                <a:srgbClr val="F9A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817" y="3550"/>
                <a:ext cx="231" cy="133"/>
              </a:xfrm>
              <a:custGeom>
                <a:avLst/>
                <a:gdLst>
                  <a:gd name="T0" fmla="*/ 923 w 923"/>
                  <a:gd name="T1" fmla="*/ 0 h 532"/>
                  <a:gd name="T2" fmla="*/ 923 w 923"/>
                  <a:gd name="T3" fmla="*/ 532 h 532"/>
                  <a:gd name="T4" fmla="*/ 0 w 923"/>
                  <a:gd name="T5" fmla="*/ 532 h 532"/>
                  <a:gd name="T6" fmla="*/ 1 w 923"/>
                  <a:gd name="T7" fmla="*/ 511 h 532"/>
                  <a:gd name="T8" fmla="*/ 10 w 923"/>
                  <a:gd name="T9" fmla="*/ 468 h 532"/>
                  <a:gd name="T10" fmla="*/ 30 w 923"/>
                  <a:gd name="T11" fmla="*/ 425 h 532"/>
                  <a:gd name="T12" fmla="*/ 58 w 923"/>
                  <a:gd name="T13" fmla="*/ 380 h 532"/>
                  <a:gd name="T14" fmla="*/ 94 w 923"/>
                  <a:gd name="T15" fmla="*/ 335 h 532"/>
                  <a:gd name="T16" fmla="*/ 138 w 923"/>
                  <a:gd name="T17" fmla="*/ 291 h 532"/>
                  <a:gd name="T18" fmla="*/ 190 w 923"/>
                  <a:gd name="T19" fmla="*/ 246 h 532"/>
                  <a:gd name="T20" fmla="*/ 248 w 923"/>
                  <a:gd name="T21" fmla="*/ 204 h 532"/>
                  <a:gd name="T22" fmla="*/ 312 w 923"/>
                  <a:gd name="T23" fmla="*/ 166 h 532"/>
                  <a:gd name="T24" fmla="*/ 380 w 923"/>
                  <a:gd name="T25" fmla="*/ 128 h 532"/>
                  <a:gd name="T26" fmla="*/ 455 w 923"/>
                  <a:gd name="T27" fmla="*/ 95 h 532"/>
                  <a:gd name="T28" fmla="*/ 533 w 923"/>
                  <a:gd name="T29" fmla="*/ 66 h 532"/>
                  <a:gd name="T30" fmla="*/ 615 w 923"/>
                  <a:gd name="T31" fmla="*/ 41 h 532"/>
                  <a:gd name="T32" fmla="*/ 700 w 923"/>
                  <a:gd name="T33" fmla="*/ 21 h 532"/>
                  <a:gd name="T34" fmla="*/ 788 w 923"/>
                  <a:gd name="T35" fmla="*/ 7 h 532"/>
                  <a:gd name="T36" fmla="*/ 877 w 923"/>
                  <a:gd name="T37" fmla="*/ 0 h 532"/>
                  <a:gd name="T38" fmla="*/ 923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923" y="0"/>
                    </a:moveTo>
                    <a:lnTo>
                      <a:pt x="923" y="532"/>
                    </a:lnTo>
                    <a:lnTo>
                      <a:pt x="0" y="532"/>
                    </a:lnTo>
                    <a:lnTo>
                      <a:pt x="1" y="511"/>
                    </a:lnTo>
                    <a:lnTo>
                      <a:pt x="10" y="468"/>
                    </a:lnTo>
                    <a:lnTo>
                      <a:pt x="30" y="425"/>
                    </a:lnTo>
                    <a:lnTo>
                      <a:pt x="58" y="380"/>
                    </a:lnTo>
                    <a:lnTo>
                      <a:pt x="94" y="335"/>
                    </a:lnTo>
                    <a:lnTo>
                      <a:pt x="138" y="291"/>
                    </a:lnTo>
                    <a:lnTo>
                      <a:pt x="190" y="246"/>
                    </a:lnTo>
                    <a:lnTo>
                      <a:pt x="248" y="204"/>
                    </a:lnTo>
                    <a:lnTo>
                      <a:pt x="312" y="166"/>
                    </a:lnTo>
                    <a:lnTo>
                      <a:pt x="380" y="128"/>
                    </a:lnTo>
                    <a:lnTo>
                      <a:pt x="455" y="95"/>
                    </a:lnTo>
                    <a:lnTo>
                      <a:pt x="533" y="66"/>
                    </a:lnTo>
                    <a:lnTo>
                      <a:pt x="615" y="41"/>
                    </a:lnTo>
                    <a:lnTo>
                      <a:pt x="700" y="21"/>
                    </a:lnTo>
                    <a:lnTo>
                      <a:pt x="788" y="7"/>
                    </a:lnTo>
                    <a:lnTo>
                      <a:pt x="877" y="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048" y="3550"/>
                <a:ext cx="230" cy="133"/>
              </a:xfrm>
              <a:custGeom>
                <a:avLst/>
                <a:gdLst>
                  <a:gd name="T0" fmla="*/ 0 w 923"/>
                  <a:gd name="T1" fmla="*/ 0 h 532"/>
                  <a:gd name="T2" fmla="*/ 0 w 923"/>
                  <a:gd name="T3" fmla="*/ 532 h 532"/>
                  <a:gd name="T4" fmla="*/ 923 w 923"/>
                  <a:gd name="T5" fmla="*/ 532 h 532"/>
                  <a:gd name="T6" fmla="*/ 923 w 923"/>
                  <a:gd name="T7" fmla="*/ 511 h 532"/>
                  <a:gd name="T8" fmla="*/ 912 w 923"/>
                  <a:gd name="T9" fmla="*/ 468 h 532"/>
                  <a:gd name="T10" fmla="*/ 892 w 923"/>
                  <a:gd name="T11" fmla="*/ 425 h 532"/>
                  <a:gd name="T12" fmla="*/ 864 w 923"/>
                  <a:gd name="T13" fmla="*/ 380 h 532"/>
                  <a:gd name="T14" fmla="*/ 828 w 923"/>
                  <a:gd name="T15" fmla="*/ 335 h 532"/>
                  <a:gd name="T16" fmla="*/ 784 w 923"/>
                  <a:gd name="T17" fmla="*/ 291 h 532"/>
                  <a:gd name="T18" fmla="*/ 732 w 923"/>
                  <a:gd name="T19" fmla="*/ 246 h 532"/>
                  <a:gd name="T20" fmla="*/ 674 w 923"/>
                  <a:gd name="T21" fmla="*/ 204 h 532"/>
                  <a:gd name="T22" fmla="*/ 611 w 923"/>
                  <a:gd name="T23" fmla="*/ 166 h 532"/>
                  <a:gd name="T24" fmla="*/ 542 w 923"/>
                  <a:gd name="T25" fmla="*/ 128 h 532"/>
                  <a:gd name="T26" fmla="*/ 468 w 923"/>
                  <a:gd name="T27" fmla="*/ 95 h 532"/>
                  <a:gd name="T28" fmla="*/ 389 w 923"/>
                  <a:gd name="T29" fmla="*/ 66 h 532"/>
                  <a:gd name="T30" fmla="*/ 307 w 923"/>
                  <a:gd name="T31" fmla="*/ 41 h 532"/>
                  <a:gd name="T32" fmla="*/ 222 w 923"/>
                  <a:gd name="T33" fmla="*/ 21 h 532"/>
                  <a:gd name="T34" fmla="*/ 134 w 923"/>
                  <a:gd name="T35" fmla="*/ 7 h 532"/>
                  <a:gd name="T36" fmla="*/ 45 w 923"/>
                  <a:gd name="T37" fmla="*/ 0 h 532"/>
                  <a:gd name="T38" fmla="*/ 0 w 923"/>
                  <a:gd name="T39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3" h="532">
                    <a:moveTo>
                      <a:pt x="0" y="0"/>
                    </a:moveTo>
                    <a:lnTo>
                      <a:pt x="0" y="532"/>
                    </a:lnTo>
                    <a:lnTo>
                      <a:pt x="923" y="532"/>
                    </a:lnTo>
                    <a:lnTo>
                      <a:pt x="923" y="511"/>
                    </a:lnTo>
                    <a:lnTo>
                      <a:pt x="912" y="468"/>
                    </a:lnTo>
                    <a:lnTo>
                      <a:pt x="892" y="425"/>
                    </a:lnTo>
                    <a:lnTo>
                      <a:pt x="864" y="380"/>
                    </a:lnTo>
                    <a:lnTo>
                      <a:pt x="828" y="335"/>
                    </a:lnTo>
                    <a:lnTo>
                      <a:pt x="784" y="291"/>
                    </a:lnTo>
                    <a:lnTo>
                      <a:pt x="732" y="246"/>
                    </a:lnTo>
                    <a:lnTo>
                      <a:pt x="674" y="204"/>
                    </a:lnTo>
                    <a:lnTo>
                      <a:pt x="611" y="166"/>
                    </a:lnTo>
                    <a:lnTo>
                      <a:pt x="542" y="128"/>
                    </a:lnTo>
                    <a:lnTo>
                      <a:pt x="468" y="95"/>
                    </a:lnTo>
                    <a:lnTo>
                      <a:pt x="389" y="66"/>
                    </a:lnTo>
                    <a:lnTo>
                      <a:pt x="307" y="41"/>
                    </a:lnTo>
                    <a:lnTo>
                      <a:pt x="222" y="21"/>
                    </a:lnTo>
                    <a:lnTo>
                      <a:pt x="134" y="7"/>
                    </a:lnTo>
                    <a:lnTo>
                      <a:pt x="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951" y="3550"/>
                <a:ext cx="97" cy="127"/>
              </a:xfrm>
              <a:custGeom>
                <a:avLst/>
                <a:gdLst>
                  <a:gd name="T0" fmla="*/ 385 w 385"/>
                  <a:gd name="T1" fmla="*/ 507 h 507"/>
                  <a:gd name="T2" fmla="*/ 385 w 385"/>
                  <a:gd name="T3" fmla="*/ 0 h 507"/>
                  <a:gd name="T4" fmla="*/ 334 w 385"/>
                  <a:gd name="T5" fmla="*/ 1 h 507"/>
                  <a:gd name="T6" fmla="*/ 235 w 385"/>
                  <a:gd name="T7" fmla="*/ 10 h 507"/>
                  <a:gd name="T8" fmla="*/ 138 w 385"/>
                  <a:gd name="T9" fmla="*/ 27 h 507"/>
                  <a:gd name="T10" fmla="*/ 45 w 385"/>
                  <a:gd name="T11" fmla="*/ 50 h 507"/>
                  <a:gd name="T12" fmla="*/ 0 w 385"/>
                  <a:gd name="T13" fmla="*/ 64 h 507"/>
                  <a:gd name="T14" fmla="*/ 385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385" y="507"/>
                    </a:moveTo>
                    <a:lnTo>
                      <a:pt x="385" y="0"/>
                    </a:lnTo>
                    <a:lnTo>
                      <a:pt x="334" y="1"/>
                    </a:lnTo>
                    <a:lnTo>
                      <a:pt x="235" y="10"/>
                    </a:lnTo>
                    <a:lnTo>
                      <a:pt x="138" y="27"/>
                    </a:lnTo>
                    <a:lnTo>
                      <a:pt x="45" y="50"/>
                    </a:lnTo>
                    <a:lnTo>
                      <a:pt x="0" y="64"/>
                    </a:lnTo>
                    <a:lnTo>
                      <a:pt x="385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4048" y="3550"/>
                <a:ext cx="96" cy="127"/>
              </a:xfrm>
              <a:custGeom>
                <a:avLst/>
                <a:gdLst>
                  <a:gd name="T0" fmla="*/ 0 w 385"/>
                  <a:gd name="T1" fmla="*/ 507 h 507"/>
                  <a:gd name="T2" fmla="*/ 0 w 385"/>
                  <a:gd name="T3" fmla="*/ 0 h 507"/>
                  <a:gd name="T4" fmla="*/ 50 w 385"/>
                  <a:gd name="T5" fmla="*/ 1 h 507"/>
                  <a:gd name="T6" fmla="*/ 149 w 385"/>
                  <a:gd name="T7" fmla="*/ 10 h 507"/>
                  <a:gd name="T8" fmla="*/ 246 w 385"/>
                  <a:gd name="T9" fmla="*/ 27 h 507"/>
                  <a:gd name="T10" fmla="*/ 340 w 385"/>
                  <a:gd name="T11" fmla="*/ 50 h 507"/>
                  <a:gd name="T12" fmla="*/ 385 w 385"/>
                  <a:gd name="T13" fmla="*/ 64 h 507"/>
                  <a:gd name="T14" fmla="*/ 0 w 385"/>
                  <a:gd name="T15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5" h="507">
                    <a:moveTo>
                      <a:pt x="0" y="507"/>
                    </a:moveTo>
                    <a:lnTo>
                      <a:pt x="0" y="0"/>
                    </a:lnTo>
                    <a:lnTo>
                      <a:pt x="50" y="1"/>
                    </a:lnTo>
                    <a:lnTo>
                      <a:pt x="149" y="10"/>
                    </a:lnTo>
                    <a:lnTo>
                      <a:pt x="246" y="27"/>
                    </a:lnTo>
                    <a:lnTo>
                      <a:pt x="340" y="50"/>
                    </a:lnTo>
                    <a:lnTo>
                      <a:pt x="385" y="64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976" y="3550"/>
                <a:ext cx="143" cy="69"/>
              </a:xfrm>
              <a:custGeom>
                <a:avLst/>
                <a:gdLst>
                  <a:gd name="T0" fmla="*/ 285 w 570"/>
                  <a:gd name="T1" fmla="*/ 0 h 277"/>
                  <a:gd name="T2" fmla="*/ 211 w 570"/>
                  <a:gd name="T3" fmla="*/ 1 h 277"/>
                  <a:gd name="T4" fmla="*/ 68 w 570"/>
                  <a:gd name="T5" fmla="*/ 20 h 277"/>
                  <a:gd name="T6" fmla="*/ 0 w 570"/>
                  <a:gd name="T7" fmla="*/ 35 h 277"/>
                  <a:gd name="T8" fmla="*/ 5 w 570"/>
                  <a:gd name="T9" fmla="*/ 68 h 277"/>
                  <a:gd name="T10" fmla="*/ 26 w 570"/>
                  <a:gd name="T11" fmla="*/ 127 h 277"/>
                  <a:gd name="T12" fmla="*/ 50 w 570"/>
                  <a:gd name="T13" fmla="*/ 167 h 277"/>
                  <a:gd name="T14" fmla="*/ 81 w 570"/>
                  <a:gd name="T15" fmla="*/ 204 h 277"/>
                  <a:gd name="T16" fmla="*/ 123 w 570"/>
                  <a:gd name="T17" fmla="*/ 237 h 277"/>
                  <a:gd name="T18" fmla="*/ 177 w 570"/>
                  <a:gd name="T19" fmla="*/ 262 h 277"/>
                  <a:gd name="T20" fmla="*/ 245 w 570"/>
                  <a:gd name="T21" fmla="*/ 276 h 277"/>
                  <a:gd name="T22" fmla="*/ 285 w 570"/>
                  <a:gd name="T23" fmla="*/ 277 h 277"/>
                  <a:gd name="T24" fmla="*/ 324 w 570"/>
                  <a:gd name="T25" fmla="*/ 276 h 277"/>
                  <a:gd name="T26" fmla="*/ 392 w 570"/>
                  <a:gd name="T27" fmla="*/ 262 h 277"/>
                  <a:gd name="T28" fmla="*/ 446 w 570"/>
                  <a:gd name="T29" fmla="*/ 237 h 277"/>
                  <a:gd name="T30" fmla="*/ 488 w 570"/>
                  <a:gd name="T31" fmla="*/ 204 h 277"/>
                  <a:gd name="T32" fmla="*/ 520 w 570"/>
                  <a:gd name="T33" fmla="*/ 167 h 277"/>
                  <a:gd name="T34" fmla="*/ 543 w 570"/>
                  <a:gd name="T35" fmla="*/ 127 h 277"/>
                  <a:gd name="T36" fmla="*/ 564 w 570"/>
                  <a:gd name="T37" fmla="*/ 68 h 277"/>
                  <a:gd name="T38" fmla="*/ 570 w 570"/>
                  <a:gd name="T39" fmla="*/ 35 h 277"/>
                  <a:gd name="T40" fmla="*/ 501 w 570"/>
                  <a:gd name="T41" fmla="*/ 20 h 277"/>
                  <a:gd name="T42" fmla="*/ 358 w 570"/>
                  <a:gd name="T43" fmla="*/ 1 h 277"/>
                  <a:gd name="T44" fmla="*/ 285 w 570"/>
                  <a:gd name="T45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0" h="277">
                    <a:moveTo>
                      <a:pt x="285" y="0"/>
                    </a:moveTo>
                    <a:lnTo>
                      <a:pt x="211" y="1"/>
                    </a:lnTo>
                    <a:lnTo>
                      <a:pt x="68" y="20"/>
                    </a:lnTo>
                    <a:lnTo>
                      <a:pt x="0" y="35"/>
                    </a:lnTo>
                    <a:lnTo>
                      <a:pt x="5" y="68"/>
                    </a:lnTo>
                    <a:lnTo>
                      <a:pt x="26" y="127"/>
                    </a:lnTo>
                    <a:lnTo>
                      <a:pt x="50" y="167"/>
                    </a:lnTo>
                    <a:lnTo>
                      <a:pt x="81" y="204"/>
                    </a:lnTo>
                    <a:lnTo>
                      <a:pt x="123" y="237"/>
                    </a:lnTo>
                    <a:lnTo>
                      <a:pt x="177" y="262"/>
                    </a:lnTo>
                    <a:lnTo>
                      <a:pt x="245" y="276"/>
                    </a:lnTo>
                    <a:lnTo>
                      <a:pt x="285" y="277"/>
                    </a:lnTo>
                    <a:lnTo>
                      <a:pt x="324" y="276"/>
                    </a:lnTo>
                    <a:lnTo>
                      <a:pt x="392" y="262"/>
                    </a:lnTo>
                    <a:lnTo>
                      <a:pt x="446" y="237"/>
                    </a:lnTo>
                    <a:lnTo>
                      <a:pt x="488" y="204"/>
                    </a:lnTo>
                    <a:lnTo>
                      <a:pt x="520" y="167"/>
                    </a:lnTo>
                    <a:lnTo>
                      <a:pt x="543" y="127"/>
                    </a:lnTo>
                    <a:lnTo>
                      <a:pt x="564" y="68"/>
                    </a:lnTo>
                    <a:lnTo>
                      <a:pt x="570" y="35"/>
                    </a:lnTo>
                    <a:lnTo>
                      <a:pt x="501" y="20"/>
                    </a:lnTo>
                    <a:lnTo>
                      <a:pt x="358" y="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3995" y="3546"/>
                <a:ext cx="105" cy="56"/>
              </a:xfrm>
              <a:custGeom>
                <a:avLst/>
                <a:gdLst>
                  <a:gd name="T0" fmla="*/ 0 w 421"/>
                  <a:gd name="T1" fmla="*/ 35 h 225"/>
                  <a:gd name="T2" fmla="*/ 0 w 421"/>
                  <a:gd name="T3" fmla="*/ 41 h 225"/>
                  <a:gd name="T4" fmla="*/ 6 w 421"/>
                  <a:gd name="T5" fmla="*/ 79 h 225"/>
                  <a:gd name="T6" fmla="*/ 17 w 421"/>
                  <a:gd name="T7" fmla="*/ 113 h 225"/>
                  <a:gd name="T8" fmla="*/ 37 w 421"/>
                  <a:gd name="T9" fmla="*/ 148 h 225"/>
                  <a:gd name="T10" fmla="*/ 68 w 421"/>
                  <a:gd name="T11" fmla="*/ 182 h 225"/>
                  <a:gd name="T12" fmla="*/ 113 w 421"/>
                  <a:gd name="T13" fmla="*/ 209 h 225"/>
                  <a:gd name="T14" fmla="*/ 173 w 421"/>
                  <a:gd name="T15" fmla="*/ 224 h 225"/>
                  <a:gd name="T16" fmla="*/ 211 w 421"/>
                  <a:gd name="T17" fmla="*/ 225 h 225"/>
                  <a:gd name="T18" fmla="*/ 248 w 421"/>
                  <a:gd name="T19" fmla="*/ 224 h 225"/>
                  <a:gd name="T20" fmla="*/ 310 w 421"/>
                  <a:gd name="T21" fmla="*/ 209 h 225"/>
                  <a:gd name="T22" fmla="*/ 354 w 421"/>
                  <a:gd name="T23" fmla="*/ 182 h 225"/>
                  <a:gd name="T24" fmla="*/ 385 w 421"/>
                  <a:gd name="T25" fmla="*/ 148 h 225"/>
                  <a:gd name="T26" fmla="*/ 404 w 421"/>
                  <a:gd name="T27" fmla="*/ 113 h 225"/>
                  <a:gd name="T28" fmla="*/ 415 w 421"/>
                  <a:gd name="T29" fmla="*/ 79 h 225"/>
                  <a:gd name="T30" fmla="*/ 421 w 421"/>
                  <a:gd name="T31" fmla="*/ 41 h 225"/>
                  <a:gd name="T32" fmla="*/ 421 w 421"/>
                  <a:gd name="T33" fmla="*/ 35 h 225"/>
                  <a:gd name="T34" fmla="*/ 415 w 421"/>
                  <a:gd name="T35" fmla="*/ 33 h 225"/>
                  <a:gd name="T36" fmla="*/ 344 w 421"/>
                  <a:gd name="T37" fmla="*/ 14 h 225"/>
                  <a:gd name="T38" fmla="*/ 256 w 421"/>
                  <a:gd name="T39" fmla="*/ 2 h 225"/>
                  <a:gd name="T40" fmla="*/ 188 w 421"/>
                  <a:gd name="T41" fmla="*/ 0 h 225"/>
                  <a:gd name="T42" fmla="*/ 114 w 421"/>
                  <a:gd name="T43" fmla="*/ 5 h 225"/>
                  <a:gd name="T44" fmla="*/ 39 w 421"/>
                  <a:gd name="T45" fmla="*/ 21 h 225"/>
                  <a:gd name="T46" fmla="*/ 0 w 421"/>
                  <a:gd name="T47" fmla="*/ 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1" h="225">
                    <a:moveTo>
                      <a:pt x="0" y="35"/>
                    </a:moveTo>
                    <a:lnTo>
                      <a:pt x="0" y="41"/>
                    </a:lnTo>
                    <a:lnTo>
                      <a:pt x="6" y="79"/>
                    </a:lnTo>
                    <a:lnTo>
                      <a:pt x="17" y="113"/>
                    </a:lnTo>
                    <a:lnTo>
                      <a:pt x="37" y="148"/>
                    </a:lnTo>
                    <a:lnTo>
                      <a:pt x="68" y="182"/>
                    </a:lnTo>
                    <a:lnTo>
                      <a:pt x="113" y="209"/>
                    </a:lnTo>
                    <a:lnTo>
                      <a:pt x="173" y="224"/>
                    </a:lnTo>
                    <a:lnTo>
                      <a:pt x="211" y="225"/>
                    </a:lnTo>
                    <a:lnTo>
                      <a:pt x="248" y="224"/>
                    </a:lnTo>
                    <a:lnTo>
                      <a:pt x="310" y="209"/>
                    </a:lnTo>
                    <a:lnTo>
                      <a:pt x="354" y="182"/>
                    </a:lnTo>
                    <a:lnTo>
                      <a:pt x="385" y="148"/>
                    </a:lnTo>
                    <a:lnTo>
                      <a:pt x="404" y="113"/>
                    </a:lnTo>
                    <a:lnTo>
                      <a:pt x="415" y="79"/>
                    </a:lnTo>
                    <a:lnTo>
                      <a:pt x="421" y="41"/>
                    </a:lnTo>
                    <a:lnTo>
                      <a:pt x="421" y="35"/>
                    </a:lnTo>
                    <a:lnTo>
                      <a:pt x="415" y="33"/>
                    </a:lnTo>
                    <a:lnTo>
                      <a:pt x="344" y="14"/>
                    </a:lnTo>
                    <a:lnTo>
                      <a:pt x="256" y="2"/>
                    </a:lnTo>
                    <a:lnTo>
                      <a:pt x="188" y="0"/>
                    </a:lnTo>
                    <a:lnTo>
                      <a:pt x="114" y="5"/>
                    </a:lnTo>
                    <a:lnTo>
                      <a:pt x="39" y="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906" y="3555"/>
                <a:ext cx="142" cy="128"/>
              </a:xfrm>
              <a:custGeom>
                <a:avLst/>
                <a:gdLst>
                  <a:gd name="T0" fmla="*/ 243 w 567"/>
                  <a:gd name="T1" fmla="*/ 19 h 511"/>
                  <a:gd name="T2" fmla="*/ 243 w 567"/>
                  <a:gd name="T3" fmla="*/ 14 h 511"/>
                  <a:gd name="T4" fmla="*/ 239 w 567"/>
                  <a:gd name="T5" fmla="*/ 9 h 511"/>
                  <a:gd name="T6" fmla="*/ 224 w 567"/>
                  <a:gd name="T7" fmla="*/ 3 h 511"/>
                  <a:gd name="T8" fmla="*/ 189 w 567"/>
                  <a:gd name="T9" fmla="*/ 0 h 511"/>
                  <a:gd name="T10" fmla="*/ 146 w 567"/>
                  <a:gd name="T11" fmla="*/ 6 h 511"/>
                  <a:gd name="T12" fmla="*/ 100 w 567"/>
                  <a:gd name="T13" fmla="*/ 19 h 511"/>
                  <a:gd name="T14" fmla="*/ 56 w 567"/>
                  <a:gd name="T15" fmla="*/ 39 h 511"/>
                  <a:gd name="T16" fmla="*/ 21 w 567"/>
                  <a:gd name="T17" fmla="*/ 67 h 511"/>
                  <a:gd name="T18" fmla="*/ 5 w 567"/>
                  <a:gd name="T19" fmla="*/ 93 h 511"/>
                  <a:gd name="T20" fmla="*/ 0 w 567"/>
                  <a:gd name="T21" fmla="*/ 112 h 511"/>
                  <a:gd name="T22" fmla="*/ 0 w 567"/>
                  <a:gd name="T23" fmla="*/ 123 h 511"/>
                  <a:gd name="T24" fmla="*/ 1 w 567"/>
                  <a:gd name="T25" fmla="*/ 134 h 511"/>
                  <a:gd name="T26" fmla="*/ 7 w 567"/>
                  <a:gd name="T27" fmla="*/ 155 h 511"/>
                  <a:gd name="T28" fmla="*/ 26 w 567"/>
                  <a:gd name="T29" fmla="*/ 186 h 511"/>
                  <a:gd name="T30" fmla="*/ 67 w 567"/>
                  <a:gd name="T31" fmla="*/ 223 h 511"/>
                  <a:gd name="T32" fmla="*/ 119 w 567"/>
                  <a:gd name="T33" fmla="*/ 259 h 511"/>
                  <a:gd name="T34" fmla="*/ 210 w 567"/>
                  <a:gd name="T35" fmla="*/ 305 h 511"/>
                  <a:gd name="T36" fmla="*/ 319 w 567"/>
                  <a:gd name="T37" fmla="*/ 354 h 511"/>
                  <a:gd name="T38" fmla="*/ 354 w 567"/>
                  <a:gd name="T39" fmla="*/ 371 h 511"/>
                  <a:gd name="T40" fmla="*/ 418 w 567"/>
                  <a:gd name="T41" fmla="*/ 410 h 511"/>
                  <a:gd name="T42" fmla="*/ 547 w 567"/>
                  <a:gd name="T43" fmla="*/ 498 h 511"/>
                  <a:gd name="T44" fmla="*/ 565 w 567"/>
                  <a:gd name="T45" fmla="*/ 511 h 511"/>
                  <a:gd name="T46" fmla="*/ 566 w 567"/>
                  <a:gd name="T47" fmla="*/ 508 h 511"/>
                  <a:gd name="T48" fmla="*/ 567 w 567"/>
                  <a:gd name="T49" fmla="*/ 476 h 511"/>
                  <a:gd name="T50" fmla="*/ 559 w 567"/>
                  <a:gd name="T51" fmla="*/ 439 h 511"/>
                  <a:gd name="T52" fmla="*/ 546 w 567"/>
                  <a:gd name="T53" fmla="*/ 411 h 511"/>
                  <a:gd name="T54" fmla="*/ 525 w 567"/>
                  <a:gd name="T55" fmla="*/ 381 h 511"/>
                  <a:gd name="T56" fmla="*/ 492 w 567"/>
                  <a:gd name="T57" fmla="*/ 351 h 511"/>
                  <a:gd name="T58" fmla="*/ 472 w 567"/>
                  <a:gd name="T59" fmla="*/ 337 h 511"/>
                  <a:gd name="T60" fmla="*/ 449 w 567"/>
                  <a:gd name="T61" fmla="*/ 322 h 511"/>
                  <a:gd name="T62" fmla="*/ 406 w 567"/>
                  <a:gd name="T63" fmla="*/ 285 h 511"/>
                  <a:gd name="T64" fmla="*/ 345 w 567"/>
                  <a:gd name="T65" fmla="*/ 218 h 511"/>
                  <a:gd name="T66" fmla="*/ 279 w 567"/>
                  <a:gd name="T67" fmla="*/ 123 h 511"/>
                  <a:gd name="T68" fmla="*/ 250 w 567"/>
                  <a:gd name="T69" fmla="*/ 62 h 511"/>
                  <a:gd name="T70" fmla="*/ 243 w 567"/>
                  <a:gd name="T71" fmla="*/ 29 h 511"/>
                  <a:gd name="T72" fmla="*/ 243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243" y="19"/>
                    </a:moveTo>
                    <a:lnTo>
                      <a:pt x="243" y="14"/>
                    </a:lnTo>
                    <a:lnTo>
                      <a:pt x="239" y="9"/>
                    </a:lnTo>
                    <a:lnTo>
                      <a:pt x="224" y="3"/>
                    </a:lnTo>
                    <a:lnTo>
                      <a:pt x="189" y="0"/>
                    </a:lnTo>
                    <a:lnTo>
                      <a:pt x="146" y="6"/>
                    </a:lnTo>
                    <a:lnTo>
                      <a:pt x="100" y="19"/>
                    </a:lnTo>
                    <a:lnTo>
                      <a:pt x="56" y="39"/>
                    </a:lnTo>
                    <a:lnTo>
                      <a:pt x="21" y="67"/>
                    </a:lnTo>
                    <a:lnTo>
                      <a:pt x="5" y="93"/>
                    </a:lnTo>
                    <a:lnTo>
                      <a:pt x="0" y="112"/>
                    </a:lnTo>
                    <a:lnTo>
                      <a:pt x="0" y="123"/>
                    </a:lnTo>
                    <a:lnTo>
                      <a:pt x="1" y="134"/>
                    </a:lnTo>
                    <a:lnTo>
                      <a:pt x="7" y="155"/>
                    </a:lnTo>
                    <a:lnTo>
                      <a:pt x="26" y="186"/>
                    </a:lnTo>
                    <a:lnTo>
                      <a:pt x="67" y="223"/>
                    </a:lnTo>
                    <a:lnTo>
                      <a:pt x="119" y="259"/>
                    </a:lnTo>
                    <a:lnTo>
                      <a:pt x="210" y="305"/>
                    </a:lnTo>
                    <a:lnTo>
                      <a:pt x="319" y="354"/>
                    </a:lnTo>
                    <a:lnTo>
                      <a:pt x="354" y="371"/>
                    </a:lnTo>
                    <a:lnTo>
                      <a:pt x="418" y="410"/>
                    </a:lnTo>
                    <a:lnTo>
                      <a:pt x="547" y="498"/>
                    </a:lnTo>
                    <a:lnTo>
                      <a:pt x="565" y="511"/>
                    </a:lnTo>
                    <a:lnTo>
                      <a:pt x="566" y="508"/>
                    </a:lnTo>
                    <a:lnTo>
                      <a:pt x="567" y="476"/>
                    </a:lnTo>
                    <a:lnTo>
                      <a:pt x="559" y="439"/>
                    </a:lnTo>
                    <a:lnTo>
                      <a:pt x="546" y="411"/>
                    </a:lnTo>
                    <a:lnTo>
                      <a:pt x="525" y="381"/>
                    </a:lnTo>
                    <a:lnTo>
                      <a:pt x="492" y="351"/>
                    </a:lnTo>
                    <a:lnTo>
                      <a:pt x="472" y="337"/>
                    </a:lnTo>
                    <a:lnTo>
                      <a:pt x="449" y="322"/>
                    </a:lnTo>
                    <a:lnTo>
                      <a:pt x="406" y="285"/>
                    </a:lnTo>
                    <a:lnTo>
                      <a:pt x="345" y="218"/>
                    </a:lnTo>
                    <a:lnTo>
                      <a:pt x="279" y="123"/>
                    </a:lnTo>
                    <a:lnTo>
                      <a:pt x="250" y="62"/>
                    </a:lnTo>
                    <a:lnTo>
                      <a:pt x="243" y="29"/>
                    </a:lnTo>
                    <a:lnTo>
                      <a:pt x="243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4047" y="3555"/>
                <a:ext cx="141" cy="128"/>
              </a:xfrm>
              <a:custGeom>
                <a:avLst/>
                <a:gdLst>
                  <a:gd name="T0" fmla="*/ 324 w 567"/>
                  <a:gd name="T1" fmla="*/ 19 h 511"/>
                  <a:gd name="T2" fmla="*/ 324 w 567"/>
                  <a:gd name="T3" fmla="*/ 14 h 511"/>
                  <a:gd name="T4" fmla="*/ 328 w 567"/>
                  <a:gd name="T5" fmla="*/ 9 h 511"/>
                  <a:gd name="T6" fmla="*/ 343 w 567"/>
                  <a:gd name="T7" fmla="*/ 3 h 511"/>
                  <a:gd name="T8" fmla="*/ 378 w 567"/>
                  <a:gd name="T9" fmla="*/ 0 h 511"/>
                  <a:gd name="T10" fmla="*/ 421 w 567"/>
                  <a:gd name="T11" fmla="*/ 6 h 511"/>
                  <a:gd name="T12" fmla="*/ 467 w 567"/>
                  <a:gd name="T13" fmla="*/ 19 h 511"/>
                  <a:gd name="T14" fmla="*/ 511 w 567"/>
                  <a:gd name="T15" fmla="*/ 39 h 511"/>
                  <a:gd name="T16" fmla="*/ 546 w 567"/>
                  <a:gd name="T17" fmla="*/ 67 h 511"/>
                  <a:gd name="T18" fmla="*/ 562 w 567"/>
                  <a:gd name="T19" fmla="*/ 93 h 511"/>
                  <a:gd name="T20" fmla="*/ 567 w 567"/>
                  <a:gd name="T21" fmla="*/ 112 h 511"/>
                  <a:gd name="T22" fmla="*/ 567 w 567"/>
                  <a:gd name="T23" fmla="*/ 123 h 511"/>
                  <a:gd name="T24" fmla="*/ 567 w 567"/>
                  <a:gd name="T25" fmla="*/ 134 h 511"/>
                  <a:gd name="T26" fmla="*/ 561 w 567"/>
                  <a:gd name="T27" fmla="*/ 155 h 511"/>
                  <a:gd name="T28" fmla="*/ 541 w 567"/>
                  <a:gd name="T29" fmla="*/ 186 h 511"/>
                  <a:gd name="T30" fmla="*/ 501 w 567"/>
                  <a:gd name="T31" fmla="*/ 223 h 511"/>
                  <a:gd name="T32" fmla="*/ 448 w 567"/>
                  <a:gd name="T33" fmla="*/ 259 h 511"/>
                  <a:gd name="T34" fmla="*/ 359 w 567"/>
                  <a:gd name="T35" fmla="*/ 305 h 511"/>
                  <a:gd name="T36" fmla="*/ 248 w 567"/>
                  <a:gd name="T37" fmla="*/ 354 h 511"/>
                  <a:gd name="T38" fmla="*/ 213 w 567"/>
                  <a:gd name="T39" fmla="*/ 371 h 511"/>
                  <a:gd name="T40" fmla="*/ 149 w 567"/>
                  <a:gd name="T41" fmla="*/ 410 h 511"/>
                  <a:gd name="T42" fmla="*/ 20 w 567"/>
                  <a:gd name="T43" fmla="*/ 498 h 511"/>
                  <a:gd name="T44" fmla="*/ 2 w 567"/>
                  <a:gd name="T45" fmla="*/ 511 h 511"/>
                  <a:gd name="T46" fmla="*/ 2 w 567"/>
                  <a:gd name="T47" fmla="*/ 508 h 511"/>
                  <a:gd name="T48" fmla="*/ 0 w 567"/>
                  <a:gd name="T49" fmla="*/ 476 h 511"/>
                  <a:gd name="T50" fmla="*/ 9 w 567"/>
                  <a:gd name="T51" fmla="*/ 439 h 511"/>
                  <a:gd name="T52" fmla="*/ 22 w 567"/>
                  <a:gd name="T53" fmla="*/ 411 h 511"/>
                  <a:gd name="T54" fmla="*/ 42 w 567"/>
                  <a:gd name="T55" fmla="*/ 381 h 511"/>
                  <a:gd name="T56" fmla="*/ 75 w 567"/>
                  <a:gd name="T57" fmla="*/ 351 h 511"/>
                  <a:gd name="T58" fmla="*/ 96 w 567"/>
                  <a:gd name="T59" fmla="*/ 337 h 511"/>
                  <a:gd name="T60" fmla="*/ 118 w 567"/>
                  <a:gd name="T61" fmla="*/ 322 h 511"/>
                  <a:gd name="T62" fmla="*/ 162 w 567"/>
                  <a:gd name="T63" fmla="*/ 285 h 511"/>
                  <a:gd name="T64" fmla="*/ 223 w 567"/>
                  <a:gd name="T65" fmla="*/ 218 h 511"/>
                  <a:gd name="T66" fmla="*/ 288 w 567"/>
                  <a:gd name="T67" fmla="*/ 123 h 511"/>
                  <a:gd name="T68" fmla="*/ 317 w 567"/>
                  <a:gd name="T69" fmla="*/ 62 h 511"/>
                  <a:gd name="T70" fmla="*/ 325 w 567"/>
                  <a:gd name="T71" fmla="*/ 29 h 511"/>
                  <a:gd name="T72" fmla="*/ 324 w 567"/>
                  <a:gd name="T73" fmla="*/ 19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" h="511">
                    <a:moveTo>
                      <a:pt x="324" y="19"/>
                    </a:moveTo>
                    <a:lnTo>
                      <a:pt x="324" y="14"/>
                    </a:lnTo>
                    <a:lnTo>
                      <a:pt x="328" y="9"/>
                    </a:lnTo>
                    <a:lnTo>
                      <a:pt x="343" y="3"/>
                    </a:lnTo>
                    <a:lnTo>
                      <a:pt x="378" y="0"/>
                    </a:lnTo>
                    <a:lnTo>
                      <a:pt x="421" y="6"/>
                    </a:lnTo>
                    <a:lnTo>
                      <a:pt x="467" y="19"/>
                    </a:lnTo>
                    <a:lnTo>
                      <a:pt x="511" y="39"/>
                    </a:lnTo>
                    <a:lnTo>
                      <a:pt x="546" y="67"/>
                    </a:lnTo>
                    <a:lnTo>
                      <a:pt x="562" y="93"/>
                    </a:lnTo>
                    <a:lnTo>
                      <a:pt x="567" y="112"/>
                    </a:lnTo>
                    <a:lnTo>
                      <a:pt x="567" y="123"/>
                    </a:lnTo>
                    <a:lnTo>
                      <a:pt x="567" y="134"/>
                    </a:lnTo>
                    <a:lnTo>
                      <a:pt x="561" y="155"/>
                    </a:lnTo>
                    <a:lnTo>
                      <a:pt x="541" y="186"/>
                    </a:lnTo>
                    <a:lnTo>
                      <a:pt x="501" y="223"/>
                    </a:lnTo>
                    <a:lnTo>
                      <a:pt x="448" y="259"/>
                    </a:lnTo>
                    <a:lnTo>
                      <a:pt x="359" y="305"/>
                    </a:lnTo>
                    <a:lnTo>
                      <a:pt x="248" y="354"/>
                    </a:lnTo>
                    <a:lnTo>
                      <a:pt x="213" y="371"/>
                    </a:lnTo>
                    <a:lnTo>
                      <a:pt x="149" y="410"/>
                    </a:lnTo>
                    <a:lnTo>
                      <a:pt x="20" y="498"/>
                    </a:lnTo>
                    <a:lnTo>
                      <a:pt x="2" y="511"/>
                    </a:lnTo>
                    <a:lnTo>
                      <a:pt x="2" y="508"/>
                    </a:lnTo>
                    <a:lnTo>
                      <a:pt x="0" y="476"/>
                    </a:lnTo>
                    <a:lnTo>
                      <a:pt x="9" y="439"/>
                    </a:lnTo>
                    <a:lnTo>
                      <a:pt x="22" y="411"/>
                    </a:lnTo>
                    <a:lnTo>
                      <a:pt x="42" y="381"/>
                    </a:lnTo>
                    <a:lnTo>
                      <a:pt x="75" y="351"/>
                    </a:lnTo>
                    <a:lnTo>
                      <a:pt x="96" y="337"/>
                    </a:lnTo>
                    <a:lnTo>
                      <a:pt x="118" y="322"/>
                    </a:lnTo>
                    <a:lnTo>
                      <a:pt x="162" y="285"/>
                    </a:lnTo>
                    <a:lnTo>
                      <a:pt x="223" y="218"/>
                    </a:lnTo>
                    <a:lnTo>
                      <a:pt x="288" y="123"/>
                    </a:lnTo>
                    <a:lnTo>
                      <a:pt x="317" y="62"/>
                    </a:lnTo>
                    <a:lnTo>
                      <a:pt x="325" y="29"/>
                    </a:lnTo>
                    <a:lnTo>
                      <a:pt x="324" y="19"/>
                    </a:lnTo>
                    <a:close/>
                  </a:path>
                </a:pathLst>
              </a:custGeom>
              <a:solidFill>
                <a:srgbClr val="3AB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779" y="2941"/>
                <a:ext cx="537" cy="626"/>
              </a:xfrm>
              <a:custGeom>
                <a:avLst/>
                <a:gdLst>
                  <a:gd name="T0" fmla="*/ 987 w 2149"/>
                  <a:gd name="T1" fmla="*/ 1 h 2505"/>
                  <a:gd name="T2" fmla="*/ 687 w 2149"/>
                  <a:gd name="T3" fmla="*/ 56 h 2505"/>
                  <a:gd name="T4" fmla="*/ 453 w 2149"/>
                  <a:gd name="T5" fmla="*/ 173 h 2505"/>
                  <a:gd name="T6" fmla="*/ 279 w 2149"/>
                  <a:gd name="T7" fmla="*/ 340 h 2505"/>
                  <a:gd name="T8" fmla="*/ 154 w 2149"/>
                  <a:gd name="T9" fmla="*/ 545 h 2505"/>
                  <a:gd name="T10" fmla="*/ 72 w 2149"/>
                  <a:gd name="T11" fmla="*/ 775 h 2505"/>
                  <a:gd name="T12" fmla="*/ 25 w 2149"/>
                  <a:gd name="T13" fmla="*/ 1019 h 2505"/>
                  <a:gd name="T14" fmla="*/ 1 w 2149"/>
                  <a:gd name="T15" fmla="*/ 1323 h 2505"/>
                  <a:gd name="T16" fmla="*/ 0 w 2149"/>
                  <a:gd name="T17" fmla="*/ 1497 h 2505"/>
                  <a:gd name="T18" fmla="*/ 22 w 2149"/>
                  <a:gd name="T19" fmla="*/ 1708 h 2505"/>
                  <a:gd name="T20" fmla="*/ 66 w 2149"/>
                  <a:gd name="T21" fmla="*/ 1895 h 2505"/>
                  <a:gd name="T22" fmla="*/ 130 w 2149"/>
                  <a:gd name="T23" fmla="*/ 2058 h 2505"/>
                  <a:gd name="T24" fmla="*/ 210 w 2149"/>
                  <a:gd name="T25" fmla="*/ 2198 h 2505"/>
                  <a:gd name="T26" fmla="*/ 323 w 2149"/>
                  <a:gd name="T27" fmla="*/ 2338 h 2505"/>
                  <a:gd name="T28" fmla="*/ 515 w 2149"/>
                  <a:gd name="T29" fmla="*/ 2484 h 2505"/>
                  <a:gd name="T30" fmla="*/ 550 w 2149"/>
                  <a:gd name="T31" fmla="*/ 2483 h 2505"/>
                  <a:gd name="T32" fmla="*/ 418 w 2149"/>
                  <a:gd name="T33" fmla="*/ 2168 h 2505"/>
                  <a:gd name="T34" fmla="*/ 351 w 2149"/>
                  <a:gd name="T35" fmla="*/ 1923 h 2505"/>
                  <a:gd name="T36" fmla="*/ 316 w 2149"/>
                  <a:gd name="T37" fmla="*/ 1700 h 2505"/>
                  <a:gd name="T38" fmla="*/ 310 w 2149"/>
                  <a:gd name="T39" fmla="*/ 1462 h 2505"/>
                  <a:gd name="T40" fmla="*/ 345 w 2149"/>
                  <a:gd name="T41" fmla="*/ 1219 h 2505"/>
                  <a:gd name="T42" fmla="*/ 378 w 2149"/>
                  <a:gd name="T43" fmla="*/ 1110 h 2505"/>
                  <a:gd name="T44" fmla="*/ 461 w 2149"/>
                  <a:gd name="T45" fmla="*/ 956 h 2505"/>
                  <a:gd name="T46" fmla="*/ 569 w 2149"/>
                  <a:gd name="T47" fmla="*/ 855 h 2505"/>
                  <a:gd name="T48" fmla="*/ 687 w 2149"/>
                  <a:gd name="T49" fmla="*/ 796 h 2505"/>
                  <a:gd name="T50" fmla="*/ 837 w 2149"/>
                  <a:gd name="T51" fmla="*/ 764 h 2505"/>
                  <a:gd name="T52" fmla="*/ 1057 w 2149"/>
                  <a:gd name="T53" fmla="*/ 780 h 2505"/>
                  <a:gd name="T54" fmla="*/ 1092 w 2149"/>
                  <a:gd name="T55" fmla="*/ 780 h 2505"/>
                  <a:gd name="T56" fmla="*/ 1312 w 2149"/>
                  <a:gd name="T57" fmla="*/ 764 h 2505"/>
                  <a:gd name="T58" fmla="*/ 1462 w 2149"/>
                  <a:gd name="T59" fmla="*/ 796 h 2505"/>
                  <a:gd name="T60" fmla="*/ 1581 w 2149"/>
                  <a:gd name="T61" fmla="*/ 855 h 2505"/>
                  <a:gd name="T62" fmla="*/ 1688 w 2149"/>
                  <a:gd name="T63" fmla="*/ 956 h 2505"/>
                  <a:gd name="T64" fmla="*/ 1772 w 2149"/>
                  <a:gd name="T65" fmla="*/ 1110 h 2505"/>
                  <a:gd name="T66" fmla="*/ 1804 w 2149"/>
                  <a:gd name="T67" fmla="*/ 1219 h 2505"/>
                  <a:gd name="T68" fmla="*/ 1839 w 2149"/>
                  <a:gd name="T69" fmla="*/ 1462 h 2505"/>
                  <a:gd name="T70" fmla="*/ 1833 w 2149"/>
                  <a:gd name="T71" fmla="*/ 1700 h 2505"/>
                  <a:gd name="T72" fmla="*/ 1799 w 2149"/>
                  <a:gd name="T73" fmla="*/ 1923 h 2505"/>
                  <a:gd name="T74" fmla="*/ 1731 w 2149"/>
                  <a:gd name="T75" fmla="*/ 2168 h 2505"/>
                  <a:gd name="T76" fmla="*/ 1600 w 2149"/>
                  <a:gd name="T77" fmla="*/ 2483 h 2505"/>
                  <a:gd name="T78" fmla="*/ 1634 w 2149"/>
                  <a:gd name="T79" fmla="*/ 2484 h 2505"/>
                  <a:gd name="T80" fmla="*/ 1827 w 2149"/>
                  <a:gd name="T81" fmla="*/ 2338 h 2505"/>
                  <a:gd name="T82" fmla="*/ 1941 w 2149"/>
                  <a:gd name="T83" fmla="*/ 2198 h 2505"/>
                  <a:gd name="T84" fmla="*/ 2019 w 2149"/>
                  <a:gd name="T85" fmla="*/ 2058 h 2505"/>
                  <a:gd name="T86" fmla="*/ 2084 w 2149"/>
                  <a:gd name="T87" fmla="*/ 1895 h 2505"/>
                  <a:gd name="T88" fmla="*/ 2129 w 2149"/>
                  <a:gd name="T89" fmla="*/ 1708 h 2505"/>
                  <a:gd name="T90" fmla="*/ 2149 w 2149"/>
                  <a:gd name="T91" fmla="*/ 1497 h 2505"/>
                  <a:gd name="T92" fmla="*/ 2149 w 2149"/>
                  <a:gd name="T93" fmla="*/ 1323 h 2505"/>
                  <a:gd name="T94" fmla="*/ 2124 w 2149"/>
                  <a:gd name="T95" fmla="*/ 1019 h 2505"/>
                  <a:gd name="T96" fmla="*/ 2077 w 2149"/>
                  <a:gd name="T97" fmla="*/ 775 h 2505"/>
                  <a:gd name="T98" fmla="*/ 1995 w 2149"/>
                  <a:gd name="T99" fmla="*/ 545 h 2505"/>
                  <a:gd name="T100" fmla="*/ 1871 w 2149"/>
                  <a:gd name="T101" fmla="*/ 340 h 2505"/>
                  <a:gd name="T102" fmla="*/ 1696 w 2149"/>
                  <a:gd name="T103" fmla="*/ 173 h 2505"/>
                  <a:gd name="T104" fmla="*/ 1463 w 2149"/>
                  <a:gd name="T105" fmla="*/ 56 h 2505"/>
                  <a:gd name="T106" fmla="*/ 1162 w 2149"/>
                  <a:gd name="T107" fmla="*/ 1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9" h="2505">
                    <a:moveTo>
                      <a:pt x="1075" y="0"/>
                    </a:moveTo>
                    <a:lnTo>
                      <a:pt x="987" y="1"/>
                    </a:lnTo>
                    <a:lnTo>
                      <a:pt x="828" y="20"/>
                    </a:lnTo>
                    <a:lnTo>
                      <a:pt x="687" y="56"/>
                    </a:lnTo>
                    <a:lnTo>
                      <a:pt x="563" y="108"/>
                    </a:lnTo>
                    <a:lnTo>
                      <a:pt x="453" y="173"/>
                    </a:lnTo>
                    <a:lnTo>
                      <a:pt x="359" y="251"/>
                    </a:lnTo>
                    <a:lnTo>
                      <a:pt x="279" y="340"/>
                    </a:lnTo>
                    <a:lnTo>
                      <a:pt x="211" y="438"/>
                    </a:lnTo>
                    <a:lnTo>
                      <a:pt x="154" y="545"/>
                    </a:lnTo>
                    <a:lnTo>
                      <a:pt x="109" y="658"/>
                    </a:lnTo>
                    <a:lnTo>
                      <a:pt x="72" y="775"/>
                    </a:lnTo>
                    <a:lnTo>
                      <a:pt x="45" y="896"/>
                    </a:lnTo>
                    <a:lnTo>
                      <a:pt x="25" y="1019"/>
                    </a:lnTo>
                    <a:lnTo>
                      <a:pt x="12" y="1141"/>
                    </a:lnTo>
                    <a:lnTo>
                      <a:pt x="1" y="1323"/>
                    </a:lnTo>
                    <a:lnTo>
                      <a:pt x="0" y="1440"/>
                    </a:lnTo>
                    <a:lnTo>
                      <a:pt x="0" y="1497"/>
                    </a:lnTo>
                    <a:lnTo>
                      <a:pt x="8" y="1606"/>
                    </a:lnTo>
                    <a:lnTo>
                      <a:pt x="22" y="1708"/>
                    </a:lnTo>
                    <a:lnTo>
                      <a:pt x="41" y="1805"/>
                    </a:lnTo>
                    <a:lnTo>
                      <a:pt x="66" y="1895"/>
                    </a:lnTo>
                    <a:lnTo>
                      <a:pt x="96" y="1979"/>
                    </a:lnTo>
                    <a:lnTo>
                      <a:pt x="130" y="2058"/>
                    </a:lnTo>
                    <a:lnTo>
                      <a:pt x="168" y="2131"/>
                    </a:lnTo>
                    <a:lnTo>
                      <a:pt x="210" y="2198"/>
                    </a:lnTo>
                    <a:lnTo>
                      <a:pt x="253" y="2258"/>
                    </a:lnTo>
                    <a:lnTo>
                      <a:pt x="323" y="2338"/>
                    </a:lnTo>
                    <a:lnTo>
                      <a:pt x="418" y="2423"/>
                    </a:lnTo>
                    <a:lnTo>
                      <a:pt x="515" y="2484"/>
                    </a:lnTo>
                    <a:lnTo>
                      <a:pt x="563" y="2505"/>
                    </a:lnTo>
                    <a:lnTo>
                      <a:pt x="550" y="2483"/>
                    </a:lnTo>
                    <a:lnTo>
                      <a:pt x="478" y="2325"/>
                    </a:lnTo>
                    <a:lnTo>
                      <a:pt x="418" y="2168"/>
                    </a:lnTo>
                    <a:lnTo>
                      <a:pt x="375" y="2026"/>
                    </a:lnTo>
                    <a:lnTo>
                      <a:pt x="351" y="1923"/>
                    </a:lnTo>
                    <a:lnTo>
                      <a:pt x="330" y="1814"/>
                    </a:lnTo>
                    <a:lnTo>
                      <a:pt x="316" y="1700"/>
                    </a:lnTo>
                    <a:lnTo>
                      <a:pt x="309" y="1583"/>
                    </a:lnTo>
                    <a:lnTo>
                      <a:pt x="310" y="1462"/>
                    </a:lnTo>
                    <a:lnTo>
                      <a:pt x="322" y="1341"/>
                    </a:lnTo>
                    <a:lnTo>
                      <a:pt x="345" y="1219"/>
                    </a:lnTo>
                    <a:lnTo>
                      <a:pt x="363" y="1159"/>
                    </a:lnTo>
                    <a:lnTo>
                      <a:pt x="378" y="1110"/>
                    </a:lnTo>
                    <a:lnTo>
                      <a:pt x="416" y="1026"/>
                    </a:lnTo>
                    <a:lnTo>
                      <a:pt x="461" y="956"/>
                    </a:lnTo>
                    <a:lnTo>
                      <a:pt x="513" y="900"/>
                    </a:lnTo>
                    <a:lnTo>
                      <a:pt x="569" y="855"/>
                    </a:lnTo>
                    <a:lnTo>
                      <a:pt x="627" y="820"/>
                    </a:lnTo>
                    <a:lnTo>
                      <a:pt x="687" y="796"/>
                    </a:lnTo>
                    <a:lnTo>
                      <a:pt x="748" y="778"/>
                    </a:lnTo>
                    <a:lnTo>
                      <a:pt x="837" y="764"/>
                    </a:lnTo>
                    <a:lnTo>
                      <a:pt x="942" y="764"/>
                    </a:lnTo>
                    <a:lnTo>
                      <a:pt x="1057" y="780"/>
                    </a:lnTo>
                    <a:lnTo>
                      <a:pt x="1075" y="785"/>
                    </a:lnTo>
                    <a:lnTo>
                      <a:pt x="1092" y="780"/>
                    </a:lnTo>
                    <a:lnTo>
                      <a:pt x="1207" y="764"/>
                    </a:lnTo>
                    <a:lnTo>
                      <a:pt x="1312" y="764"/>
                    </a:lnTo>
                    <a:lnTo>
                      <a:pt x="1402" y="778"/>
                    </a:lnTo>
                    <a:lnTo>
                      <a:pt x="1462" y="796"/>
                    </a:lnTo>
                    <a:lnTo>
                      <a:pt x="1522" y="820"/>
                    </a:lnTo>
                    <a:lnTo>
                      <a:pt x="1581" y="855"/>
                    </a:lnTo>
                    <a:lnTo>
                      <a:pt x="1636" y="900"/>
                    </a:lnTo>
                    <a:lnTo>
                      <a:pt x="1688" y="956"/>
                    </a:lnTo>
                    <a:lnTo>
                      <a:pt x="1733" y="1026"/>
                    </a:lnTo>
                    <a:lnTo>
                      <a:pt x="1772" y="1110"/>
                    </a:lnTo>
                    <a:lnTo>
                      <a:pt x="1787" y="1159"/>
                    </a:lnTo>
                    <a:lnTo>
                      <a:pt x="1804" y="1219"/>
                    </a:lnTo>
                    <a:lnTo>
                      <a:pt x="1828" y="1341"/>
                    </a:lnTo>
                    <a:lnTo>
                      <a:pt x="1839" y="1462"/>
                    </a:lnTo>
                    <a:lnTo>
                      <a:pt x="1840" y="1583"/>
                    </a:lnTo>
                    <a:lnTo>
                      <a:pt x="1833" y="1700"/>
                    </a:lnTo>
                    <a:lnTo>
                      <a:pt x="1819" y="1814"/>
                    </a:lnTo>
                    <a:lnTo>
                      <a:pt x="1799" y="1923"/>
                    </a:lnTo>
                    <a:lnTo>
                      <a:pt x="1774" y="2026"/>
                    </a:lnTo>
                    <a:lnTo>
                      <a:pt x="1731" y="2168"/>
                    </a:lnTo>
                    <a:lnTo>
                      <a:pt x="1672" y="2325"/>
                    </a:lnTo>
                    <a:lnTo>
                      <a:pt x="1600" y="2483"/>
                    </a:lnTo>
                    <a:lnTo>
                      <a:pt x="1587" y="2505"/>
                    </a:lnTo>
                    <a:lnTo>
                      <a:pt x="1634" y="2484"/>
                    </a:lnTo>
                    <a:lnTo>
                      <a:pt x="1731" y="2423"/>
                    </a:lnTo>
                    <a:lnTo>
                      <a:pt x="1827" y="2338"/>
                    </a:lnTo>
                    <a:lnTo>
                      <a:pt x="1896" y="2258"/>
                    </a:lnTo>
                    <a:lnTo>
                      <a:pt x="1941" y="2198"/>
                    </a:lnTo>
                    <a:lnTo>
                      <a:pt x="1981" y="2131"/>
                    </a:lnTo>
                    <a:lnTo>
                      <a:pt x="2019" y="2058"/>
                    </a:lnTo>
                    <a:lnTo>
                      <a:pt x="2053" y="1979"/>
                    </a:lnTo>
                    <a:lnTo>
                      <a:pt x="2084" y="1895"/>
                    </a:lnTo>
                    <a:lnTo>
                      <a:pt x="2108" y="1805"/>
                    </a:lnTo>
                    <a:lnTo>
                      <a:pt x="2129" y="1708"/>
                    </a:lnTo>
                    <a:lnTo>
                      <a:pt x="2142" y="1606"/>
                    </a:lnTo>
                    <a:lnTo>
                      <a:pt x="2149" y="1497"/>
                    </a:lnTo>
                    <a:lnTo>
                      <a:pt x="2149" y="1440"/>
                    </a:lnTo>
                    <a:lnTo>
                      <a:pt x="2149" y="1323"/>
                    </a:lnTo>
                    <a:lnTo>
                      <a:pt x="2138" y="1141"/>
                    </a:lnTo>
                    <a:lnTo>
                      <a:pt x="2124" y="1019"/>
                    </a:lnTo>
                    <a:lnTo>
                      <a:pt x="2104" y="896"/>
                    </a:lnTo>
                    <a:lnTo>
                      <a:pt x="2077" y="775"/>
                    </a:lnTo>
                    <a:lnTo>
                      <a:pt x="2041" y="658"/>
                    </a:lnTo>
                    <a:lnTo>
                      <a:pt x="1995" y="545"/>
                    </a:lnTo>
                    <a:lnTo>
                      <a:pt x="1938" y="438"/>
                    </a:lnTo>
                    <a:lnTo>
                      <a:pt x="1871" y="340"/>
                    </a:lnTo>
                    <a:lnTo>
                      <a:pt x="1790" y="251"/>
                    </a:lnTo>
                    <a:lnTo>
                      <a:pt x="1696" y="173"/>
                    </a:lnTo>
                    <a:lnTo>
                      <a:pt x="1587" y="108"/>
                    </a:lnTo>
                    <a:lnTo>
                      <a:pt x="1463" y="56"/>
                    </a:lnTo>
                    <a:lnTo>
                      <a:pt x="1321" y="20"/>
                    </a:lnTo>
                    <a:lnTo>
                      <a:pt x="1162" y="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830" y="3051"/>
                <a:ext cx="459" cy="339"/>
              </a:xfrm>
              <a:custGeom>
                <a:avLst/>
                <a:gdLst>
                  <a:gd name="T0" fmla="*/ 1191 w 1834"/>
                  <a:gd name="T1" fmla="*/ 490 h 1355"/>
                  <a:gd name="T2" fmla="*/ 1180 w 1834"/>
                  <a:gd name="T3" fmla="*/ 496 h 1355"/>
                  <a:gd name="T4" fmla="*/ 1065 w 1834"/>
                  <a:gd name="T5" fmla="*/ 544 h 1355"/>
                  <a:gd name="T6" fmla="*/ 924 w 1834"/>
                  <a:gd name="T7" fmla="*/ 591 h 1355"/>
                  <a:gd name="T8" fmla="*/ 816 w 1834"/>
                  <a:gd name="T9" fmla="*/ 616 h 1355"/>
                  <a:gd name="T10" fmla="*/ 700 w 1834"/>
                  <a:gd name="T11" fmla="*/ 634 h 1355"/>
                  <a:gd name="T12" fmla="*/ 580 w 1834"/>
                  <a:gd name="T13" fmla="*/ 638 h 1355"/>
                  <a:gd name="T14" fmla="*/ 521 w 1834"/>
                  <a:gd name="T15" fmla="*/ 633 h 1355"/>
                  <a:gd name="T16" fmla="*/ 492 w 1834"/>
                  <a:gd name="T17" fmla="*/ 630 h 1355"/>
                  <a:gd name="T18" fmla="*/ 437 w 1834"/>
                  <a:gd name="T19" fmla="*/ 631 h 1355"/>
                  <a:gd name="T20" fmla="*/ 388 w 1834"/>
                  <a:gd name="T21" fmla="*/ 641 h 1355"/>
                  <a:gd name="T22" fmla="*/ 341 w 1834"/>
                  <a:gd name="T23" fmla="*/ 656 h 1355"/>
                  <a:gd name="T24" fmla="*/ 301 w 1834"/>
                  <a:gd name="T25" fmla="*/ 678 h 1355"/>
                  <a:gd name="T26" fmla="*/ 263 w 1834"/>
                  <a:gd name="T27" fmla="*/ 705 h 1355"/>
                  <a:gd name="T28" fmla="*/ 230 w 1834"/>
                  <a:gd name="T29" fmla="*/ 737 h 1355"/>
                  <a:gd name="T30" fmla="*/ 200 w 1834"/>
                  <a:gd name="T31" fmla="*/ 773 h 1355"/>
                  <a:gd name="T32" fmla="*/ 164 w 1834"/>
                  <a:gd name="T33" fmla="*/ 832 h 1355"/>
                  <a:gd name="T34" fmla="*/ 129 w 1834"/>
                  <a:gd name="T35" fmla="*/ 919 h 1355"/>
                  <a:gd name="T36" fmla="*/ 109 w 1834"/>
                  <a:gd name="T37" fmla="*/ 1009 h 1355"/>
                  <a:gd name="T38" fmla="*/ 103 w 1834"/>
                  <a:gd name="T39" fmla="*/ 1098 h 1355"/>
                  <a:gd name="T40" fmla="*/ 105 w 1834"/>
                  <a:gd name="T41" fmla="*/ 1140 h 1355"/>
                  <a:gd name="T42" fmla="*/ 0 w 1834"/>
                  <a:gd name="T43" fmla="*/ 658 h 1355"/>
                  <a:gd name="T44" fmla="*/ 190 w 1834"/>
                  <a:gd name="T45" fmla="*/ 278 h 1355"/>
                  <a:gd name="T46" fmla="*/ 731 w 1834"/>
                  <a:gd name="T47" fmla="*/ 0 h 1355"/>
                  <a:gd name="T48" fmla="*/ 1242 w 1834"/>
                  <a:gd name="T49" fmla="*/ 24 h 1355"/>
                  <a:gd name="T50" fmla="*/ 1484 w 1834"/>
                  <a:gd name="T51" fmla="*/ 234 h 1355"/>
                  <a:gd name="T52" fmla="*/ 1689 w 1834"/>
                  <a:gd name="T53" fmla="*/ 490 h 1355"/>
                  <a:gd name="T54" fmla="*/ 1834 w 1834"/>
                  <a:gd name="T55" fmla="*/ 658 h 1355"/>
                  <a:gd name="T56" fmla="*/ 1764 w 1834"/>
                  <a:gd name="T57" fmla="*/ 1177 h 1355"/>
                  <a:gd name="T58" fmla="*/ 1617 w 1834"/>
                  <a:gd name="T59" fmla="*/ 1355 h 1355"/>
                  <a:gd name="T60" fmla="*/ 1621 w 1834"/>
                  <a:gd name="T61" fmla="*/ 1334 h 1355"/>
                  <a:gd name="T62" fmla="*/ 1631 w 1834"/>
                  <a:gd name="T63" fmla="*/ 1196 h 1355"/>
                  <a:gd name="T64" fmla="*/ 1626 w 1834"/>
                  <a:gd name="T65" fmla="*/ 1068 h 1355"/>
                  <a:gd name="T66" fmla="*/ 1606 w 1834"/>
                  <a:gd name="T67" fmla="*/ 961 h 1355"/>
                  <a:gd name="T68" fmla="*/ 1586 w 1834"/>
                  <a:gd name="T69" fmla="*/ 888 h 1355"/>
                  <a:gd name="T70" fmla="*/ 1557 w 1834"/>
                  <a:gd name="T71" fmla="*/ 815 h 1355"/>
                  <a:gd name="T72" fmla="*/ 1517 w 1834"/>
                  <a:gd name="T73" fmla="*/ 743 h 1355"/>
                  <a:gd name="T74" fmla="*/ 1468 w 1834"/>
                  <a:gd name="T75" fmla="*/ 676 h 1355"/>
                  <a:gd name="T76" fmla="*/ 1406 w 1834"/>
                  <a:gd name="T77" fmla="*/ 613 h 1355"/>
                  <a:gd name="T78" fmla="*/ 1332 w 1834"/>
                  <a:gd name="T79" fmla="*/ 557 h 1355"/>
                  <a:gd name="T80" fmla="*/ 1243 w 1834"/>
                  <a:gd name="T81" fmla="*/ 510 h 1355"/>
                  <a:gd name="T82" fmla="*/ 1191 w 1834"/>
                  <a:gd name="T83" fmla="*/ 490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4" h="1355">
                    <a:moveTo>
                      <a:pt x="1191" y="490"/>
                    </a:moveTo>
                    <a:lnTo>
                      <a:pt x="1180" y="496"/>
                    </a:lnTo>
                    <a:lnTo>
                      <a:pt x="1065" y="544"/>
                    </a:lnTo>
                    <a:lnTo>
                      <a:pt x="924" y="591"/>
                    </a:lnTo>
                    <a:lnTo>
                      <a:pt x="816" y="616"/>
                    </a:lnTo>
                    <a:lnTo>
                      <a:pt x="700" y="634"/>
                    </a:lnTo>
                    <a:lnTo>
                      <a:pt x="580" y="638"/>
                    </a:lnTo>
                    <a:lnTo>
                      <a:pt x="521" y="633"/>
                    </a:lnTo>
                    <a:lnTo>
                      <a:pt x="492" y="630"/>
                    </a:lnTo>
                    <a:lnTo>
                      <a:pt x="437" y="631"/>
                    </a:lnTo>
                    <a:lnTo>
                      <a:pt x="388" y="641"/>
                    </a:lnTo>
                    <a:lnTo>
                      <a:pt x="341" y="656"/>
                    </a:lnTo>
                    <a:lnTo>
                      <a:pt x="301" y="678"/>
                    </a:lnTo>
                    <a:lnTo>
                      <a:pt x="263" y="705"/>
                    </a:lnTo>
                    <a:lnTo>
                      <a:pt x="230" y="737"/>
                    </a:lnTo>
                    <a:lnTo>
                      <a:pt x="200" y="773"/>
                    </a:lnTo>
                    <a:lnTo>
                      <a:pt x="164" y="832"/>
                    </a:lnTo>
                    <a:lnTo>
                      <a:pt x="129" y="919"/>
                    </a:lnTo>
                    <a:lnTo>
                      <a:pt x="109" y="1009"/>
                    </a:lnTo>
                    <a:lnTo>
                      <a:pt x="103" y="1098"/>
                    </a:lnTo>
                    <a:lnTo>
                      <a:pt x="105" y="1140"/>
                    </a:lnTo>
                    <a:lnTo>
                      <a:pt x="0" y="658"/>
                    </a:lnTo>
                    <a:lnTo>
                      <a:pt x="190" y="278"/>
                    </a:lnTo>
                    <a:lnTo>
                      <a:pt x="731" y="0"/>
                    </a:lnTo>
                    <a:lnTo>
                      <a:pt x="1242" y="24"/>
                    </a:lnTo>
                    <a:lnTo>
                      <a:pt x="1484" y="234"/>
                    </a:lnTo>
                    <a:lnTo>
                      <a:pt x="1689" y="490"/>
                    </a:lnTo>
                    <a:lnTo>
                      <a:pt x="1834" y="658"/>
                    </a:lnTo>
                    <a:lnTo>
                      <a:pt x="1764" y="1177"/>
                    </a:lnTo>
                    <a:lnTo>
                      <a:pt x="1617" y="1355"/>
                    </a:lnTo>
                    <a:lnTo>
                      <a:pt x="1621" y="1334"/>
                    </a:lnTo>
                    <a:lnTo>
                      <a:pt x="1631" y="1196"/>
                    </a:lnTo>
                    <a:lnTo>
                      <a:pt x="1626" y="1068"/>
                    </a:lnTo>
                    <a:lnTo>
                      <a:pt x="1606" y="961"/>
                    </a:lnTo>
                    <a:lnTo>
                      <a:pt x="1586" y="888"/>
                    </a:lnTo>
                    <a:lnTo>
                      <a:pt x="1557" y="815"/>
                    </a:lnTo>
                    <a:lnTo>
                      <a:pt x="1517" y="743"/>
                    </a:lnTo>
                    <a:lnTo>
                      <a:pt x="1468" y="676"/>
                    </a:lnTo>
                    <a:lnTo>
                      <a:pt x="1406" y="613"/>
                    </a:lnTo>
                    <a:lnTo>
                      <a:pt x="1332" y="557"/>
                    </a:lnTo>
                    <a:lnTo>
                      <a:pt x="1243" y="510"/>
                    </a:lnTo>
                    <a:lnTo>
                      <a:pt x="1191" y="4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92" name="직선 연결선 91"/>
            <p:cNvCxnSpPr>
              <a:cxnSpLocks/>
            </p:cNvCxnSpPr>
            <p:nvPr/>
          </p:nvCxnSpPr>
          <p:spPr>
            <a:xfrm flipV="1">
              <a:off x="5735049" y="5077673"/>
              <a:ext cx="1800389" cy="2169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5034115" y="5337931"/>
              <a:ext cx="3202257" cy="278359"/>
            </a:xfrm>
            <a:prstGeom prst="roundRect">
              <a:avLst>
                <a:gd name="adj" fmla="val 50000"/>
              </a:avLst>
            </a:prstGeom>
            <a:solidFill>
              <a:srgbClr val="46AC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17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기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Data Analytics 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팀 김수빈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(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경영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19C421-5142-43CF-BD44-E19AF325DAD8}"/>
              </a:ext>
            </a:extLst>
          </p:cNvPr>
          <p:cNvGrpSpPr/>
          <p:nvPr/>
        </p:nvGrpSpPr>
        <p:grpSpPr>
          <a:xfrm>
            <a:off x="2141161" y="2081945"/>
            <a:ext cx="7909678" cy="4034550"/>
            <a:chOff x="668841" y="2081945"/>
            <a:chExt cx="7909678" cy="40345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FA0EB1-7CF8-480F-87AB-79A40DA48A01}"/>
                </a:ext>
              </a:extLst>
            </p:cNvPr>
            <p:cNvSpPr txBox="1"/>
            <p:nvPr/>
          </p:nvSpPr>
          <p:spPr>
            <a:xfrm>
              <a:off x="688770" y="2086606"/>
              <a:ext cx="278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숫자로 이상치 확인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FFE6D-CB0D-41BA-8065-953CC5AC9E09}"/>
                </a:ext>
              </a:extLst>
            </p:cNvPr>
            <p:cNvSpPr txBox="1"/>
            <p:nvPr/>
          </p:nvSpPr>
          <p:spPr>
            <a:xfrm>
              <a:off x="5795954" y="2081945"/>
              <a:ext cx="2782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그래프로 이상치 확인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3CBD95-E9B7-4268-A179-C7BAC3EC1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841" y="2583067"/>
              <a:ext cx="4419626" cy="353342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FC4028-5C27-4D2C-BE45-5ECD514FB393}"/>
                </a:ext>
              </a:extLst>
            </p:cNvPr>
            <p:cNvSpPr/>
            <p:nvPr/>
          </p:nvSpPr>
          <p:spPr>
            <a:xfrm>
              <a:off x="1102996" y="3568270"/>
              <a:ext cx="2918671" cy="283033"/>
            </a:xfrm>
            <a:prstGeom prst="rect">
              <a:avLst/>
            </a:prstGeom>
            <a:solidFill>
              <a:srgbClr val="46ACA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BB3C88C-A2E9-485B-ABF0-464938C111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67"/>
            <a:stretch/>
          </p:blipFill>
          <p:spPr bwMode="auto">
            <a:xfrm>
              <a:off x="5795953" y="2578064"/>
              <a:ext cx="2616237" cy="35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2B15C74-0C7D-4F21-8303-1662BC10E9E5}"/>
                </a:ext>
              </a:extLst>
            </p:cNvPr>
            <p:cNvSpPr/>
            <p:nvPr/>
          </p:nvSpPr>
          <p:spPr>
            <a:xfrm>
              <a:off x="1102995" y="4721026"/>
              <a:ext cx="2918671" cy="283033"/>
            </a:xfrm>
            <a:prstGeom prst="rect">
              <a:avLst/>
            </a:prstGeom>
            <a:solidFill>
              <a:srgbClr val="46ACA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283D1547-DCF0-4E5E-8B0B-ECA5EDB99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812543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CD20D2-229E-4D8D-A5E8-B5D2EFBBF4B7}"/>
              </a:ext>
            </a:extLst>
          </p:cNvPr>
          <p:cNvSpPr/>
          <p:nvPr/>
        </p:nvSpPr>
        <p:spPr>
          <a:xfrm>
            <a:off x="512882" y="1186103"/>
            <a:ext cx="4336158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ABCF8-86C0-432F-A553-04E3A10DC27F}"/>
              </a:ext>
            </a:extLst>
          </p:cNvPr>
          <p:cNvSpPr/>
          <p:nvPr/>
        </p:nvSpPr>
        <p:spPr>
          <a:xfrm>
            <a:off x="7070895" y="1124878"/>
            <a:ext cx="4540520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6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CAA2F2-D8CC-4629-B452-13F2BFC9C720}"/>
              </a:ext>
            </a:extLst>
          </p:cNvPr>
          <p:cNvGrpSpPr/>
          <p:nvPr/>
        </p:nvGrpSpPr>
        <p:grpSpPr>
          <a:xfrm>
            <a:off x="1589025" y="2081945"/>
            <a:ext cx="9013950" cy="3923001"/>
            <a:chOff x="2161090" y="2081945"/>
            <a:chExt cx="9013950" cy="39230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FA0EB1-7CF8-480F-87AB-79A40DA48A01}"/>
                </a:ext>
              </a:extLst>
            </p:cNvPr>
            <p:cNvSpPr txBox="1"/>
            <p:nvPr/>
          </p:nvSpPr>
          <p:spPr>
            <a:xfrm>
              <a:off x="2161090" y="2086606"/>
              <a:ext cx="340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숫자로 종속변수 분포 </a:t>
              </a:r>
              <a:r>
                <a:rPr lang="ko-KR" altLang="en-US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확인</a:t>
              </a:r>
              <a:endPara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FFE6D-CB0D-41BA-8065-953CC5AC9E09}"/>
                </a:ext>
              </a:extLst>
            </p:cNvPr>
            <p:cNvSpPr txBox="1"/>
            <p:nvPr/>
          </p:nvSpPr>
          <p:spPr>
            <a:xfrm>
              <a:off x="7268274" y="2081945"/>
              <a:ext cx="382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그래프로 종속변수 분포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확인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DE512C-65C3-4C6A-A624-A59B0FAD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090" y="2808501"/>
              <a:ext cx="4324350" cy="1571625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FBF3D0C-8F15-4171-A69B-41D519B57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274" y="2808501"/>
              <a:ext cx="3906766" cy="3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19F3C43E-5C33-4C09-9A7F-E39CEF0DD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812543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D4D04B-846E-44A2-9454-B80C789E56F4}"/>
              </a:ext>
            </a:extLst>
          </p:cNvPr>
          <p:cNvSpPr/>
          <p:nvPr/>
        </p:nvSpPr>
        <p:spPr>
          <a:xfrm>
            <a:off x="512882" y="1186103"/>
            <a:ext cx="6516132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3B8FC-C974-475D-AAA0-8486F5F91B11}"/>
              </a:ext>
            </a:extLst>
          </p:cNvPr>
          <p:cNvSpPr/>
          <p:nvPr/>
        </p:nvSpPr>
        <p:spPr>
          <a:xfrm>
            <a:off x="9074197" y="1124878"/>
            <a:ext cx="2537217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E09F98-14DD-4539-BB2C-8E39E6226F02}"/>
              </a:ext>
            </a:extLst>
          </p:cNvPr>
          <p:cNvGrpSpPr/>
          <p:nvPr/>
        </p:nvGrpSpPr>
        <p:grpSpPr>
          <a:xfrm>
            <a:off x="1362232" y="2081945"/>
            <a:ext cx="9467537" cy="4011149"/>
            <a:chOff x="1589025" y="2081945"/>
            <a:chExt cx="9467537" cy="40111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FA0EB1-7CF8-480F-87AB-79A40DA48A01}"/>
                </a:ext>
              </a:extLst>
            </p:cNvPr>
            <p:cNvSpPr txBox="1"/>
            <p:nvPr/>
          </p:nvSpPr>
          <p:spPr>
            <a:xfrm>
              <a:off x="1589025" y="2086606"/>
              <a:ext cx="340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숫자로 종속변수와의 분포 확인</a:t>
              </a:r>
              <a:endPara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FFE6D-CB0D-41BA-8065-953CC5AC9E09}"/>
                </a:ext>
              </a:extLst>
            </p:cNvPr>
            <p:cNvSpPr txBox="1"/>
            <p:nvPr/>
          </p:nvSpPr>
          <p:spPr>
            <a:xfrm>
              <a:off x="6696209" y="2081945"/>
              <a:ext cx="420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그래프로 종속변수와의 분포 확인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CB1B95-023B-461B-A12C-BC24FC9AD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025" y="2645556"/>
              <a:ext cx="3566419" cy="3447538"/>
            </a:xfrm>
            <a:prstGeom prst="rect">
              <a:avLst/>
            </a:prstGeom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8FCCDCA-912A-4632-87AD-30FC92274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4371" y="2645555"/>
              <a:ext cx="4362191" cy="344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DB8691B5-7973-47F6-B0ED-A1AE40680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889395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03A19A-77C7-4E09-82BE-9FFCCA4F29BE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4D359097-28EB-4836-815F-12BDD9FC2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923789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556A2-4002-4728-A6E6-69EB70F23786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보고싶은 정보에 따라 다양한 플롯 활용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정수형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BBCB-6A47-435D-9F9A-CCC9980F7D87}"/>
              </a:ext>
            </a:extLst>
          </p:cNvPr>
          <p:cNvSpPr txBox="1"/>
          <p:nvPr/>
        </p:nvSpPr>
        <p:spPr>
          <a:xfrm>
            <a:off x="1689747" y="2587426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point plot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9AB3C8-8E7D-4789-B0CE-5FB65C2C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47" y="3185460"/>
            <a:ext cx="3785678" cy="28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71043-4E7D-4C79-9C58-6FE0F9B5CCDB}"/>
              </a:ext>
            </a:extLst>
          </p:cNvPr>
          <p:cNvSpPr txBox="1"/>
          <p:nvPr/>
        </p:nvSpPr>
        <p:spPr>
          <a:xfrm>
            <a:off x="6679876" y="2587426"/>
            <a:ext cx="1835557" cy="3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violin plot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970B41F-202C-44DC-87A1-C5F8D27B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6" y="3185461"/>
            <a:ext cx="3930019" cy="28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4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보고싶은 정보에 따라 다양한 플롯 활용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문자형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BBCB-6A47-435D-9F9A-CCC9980F7D87}"/>
              </a:ext>
            </a:extLst>
          </p:cNvPr>
          <p:cNvSpPr txBox="1"/>
          <p:nvPr/>
        </p:nvSpPr>
        <p:spPr>
          <a:xfrm>
            <a:off x="1689747" y="2587426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bar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71043-4E7D-4C79-9C58-6FE0F9B5CCDB}"/>
              </a:ext>
            </a:extLst>
          </p:cNvPr>
          <p:cNvSpPr txBox="1"/>
          <p:nvPr/>
        </p:nvSpPr>
        <p:spPr>
          <a:xfrm>
            <a:off x="6679876" y="2587426"/>
            <a:ext cx="1835557" cy="3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count plot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96F0DC-9D84-43FE-9DEA-241EA802C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6"/>
          <a:stretch/>
        </p:blipFill>
        <p:spPr bwMode="auto">
          <a:xfrm>
            <a:off x="1689747" y="3088160"/>
            <a:ext cx="3245221" cy="30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BFC5FE-9B6E-43D9-A7A0-7ECE3A688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4"/>
          <a:stretch/>
        </p:blipFill>
        <p:spPr bwMode="auto">
          <a:xfrm>
            <a:off x="6679876" y="3088159"/>
            <a:ext cx="3428639" cy="30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B481D05C-1CB6-4EAC-AFF3-A3A7F16F9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889395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BBCFA4-E003-46F5-9F68-79E0D615E1A5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C5E5012-4CA1-4FD0-B49A-FF1B42A3B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889395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보고싶은 정보에 따라 다양한 플롯 활용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문자형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BBCB-6A47-435D-9F9A-CCC9980F7D87}"/>
              </a:ext>
            </a:extLst>
          </p:cNvPr>
          <p:cNvSpPr txBox="1"/>
          <p:nvPr/>
        </p:nvSpPr>
        <p:spPr>
          <a:xfrm>
            <a:off x="1689747" y="2587426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bar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71043-4E7D-4C79-9C58-6FE0F9B5CCDB}"/>
              </a:ext>
            </a:extLst>
          </p:cNvPr>
          <p:cNvSpPr txBox="1"/>
          <p:nvPr/>
        </p:nvSpPr>
        <p:spPr>
          <a:xfrm>
            <a:off x="6679876" y="2587426"/>
            <a:ext cx="1835557" cy="3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count plot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96F0DC-9D84-43FE-9DEA-241EA802C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6"/>
          <a:stretch/>
        </p:blipFill>
        <p:spPr bwMode="auto">
          <a:xfrm>
            <a:off x="1689747" y="3088160"/>
            <a:ext cx="3245221" cy="30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BFC5FE-9B6E-43D9-A7A0-7ECE3A688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4"/>
          <a:stretch/>
        </p:blipFill>
        <p:spPr bwMode="auto">
          <a:xfrm>
            <a:off x="6679876" y="3088159"/>
            <a:ext cx="3428639" cy="30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BE030-C607-4B98-BBC4-DA2217638058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C5E5012-4CA1-4FD0-B49A-FF1B42A3B8FC}"/>
              </a:ext>
            </a:extLst>
          </p:cNvPr>
          <p:cNvGraphicFramePr/>
          <p:nvPr/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보고싶은 정보에 따라 다양한 플롯 활용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실수형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BBCB-6A47-435D-9F9A-CCC9980F7D87}"/>
              </a:ext>
            </a:extLst>
          </p:cNvPr>
          <p:cNvSpPr txBox="1"/>
          <p:nvPr/>
        </p:nvSpPr>
        <p:spPr>
          <a:xfrm>
            <a:off x="1689747" y="2587426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plot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BE030-C607-4B98-BBC4-DA2217638058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4583CA-D014-49AA-BF92-679206F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47" y="3088159"/>
            <a:ext cx="4000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3239E49-D190-4CE1-AD28-9237468E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8159"/>
            <a:ext cx="46376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C5E5012-4CA1-4FD0-B49A-FF1B42A3B8FC}"/>
              </a:ext>
            </a:extLst>
          </p:cNvPr>
          <p:cNvGraphicFramePr/>
          <p:nvPr/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타입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보고싶은 정보에 따라 다양한 플롯 활용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실수형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BE030-C607-4B98-BBC4-DA2217638058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8ACAF-A2A1-48F4-A496-C4B94B52679C}"/>
              </a:ext>
            </a:extLst>
          </p:cNvPr>
          <p:cNvGrpSpPr/>
          <p:nvPr/>
        </p:nvGrpSpPr>
        <p:grpSpPr>
          <a:xfrm>
            <a:off x="2047526" y="2679271"/>
            <a:ext cx="8096948" cy="3445583"/>
            <a:chOff x="1361159" y="2679271"/>
            <a:chExt cx="8096948" cy="344558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0E288C2D-6E53-4A1C-8413-E7E14310F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159" y="2679271"/>
              <a:ext cx="3775160" cy="344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>
              <a:extLst>
                <a:ext uri="{FF2B5EF4-FFF2-40B4-BE49-F238E27FC236}">
                  <a16:creationId xmlns:a16="http://schemas.microsoft.com/office/drawing/2014/main" id="{176851FD-3AF2-4375-A9CE-8C5568AF7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257" y="3125712"/>
              <a:ext cx="375285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46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C5E5012-4CA1-4FD0-B49A-FF1B42A3B8FC}"/>
              </a:ext>
            </a:extLst>
          </p:cNvPr>
          <p:cNvGraphicFramePr/>
          <p:nvPr/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변수간의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관계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BE030-C607-4B98-BBC4-DA2217638058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AF1A9-1327-4D73-9BC0-A8C9367796AC}"/>
              </a:ext>
            </a:extLst>
          </p:cNvPr>
          <p:cNvSpPr txBox="1"/>
          <p:nvPr/>
        </p:nvSpPr>
        <p:spPr>
          <a:xfrm>
            <a:off x="1689747" y="2952397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strip plot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382B969-3320-4F42-8C90-463DCB41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47" y="3397737"/>
            <a:ext cx="3848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D7F0CF7-E282-48E6-B02A-403F9027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55" y="2052701"/>
            <a:ext cx="3898284" cy="38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256C7C-7DBB-4EDB-8C2D-C5B7B0E4038B}"/>
              </a:ext>
            </a:extLst>
          </p:cNvPr>
          <p:cNvSpPr txBox="1"/>
          <p:nvPr/>
        </p:nvSpPr>
        <p:spPr>
          <a:xfrm>
            <a:off x="5361145" y="2071047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9888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C5E5012-4CA1-4FD0-B49A-FF1B42A3B8FC}"/>
              </a:ext>
            </a:extLst>
          </p:cNvPr>
          <p:cNvGraphicFramePr/>
          <p:nvPr/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1362232" y="2086606"/>
            <a:ext cx="64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변수간의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관계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BE030-C607-4B98-BBC4-DA2217638058}"/>
              </a:ext>
            </a:extLst>
          </p:cNvPr>
          <p:cNvSpPr/>
          <p:nvPr/>
        </p:nvSpPr>
        <p:spPr>
          <a:xfrm>
            <a:off x="668841" y="1134150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AF1A9-1327-4D73-9BC0-A8C9367796AC}"/>
              </a:ext>
            </a:extLst>
          </p:cNvPr>
          <p:cNvSpPr txBox="1"/>
          <p:nvPr/>
        </p:nvSpPr>
        <p:spPr>
          <a:xfrm>
            <a:off x="1362232" y="2549653"/>
            <a:ext cx="18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heatmap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58C1BD2-58D2-42E6-B128-5FC487C3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08" y="2067162"/>
            <a:ext cx="5537036" cy="41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40071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5E273F1F-42D6-4601-86D7-F732792E7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155218"/>
              </p:ext>
            </p:extLst>
          </p:nvPr>
        </p:nvGraphicFramePr>
        <p:xfrm>
          <a:off x="1350421" y="1964271"/>
          <a:ext cx="9491159" cy="401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58EE4-58ED-4381-9640-A5CCC0EAF9DB}"/>
              </a:ext>
            </a:extLst>
          </p:cNvPr>
          <p:cNvSpPr/>
          <p:nvPr/>
        </p:nvSpPr>
        <p:spPr>
          <a:xfrm>
            <a:off x="4137772" y="621520"/>
            <a:ext cx="3916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과정</a:t>
            </a:r>
          </a:p>
        </p:txBody>
      </p:sp>
    </p:spTree>
    <p:extLst>
      <p:ext uri="{BB962C8B-B14F-4D97-AF65-F5344CB8AC3E}">
        <p14:creationId xmlns:p14="http://schemas.microsoft.com/office/powerpoint/2010/main" val="25774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792" y="2782669"/>
            <a:ext cx="403187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6600" dirty="0">
              <a:solidFill>
                <a:srgbClr val="46A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오세요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9347" y="621520"/>
            <a:ext cx="4113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EDA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차이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40071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대각선 방향의 모서리가 둥근 사각형 24">
            <a:extLst>
              <a:ext uri="{FF2B5EF4-FFF2-40B4-BE49-F238E27FC236}">
                <a16:creationId xmlns:a16="http://schemas.microsoft.com/office/drawing/2014/main" id="{01424DE2-7B12-4602-BCD4-1C33CBA27437}"/>
              </a:ext>
            </a:extLst>
          </p:cNvPr>
          <p:cNvSpPr/>
          <p:nvPr/>
        </p:nvSpPr>
        <p:spPr>
          <a:xfrm flipH="1">
            <a:off x="2804592" y="2527593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509A0E-744C-40B9-AA03-B99BA36B6EF5}"/>
              </a:ext>
            </a:extLst>
          </p:cNvPr>
          <p:cNvSpPr/>
          <p:nvPr/>
        </p:nvSpPr>
        <p:spPr>
          <a:xfrm>
            <a:off x="2973678" y="4444824"/>
            <a:ext cx="2521142" cy="10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Exploratory Data 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사용할 자료 특징 찾기</a:t>
            </a:r>
          </a:p>
        </p:txBody>
      </p:sp>
      <p:sp>
        <p:nvSpPr>
          <p:cNvPr id="10" name="대각선 방향의 모서리가 둥근 사각형 28">
            <a:extLst>
              <a:ext uri="{FF2B5EF4-FFF2-40B4-BE49-F238E27FC236}">
                <a16:creationId xmlns:a16="http://schemas.microsoft.com/office/drawing/2014/main" id="{9404A397-30EC-465B-9784-DC0366600584}"/>
              </a:ext>
            </a:extLst>
          </p:cNvPr>
          <p:cNvSpPr/>
          <p:nvPr/>
        </p:nvSpPr>
        <p:spPr>
          <a:xfrm flipH="1">
            <a:off x="6528095" y="2537119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7C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E57279-B068-450E-9DE9-5A76B8C1ECED}"/>
              </a:ext>
            </a:extLst>
          </p:cNvPr>
          <p:cNvSpPr/>
          <p:nvPr/>
        </p:nvSpPr>
        <p:spPr>
          <a:xfrm>
            <a:off x="6697181" y="4454350"/>
            <a:ext cx="2521142" cy="10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Engineering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11C677-2D3D-498D-AB58-343F8F83C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48" y="2904377"/>
            <a:ext cx="843001" cy="843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E6CBBE-5BAF-4CF5-A78E-2B3C0F4A7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62" y="2911775"/>
            <a:ext cx="844070" cy="8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1154" y="621520"/>
            <a:ext cx="260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EDA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이론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40071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7D0F6F0-C074-4133-9EC2-6148CA4BF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518947"/>
              </p:ext>
            </p:extLst>
          </p:nvPr>
        </p:nvGraphicFramePr>
        <p:xfrm>
          <a:off x="588486" y="1163788"/>
          <a:ext cx="11015028" cy="517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1154" y="621520"/>
            <a:ext cx="260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EDA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이론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540071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35B711-FBEB-4D65-96D4-1C3B4A995E19}"/>
              </a:ext>
            </a:extLst>
          </p:cNvPr>
          <p:cNvSpPr txBox="1"/>
          <p:nvPr/>
        </p:nvSpPr>
        <p:spPr>
          <a:xfrm>
            <a:off x="1059496" y="1842181"/>
            <a:ext cx="196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일반적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과정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4D359097-28EB-4836-815F-12BDD9FC2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139332"/>
              </p:ext>
            </p:extLst>
          </p:nvPr>
        </p:nvGraphicFramePr>
        <p:xfrm>
          <a:off x="2444304" y="2513622"/>
          <a:ext cx="7303392" cy="342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6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3EE9B-893F-45EB-BD16-E2F36A32D07E}"/>
              </a:ext>
            </a:extLst>
          </p:cNvPr>
          <p:cNvSpPr txBox="1"/>
          <p:nvPr/>
        </p:nvSpPr>
        <p:spPr>
          <a:xfrm>
            <a:off x="1092913" y="2100951"/>
            <a:ext cx="52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TIP!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제공 출처의 데이터 설명 활용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42C91F3-72E2-4AD1-86FB-23EF11C17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99" y="2588725"/>
            <a:ext cx="5945715" cy="3647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1CD494-1F5F-4F84-9687-1AF44A51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21" y="2096138"/>
            <a:ext cx="2679046" cy="4140343"/>
          </a:xfrm>
          <a:prstGeom prst="rect">
            <a:avLst/>
          </a:prstGeom>
        </p:spPr>
      </p:pic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10B4119A-3658-4D4B-B16C-7A419DC85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797960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7A6D52-184D-4625-852A-6A91714FA7B6}"/>
              </a:ext>
            </a:extLst>
          </p:cNvPr>
          <p:cNvSpPr/>
          <p:nvPr/>
        </p:nvSpPr>
        <p:spPr>
          <a:xfrm>
            <a:off x="2865796" y="1278706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EF8EE-5F8F-415B-9FB0-0BDEABAD3288}"/>
              </a:ext>
            </a:extLst>
          </p:cNvPr>
          <p:cNvSpPr/>
          <p:nvPr/>
        </p:nvSpPr>
        <p:spPr>
          <a:xfrm>
            <a:off x="2704650" y="1182400"/>
            <a:ext cx="8818509" cy="1151467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859A6-6ECA-4C30-BF66-E7B9DC5B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6" y="2291534"/>
            <a:ext cx="9330267" cy="3668526"/>
          </a:xfrm>
          <a:prstGeom prst="rect">
            <a:avLst/>
          </a:prstGeom>
        </p:spPr>
      </p:pic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49FF8177-F9C8-4A11-872D-E22DF5675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797960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197967-0AFC-4683-AB9A-B814386259FC}"/>
              </a:ext>
            </a:extLst>
          </p:cNvPr>
          <p:cNvSpPr/>
          <p:nvPr/>
        </p:nvSpPr>
        <p:spPr>
          <a:xfrm>
            <a:off x="2704650" y="1124878"/>
            <a:ext cx="8482139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E58D20-A06C-4F86-9BDC-2FCB4A53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1" y="2159603"/>
            <a:ext cx="7611933" cy="4076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C5C309-6D78-472E-8BB9-562D9A7AEC63}"/>
              </a:ext>
            </a:extLst>
          </p:cNvPr>
          <p:cNvSpPr txBox="1"/>
          <p:nvPr/>
        </p:nvSpPr>
        <p:spPr>
          <a:xfrm>
            <a:off x="8685045" y="3736376"/>
            <a:ext cx="278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int64: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정수형 데이터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float64: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실수형 데이터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문자형 데이터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E2D0CD-62F2-4275-9211-578F2D66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43" y="3675088"/>
            <a:ext cx="3868848" cy="24794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1295F-B1C1-4AA8-9761-F18511C251F8}"/>
              </a:ext>
            </a:extLst>
          </p:cNvPr>
          <p:cNvSpPr/>
          <p:nvPr/>
        </p:nvSpPr>
        <p:spPr>
          <a:xfrm>
            <a:off x="3450175" y="3259667"/>
            <a:ext cx="768638" cy="2726266"/>
          </a:xfrm>
          <a:prstGeom prst="rect">
            <a:avLst/>
          </a:prstGeom>
          <a:solidFill>
            <a:srgbClr val="46ACA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8630C18F-5B94-47C0-9C36-8F92C83A8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340697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93089A-4502-4F29-9576-2EDBCC148365}"/>
              </a:ext>
            </a:extLst>
          </p:cNvPr>
          <p:cNvSpPr/>
          <p:nvPr/>
        </p:nvSpPr>
        <p:spPr>
          <a:xfrm>
            <a:off x="512882" y="1186103"/>
            <a:ext cx="2202397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7032D-19A4-4AC8-A248-271CBA826237}"/>
              </a:ext>
            </a:extLst>
          </p:cNvPr>
          <p:cNvSpPr/>
          <p:nvPr/>
        </p:nvSpPr>
        <p:spPr>
          <a:xfrm>
            <a:off x="4962889" y="1124878"/>
            <a:ext cx="6648526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443" y="621520"/>
            <a:ext cx="3413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rgbClr val="46A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Titanic Data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2C3B42-916E-460B-8FD3-9FD396FCB19D}"/>
              </a:ext>
            </a:extLst>
          </p:cNvPr>
          <p:cNvGrpSpPr/>
          <p:nvPr/>
        </p:nvGrpSpPr>
        <p:grpSpPr>
          <a:xfrm>
            <a:off x="778909" y="2742343"/>
            <a:ext cx="3420558" cy="3395988"/>
            <a:chOff x="778909" y="2894747"/>
            <a:chExt cx="3420558" cy="339598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FB9C02E-1BCE-46E0-B7CD-AFAC4FC73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38" r="49689"/>
            <a:stretch/>
          </p:blipFill>
          <p:spPr>
            <a:xfrm>
              <a:off x="778909" y="2894747"/>
              <a:ext cx="3420558" cy="339598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50E9E8-DD3A-473F-B796-D548C99D2415}"/>
                </a:ext>
              </a:extLst>
            </p:cNvPr>
            <p:cNvSpPr/>
            <p:nvPr/>
          </p:nvSpPr>
          <p:spPr>
            <a:xfrm>
              <a:off x="2269067" y="3674533"/>
              <a:ext cx="1092200" cy="2235202"/>
            </a:xfrm>
            <a:prstGeom prst="rect">
              <a:avLst/>
            </a:prstGeom>
            <a:solidFill>
              <a:srgbClr val="46ACA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AFA0EB1-7CF8-480F-87AB-79A40DA48A01}"/>
              </a:ext>
            </a:extLst>
          </p:cNvPr>
          <p:cNvSpPr txBox="1"/>
          <p:nvPr/>
        </p:nvSpPr>
        <p:spPr>
          <a:xfrm>
            <a:off x="688770" y="2086606"/>
            <a:ext cx="27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숫자로 결측치 확인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FFE6D-CB0D-41BA-8065-953CC5AC9E09}"/>
              </a:ext>
            </a:extLst>
          </p:cNvPr>
          <p:cNvSpPr txBox="1"/>
          <p:nvPr/>
        </p:nvSpPr>
        <p:spPr>
          <a:xfrm>
            <a:off x="7802558" y="2081945"/>
            <a:ext cx="27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그래프로 결측치 확인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4615CB-0296-4882-A692-9585C2E98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6" t="8943" r="23047"/>
          <a:stretch/>
        </p:blipFill>
        <p:spPr>
          <a:xfrm>
            <a:off x="4099931" y="2742342"/>
            <a:ext cx="3279762" cy="33959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435976-B2E8-4539-80EA-EBA456534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86" y="2742342"/>
            <a:ext cx="3497178" cy="3395987"/>
          </a:xfrm>
          <a:prstGeom prst="rect">
            <a:avLst/>
          </a:prstGeom>
        </p:spPr>
      </p:pic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802A7A84-1ED7-4F4B-A8A2-9F109E930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211707"/>
              </p:ext>
            </p:extLst>
          </p:nvPr>
        </p:nvGraphicFramePr>
        <p:xfrm>
          <a:off x="-1176867" y="1329218"/>
          <a:ext cx="14545734" cy="249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656991-3336-497D-938B-8004AEAA5956}"/>
              </a:ext>
            </a:extLst>
          </p:cNvPr>
          <p:cNvSpPr/>
          <p:nvPr/>
        </p:nvSpPr>
        <p:spPr>
          <a:xfrm>
            <a:off x="512882" y="1186103"/>
            <a:ext cx="4336158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3D5C64-A11F-4886-A8E4-31A9689511EC}"/>
              </a:ext>
            </a:extLst>
          </p:cNvPr>
          <p:cNvSpPr/>
          <p:nvPr/>
        </p:nvSpPr>
        <p:spPr>
          <a:xfrm>
            <a:off x="7070895" y="1124878"/>
            <a:ext cx="4540520" cy="830385"/>
          </a:xfrm>
          <a:prstGeom prst="rect">
            <a:avLst/>
          </a:prstGeom>
          <a:solidFill>
            <a:srgbClr val="FCFBF6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661</Words>
  <Application>Microsoft Office PowerPoint</Application>
  <PresentationFormat>와이드스크린</PresentationFormat>
  <Paragraphs>167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나눔스퀘어 Light</vt:lpstr>
      <vt:lpstr>나눔스퀘어 ExtraBold</vt:lpstr>
      <vt:lpstr>Wingdings</vt:lpstr>
      <vt:lpstr>나눔스퀘어_ac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Suebin</cp:lastModifiedBy>
  <cp:revision>23</cp:revision>
  <dcterms:created xsi:type="dcterms:W3CDTF">2020-01-17T04:26:26Z</dcterms:created>
  <dcterms:modified xsi:type="dcterms:W3CDTF">2021-01-16T03:57:00Z</dcterms:modified>
</cp:coreProperties>
</file>