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19393-F91F-4BDA-8C69-4B5F9E1A9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單元七</a:t>
            </a:r>
            <a:r>
              <a:rPr lang="en-US" altLang="zh-TW"/>
              <a:t>-</a:t>
            </a:r>
            <a:r>
              <a:rPr lang="zh-TW" altLang="en-US" dirty="0"/>
              <a:t>網頁傳值</a:t>
            </a:r>
          </a:p>
        </p:txBody>
      </p:sp>
    </p:spTree>
    <p:extLst>
      <p:ext uri="{BB962C8B-B14F-4D97-AF65-F5344CB8AC3E}">
        <p14:creationId xmlns:p14="http://schemas.microsoft.com/office/powerpoint/2010/main" val="94522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A22143-BC40-463C-B77D-01F2D709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7314"/>
          </a:xfrm>
        </p:spPr>
        <p:txBody>
          <a:bodyPr/>
          <a:lstStyle/>
          <a:p>
            <a:r>
              <a:rPr lang="zh-TW" altLang="en-US" dirty="0"/>
              <a:t>表單傳遞資料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773ACB-2F47-440F-B10A-DBE7BAC8F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6915"/>
            <a:ext cx="8596668" cy="4604448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&lt;form action=“</a:t>
            </a:r>
            <a:r>
              <a:rPr lang="en-US" altLang="zh-TW" sz="2800" dirty="0" err="1"/>
              <a:t>local.php</a:t>
            </a:r>
            <a:r>
              <a:rPr lang="en-US" altLang="zh-TW" sz="2800" dirty="0"/>
              <a:t>” method=“post/get” &gt;</a:t>
            </a:r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	&lt;/form&gt;</a:t>
            </a:r>
          </a:p>
          <a:p>
            <a:r>
              <a:rPr lang="zh-TW" altLang="en-US" sz="2800" dirty="0"/>
              <a:t>傳遞特殊資料時需指定編碼方式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zh-TW" altLang="en-US" sz="2800" dirty="0"/>
              <a:t>多媒體檔案</a:t>
            </a:r>
            <a:r>
              <a:rPr lang="en-US" altLang="zh-TW" sz="2800" dirty="0"/>
              <a:t>:</a:t>
            </a:r>
            <a:r>
              <a:rPr lang="en-US" altLang="zh-TW" sz="2800" dirty="0" err="1"/>
              <a:t>enctype</a:t>
            </a:r>
            <a:r>
              <a:rPr lang="en-US" altLang="zh-TW" sz="2800" dirty="0"/>
              <a:t>=“multipart/form-data”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7081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ADD16-18DB-41AE-886A-8CE016CA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189"/>
          </a:xfrm>
        </p:spPr>
        <p:txBody>
          <a:bodyPr/>
          <a:lstStyle/>
          <a:p>
            <a:r>
              <a:rPr lang="en-US" altLang="zh-TW" dirty="0"/>
              <a:t>GET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26C5CB-1DE5-4F48-AD72-6788E8A8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0789"/>
            <a:ext cx="8596668" cy="463057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明碼，會顯示在網址上</a:t>
            </a:r>
            <a:endParaRPr lang="en-US" altLang="zh-TW" sz="2800" dirty="0"/>
          </a:p>
          <a:p>
            <a:r>
              <a:rPr lang="zh-TW" altLang="en-US" sz="2800" dirty="0"/>
              <a:t>適合較無隱私的資料</a:t>
            </a:r>
            <a:endParaRPr lang="en-US" altLang="zh-TW" sz="2800" dirty="0"/>
          </a:p>
          <a:p>
            <a:r>
              <a:rPr lang="zh-TW" altLang="en-US" sz="2800" dirty="0"/>
              <a:t>可直接放在網址中傳遞</a:t>
            </a:r>
            <a:r>
              <a:rPr lang="en-US" altLang="zh-TW" sz="2800" dirty="0"/>
              <a:t>(query string)</a:t>
            </a:r>
          </a:p>
          <a:p>
            <a:r>
              <a:rPr lang="zh-TW" altLang="en-US" sz="2800" dirty="0"/>
              <a:t>資料長度較短</a:t>
            </a:r>
            <a:endParaRPr lang="en-US" altLang="zh-TW" sz="2800" dirty="0"/>
          </a:p>
          <a:p>
            <a:r>
              <a:rPr lang="zh-TW" altLang="en-US" sz="2800" dirty="0"/>
              <a:t>類似明信片的概念，寄送地址和訊息都是公開的</a:t>
            </a: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endParaRPr lang="en-US" altLang="zh-TW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575380D-7F43-423E-87A4-B17F0FC1E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72" y="4838198"/>
            <a:ext cx="7808111" cy="38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4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95A7F2-BCAC-4D9B-B759-E9726E934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80"/>
          </a:xfrm>
        </p:spPr>
        <p:txBody>
          <a:bodyPr/>
          <a:lstStyle/>
          <a:p>
            <a:r>
              <a:rPr lang="en-US" altLang="zh-TW" dirty="0"/>
              <a:t>POST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91CBB6-8000-48B7-A1CF-B00C37079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2080"/>
            <a:ext cx="6771430" cy="4639282"/>
          </a:xfrm>
        </p:spPr>
        <p:txBody>
          <a:bodyPr/>
          <a:lstStyle/>
          <a:p>
            <a:r>
              <a:rPr lang="zh-TW" altLang="en-US" sz="3200" dirty="0"/>
              <a:t>經過編碼傳輸，不會顯示在網址上</a:t>
            </a:r>
            <a:endParaRPr lang="en-US" altLang="zh-TW" sz="3200" dirty="0"/>
          </a:p>
          <a:p>
            <a:r>
              <a:rPr lang="zh-TW" altLang="en-US" sz="3200" dirty="0"/>
              <a:t>資料長度較長</a:t>
            </a:r>
            <a:endParaRPr lang="en-US" altLang="zh-TW" sz="3200" dirty="0"/>
          </a:p>
          <a:p>
            <a:r>
              <a:rPr lang="zh-TW" altLang="en-US" sz="3200" dirty="0"/>
              <a:t>可透過表單方式傳送資料</a:t>
            </a:r>
            <a:endParaRPr lang="en-US" altLang="zh-TW" sz="3200" dirty="0"/>
          </a:p>
          <a:p>
            <a:r>
              <a:rPr lang="zh-TW" altLang="en-US" sz="3200" dirty="0"/>
              <a:t>類似信封寄信的概念，信封上只有傳遞的地址及收件人名稱，但訊息的內容放在信封內，不會被一般人看見。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1BCAF9D1-DE70-49A7-A4CE-42E0C232C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990" y="2072640"/>
            <a:ext cx="2885083" cy="386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2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A22143-BC40-463C-B77D-01F2D709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7314"/>
          </a:xfrm>
        </p:spPr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773ACB-2F47-440F-B10A-DBE7BAC8F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6914"/>
            <a:ext cx="8596668" cy="4811485"/>
          </a:xfrm>
        </p:spPr>
        <p:txBody>
          <a:bodyPr>
            <a:normAutofit lnSpcReduction="10000"/>
          </a:bodyPr>
          <a:lstStyle/>
          <a:p>
            <a:r>
              <a:rPr lang="zh-TW" altLang="en-US" sz="2400" dirty="0"/>
              <a:t>ＢＭＩ計算</a:t>
            </a:r>
            <a:endParaRPr lang="en-US" altLang="zh-TW" sz="2400" dirty="0"/>
          </a:p>
          <a:p>
            <a:pPr lvl="1"/>
            <a:r>
              <a:rPr lang="zh-TW" altLang="en-US" sz="2000" dirty="0"/>
              <a:t>建立一個可以輸入的前端畫面</a:t>
            </a:r>
            <a:endParaRPr lang="en-US" altLang="zh-TW" sz="2000" dirty="0"/>
          </a:p>
          <a:p>
            <a:pPr lvl="1"/>
            <a:r>
              <a:rPr lang="zh-TW" altLang="en-US" sz="2000" dirty="0"/>
              <a:t>輸入體重和身高，顯示</a:t>
            </a:r>
            <a:r>
              <a:rPr lang="en-US" altLang="zh-TW" sz="2000" dirty="0"/>
              <a:t>BMI</a:t>
            </a:r>
            <a:r>
              <a:rPr lang="zh-TW" altLang="en-US" sz="2000" dirty="0"/>
              <a:t>值</a:t>
            </a:r>
            <a:endParaRPr lang="en-US" altLang="zh-TW" sz="2000" dirty="0"/>
          </a:p>
          <a:p>
            <a:pPr>
              <a:spcBef>
                <a:spcPts val="2800"/>
              </a:spcBef>
            </a:pPr>
            <a:r>
              <a:rPr lang="zh-TW" altLang="en-US" sz="2400" dirty="0"/>
              <a:t>傳值後</a:t>
            </a:r>
            <a:r>
              <a:rPr lang="zh-TW" altLang="en-US" sz="2400" dirty="0" smtClean="0"/>
              <a:t>查詢</a:t>
            </a:r>
            <a:r>
              <a:rPr lang="zh-TW" altLang="en-US" sz="2400" dirty="0" smtClean="0"/>
              <a:t>學生</a:t>
            </a:r>
            <a:r>
              <a:rPr lang="zh-TW" altLang="en-US" sz="2400" dirty="0" smtClean="0"/>
              <a:t>資料</a:t>
            </a:r>
            <a:endParaRPr lang="en-US" altLang="zh-TW" sz="2400" dirty="0"/>
          </a:p>
          <a:p>
            <a:pPr lvl="1"/>
            <a:r>
              <a:rPr lang="zh-TW" altLang="en-US" sz="2000" dirty="0"/>
              <a:t>建立一個輸入</a:t>
            </a:r>
            <a:r>
              <a:rPr lang="zh-TW" altLang="en-US" sz="2000" dirty="0" smtClean="0"/>
              <a:t>畫面</a:t>
            </a:r>
            <a:endParaRPr lang="en-US" altLang="zh-TW" sz="2000" dirty="0" smtClean="0"/>
          </a:p>
          <a:p>
            <a:pPr lvl="1"/>
            <a:r>
              <a:rPr lang="zh-TW" altLang="en-US" sz="2000" smtClean="0"/>
              <a:t>建立一個學生資料陣列</a:t>
            </a:r>
            <a:endParaRPr lang="en-US" altLang="zh-TW" sz="2000" dirty="0"/>
          </a:p>
          <a:p>
            <a:pPr lvl="1"/>
            <a:r>
              <a:rPr lang="zh-TW" altLang="en-US" sz="2000" dirty="0"/>
              <a:t>輸入學生班級座號，顯示學生詳細資料</a:t>
            </a:r>
            <a:endParaRPr lang="en-US" altLang="zh-TW" sz="2000" dirty="0"/>
          </a:p>
          <a:p>
            <a:pPr>
              <a:spcBef>
                <a:spcPts val="2800"/>
              </a:spcBef>
            </a:pPr>
            <a:r>
              <a:rPr lang="zh-TW" altLang="en-US" sz="2400" dirty="0"/>
              <a:t>登入檢查</a:t>
            </a:r>
            <a:endParaRPr lang="en-US" altLang="zh-TW" sz="2400" dirty="0"/>
          </a:p>
          <a:p>
            <a:pPr lvl="1"/>
            <a:r>
              <a:rPr lang="zh-TW" altLang="en-US" sz="2000" dirty="0"/>
              <a:t>建立登入畫面</a:t>
            </a:r>
            <a:endParaRPr lang="en-US" altLang="zh-TW" sz="2000" dirty="0"/>
          </a:p>
          <a:p>
            <a:pPr lvl="1"/>
            <a:r>
              <a:rPr lang="zh-TW" altLang="en-US" sz="2000" dirty="0"/>
              <a:t>輸入帳號密碼，比對後顯示登入成功或失敗</a:t>
            </a:r>
            <a:endParaRPr lang="en-US" altLang="zh-TW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773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DFBBB-E2B0-42F5-A6D4-BB6D6649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8606"/>
          </a:xfrm>
        </p:spPr>
        <p:txBody>
          <a:bodyPr/>
          <a:lstStyle/>
          <a:p>
            <a:r>
              <a:rPr lang="zh-TW" altLang="en-US" dirty="0"/>
              <a:t>綜合練習及作業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D7ADAA-55E4-45C7-BA3F-FA9319F95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8207"/>
            <a:ext cx="8596668" cy="4613156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設計一個網頁版的萬年曆，只需顯示西元年月日</a:t>
            </a:r>
            <a:endParaRPr lang="en-US" altLang="zh-TW" sz="2800" dirty="0"/>
          </a:p>
          <a:p>
            <a:pPr lvl="1"/>
            <a:r>
              <a:rPr lang="zh-TW" altLang="en-US" sz="2400" dirty="0"/>
              <a:t>以月為單位來顯示一個月中的日期</a:t>
            </a:r>
            <a:endParaRPr lang="en-US" altLang="zh-TW" sz="2400" dirty="0"/>
          </a:p>
          <a:p>
            <a:pPr lvl="1"/>
            <a:r>
              <a:rPr lang="zh-TW" altLang="en-US" sz="2400" dirty="0"/>
              <a:t>有上一個月，下一個月的連結來切換月份</a:t>
            </a:r>
            <a:endParaRPr lang="en-US" altLang="zh-TW" sz="2400" dirty="0"/>
          </a:p>
          <a:p>
            <a:pPr lvl="1"/>
            <a:r>
              <a:rPr lang="zh-TW" altLang="en-US" sz="2400" dirty="0"/>
              <a:t>可以不同的顏色或樣式來強調當日或周末</a:t>
            </a:r>
            <a:endParaRPr lang="en-US" altLang="zh-TW" sz="2400" dirty="0"/>
          </a:p>
          <a:p>
            <a:endParaRPr lang="en-US" altLang="zh-TW" sz="2800" dirty="0"/>
          </a:p>
          <a:p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93806722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306</TotalTime>
  <Words>222</Words>
  <Application>Microsoft Office PowerPoint</Application>
  <PresentationFormat>寬螢幕</PresentationFormat>
  <Paragraphs>34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Trebuchet MS</vt:lpstr>
      <vt:lpstr>Wingdings 3</vt:lpstr>
      <vt:lpstr>多面向</vt:lpstr>
      <vt:lpstr>單元七-網頁傳值</vt:lpstr>
      <vt:lpstr>表單傳遞資料</vt:lpstr>
      <vt:lpstr>GET</vt:lpstr>
      <vt:lpstr>POST</vt:lpstr>
      <vt:lpstr>練習</vt:lpstr>
      <vt:lpstr>綜合練習及作業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資料庫程式設計-單元一</dc:title>
  <dc:creator>ChingYung Liu</dc:creator>
  <cp:lastModifiedBy>Windows 使用者</cp:lastModifiedBy>
  <cp:revision>59</cp:revision>
  <dcterms:created xsi:type="dcterms:W3CDTF">2018-10-16T15:27:59Z</dcterms:created>
  <dcterms:modified xsi:type="dcterms:W3CDTF">2019-10-02T03:11:39Z</dcterms:modified>
</cp:coreProperties>
</file>