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9"/>
    <p:restoredTop sz="94718"/>
  </p:normalViewPr>
  <p:slideViewPr>
    <p:cSldViewPr snapToGrid="0">
      <p:cViewPr varScale="1">
        <p:scale>
          <a:sx n="160" d="100"/>
          <a:sy n="160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AE78-AB88-8B4D-963D-5320918274A5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4E6E-FF67-BC49-8098-28ADE22CFB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963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AE78-AB88-8B4D-963D-5320918274A5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4E6E-FF67-BC49-8098-28ADE22CFB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843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AE78-AB88-8B4D-963D-5320918274A5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4E6E-FF67-BC49-8098-28ADE22CFB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560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AE78-AB88-8B4D-963D-5320918274A5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4E6E-FF67-BC49-8098-28ADE22CFB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52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AE78-AB88-8B4D-963D-5320918274A5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4E6E-FF67-BC49-8098-28ADE22CFB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571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AE78-AB88-8B4D-963D-5320918274A5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4E6E-FF67-BC49-8098-28ADE22CFB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8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AE78-AB88-8B4D-963D-5320918274A5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4E6E-FF67-BC49-8098-28ADE22CFB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53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AE78-AB88-8B4D-963D-5320918274A5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4E6E-FF67-BC49-8098-28ADE22CFB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813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AE78-AB88-8B4D-963D-5320918274A5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4E6E-FF67-BC49-8098-28ADE22CFB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502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AE78-AB88-8B4D-963D-5320918274A5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4E6E-FF67-BC49-8098-28ADE22CFB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90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AE78-AB88-8B4D-963D-5320918274A5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4E6E-FF67-BC49-8098-28ADE22CFB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941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AAE78-AB88-8B4D-963D-5320918274A5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94E6E-FF67-BC49-8098-28ADE22CFB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852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4CA62-8F86-9CF4-FE48-418F2779C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1655763"/>
          </a:xfrm>
        </p:spPr>
        <p:txBody>
          <a:bodyPr/>
          <a:lstStyle/>
          <a:p>
            <a:r>
              <a:rPr kumimoji="1" lang="ko-Kore-KR" altLang="en-US" dirty="0"/>
              <a:t>생존분석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1D3EB3-7F7C-1CB0-C89D-59BB9014C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2022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12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10</a:t>
            </a:r>
            <a:r>
              <a:rPr kumimoji="1" lang="ko-KR" altLang="en-US" dirty="0"/>
              <a:t>일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문건웅</a:t>
            </a:r>
          </a:p>
        </p:txBody>
      </p:sp>
    </p:spTree>
    <p:extLst>
      <p:ext uri="{BB962C8B-B14F-4D97-AF65-F5344CB8AC3E}">
        <p14:creationId xmlns:p14="http://schemas.microsoft.com/office/powerpoint/2010/main" val="255357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9</Words>
  <Application>Microsoft Macintosh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생존분석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생존분석 소개</dc:title>
  <dc:creator>MoonKeon-Woong</dc:creator>
  <cp:lastModifiedBy>MoonKeon-Woong</cp:lastModifiedBy>
  <cp:revision>1</cp:revision>
  <dcterms:created xsi:type="dcterms:W3CDTF">2022-11-29T05:52:47Z</dcterms:created>
  <dcterms:modified xsi:type="dcterms:W3CDTF">2022-11-29T06:12:08Z</dcterms:modified>
</cp:coreProperties>
</file>