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84" r:id="rId3"/>
    <p:sldMasterId id="2147483887" r:id="rId4"/>
    <p:sldMasterId id="2147483899" r:id="rId5"/>
  </p:sldMasterIdLst>
  <p:notesMasterIdLst>
    <p:notesMasterId r:id="rId53"/>
  </p:notesMasterIdLst>
  <p:handoutMasterIdLst>
    <p:handoutMasterId r:id="rId54"/>
  </p:handoutMasterIdLst>
  <p:sldIdLst>
    <p:sldId id="314" r:id="rId6"/>
    <p:sldId id="384" r:id="rId7"/>
    <p:sldId id="379" r:id="rId8"/>
    <p:sldId id="318" r:id="rId9"/>
    <p:sldId id="319" r:id="rId10"/>
    <p:sldId id="320" r:id="rId11"/>
    <p:sldId id="321" r:id="rId12"/>
    <p:sldId id="322" r:id="rId13"/>
    <p:sldId id="323" r:id="rId14"/>
    <p:sldId id="324" r:id="rId15"/>
    <p:sldId id="325" r:id="rId16"/>
    <p:sldId id="326" r:id="rId17"/>
    <p:sldId id="327" r:id="rId18"/>
    <p:sldId id="328" r:id="rId19"/>
    <p:sldId id="330" r:id="rId20"/>
    <p:sldId id="331" r:id="rId21"/>
    <p:sldId id="332" r:id="rId22"/>
    <p:sldId id="334" r:id="rId23"/>
    <p:sldId id="337" r:id="rId24"/>
    <p:sldId id="338" r:id="rId25"/>
    <p:sldId id="340" r:id="rId26"/>
    <p:sldId id="341" r:id="rId27"/>
    <p:sldId id="342" r:id="rId28"/>
    <p:sldId id="344" r:id="rId29"/>
    <p:sldId id="345" r:id="rId30"/>
    <p:sldId id="347" r:id="rId31"/>
    <p:sldId id="385" r:id="rId32"/>
    <p:sldId id="350" r:id="rId33"/>
    <p:sldId id="352" r:id="rId34"/>
    <p:sldId id="354" r:id="rId35"/>
    <p:sldId id="355" r:id="rId36"/>
    <p:sldId id="356" r:id="rId37"/>
    <p:sldId id="357" r:id="rId38"/>
    <p:sldId id="358" r:id="rId39"/>
    <p:sldId id="360" r:id="rId40"/>
    <p:sldId id="381" r:id="rId41"/>
    <p:sldId id="361" r:id="rId42"/>
    <p:sldId id="363" r:id="rId43"/>
    <p:sldId id="364" r:id="rId44"/>
    <p:sldId id="366" r:id="rId45"/>
    <p:sldId id="369" r:id="rId46"/>
    <p:sldId id="373" r:id="rId47"/>
    <p:sldId id="374" r:id="rId48"/>
    <p:sldId id="375" r:id="rId49"/>
    <p:sldId id="376" r:id="rId50"/>
    <p:sldId id="377" r:id="rId51"/>
    <p:sldId id="383" r:id="rId52"/>
  </p:sldIdLst>
  <p:sldSz cx="9144000" cy="6858000" type="screen4x3"/>
  <p:notesSz cx="9926638" cy="6797675"/>
  <p:defaultTextStyle>
    <a:defPPr>
      <a:defRPr lang="en-US"/>
    </a:defPPr>
    <a:lvl1pPr algn="l" rtl="0" eaLnBrk="0" fontAlgn="base" hangingPunct="0">
      <a:spcBef>
        <a:spcPct val="0"/>
      </a:spcBef>
      <a:spcAft>
        <a:spcPct val="0"/>
      </a:spcAft>
      <a:defRPr sz="33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3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3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3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300" kern="1200">
        <a:solidFill>
          <a:schemeClr val="tx1"/>
        </a:solidFill>
        <a:latin typeface="Arial" panose="020B0604020202020204" pitchFamily="34" charset="0"/>
        <a:ea typeface="+mn-ea"/>
        <a:cs typeface="+mn-cs"/>
      </a:defRPr>
    </a:lvl5pPr>
    <a:lvl6pPr marL="2286000" algn="l" defTabSz="914400" rtl="0" eaLnBrk="1" latinLnBrk="1" hangingPunct="1">
      <a:defRPr sz="3300" kern="1200">
        <a:solidFill>
          <a:schemeClr val="tx1"/>
        </a:solidFill>
        <a:latin typeface="Arial" panose="020B0604020202020204" pitchFamily="34" charset="0"/>
        <a:ea typeface="+mn-ea"/>
        <a:cs typeface="+mn-cs"/>
      </a:defRPr>
    </a:lvl6pPr>
    <a:lvl7pPr marL="2743200" algn="l" defTabSz="914400" rtl="0" eaLnBrk="1" latinLnBrk="1" hangingPunct="1">
      <a:defRPr sz="3300" kern="1200">
        <a:solidFill>
          <a:schemeClr val="tx1"/>
        </a:solidFill>
        <a:latin typeface="Arial" panose="020B0604020202020204" pitchFamily="34" charset="0"/>
        <a:ea typeface="+mn-ea"/>
        <a:cs typeface="+mn-cs"/>
      </a:defRPr>
    </a:lvl7pPr>
    <a:lvl8pPr marL="3200400" algn="l" defTabSz="914400" rtl="0" eaLnBrk="1" latinLnBrk="1" hangingPunct="1">
      <a:defRPr sz="3300" kern="1200">
        <a:solidFill>
          <a:schemeClr val="tx1"/>
        </a:solidFill>
        <a:latin typeface="Arial" panose="020B0604020202020204" pitchFamily="34" charset="0"/>
        <a:ea typeface="+mn-ea"/>
        <a:cs typeface="+mn-cs"/>
      </a:defRPr>
    </a:lvl8pPr>
    <a:lvl9pPr marL="3657600" algn="l" defTabSz="914400" rtl="0" eaLnBrk="1" latinLnBrk="1" hangingPunct="1">
      <a:defRPr sz="33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3" autoAdjust="0"/>
    <p:restoredTop sz="94607" autoAdjust="0"/>
  </p:normalViewPr>
  <p:slideViewPr>
    <p:cSldViewPr>
      <p:cViewPr varScale="1">
        <p:scale>
          <a:sx n="51" d="100"/>
          <a:sy n="51" d="100"/>
        </p:scale>
        <p:origin x="1392" y="43"/>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1944" y="-90"/>
      </p:cViewPr>
      <p:guideLst>
        <p:guide orient="horz" pos="2141"/>
        <p:guide pos="312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5F353621-52EF-4F14-B8C4-498A9D7AFC66}"/>
              </a:ext>
            </a:extLst>
          </p:cNvPr>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smtClean="0"/>
            </a:lvl1pPr>
          </a:lstStyle>
          <a:p>
            <a:pPr>
              <a:defRPr/>
            </a:pPr>
            <a:endParaRPr lang="ko-KR" altLang="en-US"/>
          </a:p>
        </p:txBody>
      </p:sp>
      <p:sp>
        <p:nvSpPr>
          <p:cNvPr id="3" name="날짜 개체 틀 2">
            <a:extLst>
              <a:ext uri="{FF2B5EF4-FFF2-40B4-BE49-F238E27FC236}">
                <a16:creationId xmlns:a16="http://schemas.microsoft.com/office/drawing/2014/main" id="{619CAEC1-12A5-40B1-B4A7-BAEF09B89EAB}"/>
              </a:ext>
            </a:extLst>
          </p:cNvPr>
          <p:cNvSpPr>
            <a:spLocks noGrp="1"/>
          </p:cNvSpPr>
          <p:nvPr>
            <p:ph type="dt" sz="quarter" idx="1"/>
          </p:nvPr>
        </p:nvSpPr>
        <p:spPr>
          <a:xfrm>
            <a:off x="5622925" y="0"/>
            <a:ext cx="4302125" cy="341313"/>
          </a:xfrm>
          <a:prstGeom prst="rect">
            <a:avLst/>
          </a:prstGeom>
        </p:spPr>
        <p:txBody>
          <a:bodyPr vert="horz" lIns="91440" tIns="45720" rIns="91440" bIns="45720" rtlCol="0"/>
          <a:lstStyle>
            <a:lvl1pPr algn="r">
              <a:defRPr sz="1200" smtClean="0"/>
            </a:lvl1pPr>
          </a:lstStyle>
          <a:p>
            <a:pPr>
              <a:defRPr/>
            </a:pPr>
            <a:fld id="{7C9A9C63-BA45-4D7D-B7E9-53221C143CB3}" type="datetimeFigureOut">
              <a:rPr lang="ko-KR" altLang="en-US"/>
              <a:pPr>
                <a:defRPr/>
              </a:pPr>
              <a:t>2020-03-19</a:t>
            </a:fld>
            <a:endParaRPr lang="ko-KR" altLang="en-US"/>
          </a:p>
        </p:txBody>
      </p:sp>
      <p:sp>
        <p:nvSpPr>
          <p:cNvPr id="4" name="바닥글 개체 틀 3">
            <a:extLst>
              <a:ext uri="{FF2B5EF4-FFF2-40B4-BE49-F238E27FC236}">
                <a16:creationId xmlns:a16="http://schemas.microsoft.com/office/drawing/2014/main" id="{00A5C40B-B2CA-49F1-A388-C4D23C414E2C}"/>
              </a:ext>
            </a:extLst>
          </p:cNvPr>
          <p:cNvSpPr>
            <a:spLocks noGrp="1"/>
          </p:cNvSpPr>
          <p:nvPr>
            <p:ph type="ftr" sz="quarter" idx="2"/>
          </p:nvPr>
        </p:nvSpPr>
        <p:spPr>
          <a:xfrm>
            <a:off x="0" y="6456363"/>
            <a:ext cx="4302125" cy="341312"/>
          </a:xfrm>
          <a:prstGeom prst="rect">
            <a:avLst/>
          </a:prstGeom>
        </p:spPr>
        <p:txBody>
          <a:bodyPr vert="horz" lIns="91440" tIns="45720" rIns="91440" bIns="45720" rtlCol="0" anchor="b"/>
          <a:lstStyle>
            <a:lvl1pPr algn="l">
              <a:defRPr sz="1200" smtClean="0"/>
            </a:lvl1pPr>
          </a:lstStyle>
          <a:p>
            <a:pPr>
              <a:defRPr/>
            </a:pPr>
            <a:endParaRPr lang="ko-KR" altLang="en-US"/>
          </a:p>
        </p:txBody>
      </p:sp>
      <p:sp>
        <p:nvSpPr>
          <p:cNvPr id="5" name="슬라이드 번호 개체 틀 4">
            <a:extLst>
              <a:ext uri="{FF2B5EF4-FFF2-40B4-BE49-F238E27FC236}">
                <a16:creationId xmlns:a16="http://schemas.microsoft.com/office/drawing/2014/main" id="{087F7972-A70C-4C44-9B3C-E4CE9BDCDB11}"/>
              </a:ext>
            </a:extLst>
          </p:cNvPr>
          <p:cNvSpPr>
            <a:spLocks noGrp="1"/>
          </p:cNvSpPr>
          <p:nvPr>
            <p:ph type="sldNum" sz="quarter" idx="3"/>
          </p:nvPr>
        </p:nvSpPr>
        <p:spPr>
          <a:xfrm>
            <a:off x="5622925" y="6456363"/>
            <a:ext cx="4302125" cy="3413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754B489-A3A7-48AE-9BD5-94043DF38F23}" type="slidenum">
              <a:rPr lang="ko-KR" altLang="en-US"/>
              <a:pPr/>
              <a:t>‹#›</a:t>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A02B437-307D-487F-800E-597EE213C9E7}"/>
              </a:ext>
            </a:extLst>
          </p:cNvPr>
          <p:cNvSpPr>
            <a:spLocks noGrp="1" noChangeArrowheads="1"/>
          </p:cNvSpPr>
          <p:nvPr>
            <p:ph type="hdr" sz="quarter"/>
          </p:nvPr>
        </p:nvSpPr>
        <p:spPr bwMode="auto">
          <a:xfrm>
            <a:off x="0" y="0"/>
            <a:ext cx="4302125"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굴림" charset="-127"/>
              </a:defRPr>
            </a:lvl1pPr>
          </a:lstStyle>
          <a:p>
            <a:pPr>
              <a:defRPr/>
            </a:pPr>
            <a:endParaRPr lang="ko-KR" altLang="en-US"/>
          </a:p>
        </p:txBody>
      </p:sp>
      <p:sp>
        <p:nvSpPr>
          <p:cNvPr id="16387" name="Rectangle 3">
            <a:extLst>
              <a:ext uri="{FF2B5EF4-FFF2-40B4-BE49-F238E27FC236}">
                <a16:creationId xmlns:a16="http://schemas.microsoft.com/office/drawing/2014/main" id="{720E4EDA-4AAB-4C6B-8DCD-28FACC8C6DB7}"/>
              </a:ext>
            </a:extLst>
          </p:cNvPr>
          <p:cNvSpPr>
            <a:spLocks noGrp="1" noChangeArrowheads="1"/>
          </p:cNvSpPr>
          <p:nvPr>
            <p:ph type="dt" idx="1"/>
          </p:nvPr>
        </p:nvSpPr>
        <p:spPr bwMode="auto">
          <a:xfrm>
            <a:off x="5622925" y="0"/>
            <a:ext cx="4302125"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굴림" charset="-127"/>
              </a:defRPr>
            </a:lvl1pPr>
          </a:lstStyle>
          <a:p>
            <a:pPr>
              <a:defRPr/>
            </a:pPr>
            <a:endParaRPr lang="ko-KR" altLang="en-US"/>
          </a:p>
        </p:txBody>
      </p:sp>
      <p:sp>
        <p:nvSpPr>
          <p:cNvPr id="16388" name="Rectangle 4">
            <a:extLst>
              <a:ext uri="{FF2B5EF4-FFF2-40B4-BE49-F238E27FC236}">
                <a16:creationId xmlns:a16="http://schemas.microsoft.com/office/drawing/2014/main" id="{AA5945D6-8235-4DEB-81D0-7F179B8D951B}"/>
              </a:ext>
            </a:extLst>
          </p:cNvPr>
          <p:cNvSpPr>
            <a:spLocks noGrp="1" noRot="1" noChangeAspect="1" noChangeArrowheads="1" noTextEdit="1"/>
          </p:cNvSpPr>
          <p:nvPr>
            <p:ph type="sldImg" idx="2"/>
          </p:nvPr>
        </p:nvSpPr>
        <p:spPr bwMode="auto">
          <a:xfrm>
            <a:off x="3263900" y="509588"/>
            <a:ext cx="3398838"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a:extLst>
              <a:ext uri="{FF2B5EF4-FFF2-40B4-BE49-F238E27FC236}">
                <a16:creationId xmlns:a16="http://schemas.microsoft.com/office/drawing/2014/main" id="{74CAEB03-51B8-4E3A-8E10-BF7819F1C4FA}"/>
              </a:ext>
            </a:extLst>
          </p:cNvPr>
          <p:cNvSpPr>
            <a:spLocks noGrp="1" noChangeArrowheads="1"/>
          </p:cNvSpPr>
          <p:nvPr>
            <p:ph type="body" sz="quarter" idx="3"/>
          </p:nvPr>
        </p:nvSpPr>
        <p:spPr bwMode="auto">
          <a:xfrm>
            <a:off x="992188" y="3228975"/>
            <a:ext cx="7942262" cy="30591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a:extLst>
              <a:ext uri="{FF2B5EF4-FFF2-40B4-BE49-F238E27FC236}">
                <a16:creationId xmlns:a16="http://schemas.microsoft.com/office/drawing/2014/main" id="{8A2129F5-5C6C-468E-8F72-78ACAC71BC4C}"/>
              </a:ext>
            </a:extLst>
          </p:cNvPr>
          <p:cNvSpPr>
            <a:spLocks noGrp="1" noChangeArrowheads="1"/>
          </p:cNvSpPr>
          <p:nvPr>
            <p:ph type="ftr" sz="quarter" idx="4"/>
          </p:nvPr>
        </p:nvSpPr>
        <p:spPr bwMode="auto">
          <a:xfrm>
            <a:off x="0" y="6456363"/>
            <a:ext cx="4302125"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굴림" charset="-127"/>
              </a:defRPr>
            </a:lvl1pPr>
          </a:lstStyle>
          <a:p>
            <a:pPr>
              <a:defRPr/>
            </a:pPr>
            <a:endParaRPr lang="ko-KR" altLang="en-US"/>
          </a:p>
        </p:txBody>
      </p:sp>
      <p:sp>
        <p:nvSpPr>
          <p:cNvPr id="16391" name="Rectangle 7">
            <a:extLst>
              <a:ext uri="{FF2B5EF4-FFF2-40B4-BE49-F238E27FC236}">
                <a16:creationId xmlns:a16="http://schemas.microsoft.com/office/drawing/2014/main" id="{15CB5C59-6167-4836-A93E-E93C7950784B}"/>
              </a:ext>
            </a:extLst>
          </p:cNvPr>
          <p:cNvSpPr>
            <a:spLocks noGrp="1" noChangeArrowheads="1"/>
          </p:cNvSpPr>
          <p:nvPr>
            <p:ph type="sldNum" sz="quarter" idx="5"/>
          </p:nvPr>
        </p:nvSpPr>
        <p:spPr bwMode="auto">
          <a:xfrm>
            <a:off x="5622925" y="6456363"/>
            <a:ext cx="4302125"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굴림" panose="020B0600000101010101" pitchFamily="50" charset="-127"/>
              </a:defRPr>
            </a:lvl1pPr>
          </a:lstStyle>
          <a:p>
            <a:fld id="{D7BF4DCA-B9EF-4698-9D10-0686BBEA14B8}" type="slidenum">
              <a:rPr lang="ko-KR" altLang="en-US"/>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BB7747A6-1181-4DAC-9B02-CFFE84BD9F55}"/>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A1C8DEEF-4F0C-4810-B4E0-A161B6F6726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19460" name="Slide Number Placeholder 3">
            <a:extLst>
              <a:ext uri="{FF2B5EF4-FFF2-40B4-BE49-F238E27FC236}">
                <a16:creationId xmlns:a16="http://schemas.microsoft.com/office/drawing/2014/main" id="{16D84A0F-64D6-4A2F-9C12-0CB517F153CF}"/>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E4A4954-D700-40B0-BD1C-9A699330C31B}" type="slidenum">
              <a:rPr lang="ko-KR" altLang="en-US">
                <a:ea typeface="굴림" panose="020B0600000101010101" pitchFamily="50" charset="-127"/>
              </a:rPr>
              <a:pPr algn="r" eaLnBrk="1" hangingPunct="1">
                <a:spcBef>
                  <a:spcPct val="0"/>
                </a:spcBef>
              </a:pPr>
              <a:t>1</a:t>
            </a:fld>
            <a:endParaRPr lang="en-US" altLang="ko-KR">
              <a:ea typeface="굴림" panose="020B0600000101010101" pitchFamily="50"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67802117-E7E7-40DA-9496-3AFC7D4A2427}"/>
              </a:ext>
            </a:extLst>
          </p:cNvPr>
          <p:cNvSpPr>
            <a:spLocks noGrp="1" noRot="1" noChangeAspect="1" noTextEdit="1"/>
          </p:cNvSpPr>
          <p:nvPr>
            <p:ph type="sldImg"/>
          </p:nvPr>
        </p:nvSpPr>
        <p:spPr>
          <a:ln/>
        </p:spPr>
      </p:sp>
      <p:sp>
        <p:nvSpPr>
          <p:cNvPr id="35843" name="Notes Placeholder 2">
            <a:extLst>
              <a:ext uri="{FF2B5EF4-FFF2-40B4-BE49-F238E27FC236}">
                <a16:creationId xmlns:a16="http://schemas.microsoft.com/office/drawing/2014/main" id="{CB7E9130-4D91-43F8-B365-C8002F4756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35844" name="Slide Number Placeholder 3">
            <a:extLst>
              <a:ext uri="{FF2B5EF4-FFF2-40B4-BE49-F238E27FC236}">
                <a16:creationId xmlns:a16="http://schemas.microsoft.com/office/drawing/2014/main" id="{E1053A59-A5C5-40A7-85CF-81745810B1B7}"/>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CC10649-AF95-4630-BCF6-41DB31780A9F}" type="slidenum">
              <a:rPr lang="ko-KR" altLang="en-US">
                <a:ea typeface="굴림" panose="020B0600000101010101" pitchFamily="50" charset="-127"/>
              </a:rPr>
              <a:pPr algn="r" eaLnBrk="1" hangingPunct="1">
                <a:spcBef>
                  <a:spcPct val="0"/>
                </a:spcBef>
              </a:pPr>
              <a:t>10</a:t>
            </a:fld>
            <a:endParaRPr lang="en-US" altLang="ko-KR">
              <a:ea typeface="굴림" panose="020B0600000101010101" pitchFamily="50"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D84A036F-FC86-4DE6-988C-14A81547FC39}"/>
              </a:ext>
            </a:extLst>
          </p:cNvPr>
          <p:cNvSpPr>
            <a:spLocks noGrp="1" noRot="1" noChangeAspect="1" noTextEdit="1"/>
          </p:cNvSpPr>
          <p:nvPr>
            <p:ph type="sldImg"/>
          </p:nvPr>
        </p:nvSpPr>
        <p:spPr>
          <a:ln/>
        </p:spPr>
      </p:sp>
      <p:sp>
        <p:nvSpPr>
          <p:cNvPr id="37891" name="Notes Placeholder 2">
            <a:extLst>
              <a:ext uri="{FF2B5EF4-FFF2-40B4-BE49-F238E27FC236}">
                <a16:creationId xmlns:a16="http://schemas.microsoft.com/office/drawing/2014/main" id="{89D8E3A6-B1FA-45DD-9FE6-65924DFE55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37892" name="Slide Number Placeholder 3">
            <a:extLst>
              <a:ext uri="{FF2B5EF4-FFF2-40B4-BE49-F238E27FC236}">
                <a16:creationId xmlns:a16="http://schemas.microsoft.com/office/drawing/2014/main" id="{89339F9E-7823-44B7-9518-EFEEDB7A33BC}"/>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F1EF467A-4BB0-4FE3-A947-21DAF63E6987}" type="slidenum">
              <a:rPr lang="ko-KR" altLang="en-US">
                <a:ea typeface="굴림" panose="020B0600000101010101" pitchFamily="50" charset="-127"/>
              </a:rPr>
              <a:pPr algn="r" eaLnBrk="1" hangingPunct="1">
                <a:spcBef>
                  <a:spcPct val="0"/>
                </a:spcBef>
              </a:pPr>
              <a:t>11</a:t>
            </a:fld>
            <a:endParaRPr lang="en-US" altLang="ko-KR">
              <a:ea typeface="굴림" panose="020B0600000101010101" pitchFamily="50" charset="-127"/>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CCF635C5-3DAB-4973-AB9B-3056B50D3547}"/>
              </a:ext>
            </a:extLst>
          </p:cNvPr>
          <p:cNvSpPr>
            <a:spLocks noGrp="1" noRot="1" noChangeAspect="1" noTextEdit="1"/>
          </p:cNvSpPr>
          <p:nvPr>
            <p:ph type="sldImg"/>
          </p:nvPr>
        </p:nvSpPr>
        <p:spPr>
          <a:ln/>
        </p:spPr>
      </p:sp>
      <p:sp>
        <p:nvSpPr>
          <p:cNvPr id="39939" name="Notes Placeholder 2">
            <a:extLst>
              <a:ext uri="{FF2B5EF4-FFF2-40B4-BE49-F238E27FC236}">
                <a16:creationId xmlns:a16="http://schemas.microsoft.com/office/drawing/2014/main" id="{5F8194E8-71BD-4D78-A24C-3D89BD2542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39940" name="Slide Number Placeholder 3">
            <a:extLst>
              <a:ext uri="{FF2B5EF4-FFF2-40B4-BE49-F238E27FC236}">
                <a16:creationId xmlns:a16="http://schemas.microsoft.com/office/drawing/2014/main" id="{C9753C52-8124-4AA9-8C5E-950390CD5848}"/>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1EAB7A48-349C-4CBB-8390-A57193144C85}" type="slidenum">
              <a:rPr lang="ko-KR" altLang="en-US">
                <a:ea typeface="굴림" panose="020B0600000101010101" pitchFamily="50" charset="-127"/>
              </a:rPr>
              <a:pPr algn="r" eaLnBrk="1" hangingPunct="1">
                <a:spcBef>
                  <a:spcPct val="0"/>
                </a:spcBef>
              </a:pPr>
              <a:t>12</a:t>
            </a:fld>
            <a:endParaRPr lang="en-US" altLang="ko-KR">
              <a:ea typeface="굴림" panose="020B0600000101010101" pitchFamily="50"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18259CE4-8FFC-4CE5-85DA-7A3CD86F9B43}"/>
              </a:ext>
            </a:extLst>
          </p:cNvPr>
          <p:cNvSpPr>
            <a:spLocks noGrp="1" noRot="1" noChangeAspect="1" noTextEdit="1"/>
          </p:cNvSpPr>
          <p:nvPr>
            <p:ph type="sldImg"/>
          </p:nvPr>
        </p:nvSpPr>
        <p:spPr>
          <a:ln/>
        </p:spPr>
      </p:sp>
      <p:sp>
        <p:nvSpPr>
          <p:cNvPr id="41987" name="Notes Placeholder 2">
            <a:extLst>
              <a:ext uri="{FF2B5EF4-FFF2-40B4-BE49-F238E27FC236}">
                <a16:creationId xmlns:a16="http://schemas.microsoft.com/office/drawing/2014/main" id="{A734F3EA-8739-437C-B713-0E482B3A0DE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41988" name="Slide Number Placeholder 3">
            <a:extLst>
              <a:ext uri="{FF2B5EF4-FFF2-40B4-BE49-F238E27FC236}">
                <a16:creationId xmlns:a16="http://schemas.microsoft.com/office/drawing/2014/main" id="{A1ADD0B4-D83F-4D3A-BAEB-4E74F7FEF295}"/>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706B799-7065-4C2B-AE07-6AE8EC9ED2BF}" type="slidenum">
              <a:rPr lang="ko-KR" altLang="en-US">
                <a:ea typeface="굴림" panose="020B0600000101010101" pitchFamily="50" charset="-127"/>
              </a:rPr>
              <a:pPr algn="r" eaLnBrk="1" hangingPunct="1">
                <a:spcBef>
                  <a:spcPct val="0"/>
                </a:spcBef>
              </a:pPr>
              <a:t>13</a:t>
            </a:fld>
            <a:endParaRPr lang="en-US" altLang="ko-KR">
              <a:ea typeface="굴림" panose="020B0600000101010101" pitchFamily="50"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4B5A4FCF-9DA4-4AA5-8798-CCE6789FC668}"/>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5943990F-B5B9-41C1-A301-8895C3026F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44036" name="Slide Number Placeholder 3">
            <a:extLst>
              <a:ext uri="{FF2B5EF4-FFF2-40B4-BE49-F238E27FC236}">
                <a16:creationId xmlns:a16="http://schemas.microsoft.com/office/drawing/2014/main" id="{9D3BA909-2C4F-4B4C-814D-D0D0CD68F26B}"/>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9A33D02F-CAE0-4C8F-8659-CC4B3E56AFD2}" type="slidenum">
              <a:rPr lang="ko-KR" altLang="en-US">
                <a:ea typeface="굴림" panose="020B0600000101010101" pitchFamily="50" charset="-127"/>
              </a:rPr>
              <a:pPr algn="r" eaLnBrk="1" hangingPunct="1">
                <a:spcBef>
                  <a:spcPct val="0"/>
                </a:spcBef>
              </a:pPr>
              <a:t>14</a:t>
            </a:fld>
            <a:endParaRPr lang="en-US" altLang="ko-KR">
              <a:ea typeface="굴림" panose="020B0600000101010101" pitchFamily="50"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EB56E016-BDB0-4EE8-BAA4-05CEB56E64A4}"/>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C5782324-1148-4D4C-B172-E7C4C66011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46084" name="Slide Number Placeholder 3">
            <a:extLst>
              <a:ext uri="{FF2B5EF4-FFF2-40B4-BE49-F238E27FC236}">
                <a16:creationId xmlns:a16="http://schemas.microsoft.com/office/drawing/2014/main" id="{8BA1D9C6-1632-497B-86E4-594A62257C6F}"/>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3682632E-E279-4F06-99CB-BB20431CEE3D}" type="slidenum">
              <a:rPr lang="ko-KR" altLang="en-US">
                <a:ea typeface="굴림" panose="020B0600000101010101" pitchFamily="50" charset="-127"/>
              </a:rPr>
              <a:pPr algn="r" eaLnBrk="1" hangingPunct="1">
                <a:spcBef>
                  <a:spcPct val="0"/>
                </a:spcBef>
              </a:pPr>
              <a:t>15</a:t>
            </a:fld>
            <a:endParaRPr lang="en-US" altLang="ko-KR">
              <a:ea typeface="굴림" panose="020B0600000101010101" pitchFamily="50"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9E117EBE-DC81-4803-AA3F-40DEFEAF0592}"/>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id="{AC566ACA-D27D-42D1-A5C4-6ADA110B47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48132" name="Slide Number Placeholder 3">
            <a:extLst>
              <a:ext uri="{FF2B5EF4-FFF2-40B4-BE49-F238E27FC236}">
                <a16:creationId xmlns:a16="http://schemas.microsoft.com/office/drawing/2014/main" id="{9CDCC5CE-EA8D-41A1-883F-F66805E9FE0D}"/>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771F746E-92F0-42EF-BCB4-AD17D7B70F92}" type="slidenum">
              <a:rPr lang="ko-KR" altLang="en-US">
                <a:ea typeface="굴림" panose="020B0600000101010101" pitchFamily="50" charset="-127"/>
              </a:rPr>
              <a:pPr algn="r" eaLnBrk="1" hangingPunct="1">
                <a:spcBef>
                  <a:spcPct val="0"/>
                </a:spcBef>
              </a:pPr>
              <a:t>16</a:t>
            </a:fld>
            <a:endParaRPr lang="en-US" altLang="ko-KR">
              <a:ea typeface="굴림" panose="020B0600000101010101" pitchFamily="50" charset="-127"/>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09468551-E2CF-4435-BC99-B1A5D98583FD}"/>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1106ED04-7C96-45C7-9A86-F085F8EE1C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50180" name="Slide Number Placeholder 3">
            <a:extLst>
              <a:ext uri="{FF2B5EF4-FFF2-40B4-BE49-F238E27FC236}">
                <a16:creationId xmlns:a16="http://schemas.microsoft.com/office/drawing/2014/main" id="{E66A8DD9-A5CA-4929-8D0A-BC8889707A33}"/>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EA15580-E80F-4808-94FB-303C9E718EA1}" type="slidenum">
              <a:rPr lang="ko-KR" altLang="en-US">
                <a:ea typeface="굴림" panose="020B0600000101010101" pitchFamily="50" charset="-127"/>
              </a:rPr>
              <a:pPr algn="r" eaLnBrk="1" hangingPunct="1">
                <a:spcBef>
                  <a:spcPct val="0"/>
                </a:spcBef>
              </a:pPr>
              <a:t>17</a:t>
            </a:fld>
            <a:endParaRPr lang="en-US" altLang="ko-KR">
              <a:ea typeface="굴림" panose="020B0600000101010101" pitchFamily="50" charset="-127"/>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982CD7A3-AF2D-4D20-AC13-D1DF4EC94340}"/>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F9A0EB8A-5DCA-4A58-AC0A-FA15CE9255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52228" name="Slide Number Placeholder 3">
            <a:extLst>
              <a:ext uri="{FF2B5EF4-FFF2-40B4-BE49-F238E27FC236}">
                <a16:creationId xmlns:a16="http://schemas.microsoft.com/office/drawing/2014/main" id="{AD3C33BC-E501-4AC7-971B-E6ACA3AD923B}"/>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64FE8ED4-FDED-443D-8107-1DCD3DF186D6}" type="slidenum">
              <a:rPr lang="ko-KR" altLang="en-US">
                <a:ea typeface="굴림" panose="020B0600000101010101" pitchFamily="50" charset="-127"/>
              </a:rPr>
              <a:pPr algn="r" eaLnBrk="1" hangingPunct="1">
                <a:spcBef>
                  <a:spcPct val="0"/>
                </a:spcBef>
              </a:pPr>
              <a:t>18</a:t>
            </a:fld>
            <a:endParaRPr lang="en-US" altLang="ko-KR">
              <a:ea typeface="굴림" panose="020B0600000101010101" pitchFamily="50" charset="-127"/>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860152B3-6101-455E-9F92-1AEBA06CFDF7}"/>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6E820CE2-F0EA-4CE2-A62C-0E1370937BF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54276" name="Slide Number Placeholder 3">
            <a:extLst>
              <a:ext uri="{FF2B5EF4-FFF2-40B4-BE49-F238E27FC236}">
                <a16:creationId xmlns:a16="http://schemas.microsoft.com/office/drawing/2014/main" id="{DA05C31E-6F8F-4BD6-9846-427F8CD14E7B}"/>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0FC27174-7469-421F-AD73-B0606A84DA8A}" type="slidenum">
              <a:rPr lang="ko-KR" altLang="en-US">
                <a:ea typeface="굴림" panose="020B0600000101010101" pitchFamily="50" charset="-127"/>
              </a:rPr>
              <a:pPr algn="r" eaLnBrk="1" hangingPunct="1">
                <a:spcBef>
                  <a:spcPct val="0"/>
                </a:spcBef>
              </a:pPr>
              <a:t>19</a:t>
            </a:fld>
            <a:endParaRPr lang="en-US" altLang="ko-KR">
              <a:ea typeface="굴림" panose="020B0600000101010101" pitchFamily="50"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58C6F68C-47C2-4131-BDC4-3F3D083585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E10BCFE-0B32-47E3-999D-7B028BE600A8}" type="slidenum">
              <a:rPr kumimoji="0" lang="ko-KR" altLang="en-US" sz="1200" b="0" i="0" u="none" strike="noStrike" kern="120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ko-KR" sz="12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mn-cs"/>
            </a:endParaRPr>
          </a:p>
        </p:txBody>
      </p:sp>
      <p:sp>
        <p:nvSpPr>
          <p:cNvPr id="14339" name="Rectangle 2">
            <a:extLst>
              <a:ext uri="{FF2B5EF4-FFF2-40B4-BE49-F238E27FC236}">
                <a16:creationId xmlns:a16="http://schemas.microsoft.com/office/drawing/2014/main" id="{F5BE23F8-A479-4696-8363-ED9FEA160B33}"/>
              </a:ext>
            </a:extLst>
          </p:cNvPr>
          <p:cNvSpPr>
            <a:spLocks noChangeArrowheads="1" noTextEdit="1"/>
          </p:cNvSpPr>
          <p:nvPr>
            <p:ph type="sldImg"/>
          </p:nvPr>
        </p:nvSpPr>
        <p:spPr>
          <a:ln/>
        </p:spPr>
      </p:sp>
      <p:sp>
        <p:nvSpPr>
          <p:cNvPr id="14340" name="Rectangle 3">
            <a:extLst>
              <a:ext uri="{FF2B5EF4-FFF2-40B4-BE49-F238E27FC236}">
                <a16:creationId xmlns:a16="http://schemas.microsoft.com/office/drawing/2014/main" id="{137A052D-ABB3-4D79-BDF4-5A3F51A3E6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ko-KR">
              <a:latin typeface="Arial" panose="020B0604020202020204" pitchFamily="34" charset="0"/>
              <a:ea typeface="굴림" panose="020B0600000101010101" pitchFamily="50"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4C2C65A1-11DE-4648-BD79-E700761CEC23}"/>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id="{4E0B3505-0CB7-4204-B8ED-0DF7E47A1C5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56324" name="Slide Number Placeholder 3">
            <a:extLst>
              <a:ext uri="{FF2B5EF4-FFF2-40B4-BE49-F238E27FC236}">
                <a16:creationId xmlns:a16="http://schemas.microsoft.com/office/drawing/2014/main" id="{EFDC18E8-2154-4D54-BD2E-67AEBA7056BA}"/>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62A7C7A4-B6A6-4EBF-A3E1-1484A363E43E}" type="slidenum">
              <a:rPr lang="ko-KR" altLang="en-US">
                <a:ea typeface="굴림" panose="020B0600000101010101" pitchFamily="50" charset="-127"/>
              </a:rPr>
              <a:pPr algn="r" eaLnBrk="1" hangingPunct="1">
                <a:spcBef>
                  <a:spcPct val="0"/>
                </a:spcBef>
              </a:pPr>
              <a:t>20</a:t>
            </a:fld>
            <a:endParaRPr lang="en-US" altLang="ko-KR">
              <a:ea typeface="굴림" panose="020B0600000101010101" pitchFamily="50"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57B2810D-CCB5-4298-B6ED-A84A90DEBA89}"/>
              </a:ext>
            </a:extLst>
          </p:cNvPr>
          <p:cNvSpPr>
            <a:spLocks noGrp="1" noRot="1" noChangeAspect="1" noTextEdit="1"/>
          </p:cNvSpPr>
          <p:nvPr>
            <p:ph type="sldImg"/>
          </p:nvPr>
        </p:nvSpPr>
        <p:spPr>
          <a:ln/>
        </p:spPr>
      </p:sp>
      <p:sp>
        <p:nvSpPr>
          <p:cNvPr id="58371" name="Notes Placeholder 2">
            <a:extLst>
              <a:ext uri="{FF2B5EF4-FFF2-40B4-BE49-F238E27FC236}">
                <a16:creationId xmlns:a16="http://schemas.microsoft.com/office/drawing/2014/main" id="{0CEE68BD-AD8A-4F34-A5F0-F768CDB26B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58372" name="Slide Number Placeholder 3">
            <a:extLst>
              <a:ext uri="{FF2B5EF4-FFF2-40B4-BE49-F238E27FC236}">
                <a16:creationId xmlns:a16="http://schemas.microsoft.com/office/drawing/2014/main" id="{05C0DE6B-F814-4377-81D5-AD83288D5826}"/>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77A787B9-E6BE-4C25-93C4-26C019876670}" type="slidenum">
              <a:rPr lang="ko-KR" altLang="en-US">
                <a:ea typeface="굴림" panose="020B0600000101010101" pitchFamily="50" charset="-127"/>
              </a:rPr>
              <a:pPr algn="r" eaLnBrk="1" hangingPunct="1">
                <a:spcBef>
                  <a:spcPct val="0"/>
                </a:spcBef>
              </a:pPr>
              <a:t>21</a:t>
            </a:fld>
            <a:endParaRPr lang="en-US" altLang="ko-KR">
              <a:ea typeface="굴림" panose="020B0600000101010101" pitchFamily="50" charset="-127"/>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D8807356-20F1-4068-BCF0-5B0032699AE2}"/>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8098E908-49E5-4ACD-8EBC-E75E11A8FE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60420" name="Slide Number Placeholder 3">
            <a:extLst>
              <a:ext uri="{FF2B5EF4-FFF2-40B4-BE49-F238E27FC236}">
                <a16:creationId xmlns:a16="http://schemas.microsoft.com/office/drawing/2014/main" id="{E17DEDD2-C86D-49FA-85D4-CA94B9315EB3}"/>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F06EF56-E2EE-4231-B032-E2CC3585D5A7}" type="slidenum">
              <a:rPr lang="ko-KR" altLang="en-US">
                <a:ea typeface="굴림" panose="020B0600000101010101" pitchFamily="50" charset="-127"/>
              </a:rPr>
              <a:pPr algn="r" eaLnBrk="1" hangingPunct="1">
                <a:spcBef>
                  <a:spcPct val="0"/>
                </a:spcBef>
              </a:pPr>
              <a:t>22</a:t>
            </a:fld>
            <a:endParaRPr lang="en-US" altLang="ko-KR">
              <a:ea typeface="굴림" panose="020B0600000101010101" pitchFamily="50" charset="-127"/>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75ACA960-BA19-46CD-90F2-D2BDFF470D7D}"/>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FAD7CC5C-8631-435D-BF0B-0A7022AD001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62468" name="Slide Number Placeholder 3">
            <a:extLst>
              <a:ext uri="{FF2B5EF4-FFF2-40B4-BE49-F238E27FC236}">
                <a16:creationId xmlns:a16="http://schemas.microsoft.com/office/drawing/2014/main" id="{6671CE8F-1036-4328-9A0A-B649C76D8992}"/>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4AAEF46-3A8A-4157-B8B1-614D611F62F7}" type="slidenum">
              <a:rPr lang="ko-KR" altLang="en-US">
                <a:ea typeface="굴림" panose="020B0600000101010101" pitchFamily="50" charset="-127"/>
              </a:rPr>
              <a:pPr algn="r" eaLnBrk="1" hangingPunct="1">
                <a:spcBef>
                  <a:spcPct val="0"/>
                </a:spcBef>
              </a:pPr>
              <a:t>23</a:t>
            </a:fld>
            <a:endParaRPr lang="en-US" altLang="ko-KR">
              <a:ea typeface="굴림" panose="020B0600000101010101" pitchFamily="50" charset="-127"/>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5C387254-DCF5-497A-A414-4C00EB2027CA}"/>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8907665C-3696-4B14-B283-1073679D8B2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64516" name="Slide Number Placeholder 3">
            <a:extLst>
              <a:ext uri="{FF2B5EF4-FFF2-40B4-BE49-F238E27FC236}">
                <a16:creationId xmlns:a16="http://schemas.microsoft.com/office/drawing/2014/main" id="{935FF042-EB1D-4A9D-9D25-B0EF9E5508DB}"/>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64419A74-7A09-48C9-962D-518865F30C47}" type="slidenum">
              <a:rPr lang="ko-KR" altLang="en-US">
                <a:ea typeface="굴림" panose="020B0600000101010101" pitchFamily="50" charset="-127"/>
              </a:rPr>
              <a:pPr algn="r" eaLnBrk="1" hangingPunct="1">
                <a:spcBef>
                  <a:spcPct val="0"/>
                </a:spcBef>
              </a:pPr>
              <a:t>24</a:t>
            </a:fld>
            <a:endParaRPr lang="en-US" altLang="ko-KR">
              <a:ea typeface="굴림" panose="020B0600000101010101" pitchFamily="50" charset="-127"/>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4485EEA1-558F-495D-913D-138BDC5325F4}"/>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B253CE84-F5C0-4DAE-BB96-FC3C192D66A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66564" name="Slide Number Placeholder 3">
            <a:extLst>
              <a:ext uri="{FF2B5EF4-FFF2-40B4-BE49-F238E27FC236}">
                <a16:creationId xmlns:a16="http://schemas.microsoft.com/office/drawing/2014/main" id="{C791941C-7D87-4B2B-B0D0-2E41E6E9CA35}"/>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6C855E44-41B3-4F7E-89C9-C865F1B13872}" type="slidenum">
              <a:rPr lang="ko-KR" altLang="en-US">
                <a:ea typeface="굴림" panose="020B0600000101010101" pitchFamily="50" charset="-127"/>
              </a:rPr>
              <a:pPr algn="r" eaLnBrk="1" hangingPunct="1">
                <a:spcBef>
                  <a:spcPct val="0"/>
                </a:spcBef>
              </a:pPr>
              <a:t>25</a:t>
            </a:fld>
            <a:endParaRPr lang="en-US" altLang="ko-KR">
              <a:ea typeface="굴림" panose="020B0600000101010101" pitchFamily="50" charset="-127"/>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581400EA-4C42-4681-9E48-80BDD809B816}"/>
              </a:ext>
            </a:extLst>
          </p:cNvPr>
          <p:cNvSpPr>
            <a:spLocks noGrp="1" noRot="1" noChangeAspect="1" noTextEdit="1"/>
          </p:cNvSpPr>
          <p:nvPr>
            <p:ph type="sldImg"/>
          </p:nvPr>
        </p:nvSpPr>
        <p:spPr>
          <a:ln/>
        </p:spPr>
      </p:sp>
      <p:sp>
        <p:nvSpPr>
          <p:cNvPr id="68611" name="Notes Placeholder 2">
            <a:extLst>
              <a:ext uri="{FF2B5EF4-FFF2-40B4-BE49-F238E27FC236}">
                <a16:creationId xmlns:a16="http://schemas.microsoft.com/office/drawing/2014/main" id="{8DED61F5-7A03-49F4-BA2E-BA5CD13A2C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68612" name="Slide Number Placeholder 3">
            <a:extLst>
              <a:ext uri="{FF2B5EF4-FFF2-40B4-BE49-F238E27FC236}">
                <a16:creationId xmlns:a16="http://schemas.microsoft.com/office/drawing/2014/main" id="{3378BE49-66DC-4BFE-A813-3C7262D445CF}"/>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0E466FD5-D71D-42A9-84C3-44E0D9A30CB6}" type="slidenum">
              <a:rPr lang="ko-KR" altLang="en-US">
                <a:ea typeface="굴림" panose="020B0600000101010101" pitchFamily="50" charset="-127"/>
              </a:rPr>
              <a:pPr algn="r" eaLnBrk="1" hangingPunct="1">
                <a:spcBef>
                  <a:spcPct val="0"/>
                </a:spcBef>
              </a:pPr>
              <a:t>26</a:t>
            </a:fld>
            <a:endParaRPr lang="en-US" altLang="ko-KR">
              <a:ea typeface="굴림" panose="020B0600000101010101" pitchFamily="50" charset="-127"/>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58C6F68C-47C2-4131-BDC4-3F3D083585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E10BCFE-0B32-47E3-999D-7B028BE600A8}" type="slidenum">
              <a:rPr kumimoji="0" lang="ko-KR" altLang="en-US" sz="1200" b="0" i="0" u="none" strike="noStrike" kern="120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ko-KR" sz="12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mn-cs"/>
            </a:endParaRPr>
          </a:p>
        </p:txBody>
      </p:sp>
      <p:sp>
        <p:nvSpPr>
          <p:cNvPr id="14339" name="Rectangle 2">
            <a:extLst>
              <a:ext uri="{FF2B5EF4-FFF2-40B4-BE49-F238E27FC236}">
                <a16:creationId xmlns:a16="http://schemas.microsoft.com/office/drawing/2014/main" id="{F5BE23F8-A479-4696-8363-ED9FEA160B33}"/>
              </a:ext>
            </a:extLst>
          </p:cNvPr>
          <p:cNvSpPr>
            <a:spLocks noChangeArrowheads="1" noTextEdit="1"/>
          </p:cNvSpPr>
          <p:nvPr>
            <p:ph type="sldImg"/>
          </p:nvPr>
        </p:nvSpPr>
        <p:spPr>
          <a:ln/>
        </p:spPr>
      </p:sp>
      <p:sp>
        <p:nvSpPr>
          <p:cNvPr id="14340" name="Rectangle 3">
            <a:extLst>
              <a:ext uri="{FF2B5EF4-FFF2-40B4-BE49-F238E27FC236}">
                <a16:creationId xmlns:a16="http://schemas.microsoft.com/office/drawing/2014/main" id="{137A052D-ABB3-4D79-BDF4-5A3F51A3E6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ko-KR">
              <a:latin typeface="Arial" panose="020B0604020202020204" pitchFamily="34" charset="0"/>
              <a:ea typeface="굴림" panose="020B0600000101010101" pitchFamily="50" charset="-127"/>
            </a:endParaRPr>
          </a:p>
        </p:txBody>
      </p:sp>
    </p:spTree>
    <p:extLst>
      <p:ext uri="{BB962C8B-B14F-4D97-AF65-F5344CB8AC3E}">
        <p14:creationId xmlns:p14="http://schemas.microsoft.com/office/powerpoint/2010/main" val="3696093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DCC5AD3C-3CF3-4E10-891E-F13B3762D53B}"/>
              </a:ext>
            </a:extLst>
          </p:cNvPr>
          <p:cNvSpPr>
            <a:spLocks noGrp="1" noRot="1" noChangeAspect="1" noTextEdit="1"/>
          </p:cNvSpPr>
          <p:nvPr>
            <p:ph type="sldImg"/>
          </p:nvPr>
        </p:nvSpPr>
        <p:spPr>
          <a:ln/>
        </p:spPr>
      </p:sp>
      <p:sp>
        <p:nvSpPr>
          <p:cNvPr id="70659" name="Notes Placeholder 2">
            <a:extLst>
              <a:ext uri="{FF2B5EF4-FFF2-40B4-BE49-F238E27FC236}">
                <a16:creationId xmlns:a16="http://schemas.microsoft.com/office/drawing/2014/main" id="{EE6C9CBB-5754-4492-9CD5-B899642B00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70660" name="Slide Number Placeholder 3">
            <a:extLst>
              <a:ext uri="{FF2B5EF4-FFF2-40B4-BE49-F238E27FC236}">
                <a16:creationId xmlns:a16="http://schemas.microsoft.com/office/drawing/2014/main" id="{4C7B4EA9-F240-4E37-B42C-07859CE0E69A}"/>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F266742A-336E-4EEE-A932-5CEC7E76C3C6}" type="slidenum">
              <a:rPr lang="ko-KR" altLang="en-US">
                <a:ea typeface="굴림" panose="020B0600000101010101" pitchFamily="50" charset="-127"/>
              </a:rPr>
              <a:pPr algn="r" eaLnBrk="1" hangingPunct="1">
                <a:spcBef>
                  <a:spcPct val="0"/>
                </a:spcBef>
              </a:pPr>
              <a:t>28</a:t>
            </a:fld>
            <a:endParaRPr lang="en-US" altLang="ko-KR">
              <a:ea typeface="굴림" panose="020B0600000101010101" pitchFamily="50" charset="-127"/>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EE390AA9-F0D8-4ADE-9992-C522ADCE0F16}"/>
              </a:ext>
            </a:extLst>
          </p:cNvPr>
          <p:cNvSpPr>
            <a:spLocks noGrp="1" noRot="1" noChangeAspect="1" noTextEdit="1"/>
          </p:cNvSpPr>
          <p:nvPr>
            <p:ph type="sldImg"/>
          </p:nvPr>
        </p:nvSpPr>
        <p:spPr>
          <a:ln/>
        </p:spPr>
      </p:sp>
      <p:sp>
        <p:nvSpPr>
          <p:cNvPr id="72707" name="Notes Placeholder 2">
            <a:extLst>
              <a:ext uri="{FF2B5EF4-FFF2-40B4-BE49-F238E27FC236}">
                <a16:creationId xmlns:a16="http://schemas.microsoft.com/office/drawing/2014/main" id="{2C1F6FCD-FAF3-4B87-B34E-516AA0D5102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72708" name="Slide Number Placeholder 3">
            <a:extLst>
              <a:ext uri="{FF2B5EF4-FFF2-40B4-BE49-F238E27FC236}">
                <a16:creationId xmlns:a16="http://schemas.microsoft.com/office/drawing/2014/main" id="{0099F0C3-A646-4602-A252-DC39A29AC564}"/>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45E20126-0AE0-4A0E-B6A9-3D4C06185D97}" type="slidenum">
              <a:rPr lang="ko-KR" altLang="en-US">
                <a:ea typeface="굴림" panose="020B0600000101010101" pitchFamily="50" charset="-127"/>
              </a:rPr>
              <a:pPr algn="r" eaLnBrk="1" hangingPunct="1">
                <a:spcBef>
                  <a:spcPct val="0"/>
                </a:spcBef>
              </a:pPr>
              <a:t>29</a:t>
            </a:fld>
            <a:endParaRPr lang="en-US" altLang="ko-KR">
              <a:ea typeface="굴림" panose="020B0600000101010101" pitchFamily="50"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C4983E6B-8691-4255-904F-642092134B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9BCD28-68CF-4A3F-8F42-7F3531EAF7FE}" type="slidenum">
              <a:rPr lang="ko-KR" altLang="en-US">
                <a:solidFill>
                  <a:srgbClr val="000000"/>
                </a:solidFill>
              </a:rPr>
              <a:pPr>
                <a:spcBef>
                  <a:spcPct val="0"/>
                </a:spcBef>
              </a:pPr>
              <a:t>3</a:t>
            </a:fld>
            <a:endParaRPr lang="en-US" altLang="ko-KR">
              <a:solidFill>
                <a:srgbClr val="000000"/>
              </a:solidFill>
            </a:endParaRPr>
          </a:p>
        </p:txBody>
      </p:sp>
      <p:sp>
        <p:nvSpPr>
          <p:cNvPr id="21507" name="Rectangle 2">
            <a:extLst>
              <a:ext uri="{FF2B5EF4-FFF2-40B4-BE49-F238E27FC236}">
                <a16:creationId xmlns:a16="http://schemas.microsoft.com/office/drawing/2014/main" id="{5DDF6760-0022-4183-870A-F9A9A6F9234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573B7E07-5E37-41E7-8EFB-19CADA5A7D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AE7D6FDC-F21D-4A3F-9532-238681BA4D37}"/>
              </a:ext>
            </a:extLst>
          </p:cNvPr>
          <p:cNvSpPr>
            <a:spLocks noGrp="1" noRot="1" noChangeAspect="1" noTextEdit="1"/>
          </p:cNvSpPr>
          <p:nvPr>
            <p:ph type="sldImg"/>
          </p:nvPr>
        </p:nvSpPr>
        <p:spPr>
          <a:ln/>
        </p:spPr>
      </p:sp>
      <p:sp>
        <p:nvSpPr>
          <p:cNvPr id="74755" name="Notes Placeholder 2">
            <a:extLst>
              <a:ext uri="{FF2B5EF4-FFF2-40B4-BE49-F238E27FC236}">
                <a16:creationId xmlns:a16="http://schemas.microsoft.com/office/drawing/2014/main" id="{C80784C2-04DB-4F6D-90C6-0918E191D9D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74756" name="Slide Number Placeholder 3">
            <a:extLst>
              <a:ext uri="{FF2B5EF4-FFF2-40B4-BE49-F238E27FC236}">
                <a16:creationId xmlns:a16="http://schemas.microsoft.com/office/drawing/2014/main" id="{9392B7D5-89AA-446C-87AB-9D5BA40BFE5B}"/>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E12AD43-2A69-482A-BCBE-F6D53C5B5E50}" type="slidenum">
              <a:rPr lang="ko-KR" altLang="en-US">
                <a:ea typeface="굴림" panose="020B0600000101010101" pitchFamily="50" charset="-127"/>
              </a:rPr>
              <a:pPr algn="r" eaLnBrk="1" hangingPunct="1">
                <a:spcBef>
                  <a:spcPct val="0"/>
                </a:spcBef>
              </a:pPr>
              <a:t>30</a:t>
            </a:fld>
            <a:endParaRPr lang="en-US" altLang="ko-KR">
              <a:ea typeface="굴림" panose="020B0600000101010101" pitchFamily="50" charset="-127"/>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344ADC62-527E-4D56-AE6F-3BA06D82F638}"/>
              </a:ext>
            </a:extLst>
          </p:cNvPr>
          <p:cNvSpPr>
            <a:spLocks noGrp="1" noRot="1" noChangeAspect="1" noTextEdit="1"/>
          </p:cNvSpPr>
          <p:nvPr>
            <p:ph type="sldImg"/>
          </p:nvPr>
        </p:nvSpPr>
        <p:spPr>
          <a:ln/>
        </p:spPr>
      </p:sp>
      <p:sp>
        <p:nvSpPr>
          <p:cNvPr id="76803" name="Notes Placeholder 2">
            <a:extLst>
              <a:ext uri="{FF2B5EF4-FFF2-40B4-BE49-F238E27FC236}">
                <a16:creationId xmlns:a16="http://schemas.microsoft.com/office/drawing/2014/main" id="{04120734-730B-4F5E-9491-C52C966851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76804" name="Slide Number Placeholder 3">
            <a:extLst>
              <a:ext uri="{FF2B5EF4-FFF2-40B4-BE49-F238E27FC236}">
                <a16:creationId xmlns:a16="http://schemas.microsoft.com/office/drawing/2014/main" id="{2D23B3D8-77E0-4B44-94F0-605B3EBFB28E}"/>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D5A7632D-4CA2-4796-B318-9D00805B3088}" type="slidenum">
              <a:rPr lang="ko-KR" altLang="en-US">
                <a:ea typeface="굴림" panose="020B0600000101010101" pitchFamily="50" charset="-127"/>
              </a:rPr>
              <a:pPr algn="r" eaLnBrk="1" hangingPunct="1">
                <a:spcBef>
                  <a:spcPct val="0"/>
                </a:spcBef>
              </a:pPr>
              <a:t>31</a:t>
            </a:fld>
            <a:endParaRPr lang="en-US" altLang="ko-KR">
              <a:ea typeface="굴림" panose="020B0600000101010101" pitchFamily="50" charset="-127"/>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7D7285B5-644B-4D0B-92D4-F80C1B436B56}"/>
              </a:ext>
            </a:extLst>
          </p:cNvPr>
          <p:cNvSpPr>
            <a:spLocks noGrp="1" noRot="1" noChangeAspect="1" noTextEdit="1"/>
          </p:cNvSpPr>
          <p:nvPr>
            <p:ph type="sldImg"/>
          </p:nvPr>
        </p:nvSpPr>
        <p:spPr>
          <a:ln/>
        </p:spPr>
      </p:sp>
      <p:sp>
        <p:nvSpPr>
          <p:cNvPr id="78851" name="Notes Placeholder 2">
            <a:extLst>
              <a:ext uri="{FF2B5EF4-FFF2-40B4-BE49-F238E27FC236}">
                <a16:creationId xmlns:a16="http://schemas.microsoft.com/office/drawing/2014/main" id="{276F7BFF-974D-4026-B540-F8F5B804FD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78852" name="Slide Number Placeholder 3">
            <a:extLst>
              <a:ext uri="{FF2B5EF4-FFF2-40B4-BE49-F238E27FC236}">
                <a16:creationId xmlns:a16="http://schemas.microsoft.com/office/drawing/2014/main" id="{610AF56D-E6B3-4AE6-AED2-0612721C362F}"/>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F85925D-EBDC-4652-B23F-488895D257DA}" type="slidenum">
              <a:rPr lang="ko-KR" altLang="en-US">
                <a:ea typeface="굴림" panose="020B0600000101010101" pitchFamily="50" charset="-127"/>
              </a:rPr>
              <a:pPr algn="r" eaLnBrk="1" hangingPunct="1">
                <a:spcBef>
                  <a:spcPct val="0"/>
                </a:spcBef>
              </a:pPr>
              <a:t>32</a:t>
            </a:fld>
            <a:endParaRPr lang="en-US" altLang="ko-KR">
              <a:ea typeface="굴림" panose="020B0600000101010101" pitchFamily="50" charset="-127"/>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88655AF4-0B4B-4F18-B499-23B1E8D5904B}"/>
              </a:ext>
            </a:extLst>
          </p:cNvPr>
          <p:cNvSpPr>
            <a:spLocks noGrp="1" noRot="1" noChangeAspect="1" noTextEdit="1"/>
          </p:cNvSpPr>
          <p:nvPr>
            <p:ph type="sldImg"/>
          </p:nvPr>
        </p:nvSpPr>
        <p:spPr>
          <a:ln/>
        </p:spPr>
      </p:sp>
      <p:sp>
        <p:nvSpPr>
          <p:cNvPr id="80899" name="Notes Placeholder 2">
            <a:extLst>
              <a:ext uri="{FF2B5EF4-FFF2-40B4-BE49-F238E27FC236}">
                <a16:creationId xmlns:a16="http://schemas.microsoft.com/office/drawing/2014/main" id="{5FF974EC-7613-46E6-9F02-1DBA57B1E4C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80900" name="Slide Number Placeholder 3">
            <a:extLst>
              <a:ext uri="{FF2B5EF4-FFF2-40B4-BE49-F238E27FC236}">
                <a16:creationId xmlns:a16="http://schemas.microsoft.com/office/drawing/2014/main" id="{4C7F284C-9EE9-4446-AA69-2726C7617312}"/>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D76D18E1-09A5-48DC-8456-E3760E40C5CC}" type="slidenum">
              <a:rPr lang="ko-KR" altLang="en-US">
                <a:ea typeface="굴림" panose="020B0600000101010101" pitchFamily="50" charset="-127"/>
              </a:rPr>
              <a:pPr algn="r" eaLnBrk="1" hangingPunct="1">
                <a:spcBef>
                  <a:spcPct val="0"/>
                </a:spcBef>
              </a:pPr>
              <a:t>33</a:t>
            </a:fld>
            <a:endParaRPr lang="en-US" altLang="ko-KR">
              <a:ea typeface="굴림" panose="020B0600000101010101" pitchFamily="50" charset="-127"/>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E71F1D4D-CBB5-4D38-887B-D39797ECB033}"/>
              </a:ext>
            </a:extLst>
          </p:cNvPr>
          <p:cNvSpPr>
            <a:spLocks noGrp="1" noRot="1" noChangeAspect="1" noTextEdit="1"/>
          </p:cNvSpPr>
          <p:nvPr>
            <p:ph type="sldImg"/>
          </p:nvPr>
        </p:nvSpPr>
        <p:spPr>
          <a:ln/>
        </p:spPr>
      </p:sp>
      <p:sp>
        <p:nvSpPr>
          <p:cNvPr id="82947" name="Notes Placeholder 2">
            <a:extLst>
              <a:ext uri="{FF2B5EF4-FFF2-40B4-BE49-F238E27FC236}">
                <a16:creationId xmlns:a16="http://schemas.microsoft.com/office/drawing/2014/main" id="{D2F5A17C-F9B3-4310-A5ED-F160BF26061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82948" name="Slide Number Placeholder 3">
            <a:extLst>
              <a:ext uri="{FF2B5EF4-FFF2-40B4-BE49-F238E27FC236}">
                <a16:creationId xmlns:a16="http://schemas.microsoft.com/office/drawing/2014/main" id="{85BF6579-20DD-4CF9-A861-D39627DFB054}"/>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3E30484-EEC2-40E4-8DC2-C83A329E659A}" type="slidenum">
              <a:rPr lang="ko-KR" altLang="en-US">
                <a:ea typeface="굴림" panose="020B0600000101010101" pitchFamily="50" charset="-127"/>
              </a:rPr>
              <a:pPr algn="r" eaLnBrk="1" hangingPunct="1">
                <a:spcBef>
                  <a:spcPct val="0"/>
                </a:spcBef>
              </a:pPr>
              <a:t>34</a:t>
            </a:fld>
            <a:endParaRPr lang="en-US" altLang="ko-KR">
              <a:ea typeface="굴림" panose="020B0600000101010101" pitchFamily="50" charset="-127"/>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E0B45C69-17A2-49F5-BE4D-CAD68C805655}"/>
              </a:ext>
            </a:extLst>
          </p:cNvPr>
          <p:cNvSpPr>
            <a:spLocks noGrp="1" noRot="1" noChangeAspect="1" noTextEdit="1"/>
          </p:cNvSpPr>
          <p:nvPr>
            <p:ph type="sldImg"/>
          </p:nvPr>
        </p:nvSpPr>
        <p:spPr>
          <a:ln/>
        </p:spPr>
      </p:sp>
      <p:sp>
        <p:nvSpPr>
          <p:cNvPr id="84995" name="Notes Placeholder 2">
            <a:extLst>
              <a:ext uri="{FF2B5EF4-FFF2-40B4-BE49-F238E27FC236}">
                <a16:creationId xmlns:a16="http://schemas.microsoft.com/office/drawing/2014/main" id="{ABE78D43-53CF-4125-A51A-78BC2C317A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84996" name="Slide Number Placeholder 3">
            <a:extLst>
              <a:ext uri="{FF2B5EF4-FFF2-40B4-BE49-F238E27FC236}">
                <a16:creationId xmlns:a16="http://schemas.microsoft.com/office/drawing/2014/main" id="{75E6FE4F-DE3C-4C74-A7C5-48DBB883BD45}"/>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4BAE913B-BCCB-456C-9160-F5985B115334}" type="slidenum">
              <a:rPr lang="ko-KR" altLang="en-US">
                <a:ea typeface="굴림" panose="020B0600000101010101" pitchFamily="50" charset="-127"/>
              </a:rPr>
              <a:pPr algn="r" eaLnBrk="1" hangingPunct="1">
                <a:spcBef>
                  <a:spcPct val="0"/>
                </a:spcBef>
              </a:pPr>
              <a:t>35</a:t>
            </a:fld>
            <a:endParaRPr lang="en-US" altLang="ko-KR">
              <a:ea typeface="굴림" panose="020B0600000101010101" pitchFamily="50" charset="-127"/>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62ED9626-8B1D-4AEC-9319-DB2EEF310B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A58C4F2-82C9-48E7-8CDF-DC1B0DA100E8}" type="slidenum">
              <a:rPr lang="ko-KR" altLang="en-US">
                <a:solidFill>
                  <a:srgbClr val="000000"/>
                </a:solidFill>
              </a:rPr>
              <a:pPr>
                <a:spcBef>
                  <a:spcPct val="0"/>
                </a:spcBef>
              </a:pPr>
              <a:t>36</a:t>
            </a:fld>
            <a:endParaRPr lang="en-US" altLang="ko-KR">
              <a:solidFill>
                <a:srgbClr val="000000"/>
              </a:solidFill>
            </a:endParaRPr>
          </a:p>
        </p:txBody>
      </p:sp>
      <p:sp>
        <p:nvSpPr>
          <p:cNvPr id="87043" name="Rectangle 2">
            <a:extLst>
              <a:ext uri="{FF2B5EF4-FFF2-40B4-BE49-F238E27FC236}">
                <a16:creationId xmlns:a16="http://schemas.microsoft.com/office/drawing/2014/main" id="{7FA69470-C8AD-42C2-978B-C5429C8120D6}"/>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55E12A64-EBE0-4C62-8EA8-4315E9E425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8D369948-2717-45FA-8DCC-B616B7CE08C9}"/>
              </a:ext>
            </a:extLst>
          </p:cNvPr>
          <p:cNvSpPr>
            <a:spLocks noGrp="1" noRot="1" noChangeAspect="1" noTextEdit="1"/>
          </p:cNvSpPr>
          <p:nvPr>
            <p:ph type="sldImg"/>
          </p:nvPr>
        </p:nvSpPr>
        <p:spPr>
          <a:ln/>
        </p:spPr>
      </p:sp>
      <p:sp>
        <p:nvSpPr>
          <p:cNvPr id="89091" name="Notes Placeholder 2">
            <a:extLst>
              <a:ext uri="{FF2B5EF4-FFF2-40B4-BE49-F238E27FC236}">
                <a16:creationId xmlns:a16="http://schemas.microsoft.com/office/drawing/2014/main" id="{12DC7855-138C-4F39-A545-9C185CAB873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89092" name="Slide Number Placeholder 3">
            <a:extLst>
              <a:ext uri="{FF2B5EF4-FFF2-40B4-BE49-F238E27FC236}">
                <a16:creationId xmlns:a16="http://schemas.microsoft.com/office/drawing/2014/main" id="{702850BE-4F0D-4835-A621-F127D5C92C20}"/>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37A30021-CFAB-460B-BEB5-911515642883}" type="slidenum">
              <a:rPr lang="ko-KR" altLang="en-US">
                <a:ea typeface="굴림" panose="020B0600000101010101" pitchFamily="50" charset="-127"/>
              </a:rPr>
              <a:pPr algn="r" eaLnBrk="1" hangingPunct="1">
                <a:spcBef>
                  <a:spcPct val="0"/>
                </a:spcBef>
              </a:pPr>
              <a:t>37</a:t>
            </a:fld>
            <a:endParaRPr lang="en-US" altLang="ko-KR">
              <a:ea typeface="굴림" panose="020B0600000101010101" pitchFamily="50" charset="-127"/>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37555E91-A7D2-4AF6-936A-A5C377FE3C4A}"/>
              </a:ext>
            </a:extLst>
          </p:cNvPr>
          <p:cNvSpPr>
            <a:spLocks noGrp="1" noRot="1" noChangeAspect="1" noTextEdit="1"/>
          </p:cNvSpPr>
          <p:nvPr>
            <p:ph type="sldImg"/>
          </p:nvPr>
        </p:nvSpPr>
        <p:spPr>
          <a:ln/>
        </p:spPr>
      </p:sp>
      <p:sp>
        <p:nvSpPr>
          <p:cNvPr id="91139" name="Notes Placeholder 2">
            <a:extLst>
              <a:ext uri="{FF2B5EF4-FFF2-40B4-BE49-F238E27FC236}">
                <a16:creationId xmlns:a16="http://schemas.microsoft.com/office/drawing/2014/main" id="{ACFEDB98-F328-4269-AE18-4C08BDFB2CE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91140" name="Slide Number Placeholder 3">
            <a:extLst>
              <a:ext uri="{FF2B5EF4-FFF2-40B4-BE49-F238E27FC236}">
                <a16:creationId xmlns:a16="http://schemas.microsoft.com/office/drawing/2014/main" id="{E62B23B9-2883-4C91-AC5D-78EC9D610A8A}"/>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0711245-4C04-45EA-BF2C-141B210EFFE1}" type="slidenum">
              <a:rPr lang="ko-KR" altLang="en-US">
                <a:ea typeface="굴림" panose="020B0600000101010101" pitchFamily="50" charset="-127"/>
              </a:rPr>
              <a:pPr algn="r" eaLnBrk="1" hangingPunct="1">
                <a:spcBef>
                  <a:spcPct val="0"/>
                </a:spcBef>
              </a:pPr>
              <a:t>38</a:t>
            </a:fld>
            <a:endParaRPr lang="en-US" altLang="ko-KR">
              <a:ea typeface="굴림" panose="020B0600000101010101" pitchFamily="50" charset="-127"/>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431F0784-ED30-4265-89E3-11724ED48916}"/>
              </a:ext>
            </a:extLst>
          </p:cNvPr>
          <p:cNvSpPr>
            <a:spLocks noGrp="1" noRot="1" noChangeAspect="1" noTextEdit="1"/>
          </p:cNvSpPr>
          <p:nvPr>
            <p:ph type="sldImg"/>
          </p:nvPr>
        </p:nvSpPr>
        <p:spPr>
          <a:ln/>
        </p:spPr>
      </p:sp>
      <p:sp>
        <p:nvSpPr>
          <p:cNvPr id="93187" name="Notes Placeholder 2">
            <a:extLst>
              <a:ext uri="{FF2B5EF4-FFF2-40B4-BE49-F238E27FC236}">
                <a16:creationId xmlns:a16="http://schemas.microsoft.com/office/drawing/2014/main" id="{C23F1B88-068E-4C78-BD94-73F6821B963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93188" name="Slide Number Placeholder 3">
            <a:extLst>
              <a:ext uri="{FF2B5EF4-FFF2-40B4-BE49-F238E27FC236}">
                <a16:creationId xmlns:a16="http://schemas.microsoft.com/office/drawing/2014/main" id="{453492E5-8093-4D5B-8923-7C7EB81D55E9}"/>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4C41E702-0EAF-4B65-8DA6-EDE8B25B8586}" type="slidenum">
              <a:rPr lang="ko-KR" altLang="en-US">
                <a:ea typeface="굴림" panose="020B0600000101010101" pitchFamily="50" charset="-127"/>
              </a:rPr>
              <a:pPr algn="r" eaLnBrk="1" hangingPunct="1">
                <a:spcBef>
                  <a:spcPct val="0"/>
                </a:spcBef>
              </a:pPr>
              <a:t>39</a:t>
            </a:fld>
            <a:endParaRPr lang="en-US" altLang="ko-KR">
              <a:ea typeface="굴림" panose="020B0600000101010101"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3CA79D2C-22CF-4DF0-A1A4-401AF517749A}"/>
              </a:ext>
            </a:extLst>
          </p:cNvPr>
          <p:cNvSpPr>
            <a:spLocks noGrp="1" noRot="1" noChangeAspect="1" noTextEdit="1"/>
          </p:cNvSpPr>
          <p:nvPr>
            <p:ph type="sldImg"/>
          </p:nvPr>
        </p:nvSpPr>
        <p:spPr>
          <a:ln/>
        </p:spPr>
      </p:sp>
      <p:sp>
        <p:nvSpPr>
          <p:cNvPr id="23555" name="Notes Placeholder 2">
            <a:extLst>
              <a:ext uri="{FF2B5EF4-FFF2-40B4-BE49-F238E27FC236}">
                <a16:creationId xmlns:a16="http://schemas.microsoft.com/office/drawing/2014/main" id="{0C2D311C-4F9F-4D47-911F-89A71DD12B9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23556" name="Slide Number Placeholder 3">
            <a:extLst>
              <a:ext uri="{FF2B5EF4-FFF2-40B4-BE49-F238E27FC236}">
                <a16:creationId xmlns:a16="http://schemas.microsoft.com/office/drawing/2014/main" id="{46BD5581-D102-4868-BFE9-D267208955D6}"/>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1CFB106A-E0FC-496C-958F-F143EB5825CA}" type="slidenum">
              <a:rPr lang="ko-KR" altLang="en-US">
                <a:ea typeface="굴림" panose="020B0600000101010101" pitchFamily="50" charset="-127"/>
              </a:rPr>
              <a:pPr algn="r" eaLnBrk="1" hangingPunct="1">
                <a:spcBef>
                  <a:spcPct val="0"/>
                </a:spcBef>
              </a:pPr>
              <a:t>4</a:t>
            </a:fld>
            <a:endParaRPr lang="en-US" altLang="ko-KR">
              <a:ea typeface="굴림" panose="020B0600000101010101" pitchFamily="50" charset="-127"/>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BBD1B691-0729-4216-866D-88285691221F}"/>
              </a:ext>
            </a:extLst>
          </p:cNvPr>
          <p:cNvSpPr>
            <a:spLocks noGrp="1" noRot="1" noChangeAspect="1" noTextEdit="1"/>
          </p:cNvSpPr>
          <p:nvPr>
            <p:ph type="sldImg"/>
          </p:nvPr>
        </p:nvSpPr>
        <p:spPr>
          <a:ln/>
        </p:spPr>
      </p:sp>
      <p:sp>
        <p:nvSpPr>
          <p:cNvPr id="95235" name="Notes Placeholder 2">
            <a:extLst>
              <a:ext uri="{FF2B5EF4-FFF2-40B4-BE49-F238E27FC236}">
                <a16:creationId xmlns:a16="http://schemas.microsoft.com/office/drawing/2014/main" id="{957EB4E3-8B4F-4B12-9E27-E6F6B7EF3A4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95236" name="Slide Number Placeholder 3">
            <a:extLst>
              <a:ext uri="{FF2B5EF4-FFF2-40B4-BE49-F238E27FC236}">
                <a16:creationId xmlns:a16="http://schemas.microsoft.com/office/drawing/2014/main" id="{506B064C-19A7-49D9-BE24-1256797472DB}"/>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F0B60F65-2199-4537-A1BB-A910CB1CEFCD}" type="slidenum">
              <a:rPr lang="ko-KR" altLang="en-US">
                <a:ea typeface="굴림" panose="020B0600000101010101" pitchFamily="50" charset="-127"/>
              </a:rPr>
              <a:pPr algn="r" eaLnBrk="1" hangingPunct="1">
                <a:spcBef>
                  <a:spcPct val="0"/>
                </a:spcBef>
              </a:pPr>
              <a:t>40</a:t>
            </a:fld>
            <a:endParaRPr lang="en-US" altLang="ko-KR">
              <a:ea typeface="굴림" panose="020B0600000101010101" pitchFamily="50" charset="-127"/>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036BD28F-8385-4DBD-B54B-199BDD137101}"/>
              </a:ext>
            </a:extLst>
          </p:cNvPr>
          <p:cNvSpPr>
            <a:spLocks noGrp="1" noRot="1" noChangeAspect="1" noTextEdit="1"/>
          </p:cNvSpPr>
          <p:nvPr>
            <p:ph type="sldImg"/>
          </p:nvPr>
        </p:nvSpPr>
        <p:spPr>
          <a:ln/>
        </p:spPr>
      </p:sp>
      <p:sp>
        <p:nvSpPr>
          <p:cNvPr id="97283" name="Notes Placeholder 2">
            <a:extLst>
              <a:ext uri="{FF2B5EF4-FFF2-40B4-BE49-F238E27FC236}">
                <a16:creationId xmlns:a16="http://schemas.microsoft.com/office/drawing/2014/main" id="{B9A4B561-1303-4F1E-9758-E7AA006D5A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97284" name="Slide Number Placeholder 3">
            <a:extLst>
              <a:ext uri="{FF2B5EF4-FFF2-40B4-BE49-F238E27FC236}">
                <a16:creationId xmlns:a16="http://schemas.microsoft.com/office/drawing/2014/main" id="{3CC07E7F-EBB1-4BBF-8906-0517429649D5}"/>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F8F6BA3D-0C74-43CD-8D1A-1033805BC096}" type="slidenum">
              <a:rPr lang="ko-KR" altLang="en-US">
                <a:ea typeface="굴림" panose="020B0600000101010101" pitchFamily="50" charset="-127"/>
              </a:rPr>
              <a:pPr algn="r" eaLnBrk="1" hangingPunct="1">
                <a:spcBef>
                  <a:spcPct val="0"/>
                </a:spcBef>
              </a:pPr>
              <a:t>41</a:t>
            </a:fld>
            <a:endParaRPr lang="en-US" altLang="ko-KR">
              <a:ea typeface="굴림" panose="020B0600000101010101" pitchFamily="50" charset="-127"/>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E4C447F0-19C1-459A-B7E3-8FAC9F944C4A}"/>
              </a:ext>
            </a:extLst>
          </p:cNvPr>
          <p:cNvSpPr>
            <a:spLocks noGrp="1" noRot="1" noChangeAspect="1" noTextEdit="1"/>
          </p:cNvSpPr>
          <p:nvPr>
            <p:ph type="sldImg"/>
          </p:nvPr>
        </p:nvSpPr>
        <p:spPr>
          <a:ln/>
        </p:spPr>
      </p:sp>
      <p:sp>
        <p:nvSpPr>
          <p:cNvPr id="99331" name="Notes Placeholder 2">
            <a:extLst>
              <a:ext uri="{FF2B5EF4-FFF2-40B4-BE49-F238E27FC236}">
                <a16:creationId xmlns:a16="http://schemas.microsoft.com/office/drawing/2014/main" id="{A3856C5A-3904-4611-B997-D179A590F4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99332" name="Slide Number Placeholder 3">
            <a:extLst>
              <a:ext uri="{FF2B5EF4-FFF2-40B4-BE49-F238E27FC236}">
                <a16:creationId xmlns:a16="http://schemas.microsoft.com/office/drawing/2014/main" id="{9664DB62-48FA-468D-A63B-0ED0A605F16A}"/>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1553623-47A0-4252-A17E-F5B02D50722A}" type="slidenum">
              <a:rPr lang="ko-KR" altLang="en-US">
                <a:ea typeface="굴림" panose="020B0600000101010101" pitchFamily="50" charset="-127"/>
              </a:rPr>
              <a:pPr algn="r" eaLnBrk="1" hangingPunct="1">
                <a:spcBef>
                  <a:spcPct val="0"/>
                </a:spcBef>
              </a:pPr>
              <a:t>42</a:t>
            </a:fld>
            <a:endParaRPr lang="en-US" altLang="ko-KR">
              <a:ea typeface="굴림" panose="020B0600000101010101" pitchFamily="50" charset="-127"/>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37B05FD3-606F-4B3B-B3B6-E9E40AC90AA7}"/>
              </a:ext>
            </a:extLst>
          </p:cNvPr>
          <p:cNvSpPr>
            <a:spLocks noGrp="1" noRot="1" noChangeAspect="1" noTextEdit="1"/>
          </p:cNvSpPr>
          <p:nvPr>
            <p:ph type="sldImg"/>
          </p:nvPr>
        </p:nvSpPr>
        <p:spPr>
          <a:ln/>
        </p:spPr>
      </p:sp>
      <p:sp>
        <p:nvSpPr>
          <p:cNvPr id="101379" name="Notes Placeholder 2">
            <a:extLst>
              <a:ext uri="{FF2B5EF4-FFF2-40B4-BE49-F238E27FC236}">
                <a16:creationId xmlns:a16="http://schemas.microsoft.com/office/drawing/2014/main" id="{C988153C-7E13-47BA-940B-516227C5D5D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101380" name="Slide Number Placeholder 3">
            <a:extLst>
              <a:ext uri="{FF2B5EF4-FFF2-40B4-BE49-F238E27FC236}">
                <a16:creationId xmlns:a16="http://schemas.microsoft.com/office/drawing/2014/main" id="{3ABCEC41-F708-4A63-9FB7-167F57E21C3F}"/>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141319B-84AD-404D-8909-DE18BAA1C478}" type="slidenum">
              <a:rPr lang="ko-KR" altLang="en-US">
                <a:ea typeface="굴림" panose="020B0600000101010101" pitchFamily="50" charset="-127"/>
              </a:rPr>
              <a:pPr algn="r" eaLnBrk="1" hangingPunct="1">
                <a:spcBef>
                  <a:spcPct val="0"/>
                </a:spcBef>
              </a:pPr>
              <a:t>43</a:t>
            </a:fld>
            <a:endParaRPr lang="en-US" altLang="ko-KR">
              <a:ea typeface="굴림" panose="020B0600000101010101" pitchFamily="50" charset="-127"/>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AF42629C-C9E0-4049-9A05-6997C845B6DC}"/>
              </a:ext>
            </a:extLst>
          </p:cNvPr>
          <p:cNvSpPr>
            <a:spLocks noGrp="1" noRot="1" noChangeAspect="1" noTextEdit="1"/>
          </p:cNvSpPr>
          <p:nvPr>
            <p:ph type="sldImg"/>
          </p:nvPr>
        </p:nvSpPr>
        <p:spPr>
          <a:ln/>
        </p:spPr>
      </p:sp>
      <p:sp>
        <p:nvSpPr>
          <p:cNvPr id="103427" name="Notes Placeholder 2">
            <a:extLst>
              <a:ext uri="{FF2B5EF4-FFF2-40B4-BE49-F238E27FC236}">
                <a16:creationId xmlns:a16="http://schemas.microsoft.com/office/drawing/2014/main" id="{FF26FDE5-5790-4995-9987-B787F0D7E5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103428" name="Slide Number Placeholder 3">
            <a:extLst>
              <a:ext uri="{FF2B5EF4-FFF2-40B4-BE49-F238E27FC236}">
                <a16:creationId xmlns:a16="http://schemas.microsoft.com/office/drawing/2014/main" id="{4EBE2D33-C4EB-4E4B-9621-EC48DFBBA07E}"/>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1F6E03D-2874-46CE-A289-6199FEB8BC93}" type="slidenum">
              <a:rPr lang="ko-KR" altLang="en-US">
                <a:ea typeface="굴림" panose="020B0600000101010101" pitchFamily="50" charset="-127"/>
              </a:rPr>
              <a:pPr algn="r" eaLnBrk="1" hangingPunct="1">
                <a:spcBef>
                  <a:spcPct val="0"/>
                </a:spcBef>
              </a:pPr>
              <a:t>44</a:t>
            </a:fld>
            <a:endParaRPr lang="en-US" altLang="ko-KR">
              <a:ea typeface="굴림" panose="020B0600000101010101" pitchFamily="50" charset="-127"/>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3FE4F348-4604-4461-8E8D-A8C717771852}"/>
              </a:ext>
            </a:extLst>
          </p:cNvPr>
          <p:cNvSpPr>
            <a:spLocks noGrp="1" noRot="1" noChangeAspect="1" noTextEdit="1"/>
          </p:cNvSpPr>
          <p:nvPr>
            <p:ph type="sldImg"/>
          </p:nvPr>
        </p:nvSpPr>
        <p:spPr>
          <a:ln/>
        </p:spPr>
      </p:sp>
      <p:sp>
        <p:nvSpPr>
          <p:cNvPr id="105475" name="Notes Placeholder 2">
            <a:extLst>
              <a:ext uri="{FF2B5EF4-FFF2-40B4-BE49-F238E27FC236}">
                <a16:creationId xmlns:a16="http://schemas.microsoft.com/office/drawing/2014/main" id="{4002199D-608C-411C-AF6C-834B534474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105476" name="Slide Number Placeholder 3">
            <a:extLst>
              <a:ext uri="{FF2B5EF4-FFF2-40B4-BE49-F238E27FC236}">
                <a16:creationId xmlns:a16="http://schemas.microsoft.com/office/drawing/2014/main" id="{9016689F-B448-4759-A9FC-814A68B1E6FE}"/>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B372CEC-1FBC-4ED6-90FD-A4356BC863F6}" type="slidenum">
              <a:rPr lang="ko-KR" altLang="en-US">
                <a:ea typeface="굴림" panose="020B0600000101010101" pitchFamily="50" charset="-127"/>
              </a:rPr>
              <a:pPr algn="r" eaLnBrk="1" hangingPunct="1">
                <a:spcBef>
                  <a:spcPct val="0"/>
                </a:spcBef>
              </a:pPr>
              <a:t>45</a:t>
            </a:fld>
            <a:endParaRPr lang="en-US" altLang="ko-KR">
              <a:ea typeface="굴림" panose="020B0600000101010101" pitchFamily="50" charset="-127"/>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71959A33-9736-4AA7-855D-6C831B64A3B8}"/>
              </a:ext>
            </a:extLst>
          </p:cNvPr>
          <p:cNvSpPr>
            <a:spLocks noGrp="1" noRot="1" noChangeAspect="1" noTextEdit="1"/>
          </p:cNvSpPr>
          <p:nvPr>
            <p:ph type="sldImg"/>
          </p:nvPr>
        </p:nvSpPr>
        <p:spPr>
          <a:ln/>
        </p:spPr>
      </p:sp>
      <p:sp>
        <p:nvSpPr>
          <p:cNvPr id="107523" name="Notes Placeholder 2">
            <a:extLst>
              <a:ext uri="{FF2B5EF4-FFF2-40B4-BE49-F238E27FC236}">
                <a16:creationId xmlns:a16="http://schemas.microsoft.com/office/drawing/2014/main" id="{F200D9D1-EE90-4550-89B4-3621E04CF4D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107524" name="Slide Number Placeholder 3">
            <a:extLst>
              <a:ext uri="{FF2B5EF4-FFF2-40B4-BE49-F238E27FC236}">
                <a16:creationId xmlns:a16="http://schemas.microsoft.com/office/drawing/2014/main" id="{370479D3-E75B-4370-A6DA-F3E229C3A87B}"/>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F81B797-3E93-4886-9C5D-F6D87DF600A0}" type="slidenum">
              <a:rPr lang="ko-KR" altLang="en-US">
                <a:ea typeface="굴림" panose="020B0600000101010101" pitchFamily="50" charset="-127"/>
              </a:rPr>
              <a:pPr algn="r" eaLnBrk="1" hangingPunct="1">
                <a:spcBef>
                  <a:spcPct val="0"/>
                </a:spcBef>
              </a:pPr>
              <a:t>46</a:t>
            </a:fld>
            <a:endParaRPr lang="en-US" altLang="ko-KR">
              <a:ea typeface="굴림" panose="020B0600000101010101" pitchFamily="50" charset="-127"/>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D4AE6B94-DEA1-4055-8364-1E26F2F73F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97F05703-EA2D-4E33-B3B7-C8D91A08502F}" type="slidenum">
              <a:rPr kumimoji="0" lang="en-US" altLang="ko-KR"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6788" rtl="0" eaLnBrk="1" fontAlgn="base" latinLnBrk="0" hangingPunct="1">
                <a:lnSpc>
                  <a:spcPct val="100000"/>
                </a:lnSpc>
                <a:spcBef>
                  <a:spcPct val="0"/>
                </a:spcBef>
                <a:spcAft>
                  <a:spcPct val="0"/>
                </a:spcAft>
                <a:buClrTx/>
                <a:buSzTx/>
                <a:buFontTx/>
                <a:buNone/>
                <a:tabLst/>
                <a:defRPr/>
              </a:pPr>
              <a:t>47</a:t>
            </a:fld>
            <a:endParaRPr kumimoji="0" lang="en-US" altLang="ko-KR"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6627" name="Rectangle 2">
            <a:extLst>
              <a:ext uri="{FF2B5EF4-FFF2-40B4-BE49-F238E27FC236}">
                <a16:creationId xmlns:a16="http://schemas.microsoft.com/office/drawing/2014/main" id="{440A9324-DEA5-4ACA-9DC0-29B7ABCA52DD}"/>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B6C99377-6B38-45F9-8643-BE856CB41F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AB732B04-2CB1-4A51-A3CE-EEFE14CFF355}"/>
              </a:ext>
            </a:extLst>
          </p:cNvPr>
          <p:cNvSpPr>
            <a:spLocks noGrp="1" noRot="1" noChangeAspect="1" noTextEdit="1"/>
          </p:cNvSpPr>
          <p:nvPr>
            <p:ph type="sldImg"/>
          </p:nvPr>
        </p:nvSpPr>
        <p:spPr>
          <a:ln/>
        </p:spPr>
      </p:sp>
      <p:sp>
        <p:nvSpPr>
          <p:cNvPr id="25603" name="Notes Placeholder 2">
            <a:extLst>
              <a:ext uri="{FF2B5EF4-FFF2-40B4-BE49-F238E27FC236}">
                <a16:creationId xmlns:a16="http://schemas.microsoft.com/office/drawing/2014/main" id="{D05FB7A7-BFFD-43A4-B770-222040A8BC1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25604" name="Slide Number Placeholder 3">
            <a:extLst>
              <a:ext uri="{FF2B5EF4-FFF2-40B4-BE49-F238E27FC236}">
                <a16:creationId xmlns:a16="http://schemas.microsoft.com/office/drawing/2014/main" id="{8EF1EC83-437C-41DF-92BA-E16913FD36B4}"/>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72CB879C-0EAC-403F-A36E-1F6A2F97199A}" type="slidenum">
              <a:rPr lang="ko-KR" altLang="en-US">
                <a:ea typeface="굴림" panose="020B0600000101010101" pitchFamily="50" charset="-127"/>
              </a:rPr>
              <a:pPr algn="r" eaLnBrk="1" hangingPunct="1">
                <a:spcBef>
                  <a:spcPct val="0"/>
                </a:spcBef>
              </a:pPr>
              <a:t>5</a:t>
            </a:fld>
            <a:endParaRPr lang="en-US" altLang="ko-KR">
              <a:ea typeface="굴림" panose="020B0600000101010101" pitchFamily="50"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DDF51B31-D8D0-44B6-B30F-9CE49E129C7E}"/>
              </a:ext>
            </a:extLst>
          </p:cNvPr>
          <p:cNvSpPr>
            <a:spLocks noGrp="1" noRot="1" noChangeAspect="1" noTextEdit="1"/>
          </p:cNvSpPr>
          <p:nvPr>
            <p:ph type="sldImg"/>
          </p:nvPr>
        </p:nvSpPr>
        <p:spPr>
          <a:ln/>
        </p:spPr>
      </p:sp>
      <p:sp>
        <p:nvSpPr>
          <p:cNvPr id="27651" name="Notes Placeholder 2">
            <a:extLst>
              <a:ext uri="{FF2B5EF4-FFF2-40B4-BE49-F238E27FC236}">
                <a16:creationId xmlns:a16="http://schemas.microsoft.com/office/drawing/2014/main" id="{251677BA-693D-422D-BED7-474D397540E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27652" name="Slide Number Placeholder 3">
            <a:extLst>
              <a:ext uri="{FF2B5EF4-FFF2-40B4-BE49-F238E27FC236}">
                <a16:creationId xmlns:a16="http://schemas.microsoft.com/office/drawing/2014/main" id="{AF119111-152F-41DC-B31A-57F370A0F90F}"/>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FEE467F3-6996-454E-BDE9-28DAA9BC0BCF}" type="slidenum">
              <a:rPr lang="ko-KR" altLang="en-US">
                <a:ea typeface="굴림" panose="020B0600000101010101" pitchFamily="50" charset="-127"/>
              </a:rPr>
              <a:pPr algn="r" eaLnBrk="1" hangingPunct="1">
                <a:spcBef>
                  <a:spcPct val="0"/>
                </a:spcBef>
              </a:pPr>
              <a:t>6</a:t>
            </a:fld>
            <a:endParaRPr lang="en-US" altLang="ko-KR">
              <a:ea typeface="굴림" panose="020B0600000101010101" pitchFamily="50"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493C9DF7-76A7-4B27-BF6E-B189B3DBEC76}"/>
              </a:ext>
            </a:extLst>
          </p:cNvPr>
          <p:cNvSpPr>
            <a:spLocks noGrp="1" noRot="1" noChangeAspect="1" noTextEdit="1"/>
          </p:cNvSpPr>
          <p:nvPr>
            <p:ph type="sldImg"/>
          </p:nvPr>
        </p:nvSpPr>
        <p:spPr>
          <a:ln/>
        </p:spPr>
      </p:sp>
      <p:sp>
        <p:nvSpPr>
          <p:cNvPr id="29699" name="Notes Placeholder 2">
            <a:extLst>
              <a:ext uri="{FF2B5EF4-FFF2-40B4-BE49-F238E27FC236}">
                <a16:creationId xmlns:a16="http://schemas.microsoft.com/office/drawing/2014/main" id="{401C5906-798A-486E-98C0-3707F7E723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29700" name="Slide Number Placeholder 3">
            <a:extLst>
              <a:ext uri="{FF2B5EF4-FFF2-40B4-BE49-F238E27FC236}">
                <a16:creationId xmlns:a16="http://schemas.microsoft.com/office/drawing/2014/main" id="{FD3A2830-9AB5-488C-8C64-3CC22C77031E}"/>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D7429D45-7A8E-456C-BB6C-6EE37D6FC6BC}" type="slidenum">
              <a:rPr lang="ko-KR" altLang="en-US">
                <a:ea typeface="굴림" panose="020B0600000101010101" pitchFamily="50" charset="-127"/>
              </a:rPr>
              <a:pPr algn="r" eaLnBrk="1" hangingPunct="1">
                <a:spcBef>
                  <a:spcPct val="0"/>
                </a:spcBef>
              </a:pPr>
              <a:t>7</a:t>
            </a:fld>
            <a:endParaRPr lang="en-US" altLang="ko-KR">
              <a:ea typeface="굴림" panose="020B0600000101010101" pitchFamily="50"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5A2BB53B-6A98-4B6F-898F-C8D55440DD76}"/>
              </a:ext>
            </a:extLst>
          </p:cNvPr>
          <p:cNvSpPr>
            <a:spLocks noGrp="1" noRot="1" noChangeAspect="1" noTextEdit="1"/>
          </p:cNvSpPr>
          <p:nvPr>
            <p:ph type="sldImg"/>
          </p:nvPr>
        </p:nvSpPr>
        <p:spPr>
          <a:ln/>
        </p:spPr>
      </p:sp>
      <p:sp>
        <p:nvSpPr>
          <p:cNvPr id="31747" name="Notes Placeholder 2">
            <a:extLst>
              <a:ext uri="{FF2B5EF4-FFF2-40B4-BE49-F238E27FC236}">
                <a16:creationId xmlns:a16="http://schemas.microsoft.com/office/drawing/2014/main" id="{8AD3120F-3FE7-4322-B88D-FEFFEF6415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31748" name="Slide Number Placeholder 3">
            <a:extLst>
              <a:ext uri="{FF2B5EF4-FFF2-40B4-BE49-F238E27FC236}">
                <a16:creationId xmlns:a16="http://schemas.microsoft.com/office/drawing/2014/main" id="{5FFD35E2-AB46-4E20-9515-65C560830544}"/>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DDB5FB85-9A5C-44EA-9C0C-1F29BDADF578}" type="slidenum">
              <a:rPr lang="ko-KR" altLang="en-US">
                <a:ea typeface="굴림" panose="020B0600000101010101" pitchFamily="50" charset="-127"/>
              </a:rPr>
              <a:pPr algn="r" eaLnBrk="1" hangingPunct="1">
                <a:spcBef>
                  <a:spcPct val="0"/>
                </a:spcBef>
              </a:pPr>
              <a:t>8</a:t>
            </a:fld>
            <a:endParaRPr lang="en-US" altLang="ko-KR">
              <a:ea typeface="굴림" panose="020B0600000101010101" pitchFamily="50"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776C8A8F-652E-43DF-BA5F-16FE4E64860D}"/>
              </a:ext>
            </a:extLst>
          </p:cNvPr>
          <p:cNvSpPr>
            <a:spLocks noGrp="1" noRot="1" noChangeAspect="1" noTextEdit="1"/>
          </p:cNvSpPr>
          <p:nvPr>
            <p:ph type="sldImg"/>
          </p:nvPr>
        </p:nvSpPr>
        <p:spPr>
          <a:ln/>
        </p:spPr>
      </p:sp>
      <p:sp>
        <p:nvSpPr>
          <p:cNvPr id="33795" name="Notes Placeholder 2">
            <a:extLst>
              <a:ext uri="{FF2B5EF4-FFF2-40B4-BE49-F238E27FC236}">
                <a16:creationId xmlns:a16="http://schemas.microsoft.com/office/drawing/2014/main" id="{AE1C4FE2-CC69-48D3-BD65-846F7BCCA5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endParaRPr>
          </a:p>
        </p:txBody>
      </p:sp>
      <p:sp>
        <p:nvSpPr>
          <p:cNvPr id="33796" name="Slide Number Placeholder 3">
            <a:extLst>
              <a:ext uri="{FF2B5EF4-FFF2-40B4-BE49-F238E27FC236}">
                <a16:creationId xmlns:a16="http://schemas.microsoft.com/office/drawing/2014/main" id="{98BA44E0-8102-4B20-AAC4-813CBB5132BA}"/>
              </a:ext>
            </a:extLst>
          </p:cNvPr>
          <p:cNvSpPr txBox="1">
            <a:spLocks noGrp="1"/>
          </p:cNvSpPr>
          <p:nvPr/>
        </p:nvSpPr>
        <p:spPr bwMode="auto">
          <a:xfrm>
            <a:off x="5622925" y="6456363"/>
            <a:ext cx="430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380A906D-4676-43A3-93DD-437F527B58A1}" type="slidenum">
              <a:rPr lang="ko-KR" altLang="en-US">
                <a:ea typeface="굴림" panose="020B0600000101010101" pitchFamily="50" charset="-127"/>
              </a:rPr>
              <a:pPr algn="r" eaLnBrk="1" hangingPunct="1">
                <a:spcBef>
                  <a:spcPct val="0"/>
                </a:spcBef>
              </a:pPr>
              <a:t>9</a:t>
            </a:fld>
            <a:endParaRPr lang="en-US" altLang="ko-KR">
              <a:ea typeface="굴림" panose="020B0600000101010101" pitchFamily="50"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F7EA2560-F5C5-4CC6-83EB-7C60A39270BC}"/>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5" name="Rectangle 6">
            <a:extLst>
              <a:ext uri="{FF2B5EF4-FFF2-40B4-BE49-F238E27FC236}">
                <a16:creationId xmlns:a16="http://schemas.microsoft.com/office/drawing/2014/main" id="{FBC074DC-AFF3-4DC3-80D1-B07DBCC162B3}"/>
              </a:ext>
            </a:extLst>
          </p:cNvPr>
          <p:cNvSpPr>
            <a:spLocks noGrp="1" noChangeArrowheads="1"/>
          </p:cNvSpPr>
          <p:nvPr>
            <p:ph type="sldNum" sz="quarter" idx="11"/>
          </p:nvPr>
        </p:nvSpPr>
        <p:spPr>
          <a:ln/>
        </p:spPr>
        <p:txBody>
          <a:bodyPr/>
          <a:lstStyle>
            <a:lvl1pPr>
              <a:defRPr/>
            </a:lvl1pPr>
          </a:lstStyle>
          <a:p>
            <a:fld id="{B8DEAB7C-A287-4ACA-AD1C-CA32E0527E21}" type="slidenum">
              <a:rPr lang="ko-KR" altLang="en-US"/>
              <a:pPr/>
              <a:t>‹#›</a:t>
            </a:fld>
            <a:endParaRPr lang="en-US" altLang="ko-KR"/>
          </a:p>
        </p:txBody>
      </p:sp>
    </p:spTree>
    <p:extLst>
      <p:ext uri="{BB962C8B-B14F-4D97-AF65-F5344CB8AC3E}">
        <p14:creationId xmlns:p14="http://schemas.microsoft.com/office/powerpoint/2010/main" val="27693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23BB2EE7-71DB-4490-BD39-FFC998D79BC6}"/>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5" name="Rectangle 6">
            <a:extLst>
              <a:ext uri="{FF2B5EF4-FFF2-40B4-BE49-F238E27FC236}">
                <a16:creationId xmlns:a16="http://schemas.microsoft.com/office/drawing/2014/main" id="{894612B4-4777-4588-A4DA-3FD5304BD2FB}"/>
              </a:ext>
            </a:extLst>
          </p:cNvPr>
          <p:cNvSpPr>
            <a:spLocks noGrp="1" noChangeArrowheads="1"/>
          </p:cNvSpPr>
          <p:nvPr>
            <p:ph type="sldNum" sz="quarter" idx="11"/>
          </p:nvPr>
        </p:nvSpPr>
        <p:spPr>
          <a:ln/>
        </p:spPr>
        <p:txBody>
          <a:bodyPr/>
          <a:lstStyle>
            <a:lvl1pPr>
              <a:defRPr/>
            </a:lvl1pPr>
          </a:lstStyle>
          <a:p>
            <a:fld id="{2C4767D4-259D-4DFC-A7B3-8F500E8091A2}" type="slidenum">
              <a:rPr lang="ko-KR" altLang="en-US"/>
              <a:pPr/>
              <a:t>‹#›</a:t>
            </a:fld>
            <a:endParaRPr lang="en-US" altLang="ko-KR"/>
          </a:p>
        </p:txBody>
      </p:sp>
    </p:spTree>
    <p:extLst>
      <p:ext uri="{BB962C8B-B14F-4D97-AF65-F5344CB8AC3E}">
        <p14:creationId xmlns:p14="http://schemas.microsoft.com/office/powerpoint/2010/main" val="1186858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3627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BBBBFAA1-AE9A-4950-9437-F01DAF598E81}"/>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5" name="Rectangle 6">
            <a:extLst>
              <a:ext uri="{FF2B5EF4-FFF2-40B4-BE49-F238E27FC236}">
                <a16:creationId xmlns:a16="http://schemas.microsoft.com/office/drawing/2014/main" id="{A7B61AEC-3C46-436F-B6AF-3C332B6151B3}"/>
              </a:ext>
            </a:extLst>
          </p:cNvPr>
          <p:cNvSpPr>
            <a:spLocks noGrp="1" noChangeArrowheads="1"/>
          </p:cNvSpPr>
          <p:nvPr>
            <p:ph type="sldNum" sz="quarter" idx="11"/>
          </p:nvPr>
        </p:nvSpPr>
        <p:spPr>
          <a:ln/>
        </p:spPr>
        <p:txBody>
          <a:bodyPr/>
          <a:lstStyle>
            <a:lvl1pPr>
              <a:defRPr/>
            </a:lvl1pPr>
          </a:lstStyle>
          <a:p>
            <a:fld id="{9C091719-7ED4-4CC8-B39A-EAF4FA8F6889}" type="slidenum">
              <a:rPr lang="ko-KR" altLang="en-US"/>
              <a:pPr/>
              <a:t>‹#›</a:t>
            </a:fld>
            <a:endParaRPr lang="en-US" altLang="ko-KR"/>
          </a:p>
        </p:txBody>
      </p:sp>
    </p:spTree>
    <p:extLst>
      <p:ext uri="{BB962C8B-B14F-4D97-AF65-F5344CB8AC3E}">
        <p14:creationId xmlns:p14="http://schemas.microsoft.com/office/powerpoint/2010/main" val="3307001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FB53E4ED-A9C8-48F5-8B86-CC75996C8E80}"/>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5" name="Rectangle 6">
            <a:extLst>
              <a:ext uri="{FF2B5EF4-FFF2-40B4-BE49-F238E27FC236}">
                <a16:creationId xmlns:a16="http://schemas.microsoft.com/office/drawing/2014/main" id="{D81A5D57-3261-4EAA-A932-3D4F0CA10C59}"/>
              </a:ext>
            </a:extLst>
          </p:cNvPr>
          <p:cNvSpPr>
            <a:spLocks noGrp="1" noChangeArrowheads="1"/>
          </p:cNvSpPr>
          <p:nvPr>
            <p:ph type="sldNum" sz="quarter" idx="11"/>
          </p:nvPr>
        </p:nvSpPr>
        <p:spPr>
          <a:ln/>
        </p:spPr>
        <p:txBody>
          <a:bodyPr/>
          <a:lstStyle>
            <a:lvl1pPr>
              <a:defRPr/>
            </a:lvl1pPr>
          </a:lstStyle>
          <a:p>
            <a:fld id="{725C062D-04FD-479A-9491-3C6C96FC2886}" type="slidenum">
              <a:rPr lang="ko-KR" altLang="en-US"/>
              <a:pPr/>
              <a:t>‹#›</a:t>
            </a:fld>
            <a:endParaRPr lang="en-US" altLang="ko-KR"/>
          </a:p>
        </p:txBody>
      </p:sp>
    </p:spTree>
    <p:extLst>
      <p:ext uri="{BB962C8B-B14F-4D97-AF65-F5344CB8AC3E}">
        <p14:creationId xmlns:p14="http://schemas.microsoft.com/office/powerpoint/2010/main" val="1300668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AF0B1B4-EB72-4287-ABAD-6432DFDAE578}"/>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5" name="Rectangle 6">
            <a:extLst>
              <a:ext uri="{FF2B5EF4-FFF2-40B4-BE49-F238E27FC236}">
                <a16:creationId xmlns:a16="http://schemas.microsoft.com/office/drawing/2014/main" id="{E65D94B8-A4B4-48B8-99F9-2475B738260B}"/>
              </a:ext>
            </a:extLst>
          </p:cNvPr>
          <p:cNvSpPr>
            <a:spLocks noGrp="1" noChangeArrowheads="1"/>
          </p:cNvSpPr>
          <p:nvPr>
            <p:ph type="sldNum" sz="quarter" idx="11"/>
          </p:nvPr>
        </p:nvSpPr>
        <p:spPr>
          <a:ln/>
        </p:spPr>
        <p:txBody>
          <a:bodyPr/>
          <a:lstStyle>
            <a:lvl1pPr>
              <a:defRPr/>
            </a:lvl1pPr>
          </a:lstStyle>
          <a:p>
            <a:fld id="{57E25361-7A95-441D-9F23-DD5C78DAE3FC}" type="slidenum">
              <a:rPr lang="ko-KR" altLang="en-US"/>
              <a:pPr/>
              <a:t>‹#›</a:t>
            </a:fld>
            <a:endParaRPr lang="en-US" altLang="ko-KR"/>
          </a:p>
        </p:txBody>
      </p:sp>
    </p:spTree>
    <p:extLst>
      <p:ext uri="{BB962C8B-B14F-4D97-AF65-F5344CB8AC3E}">
        <p14:creationId xmlns:p14="http://schemas.microsoft.com/office/powerpoint/2010/main" val="85104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F4DABC32-23AE-4E86-BC5C-9DA4D536DEC5}"/>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5" name="Rectangle 6">
            <a:extLst>
              <a:ext uri="{FF2B5EF4-FFF2-40B4-BE49-F238E27FC236}">
                <a16:creationId xmlns:a16="http://schemas.microsoft.com/office/drawing/2014/main" id="{04D4015E-939C-4299-BD02-A22B40FCCA39}"/>
              </a:ext>
            </a:extLst>
          </p:cNvPr>
          <p:cNvSpPr>
            <a:spLocks noGrp="1" noChangeArrowheads="1"/>
          </p:cNvSpPr>
          <p:nvPr>
            <p:ph type="sldNum" sz="quarter" idx="11"/>
          </p:nvPr>
        </p:nvSpPr>
        <p:spPr>
          <a:ln/>
        </p:spPr>
        <p:txBody>
          <a:bodyPr/>
          <a:lstStyle>
            <a:lvl1pPr>
              <a:defRPr/>
            </a:lvl1pPr>
          </a:lstStyle>
          <a:p>
            <a:fld id="{35C3A944-7653-46F3-B7D1-EE20044B7543}" type="slidenum">
              <a:rPr lang="ko-KR" altLang="en-US"/>
              <a:pPr/>
              <a:t>‹#›</a:t>
            </a:fld>
            <a:endParaRPr lang="en-US" altLang="ko-KR"/>
          </a:p>
        </p:txBody>
      </p:sp>
    </p:spTree>
    <p:extLst>
      <p:ext uri="{BB962C8B-B14F-4D97-AF65-F5344CB8AC3E}">
        <p14:creationId xmlns:p14="http://schemas.microsoft.com/office/powerpoint/2010/main" val="319402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7620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620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45BBF088-EEF7-4F0C-A410-F9C6CB819438}"/>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6" name="Rectangle 6">
            <a:extLst>
              <a:ext uri="{FF2B5EF4-FFF2-40B4-BE49-F238E27FC236}">
                <a16:creationId xmlns:a16="http://schemas.microsoft.com/office/drawing/2014/main" id="{42DD1D3F-D0CF-4754-895F-705F5C2ECC87}"/>
              </a:ext>
            </a:extLst>
          </p:cNvPr>
          <p:cNvSpPr>
            <a:spLocks noGrp="1" noChangeArrowheads="1"/>
          </p:cNvSpPr>
          <p:nvPr>
            <p:ph type="sldNum" sz="quarter" idx="11"/>
          </p:nvPr>
        </p:nvSpPr>
        <p:spPr>
          <a:ln/>
        </p:spPr>
        <p:txBody>
          <a:bodyPr/>
          <a:lstStyle>
            <a:lvl1pPr>
              <a:defRPr/>
            </a:lvl1pPr>
          </a:lstStyle>
          <a:p>
            <a:fld id="{280E917F-262B-4B92-9E82-9C2DABF7428E}" type="slidenum">
              <a:rPr lang="ko-KR" altLang="en-US"/>
              <a:pPr/>
              <a:t>‹#›</a:t>
            </a:fld>
            <a:endParaRPr lang="en-US" altLang="ko-KR"/>
          </a:p>
        </p:txBody>
      </p:sp>
    </p:spTree>
    <p:extLst>
      <p:ext uri="{BB962C8B-B14F-4D97-AF65-F5344CB8AC3E}">
        <p14:creationId xmlns:p14="http://schemas.microsoft.com/office/powerpoint/2010/main" val="323647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4FEB68D9-94BE-4E93-802F-1596C2748DF4}"/>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8" name="Rectangle 6">
            <a:extLst>
              <a:ext uri="{FF2B5EF4-FFF2-40B4-BE49-F238E27FC236}">
                <a16:creationId xmlns:a16="http://schemas.microsoft.com/office/drawing/2014/main" id="{A8E54BB3-8A50-4918-9A6A-272B8788538A}"/>
              </a:ext>
            </a:extLst>
          </p:cNvPr>
          <p:cNvSpPr>
            <a:spLocks noGrp="1" noChangeArrowheads="1"/>
          </p:cNvSpPr>
          <p:nvPr>
            <p:ph type="sldNum" sz="quarter" idx="11"/>
          </p:nvPr>
        </p:nvSpPr>
        <p:spPr>
          <a:ln/>
        </p:spPr>
        <p:txBody>
          <a:bodyPr/>
          <a:lstStyle>
            <a:lvl1pPr>
              <a:defRPr/>
            </a:lvl1pPr>
          </a:lstStyle>
          <a:p>
            <a:fld id="{66B62F0B-2213-4EDD-BBA3-AA3736C9322B}" type="slidenum">
              <a:rPr lang="ko-KR" altLang="en-US"/>
              <a:pPr/>
              <a:t>‹#›</a:t>
            </a:fld>
            <a:endParaRPr lang="en-US" altLang="ko-KR"/>
          </a:p>
        </p:txBody>
      </p:sp>
    </p:spTree>
    <p:extLst>
      <p:ext uri="{BB962C8B-B14F-4D97-AF65-F5344CB8AC3E}">
        <p14:creationId xmlns:p14="http://schemas.microsoft.com/office/powerpoint/2010/main" val="199704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DF740B8C-DF84-472A-A474-C15E8FA5BA84}"/>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4" name="Rectangle 6">
            <a:extLst>
              <a:ext uri="{FF2B5EF4-FFF2-40B4-BE49-F238E27FC236}">
                <a16:creationId xmlns:a16="http://schemas.microsoft.com/office/drawing/2014/main" id="{EF3C535C-073C-4225-8F89-AC1589BCD3E2}"/>
              </a:ext>
            </a:extLst>
          </p:cNvPr>
          <p:cNvSpPr>
            <a:spLocks noGrp="1" noChangeArrowheads="1"/>
          </p:cNvSpPr>
          <p:nvPr>
            <p:ph type="sldNum" sz="quarter" idx="11"/>
          </p:nvPr>
        </p:nvSpPr>
        <p:spPr>
          <a:ln/>
        </p:spPr>
        <p:txBody>
          <a:bodyPr/>
          <a:lstStyle>
            <a:lvl1pPr>
              <a:defRPr/>
            </a:lvl1pPr>
          </a:lstStyle>
          <a:p>
            <a:fld id="{BF829835-CEC2-4CEF-B465-BA2568309F39}" type="slidenum">
              <a:rPr lang="ko-KR" altLang="en-US"/>
              <a:pPr/>
              <a:t>‹#›</a:t>
            </a:fld>
            <a:endParaRPr lang="en-US" altLang="ko-KR"/>
          </a:p>
        </p:txBody>
      </p:sp>
    </p:spTree>
    <p:extLst>
      <p:ext uri="{BB962C8B-B14F-4D97-AF65-F5344CB8AC3E}">
        <p14:creationId xmlns:p14="http://schemas.microsoft.com/office/powerpoint/2010/main" val="11263336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7AA1B2D-1B56-4C09-B9F3-695253727139}"/>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3" name="Rectangle 6">
            <a:extLst>
              <a:ext uri="{FF2B5EF4-FFF2-40B4-BE49-F238E27FC236}">
                <a16:creationId xmlns:a16="http://schemas.microsoft.com/office/drawing/2014/main" id="{019F8A40-BF11-4079-BD55-BE6A7E821943}"/>
              </a:ext>
            </a:extLst>
          </p:cNvPr>
          <p:cNvSpPr>
            <a:spLocks noGrp="1" noChangeArrowheads="1"/>
          </p:cNvSpPr>
          <p:nvPr>
            <p:ph type="sldNum" sz="quarter" idx="11"/>
          </p:nvPr>
        </p:nvSpPr>
        <p:spPr>
          <a:ln/>
        </p:spPr>
        <p:txBody>
          <a:bodyPr/>
          <a:lstStyle>
            <a:lvl1pPr>
              <a:defRPr/>
            </a:lvl1pPr>
          </a:lstStyle>
          <a:p>
            <a:fld id="{C3FACAAC-C401-49C0-932E-EA0613A3351E}" type="slidenum">
              <a:rPr lang="ko-KR" altLang="en-US"/>
              <a:pPr/>
              <a:t>‹#›</a:t>
            </a:fld>
            <a:endParaRPr lang="en-US" altLang="ko-KR"/>
          </a:p>
        </p:txBody>
      </p:sp>
    </p:spTree>
    <p:extLst>
      <p:ext uri="{BB962C8B-B14F-4D97-AF65-F5344CB8AC3E}">
        <p14:creationId xmlns:p14="http://schemas.microsoft.com/office/powerpoint/2010/main" val="14807182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F901FB94-E0A9-4705-8D3B-7153BED2AB13}"/>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6" name="Rectangle 6">
            <a:extLst>
              <a:ext uri="{FF2B5EF4-FFF2-40B4-BE49-F238E27FC236}">
                <a16:creationId xmlns:a16="http://schemas.microsoft.com/office/drawing/2014/main" id="{AA63EBE2-08DA-45B3-AEE6-1BDC1ADE73A4}"/>
              </a:ext>
            </a:extLst>
          </p:cNvPr>
          <p:cNvSpPr>
            <a:spLocks noGrp="1" noChangeArrowheads="1"/>
          </p:cNvSpPr>
          <p:nvPr>
            <p:ph type="sldNum" sz="quarter" idx="11"/>
          </p:nvPr>
        </p:nvSpPr>
        <p:spPr>
          <a:ln/>
        </p:spPr>
        <p:txBody>
          <a:bodyPr/>
          <a:lstStyle>
            <a:lvl1pPr>
              <a:defRPr/>
            </a:lvl1pPr>
          </a:lstStyle>
          <a:p>
            <a:fld id="{B0E45B24-748B-4925-88D8-2ECED3253172}" type="slidenum">
              <a:rPr lang="ko-KR" altLang="en-US"/>
              <a:pPr/>
              <a:t>‹#›</a:t>
            </a:fld>
            <a:endParaRPr lang="en-US" altLang="ko-KR"/>
          </a:p>
        </p:txBody>
      </p:sp>
    </p:spTree>
    <p:extLst>
      <p:ext uri="{BB962C8B-B14F-4D97-AF65-F5344CB8AC3E}">
        <p14:creationId xmlns:p14="http://schemas.microsoft.com/office/powerpoint/2010/main" val="287035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87D5FAFF-2E25-4C2D-93FC-A0B77D4B1706}"/>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5" name="Rectangle 6">
            <a:extLst>
              <a:ext uri="{FF2B5EF4-FFF2-40B4-BE49-F238E27FC236}">
                <a16:creationId xmlns:a16="http://schemas.microsoft.com/office/drawing/2014/main" id="{B85FFF42-F473-4BD0-84C1-4D20858AEB30}"/>
              </a:ext>
            </a:extLst>
          </p:cNvPr>
          <p:cNvSpPr>
            <a:spLocks noGrp="1" noChangeArrowheads="1"/>
          </p:cNvSpPr>
          <p:nvPr>
            <p:ph type="sldNum" sz="quarter" idx="11"/>
          </p:nvPr>
        </p:nvSpPr>
        <p:spPr>
          <a:ln/>
        </p:spPr>
        <p:txBody>
          <a:bodyPr/>
          <a:lstStyle>
            <a:lvl1pPr>
              <a:defRPr/>
            </a:lvl1pPr>
          </a:lstStyle>
          <a:p>
            <a:fld id="{549685C1-67A1-4A57-9A67-3509DE6E350F}" type="slidenum">
              <a:rPr lang="ko-KR" altLang="en-US"/>
              <a:pPr/>
              <a:t>‹#›</a:t>
            </a:fld>
            <a:endParaRPr lang="en-US" altLang="ko-KR"/>
          </a:p>
        </p:txBody>
      </p:sp>
    </p:spTree>
    <p:extLst>
      <p:ext uri="{BB962C8B-B14F-4D97-AF65-F5344CB8AC3E}">
        <p14:creationId xmlns:p14="http://schemas.microsoft.com/office/powerpoint/2010/main" val="2973289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5DA92CC0-C734-4D42-8A23-748925B4BF23}"/>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6" name="Rectangle 6">
            <a:extLst>
              <a:ext uri="{FF2B5EF4-FFF2-40B4-BE49-F238E27FC236}">
                <a16:creationId xmlns:a16="http://schemas.microsoft.com/office/drawing/2014/main" id="{CCDBEE6B-E1A8-4DA4-9573-494E92ADA51B}"/>
              </a:ext>
            </a:extLst>
          </p:cNvPr>
          <p:cNvSpPr>
            <a:spLocks noGrp="1" noChangeArrowheads="1"/>
          </p:cNvSpPr>
          <p:nvPr>
            <p:ph type="sldNum" sz="quarter" idx="11"/>
          </p:nvPr>
        </p:nvSpPr>
        <p:spPr>
          <a:ln/>
        </p:spPr>
        <p:txBody>
          <a:bodyPr/>
          <a:lstStyle>
            <a:lvl1pPr>
              <a:defRPr/>
            </a:lvl1pPr>
          </a:lstStyle>
          <a:p>
            <a:fld id="{15256972-51E4-4DC6-B373-C9FB5ABB5461}" type="slidenum">
              <a:rPr lang="ko-KR" altLang="en-US"/>
              <a:pPr/>
              <a:t>‹#›</a:t>
            </a:fld>
            <a:endParaRPr lang="en-US" altLang="ko-KR"/>
          </a:p>
        </p:txBody>
      </p:sp>
    </p:spTree>
    <p:extLst>
      <p:ext uri="{BB962C8B-B14F-4D97-AF65-F5344CB8AC3E}">
        <p14:creationId xmlns:p14="http://schemas.microsoft.com/office/powerpoint/2010/main" val="9658219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600267E-A5CA-4D37-8CBC-6FE3AC572B16}"/>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5" name="Rectangle 6">
            <a:extLst>
              <a:ext uri="{FF2B5EF4-FFF2-40B4-BE49-F238E27FC236}">
                <a16:creationId xmlns:a16="http://schemas.microsoft.com/office/drawing/2014/main" id="{2BEE4B92-FF9F-44B2-996E-67F9E0AB905E}"/>
              </a:ext>
            </a:extLst>
          </p:cNvPr>
          <p:cNvSpPr>
            <a:spLocks noGrp="1" noChangeArrowheads="1"/>
          </p:cNvSpPr>
          <p:nvPr>
            <p:ph type="sldNum" sz="quarter" idx="11"/>
          </p:nvPr>
        </p:nvSpPr>
        <p:spPr>
          <a:ln/>
        </p:spPr>
        <p:txBody>
          <a:bodyPr/>
          <a:lstStyle>
            <a:lvl1pPr>
              <a:defRPr/>
            </a:lvl1pPr>
          </a:lstStyle>
          <a:p>
            <a:fld id="{33FA4CCA-7CB3-4A17-88D7-A6437FDAAD7A}" type="slidenum">
              <a:rPr lang="ko-KR" altLang="en-US"/>
              <a:pPr/>
              <a:t>‹#›</a:t>
            </a:fld>
            <a:endParaRPr lang="en-US" altLang="ko-KR"/>
          </a:p>
        </p:txBody>
      </p:sp>
    </p:spTree>
    <p:extLst>
      <p:ext uri="{BB962C8B-B14F-4D97-AF65-F5344CB8AC3E}">
        <p14:creationId xmlns:p14="http://schemas.microsoft.com/office/powerpoint/2010/main" val="15700474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3627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06E111E-F570-47DD-954A-A55244D8C849}"/>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5" name="Rectangle 6">
            <a:extLst>
              <a:ext uri="{FF2B5EF4-FFF2-40B4-BE49-F238E27FC236}">
                <a16:creationId xmlns:a16="http://schemas.microsoft.com/office/drawing/2014/main" id="{9F909E75-F39D-46CB-947D-F6B4D88358B5}"/>
              </a:ext>
            </a:extLst>
          </p:cNvPr>
          <p:cNvSpPr>
            <a:spLocks noGrp="1" noChangeArrowheads="1"/>
          </p:cNvSpPr>
          <p:nvPr>
            <p:ph type="sldNum" sz="quarter" idx="11"/>
          </p:nvPr>
        </p:nvSpPr>
        <p:spPr>
          <a:ln/>
        </p:spPr>
        <p:txBody>
          <a:bodyPr/>
          <a:lstStyle>
            <a:lvl1pPr>
              <a:defRPr/>
            </a:lvl1pPr>
          </a:lstStyle>
          <a:p>
            <a:fld id="{7FBC43A4-C3ED-4ECC-81BE-359E8EC4A6C2}" type="slidenum">
              <a:rPr lang="ko-KR" altLang="en-US"/>
              <a:pPr/>
              <a:t>‹#›</a:t>
            </a:fld>
            <a:endParaRPr lang="en-US" altLang="ko-KR"/>
          </a:p>
        </p:txBody>
      </p:sp>
    </p:spTree>
    <p:extLst>
      <p:ext uri="{BB962C8B-B14F-4D97-AF65-F5344CB8AC3E}">
        <p14:creationId xmlns:p14="http://schemas.microsoft.com/office/powerpoint/2010/main" val="41302705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E2B82EDD-D86B-4B3D-94AF-8CC696F46687}"/>
              </a:ext>
            </a:extLst>
          </p:cNvPr>
          <p:cNvSpPr>
            <a:spLocks noGrp="1" noChangeArrowheads="1"/>
          </p:cNvSpPr>
          <p:nvPr>
            <p:ph type="ftr" sz="quarter" idx="10"/>
          </p:nvPr>
        </p:nvSpPr>
        <p:spPr/>
        <p:txBody>
          <a:bodyPr/>
          <a:lstStyle>
            <a:lvl1pPr>
              <a:defRPr/>
            </a:lvl1pPr>
          </a:lstStyle>
          <a:p>
            <a:pPr>
              <a:defRPr/>
            </a:pPr>
            <a:r>
              <a:rPr lang="en-US" altLang="ko-KR"/>
              <a:t>© 2009 Pearson Education Inc., Upper Saddle River, NJ. All rights reserved.</a:t>
            </a:r>
          </a:p>
        </p:txBody>
      </p:sp>
      <p:sp>
        <p:nvSpPr>
          <p:cNvPr id="5" name="Rectangle 6">
            <a:extLst>
              <a:ext uri="{FF2B5EF4-FFF2-40B4-BE49-F238E27FC236}">
                <a16:creationId xmlns:a16="http://schemas.microsoft.com/office/drawing/2014/main" id="{AB317AAA-0545-4555-A67F-C584C1EDB50B}"/>
              </a:ext>
            </a:extLst>
          </p:cNvPr>
          <p:cNvSpPr>
            <a:spLocks noGrp="1" noChangeArrowheads="1"/>
          </p:cNvSpPr>
          <p:nvPr>
            <p:ph type="sldNum" sz="quarter" idx="11"/>
          </p:nvPr>
        </p:nvSpPr>
        <p:spPr/>
        <p:txBody>
          <a:bodyPr/>
          <a:lstStyle>
            <a:lvl1pPr>
              <a:defRPr/>
            </a:lvl1pPr>
          </a:lstStyle>
          <a:p>
            <a:fld id="{7F775B6B-9739-4847-B6D8-6378DA4A2766}" type="slidenum">
              <a:rPr lang="ko-KR" altLang="en-US"/>
              <a:pPr/>
              <a:t>‹#›</a:t>
            </a:fld>
            <a:endParaRPr lang="en-US" altLang="ko-KR"/>
          </a:p>
        </p:txBody>
      </p:sp>
    </p:spTree>
    <p:extLst>
      <p:ext uri="{BB962C8B-B14F-4D97-AF65-F5344CB8AC3E}">
        <p14:creationId xmlns:p14="http://schemas.microsoft.com/office/powerpoint/2010/main" val="26060606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8D79A64E-A37C-488C-BDCF-F03DB0C65158}"/>
              </a:ext>
            </a:extLst>
          </p:cNvPr>
          <p:cNvSpPr>
            <a:spLocks noGrp="1" noChangeArrowheads="1"/>
          </p:cNvSpPr>
          <p:nvPr>
            <p:ph type="ftr" sz="quarter" idx="10"/>
          </p:nvPr>
        </p:nvSpPr>
        <p:spPr/>
        <p:txBody>
          <a:bodyPr/>
          <a:lstStyle>
            <a:lvl1pPr>
              <a:defRPr/>
            </a:lvl1pPr>
          </a:lstStyle>
          <a:p>
            <a:pPr>
              <a:defRPr/>
            </a:pPr>
            <a:r>
              <a:rPr lang="en-US" altLang="ko-KR"/>
              <a:t>© 2009 Pearson Education Inc., Upper Saddle River, NJ. All rights reserved.</a:t>
            </a:r>
          </a:p>
        </p:txBody>
      </p:sp>
      <p:sp>
        <p:nvSpPr>
          <p:cNvPr id="5" name="Rectangle 6">
            <a:extLst>
              <a:ext uri="{FF2B5EF4-FFF2-40B4-BE49-F238E27FC236}">
                <a16:creationId xmlns:a16="http://schemas.microsoft.com/office/drawing/2014/main" id="{CD774FFA-9BB8-4407-851F-F544BB973F89}"/>
              </a:ext>
            </a:extLst>
          </p:cNvPr>
          <p:cNvSpPr>
            <a:spLocks noGrp="1" noChangeArrowheads="1"/>
          </p:cNvSpPr>
          <p:nvPr>
            <p:ph type="sldNum" sz="quarter" idx="11"/>
          </p:nvPr>
        </p:nvSpPr>
        <p:spPr/>
        <p:txBody>
          <a:bodyPr/>
          <a:lstStyle>
            <a:lvl1pPr>
              <a:defRPr/>
            </a:lvl1pPr>
          </a:lstStyle>
          <a:p>
            <a:fld id="{7E7C6D14-2069-4FCB-8C01-7E44EC60A32C}" type="slidenum">
              <a:rPr lang="ko-KR" altLang="en-US"/>
              <a:pPr/>
              <a:t>‹#›</a:t>
            </a:fld>
            <a:endParaRPr lang="en-US" altLang="ko-KR"/>
          </a:p>
        </p:txBody>
      </p:sp>
    </p:spTree>
    <p:extLst>
      <p:ext uri="{BB962C8B-B14F-4D97-AF65-F5344CB8AC3E}">
        <p14:creationId xmlns:p14="http://schemas.microsoft.com/office/powerpoint/2010/main" val="11921334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E279117B-4C79-4034-B57C-BEE2DF13078C}"/>
              </a:ext>
            </a:extLst>
          </p:cNvPr>
          <p:cNvSpPr>
            <a:spLocks noGrp="1" noChangeArrowheads="1"/>
          </p:cNvSpPr>
          <p:nvPr>
            <p:ph type="ftr" sz="quarter" idx="10"/>
          </p:nvPr>
        </p:nvSpPr>
        <p:spPr/>
        <p:txBody>
          <a:bodyPr/>
          <a:lstStyle>
            <a:lvl1pPr>
              <a:defRPr/>
            </a:lvl1pPr>
          </a:lstStyle>
          <a:p>
            <a:pPr>
              <a:defRPr/>
            </a:pPr>
            <a:r>
              <a:rPr lang="en-US" altLang="ko-KR"/>
              <a:t>© 2009 Pearson Education Inc., Upper Saddle River, NJ. All rights reserved.</a:t>
            </a:r>
          </a:p>
        </p:txBody>
      </p:sp>
      <p:sp>
        <p:nvSpPr>
          <p:cNvPr id="5" name="Rectangle 6">
            <a:extLst>
              <a:ext uri="{FF2B5EF4-FFF2-40B4-BE49-F238E27FC236}">
                <a16:creationId xmlns:a16="http://schemas.microsoft.com/office/drawing/2014/main" id="{BF2CF1E6-D442-4DA0-8DC9-FB704438586C}"/>
              </a:ext>
            </a:extLst>
          </p:cNvPr>
          <p:cNvSpPr>
            <a:spLocks noGrp="1" noChangeArrowheads="1"/>
          </p:cNvSpPr>
          <p:nvPr>
            <p:ph type="sldNum" sz="quarter" idx="11"/>
          </p:nvPr>
        </p:nvSpPr>
        <p:spPr/>
        <p:txBody>
          <a:bodyPr/>
          <a:lstStyle>
            <a:lvl1pPr>
              <a:defRPr/>
            </a:lvl1pPr>
          </a:lstStyle>
          <a:p>
            <a:fld id="{4AB6E424-563B-4DAB-81EF-61775FAF688C}" type="slidenum">
              <a:rPr lang="ko-KR" altLang="en-US"/>
              <a:pPr/>
              <a:t>‹#›</a:t>
            </a:fld>
            <a:endParaRPr lang="en-US" altLang="ko-KR"/>
          </a:p>
        </p:txBody>
      </p:sp>
    </p:spTree>
    <p:extLst>
      <p:ext uri="{BB962C8B-B14F-4D97-AF65-F5344CB8AC3E}">
        <p14:creationId xmlns:p14="http://schemas.microsoft.com/office/powerpoint/2010/main" val="37291610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7620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620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4E8CDECF-553C-46C2-BE38-F020EA33B9EE}"/>
              </a:ext>
            </a:extLst>
          </p:cNvPr>
          <p:cNvSpPr>
            <a:spLocks noGrp="1" noChangeArrowheads="1"/>
          </p:cNvSpPr>
          <p:nvPr>
            <p:ph type="ftr" sz="quarter" idx="10"/>
          </p:nvPr>
        </p:nvSpPr>
        <p:spPr/>
        <p:txBody>
          <a:bodyPr/>
          <a:lstStyle>
            <a:lvl1pPr>
              <a:defRPr/>
            </a:lvl1pPr>
          </a:lstStyle>
          <a:p>
            <a:pPr>
              <a:defRPr/>
            </a:pPr>
            <a:r>
              <a:rPr lang="en-US" altLang="ko-KR"/>
              <a:t>© 2009 Pearson Education Inc., Upper Saddle River, NJ. All rights reserved.</a:t>
            </a:r>
          </a:p>
        </p:txBody>
      </p:sp>
      <p:sp>
        <p:nvSpPr>
          <p:cNvPr id="6" name="Rectangle 6">
            <a:extLst>
              <a:ext uri="{FF2B5EF4-FFF2-40B4-BE49-F238E27FC236}">
                <a16:creationId xmlns:a16="http://schemas.microsoft.com/office/drawing/2014/main" id="{B20E605F-4AD9-4F3B-9A09-765794A7D96A}"/>
              </a:ext>
            </a:extLst>
          </p:cNvPr>
          <p:cNvSpPr>
            <a:spLocks noGrp="1" noChangeArrowheads="1"/>
          </p:cNvSpPr>
          <p:nvPr>
            <p:ph type="sldNum" sz="quarter" idx="11"/>
          </p:nvPr>
        </p:nvSpPr>
        <p:spPr/>
        <p:txBody>
          <a:bodyPr/>
          <a:lstStyle>
            <a:lvl1pPr>
              <a:defRPr/>
            </a:lvl1pPr>
          </a:lstStyle>
          <a:p>
            <a:fld id="{2C7E78A1-17D3-40AC-A3EE-49D20A33F10A}" type="slidenum">
              <a:rPr lang="ko-KR" altLang="en-US"/>
              <a:pPr/>
              <a:t>‹#›</a:t>
            </a:fld>
            <a:endParaRPr lang="en-US" altLang="ko-KR"/>
          </a:p>
        </p:txBody>
      </p:sp>
    </p:spTree>
    <p:extLst>
      <p:ext uri="{BB962C8B-B14F-4D97-AF65-F5344CB8AC3E}">
        <p14:creationId xmlns:p14="http://schemas.microsoft.com/office/powerpoint/2010/main" val="19094065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51194F84-54DD-4083-B8FD-724B5A7E9212}"/>
              </a:ext>
            </a:extLst>
          </p:cNvPr>
          <p:cNvSpPr>
            <a:spLocks noGrp="1" noChangeArrowheads="1"/>
          </p:cNvSpPr>
          <p:nvPr>
            <p:ph type="ftr" sz="quarter" idx="10"/>
          </p:nvPr>
        </p:nvSpPr>
        <p:spPr/>
        <p:txBody>
          <a:bodyPr/>
          <a:lstStyle>
            <a:lvl1pPr>
              <a:defRPr/>
            </a:lvl1pPr>
          </a:lstStyle>
          <a:p>
            <a:pPr>
              <a:defRPr/>
            </a:pPr>
            <a:r>
              <a:rPr lang="en-US" altLang="ko-KR"/>
              <a:t>© 2009 Pearson Education Inc., Upper Saddle River, NJ. All rights reserved.</a:t>
            </a:r>
          </a:p>
        </p:txBody>
      </p:sp>
      <p:sp>
        <p:nvSpPr>
          <p:cNvPr id="8" name="Rectangle 6">
            <a:extLst>
              <a:ext uri="{FF2B5EF4-FFF2-40B4-BE49-F238E27FC236}">
                <a16:creationId xmlns:a16="http://schemas.microsoft.com/office/drawing/2014/main" id="{2DF13012-330A-423F-BBDB-54DC4329A10D}"/>
              </a:ext>
            </a:extLst>
          </p:cNvPr>
          <p:cNvSpPr>
            <a:spLocks noGrp="1" noChangeArrowheads="1"/>
          </p:cNvSpPr>
          <p:nvPr>
            <p:ph type="sldNum" sz="quarter" idx="11"/>
          </p:nvPr>
        </p:nvSpPr>
        <p:spPr/>
        <p:txBody>
          <a:bodyPr/>
          <a:lstStyle>
            <a:lvl1pPr>
              <a:defRPr/>
            </a:lvl1pPr>
          </a:lstStyle>
          <a:p>
            <a:fld id="{09B8AD12-DD35-4822-8F0D-CA1BB207A68D}" type="slidenum">
              <a:rPr lang="ko-KR" altLang="en-US"/>
              <a:pPr/>
              <a:t>‹#›</a:t>
            </a:fld>
            <a:endParaRPr lang="en-US" altLang="ko-KR"/>
          </a:p>
        </p:txBody>
      </p:sp>
    </p:spTree>
    <p:extLst>
      <p:ext uri="{BB962C8B-B14F-4D97-AF65-F5344CB8AC3E}">
        <p14:creationId xmlns:p14="http://schemas.microsoft.com/office/powerpoint/2010/main" val="18868176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3F20930B-0D2C-4D67-B5CD-A5C41C86BA05}"/>
              </a:ext>
            </a:extLst>
          </p:cNvPr>
          <p:cNvSpPr>
            <a:spLocks noGrp="1" noChangeArrowheads="1"/>
          </p:cNvSpPr>
          <p:nvPr>
            <p:ph type="ftr" sz="quarter" idx="10"/>
          </p:nvPr>
        </p:nvSpPr>
        <p:spPr/>
        <p:txBody>
          <a:bodyPr/>
          <a:lstStyle>
            <a:lvl1pPr>
              <a:defRPr/>
            </a:lvl1pPr>
          </a:lstStyle>
          <a:p>
            <a:pPr>
              <a:defRPr/>
            </a:pPr>
            <a:r>
              <a:rPr lang="en-US" altLang="ko-KR"/>
              <a:t>© 2009 Pearson Education Inc., Upper Saddle River, NJ. All rights reserved.</a:t>
            </a:r>
          </a:p>
        </p:txBody>
      </p:sp>
      <p:sp>
        <p:nvSpPr>
          <p:cNvPr id="4" name="Rectangle 6">
            <a:extLst>
              <a:ext uri="{FF2B5EF4-FFF2-40B4-BE49-F238E27FC236}">
                <a16:creationId xmlns:a16="http://schemas.microsoft.com/office/drawing/2014/main" id="{9B8368C6-EFD3-452B-930D-FB46F25F2E0A}"/>
              </a:ext>
            </a:extLst>
          </p:cNvPr>
          <p:cNvSpPr>
            <a:spLocks noGrp="1" noChangeArrowheads="1"/>
          </p:cNvSpPr>
          <p:nvPr>
            <p:ph type="sldNum" sz="quarter" idx="11"/>
          </p:nvPr>
        </p:nvSpPr>
        <p:spPr/>
        <p:txBody>
          <a:bodyPr/>
          <a:lstStyle>
            <a:lvl1pPr>
              <a:defRPr/>
            </a:lvl1pPr>
          </a:lstStyle>
          <a:p>
            <a:fld id="{87348F0F-7B6C-40F1-8E34-46A7A9B6FB99}" type="slidenum">
              <a:rPr lang="ko-KR" altLang="en-US"/>
              <a:pPr/>
              <a:t>‹#›</a:t>
            </a:fld>
            <a:endParaRPr lang="en-US" altLang="ko-KR"/>
          </a:p>
        </p:txBody>
      </p:sp>
    </p:spTree>
    <p:extLst>
      <p:ext uri="{BB962C8B-B14F-4D97-AF65-F5344CB8AC3E}">
        <p14:creationId xmlns:p14="http://schemas.microsoft.com/office/powerpoint/2010/main" val="23730190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005E542-0A87-471F-A26D-EBF798581E8D}"/>
              </a:ext>
            </a:extLst>
          </p:cNvPr>
          <p:cNvSpPr>
            <a:spLocks noGrp="1" noChangeArrowheads="1"/>
          </p:cNvSpPr>
          <p:nvPr>
            <p:ph type="ftr" sz="quarter" idx="10"/>
          </p:nvPr>
        </p:nvSpPr>
        <p:spPr/>
        <p:txBody>
          <a:bodyPr/>
          <a:lstStyle>
            <a:lvl1pPr>
              <a:defRPr/>
            </a:lvl1pPr>
          </a:lstStyle>
          <a:p>
            <a:pPr>
              <a:defRPr/>
            </a:pPr>
            <a:r>
              <a:rPr lang="en-US" altLang="ko-KR"/>
              <a:t>© 2009 Pearson Education Inc., Upper Saddle River, NJ. All rights reserved.</a:t>
            </a:r>
          </a:p>
        </p:txBody>
      </p:sp>
      <p:sp>
        <p:nvSpPr>
          <p:cNvPr id="3" name="Rectangle 6">
            <a:extLst>
              <a:ext uri="{FF2B5EF4-FFF2-40B4-BE49-F238E27FC236}">
                <a16:creationId xmlns:a16="http://schemas.microsoft.com/office/drawing/2014/main" id="{6CA8AA37-28EF-42D8-B27F-6D889A0AC062}"/>
              </a:ext>
            </a:extLst>
          </p:cNvPr>
          <p:cNvSpPr>
            <a:spLocks noGrp="1" noChangeArrowheads="1"/>
          </p:cNvSpPr>
          <p:nvPr>
            <p:ph type="sldNum" sz="quarter" idx="11"/>
          </p:nvPr>
        </p:nvSpPr>
        <p:spPr/>
        <p:txBody>
          <a:bodyPr/>
          <a:lstStyle>
            <a:lvl1pPr>
              <a:defRPr/>
            </a:lvl1pPr>
          </a:lstStyle>
          <a:p>
            <a:fld id="{33462326-971B-49DD-9383-BFFF2A45AE9B}" type="slidenum">
              <a:rPr lang="ko-KR" altLang="en-US"/>
              <a:pPr/>
              <a:t>‹#›</a:t>
            </a:fld>
            <a:endParaRPr lang="en-US" altLang="ko-KR"/>
          </a:p>
        </p:txBody>
      </p:sp>
    </p:spTree>
    <p:extLst>
      <p:ext uri="{BB962C8B-B14F-4D97-AF65-F5344CB8AC3E}">
        <p14:creationId xmlns:p14="http://schemas.microsoft.com/office/powerpoint/2010/main" val="378126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1DC94BF8-14E5-4F7A-92B1-4F2857F73535}"/>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5" name="Rectangle 6">
            <a:extLst>
              <a:ext uri="{FF2B5EF4-FFF2-40B4-BE49-F238E27FC236}">
                <a16:creationId xmlns:a16="http://schemas.microsoft.com/office/drawing/2014/main" id="{C9962B06-3BA8-4805-8C70-E124BE245D44}"/>
              </a:ext>
            </a:extLst>
          </p:cNvPr>
          <p:cNvSpPr>
            <a:spLocks noGrp="1" noChangeArrowheads="1"/>
          </p:cNvSpPr>
          <p:nvPr>
            <p:ph type="sldNum" sz="quarter" idx="11"/>
          </p:nvPr>
        </p:nvSpPr>
        <p:spPr>
          <a:ln/>
        </p:spPr>
        <p:txBody>
          <a:bodyPr/>
          <a:lstStyle>
            <a:lvl1pPr>
              <a:defRPr/>
            </a:lvl1pPr>
          </a:lstStyle>
          <a:p>
            <a:fld id="{CCDEB11C-74E7-4F19-98EC-79BD7B478724}" type="slidenum">
              <a:rPr lang="ko-KR" altLang="en-US"/>
              <a:pPr/>
              <a:t>‹#›</a:t>
            </a:fld>
            <a:endParaRPr lang="en-US" altLang="ko-KR"/>
          </a:p>
        </p:txBody>
      </p:sp>
    </p:spTree>
    <p:extLst>
      <p:ext uri="{BB962C8B-B14F-4D97-AF65-F5344CB8AC3E}">
        <p14:creationId xmlns:p14="http://schemas.microsoft.com/office/powerpoint/2010/main" val="32570646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3F8B51C9-0AEE-4FFD-B541-425C32416295}"/>
              </a:ext>
            </a:extLst>
          </p:cNvPr>
          <p:cNvSpPr>
            <a:spLocks noGrp="1" noChangeArrowheads="1"/>
          </p:cNvSpPr>
          <p:nvPr>
            <p:ph type="ftr" sz="quarter" idx="10"/>
          </p:nvPr>
        </p:nvSpPr>
        <p:spPr/>
        <p:txBody>
          <a:bodyPr/>
          <a:lstStyle>
            <a:lvl1pPr>
              <a:defRPr/>
            </a:lvl1pPr>
          </a:lstStyle>
          <a:p>
            <a:pPr>
              <a:defRPr/>
            </a:pPr>
            <a:r>
              <a:rPr lang="en-US" altLang="ko-KR"/>
              <a:t>© 2009 Pearson Education Inc., Upper Saddle River, NJ. All rights reserved.</a:t>
            </a:r>
          </a:p>
        </p:txBody>
      </p:sp>
      <p:sp>
        <p:nvSpPr>
          <p:cNvPr id="6" name="Rectangle 6">
            <a:extLst>
              <a:ext uri="{FF2B5EF4-FFF2-40B4-BE49-F238E27FC236}">
                <a16:creationId xmlns:a16="http://schemas.microsoft.com/office/drawing/2014/main" id="{78702645-5F8E-4B39-B560-642C2DF53203}"/>
              </a:ext>
            </a:extLst>
          </p:cNvPr>
          <p:cNvSpPr>
            <a:spLocks noGrp="1" noChangeArrowheads="1"/>
          </p:cNvSpPr>
          <p:nvPr>
            <p:ph type="sldNum" sz="quarter" idx="11"/>
          </p:nvPr>
        </p:nvSpPr>
        <p:spPr/>
        <p:txBody>
          <a:bodyPr/>
          <a:lstStyle>
            <a:lvl1pPr>
              <a:defRPr/>
            </a:lvl1pPr>
          </a:lstStyle>
          <a:p>
            <a:fld id="{1BB1A35D-CC6C-4DB7-9914-7155F7E12C79}" type="slidenum">
              <a:rPr lang="ko-KR" altLang="en-US"/>
              <a:pPr/>
              <a:t>‹#›</a:t>
            </a:fld>
            <a:endParaRPr lang="en-US" altLang="ko-KR"/>
          </a:p>
        </p:txBody>
      </p:sp>
    </p:spTree>
    <p:extLst>
      <p:ext uri="{BB962C8B-B14F-4D97-AF65-F5344CB8AC3E}">
        <p14:creationId xmlns:p14="http://schemas.microsoft.com/office/powerpoint/2010/main" val="21040641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DD2D2BB5-6A5B-48B7-AE91-BD94A3A5FE99}"/>
              </a:ext>
            </a:extLst>
          </p:cNvPr>
          <p:cNvSpPr>
            <a:spLocks noGrp="1" noChangeArrowheads="1"/>
          </p:cNvSpPr>
          <p:nvPr>
            <p:ph type="ftr" sz="quarter" idx="10"/>
          </p:nvPr>
        </p:nvSpPr>
        <p:spPr/>
        <p:txBody>
          <a:bodyPr/>
          <a:lstStyle>
            <a:lvl1pPr>
              <a:defRPr/>
            </a:lvl1pPr>
          </a:lstStyle>
          <a:p>
            <a:pPr>
              <a:defRPr/>
            </a:pPr>
            <a:r>
              <a:rPr lang="en-US" altLang="ko-KR"/>
              <a:t>© 2009 Pearson Education Inc., Upper Saddle River, NJ. All rights reserved.</a:t>
            </a:r>
          </a:p>
        </p:txBody>
      </p:sp>
      <p:sp>
        <p:nvSpPr>
          <p:cNvPr id="6" name="Rectangle 6">
            <a:extLst>
              <a:ext uri="{FF2B5EF4-FFF2-40B4-BE49-F238E27FC236}">
                <a16:creationId xmlns:a16="http://schemas.microsoft.com/office/drawing/2014/main" id="{BD101CF3-465C-4AFB-8092-AA30971365A3}"/>
              </a:ext>
            </a:extLst>
          </p:cNvPr>
          <p:cNvSpPr>
            <a:spLocks noGrp="1" noChangeArrowheads="1"/>
          </p:cNvSpPr>
          <p:nvPr>
            <p:ph type="sldNum" sz="quarter" idx="11"/>
          </p:nvPr>
        </p:nvSpPr>
        <p:spPr/>
        <p:txBody>
          <a:bodyPr/>
          <a:lstStyle>
            <a:lvl1pPr>
              <a:defRPr/>
            </a:lvl1pPr>
          </a:lstStyle>
          <a:p>
            <a:fld id="{E2580C38-6BF5-4DCC-BEEF-9C0ADADB8AD0}" type="slidenum">
              <a:rPr lang="ko-KR" altLang="en-US"/>
              <a:pPr/>
              <a:t>‹#›</a:t>
            </a:fld>
            <a:endParaRPr lang="en-US" altLang="ko-KR"/>
          </a:p>
        </p:txBody>
      </p:sp>
    </p:spTree>
    <p:extLst>
      <p:ext uri="{BB962C8B-B14F-4D97-AF65-F5344CB8AC3E}">
        <p14:creationId xmlns:p14="http://schemas.microsoft.com/office/powerpoint/2010/main" val="10359215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8F1CC499-47F7-49A0-BCBE-050EAD59DE41}"/>
              </a:ext>
            </a:extLst>
          </p:cNvPr>
          <p:cNvSpPr>
            <a:spLocks noGrp="1" noChangeArrowheads="1"/>
          </p:cNvSpPr>
          <p:nvPr>
            <p:ph type="ftr" sz="quarter" idx="10"/>
          </p:nvPr>
        </p:nvSpPr>
        <p:spPr/>
        <p:txBody>
          <a:bodyPr/>
          <a:lstStyle>
            <a:lvl1pPr>
              <a:defRPr/>
            </a:lvl1pPr>
          </a:lstStyle>
          <a:p>
            <a:pPr>
              <a:defRPr/>
            </a:pPr>
            <a:r>
              <a:rPr lang="en-US" altLang="ko-KR"/>
              <a:t>© 2009 Pearson Education Inc., Upper Saddle River, NJ. All rights reserved.</a:t>
            </a:r>
          </a:p>
        </p:txBody>
      </p:sp>
      <p:sp>
        <p:nvSpPr>
          <p:cNvPr id="5" name="Rectangle 6">
            <a:extLst>
              <a:ext uri="{FF2B5EF4-FFF2-40B4-BE49-F238E27FC236}">
                <a16:creationId xmlns:a16="http://schemas.microsoft.com/office/drawing/2014/main" id="{641E8286-BACD-4832-A5D8-21655CA003AF}"/>
              </a:ext>
            </a:extLst>
          </p:cNvPr>
          <p:cNvSpPr>
            <a:spLocks noGrp="1" noChangeArrowheads="1"/>
          </p:cNvSpPr>
          <p:nvPr>
            <p:ph type="sldNum" sz="quarter" idx="11"/>
          </p:nvPr>
        </p:nvSpPr>
        <p:spPr/>
        <p:txBody>
          <a:bodyPr/>
          <a:lstStyle>
            <a:lvl1pPr>
              <a:defRPr/>
            </a:lvl1pPr>
          </a:lstStyle>
          <a:p>
            <a:fld id="{F76AF31C-13CC-4DB5-9975-73E542A35E3F}" type="slidenum">
              <a:rPr lang="ko-KR" altLang="en-US"/>
              <a:pPr/>
              <a:t>‹#›</a:t>
            </a:fld>
            <a:endParaRPr lang="en-US" altLang="ko-KR"/>
          </a:p>
        </p:txBody>
      </p:sp>
    </p:spTree>
    <p:extLst>
      <p:ext uri="{BB962C8B-B14F-4D97-AF65-F5344CB8AC3E}">
        <p14:creationId xmlns:p14="http://schemas.microsoft.com/office/powerpoint/2010/main" val="21287324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3627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C0FFF35-0380-4BDD-A012-9E6AA2CD5DA2}"/>
              </a:ext>
            </a:extLst>
          </p:cNvPr>
          <p:cNvSpPr>
            <a:spLocks noGrp="1" noChangeArrowheads="1"/>
          </p:cNvSpPr>
          <p:nvPr>
            <p:ph type="ftr" sz="quarter" idx="10"/>
          </p:nvPr>
        </p:nvSpPr>
        <p:spPr/>
        <p:txBody>
          <a:bodyPr/>
          <a:lstStyle>
            <a:lvl1pPr>
              <a:defRPr/>
            </a:lvl1pPr>
          </a:lstStyle>
          <a:p>
            <a:pPr>
              <a:defRPr/>
            </a:pPr>
            <a:r>
              <a:rPr lang="en-US" altLang="ko-KR"/>
              <a:t>© 2009 Pearson Education Inc., Upper Saddle River, NJ. All rights reserved.</a:t>
            </a:r>
          </a:p>
        </p:txBody>
      </p:sp>
      <p:sp>
        <p:nvSpPr>
          <p:cNvPr id="5" name="Rectangle 6">
            <a:extLst>
              <a:ext uri="{FF2B5EF4-FFF2-40B4-BE49-F238E27FC236}">
                <a16:creationId xmlns:a16="http://schemas.microsoft.com/office/drawing/2014/main" id="{4BE5C2FF-AEA9-49EB-8E15-1223714E98E5}"/>
              </a:ext>
            </a:extLst>
          </p:cNvPr>
          <p:cNvSpPr>
            <a:spLocks noGrp="1" noChangeArrowheads="1"/>
          </p:cNvSpPr>
          <p:nvPr>
            <p:ph type="sldNum" sz="quarter" idx="11"/>
          </p:nvPr>
        </p:nvSpPr>
        <p:spPr/>
        <p:txBody>
          <a:bodyPr/>
          <a:lstStyle>
            <a:lvl1pPr>
              <a:defRPr/>
            </a:lvl1pPr>
          </a:lstStyle>
          <a:p>
            <a:fld id="{C8977690-61C3-4B31-AD85-395F440E81F5}" type="slidenum">
              <a:rPr lang="ko-KR" altLang="en-US"/>
              <a:pPr/>
              <a:t>‹#›</a:t>
            </a:fld>
            <a:endParaRPr lang="en-US" altLang="ko-KR"/>
          </a:p>
        </p:txBody>
      </p:sp>
    </p:spTree>
    <p:extLst>
      <p:ext uri="{BB962C8B-B14F-4D97-AF65-F5344CB8AC3E}">
        <p14:creationId xmlns:p14="http://schemas.microsoft.com/office/powerpoint/2010/main" val="34601088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1446BF56-C4E6-4C90-8122-36C94FC48F72}"/>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5" name="Rectangle 6">
            <a:extLst>
              <a:ext uri="{FF2B5EF4-FFF2-40B4-BE49-F238E27FC236}">
                <a16:creationId xmlns:a16="http://schemas.microsoft.com/office/drawing/2014/main" id="{5E56195E-444D-4A12-838A-B8D548D32305}"/>
              </a:ext>
            </a:extLst>
          </p:cNvPr>
          <p:cNvSpPr>
            <a:spLocks noGrp="1" noChangeArrowheads="1"/>
          </p:cNvSpPr>
          <p:nvPr>
            <p:ph type="sldNum" sz="quarter" idx="11"/>
          </p:nvPr>
        </p:nvSpPr>
        <p:spPr>
          <a:ln/>
        </p:spPr>
        <p:txBody>
          <a:bodyPr/>
          <a:lstStyle>
            <a:lvl1pPr>
              <a:defRPr/>
            </a:lvl1pPr>
          </a:lstStyle>
          <a:p>
            <a:pPr>
              <a:defRPr/>
            </a:pPr>
            <a:fld id="{4B3250AD-01C1-4BED-B125-7FC4816DD223}" type="slidenum">
              <a:rPr lang="ko-KR" altLang="en-US"/>
              <a:pPr>
                <a:defRPr/>
              </a:pPr>
              <a:t>‹#›</a:t>
            </a:fld>
            <a:endParaRPr lang="en-US" altLang="ko-KR"/>
          </a:p>
        </p:txBody>
      </p:sp>
    </p:spTree>
    <p:extLst>
      <p:ext uri="{BB962C8B-B14F-4D97-AF65-F5344CB8AC3E}">
        <p14:creationId xmlns:p14="http://schemas.microsoft.com/office/powerpoint/2010/main" val="8732868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C65EAEA-78D3-48B0-A46B-573B6BEBD37F}"/>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5" name="Rectangle 6">
            <a:extLst>
              <a:ext uri="{FF2B5EF4-FFF2-40B4-BE49-F238E27FC236}">
                <a16:creationId xmlns:a16="http://schemas.microsoft.com/office/drawing/2014/main" id="{50F51546-EEDE-4228-9B07-1BBC11571107}"/>
              </a:ext>
            </a:extLst>
          </p:cNvPr>
          <p:cNvSpPr>
            <a:spLocks noGrp="1" noChangeArrowheads="1"/>
          </p:cNvSpPr>
          <p:nvPr>
            <p:ph type="sldNum" sz="quarter" idx="11"/>
          </p:nvPr>
        </p:nvSpPr>
        <p:spPr>
          <a:ln/>
        </p:spPr>
        <p:txBody>
          <a:bodyPr/>
          <a:lstStyle>
            <a:lvl1pPr>
              <a:defRPr/>
            </a:lvl1pPr>
          </a:lstStyle>
          <a:p>
            <a:pPr>
              <a:defRPr/>
            </a:pPr>
            <a:fld id="{0FA940C2-4329-4327-8D7F-426E7C504321}" type="slidenum">
              <a:rPr lang="ko-KR" altLang="en-US"/>
              <a:pPr>
                <a:defRPr/>
              </a:pPr>
              <a:t>‹#›</a:t>
            </a:fld>
            <a:endParaRPr lang="en-US" altLang="ko-KR"/>
          </a:p>
        </p:txBody>
      </p:sp>
    </p:spTree>
    <p:extLst>
      <p:ext uri="{BB962C8B-B14F-4D97-AF65-F5344CB8AC3E}">
        <p14:creationId xmlns:p14="http://schemas.microsoft.com/office/powerpoint/2010/main" val="15488679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C304DE13-3E8E-40CD-910F-52D4C53F2951}"/>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5" name="Rectangle 6">
            <a:extLst>
              <a:ext uri="{FF2B5EF4-FFF2-40B4-BE49-F238E27FC236}">
                <a16:creationId xmlns:a16="http://schemas.microsoft.com/office/drawing/2014/main" id="{A1D71036-8880-4FC1-AFCE-529284D6783C}"/>
              </a:ext>
            </a:extLst>
          </p:cNvPr>
          <p:cNvSpPr>
            <a:spLocks noGrp="1" noChangeArrowheads="1"/>
          </p:cNvSpPr>
          <p:nvPr>
            <p:ph type="sldNum" sz="quarter" idx="11"/>
          </p:nvPr>
        </p:nvSpPr>
        <p:spPr>
          <a:ln/>
        </p:spPr>
        <p:txBody>
          <a:bodyPr/>
          <a:lstStyle>
            <a:lvl1pPr>
              <a:defRPr/>
            </a:lvl1pPr>
          </a:lstStyle>
          <a:p>
            <a:pPr>
              <a:defRPr/>
            </a:pPr>
            <a:fld id="{A9C6595B-3216-4E68-B4AA-A7C3B216DDEC}" type="slidenum">
              <a:rPr lang="ko-KR" altLang="en-US"/>
              <a:pPr>
                <a:defRPr/>
              </a:pPr>
              <a:t>‹#›</a:t>
            </a:fld>
            <a:endParaRPr lang="en-US" altLang="ko-KR"/>
          </a:p>
        </p:txBody>
      </p:sp>
    </p:spTree>
    <p:extLst>
      <p:ext uri="{BB962C8B-B14F-4D97-AF65-F5344CB8AC3E}">
        <p14:creationId xmlns:p14="http://schemas.microsoft.com/office/powerpoint/2010/main" val="33475633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7620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620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D289CCA3-0DDA-4D39-BD94-9F4A9134962C}"/>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1F4BBD5E-C33F-434E-8120-0684AAB01C9A}"/>
              </a:ext>
            </a:extLst>
          </p:cNvPr>
          <p:cNvSpPr>
            <a:spLocks noGrp="1" noChangeArrowheads="1"/>
          </p:cNvSpPr>
          <p:nvPr>
            <p:ph type="sldNum" sz="quarter" idx="11"/>
          </p:nvPr>
        </p:nvSpPr>
        <p:spPr>
          <a:ln/>
        </p:spPr>
        <p:txBody>
          <a:bodyPr/>
          <a:lstStyle>
            <a:lvl1pPr>
              <a:defRPr/>
            </a:lvl1pPr>
          </a:lstStyle>
          <a:p>
            <a:pPr>
              <a:defRPr/>
            </a:pPr>
            <a:fld id="{43B070DF-4C23-4463-BDF6-A97CEF79302A}" type="slidenum">
              <a:rPr lang="ko-KR" altLang="en-US"/>
              <a:pPr>
                <a:defRPr/>
              </a:pPr>
              <a:t>‹#›</a:t>
            </a:fld>
            <a:endParaRPr lang="en-US" altLang="ko-KR"/>
          </a:p>
        </p:txBody>
      </p:sp>
    </p:spTree>
    <p:extLst>
      <p:ext uri="{BB962C8B-B14F-4D97-AF65-F5344CB8AC3E}">
        <p14:creationId xmlns:p14="http://schemas.microsoft.com/office/powerpoint/2010/main" val="19008206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312DAC2C-9682-463D-B5D6-AD0F16C22937}"/>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8" name="Rectangle 6">
            <a:extLst>
              <a:ext uri="{FF2B5EF4-FFF2-40B4-BE49-F238E27FC236}">
                <a16:creationId xmlns:a16="http://schemas.microsoft.com/office/drawing/2014/main" id="{688D4F62-4DE3-4188-B9D4-50B8590A3DCB}"/>
              </a:ext>
            </a:extLst>
          </p:cNvPr>
          <p:cNvSpPr>
            <a:spLocks noGrp="1" noChangeArrowheads="1"/>
          </p:cNvSpPr>
          <p:nvPr>
            <p:ph type="sldNum" sz="quarter" idx="11"/>
          </p:nvPr>
        </p:nvSpPr>
        <p:spPr>
          <a:ln/>
        </p:spPr>
        <p:txBody>
          <a:bodyPr/>
          <a:lstStyle>
            <a:lvl1pPr>
              <a:defRPr/>
            </a:lvl1pPr>
          </a:lstStyle>
          <a:p>
            <a:pPr>
              <a:defRPr/>
            </a:pPr>
            <a:fld id="{382227B9-E84F-4508-9116-CF867D484A27}" type="slidenum">
              <a:rPr lang="ko-KR" altLang="en-US"/>
              <a:pPr>
                <a:defRPr/>
              </a:pPr>
              <a:t>‹#›</a:t>
            </a:fld>
            <a:endParaRPr lang="en-US" altLang="ko-KR"/>
          </a:p>
        </p:txBody>
      </p:sp>
    </p:spTree>
    <p:extLst>
      <p:ext uri="{BB962C8B-B14F-4D97-AF65-F5344CB8AC3E}">
        <p14:creationId xmlns:p14="http://schemas.microsoft.com/office/powerpoint/2010/main" val="7703850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F53FFCB2-FBCE-469A-BF3B-6828D795A2A0}"/>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4" name="Rectangle 6">
            <a:extLst>
              <a:ext uri="{FF2B5EF4-FFF2-40B4-BE49-F238E27FC236}">
                <a16:creationId xmlns:a16="http://schemas.microsoft.com/office/drawing/2014/main" id="{2C8D2F5A-1772-4C9A-B61A-B87A6436E0E0}"/>
              </a:ext>
            </a:extLst>
          </p:cNvPr>
          <p:cNvSpPr>
            <a:spLocks noGrp="1" noChangeArrowheads="1"/>
          </p:cNvSpPr>
          <p:nvPr>
            <p:ph type="sldNum" sz="quarter" idx="11"/>
          </p:nvPr>
        </p:nvSpPr>
        <p:spPr>
          <a:ln/>
        </p:spPr>
        <p:txBody>
          <a:bodyPr/>
          <a:lstStyle>
            <a:lvl1pPr>
              <a:defRPr/>
            </a:lvl1pPr>
          </a:lstStyle>
          <a:p>
            <a:pPr>
              <a:defRPr/>
            </a:pPr>
            <a:fld id="{4D6B29AB-3534-47CA-947F-C6BEE12601F4}" type="slidenum">
              <a:rPr lang="ko-KR" altLang="en-US"/>
              <a:pPr>
                <a:defRPr/>
              </a:pPr>
              <a:t>‹#›</a:t>
            </a:fld>
            <a:endParaRPr lang="en-US" altLang="ko-KR"/>
          </a:p>
        </p:txBody>
      </p:sp>
    </p:spTree>
    <p:extLst>
      <p:ext uri="{BB962C8B-B14F-4D97-AF65-F5344CB8AC3E}">
        <p14:creationId xmlns:p14="http://schemas.microsoft.com/office/powerpoint/2010/main" val="1660210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7620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620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AA90E595-D770-424B-9123-E137A0D9AFE0}"/>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6" name="Rectangle 6">
            <a:extLst>
              <a:ext uri="{FF2B5EF4-FFF2-40B4-BE49-F238E27FC236}">
                <a16:creationId xmlns:a16="http://schemas.microsoft.com/office/drawing/2014/main" id="{7F33E85A-1C65-4DA3-893C-D131BFBEA1B2}"/>
              </a:ext>
            </a:extLst>
          </p:cNvPr>
          <p:cNvSpPr>
            <a:spLocks noGrp="1" noChangeArrowheads="1"/>
          </p:cNvSpPr>
          <p:nvPr>
            <p:ph type="sldNum" sz="quarter" idx="11"/>
          </p:nvPr>
        </p:nvSpPr>
        <p:spPr>
          <a:ln/>
        </p:spPr>
        <p:txBody>
          <a:bodyPr/>
          <a:lstStyle>
            <a:lvl1pPr>
              <a:defRPr/>
            </a:lvl1pPr>
          </a:lstStyle>
          <a:p>
            <a:fld id="{C862AE2D-C4EF-491F-9A35-32D33DC6D0EF}" type="slidenum">
              <a:rPr lang="ko-KR" altLang="en-US"/>
              <a:pPr/>
              <a:t>‹#›</a:t>
            </a:fld>
            <a:endParaRPr lang="en-US" altLang="ko-KR"/>
          </a:p>
        </p:txBody>
      </p:sp>
    </p:spTree>
    <p:extLst>
      <p:ext uri="{BB962C8B-B14F-4D97-AF65-F5344CB8AC3E}">
        <p14:creationId xmlns:p14="http://schemas.microsoft.com/office/powerpoint/2010/main" val="9823763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E51EB5B-460A-452C-9D20-C5E181900DF9}"/>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3" name="Rectangle 6">
            <a:extLst>
              <a:ext uri="{FF2B5EF4-FFF2-40B4-BE49-F238E27FC236}">
                <a16:creationId xmlns:a16="http://schemas.microsoft.com/office/drawing/2014/main" id="{D9DDFB45-8C71-451D-BBF4-3BA2D9152F8D}"/>
              </a:ext>
            </a:extLst>
          </p:cNvPr>
          <p:cNvSpPr>
            <a:spLocks noGrp="1" noChangeArrowheads="1"/>
          </p:cNvSpPr>
          <p:nvPr>
            <p:ph type="sldNum" sz="quarter" idx="11"/>
          </p:nvPr>
        </p:nvSpPr>
        <p:spPr>
          <a:ln/>
        </p:spPr>
        <p:txBody>
          <a:bodyPr/>
          <a:lstStyle>
            <a:lvl1pPr>
              <a:defRPr/>
            </a:lvl1pPr>
          </a:lstStyle>
          <a:p>
            <a:pPr>
              <a:defRPr/>
            </a:pPr>
            <a:fld id="{03DA4522-CBA9-4C3D-A233-3974E18DB8CF}" type="slidenum">
              <a:rPr lang="ko-KR" altLang="en-US"/>
              <a:pPr>
                <a:defRPr/>
              </a:pPr>
              <a:t>‹#›</a:t>
            </a:fld>
            <a:endParaRPr lang="en-US" altLang="ko-KR"/>
          </a:p>
        </p:txBody>
      </p:sp>
    </p:spTree>
    <p:extLst>
      <p:ext uri="{BB962C8B-B14F-4D97-AF65-F5344CB8AC3E}">
        <p14:creationId xmlns:p14="http://schemas.microsoft.com/office/powerpoint/2010/main" val="30076334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22C0A9FE-92C5-4EBA-B481-B90BF9BA831B}"/>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36B158B8-CB50-4648-BCAA-8A2B061E69B7}"/>
              </a:ext>
            </a:extLst>
          </p:cNvPr>
          <p:cNvSpPr>
            <a:spLocks noGrp="1" noChangeArrowheads="1"/>
          </p:cNvSpPr>
          <p:nvPr>
            <p:ph type="sldNum" sz="quarter" idx="11"/>
          </p:nvPr>
        </p:nvSpPr>
        <p:spPr>
          <a:ln/>
        </p:spPr>
        <p:txBody>
          <a:bodyPr/>
          <a:lstStyle>
            <a:lvl1pPr>
              <a:defRPr/>
            </a:lvl1pPr>
          </a:lstStyle>
          <a:p>
            <a:pPr>
              <a:defRPr/>
            </a:pPr>
            <a:fld id="{8381F4C0-1F5C-48D9-80CE-AC4C511B5AFA}" type="slidenum">
              <a:rPr lang="ko-KR" altLang="en-US"/>
              <a:pPr>
                <a:defRPr/>
              </a:pPr>
              <a:t>‹#›</a:t>
            </a:fld>
            <a:endParaRPr lang="en-US" altLang="ko-KR"/>
          </a:p>
        </p:txBody>
      </p:sp>
    </p:spTree>
    <p:extLst>
      <p:ext uri="{BB962C8B-B14F-4D97-AF65-F5344CB8AC3E}">
        <p14:creationId xmlns:p14="http://schemas.microsoft.com/office/powerpoint/2010/main" val="40881287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212BF5DC-3284-4F71-A296-7660690B0EDC}"/>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A1EF398D-95CF-46EE-89AC-951FA447B295}"/>
              </a:ext>
            </a:extLst>
          </p:cNvPr>
          <p:cNvSpPr>
            <a:spLocks noGrp="1" noChangeArrowheads="1"/>
          </p:cNvSpPr>
          <p:nvPr>
            <p:ph type="sldNum" sz="quarter" idx="11"/>
          </p:nvPr>
        </p:nvSpPr>
        <p:spPr>
          <a:ln/>
        </p:spPr>
        <p:txBody>
          <a:bodyPr/>
          <a:lstStyle>
            <a:lvl1pPr>
              <a:defRPr/>
            </a:lvl1pPr>
          </a:lstStyle>
          <a:p>
            <a:pPr>
              <a:defRPr/>
            </a:pPr>
            <a:fld id="{EC01CFB6-617B-4202-A230-015715FA482D}" type="slidenum">
              <a:rPr lang="ko-KR" altLang="en-US"/>
              <a:pPr>
                <a:defRPr/>
              </a:pPr>
              <a:t>‹#›</a:t>
            </a:fld>
            <a:endParaRPr lang="en-US" altLang="ko-KR"/>
          </a:p>
        </p:txBody>
      </p:sp>
    </p:spTree>
    <p:extLst>
      <p:ext uri="{BB962C8B-B14F-4D97-AF65-F5344CB8AC3E}">
        <p14:creationId xmlns:p14="http://schemas.microsoft.com/office/powerpoint/2010/main" val="33944894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136A7915-D6A2-4E02-A05A-787F33958BCE}"/>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5" name="Rectangle 6">
            <a:extLst>
              <a:ext uri="{FF2B5EF4-FFF2-40B4-BE49-F238E27FC236}">
                <a16:creationId xmlns:a16="http://schemas.microsoft.com/office/drawing/2014/main" id="{186C154C-1D2E-465A-A847-B1B0712D04C6}"/>
              </a:ext>
            </a:extLst>
          </p:cNvPr>
          <p:cNvSpPr>
            <a:spLocks noGrp="1" noChangeArrowheads="1"/>
          </p:cNvSpPr>
          <p:nvPr>
            <p:ph type="sldNum" sz="quarter" idx="11"/>
          </p:nvPr>
        </p:nvSpPr>
        <p:spPr>
          <a:ln/>
        </p:spPr>
        <p:txBody>
          <a:bodyPr/>
          <a:lstStyle>
            <a:lvl1pPr>
              <a:defRPr/>
            </a:lvl1pPr>
          </a:lstStyle>
          <a:p>
            <a:pPr>
              <a:defRPr/>
            </a:pPr>
            <a:fld id="{2F9DBB34-AB7A-4A8D-A9C0-06B4F2A86003}" type="slidenum">
              <a:rPr lang="ko-KR" altLang="en-US"/>
              <a:pPr>
                <a:defRPr/>
              </a:pPr>
              <a:t>‹#›</a:t>
            </a:fld>
            <a:endParaRPr lang="en-US" altLang="ko-KR"/>
          </a:p>
        </p:txBody>
      </p:sp>
    </p:spTree>
    <p:extLst>
      <p:ext uri="{BB962C8B-B14F-4D97-AF65-F5344CB8AC3E}">
        <p14:creationId xmlns:p14="http://schemas.microsoft.com/office/powerpoint/2010/main" val="37977316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3627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26A6D211-2BA8-43E8-AE85-EFAB52BAE0ED}"/>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5" name="Rectangle 6">
            <a:extLst>
              <a:ext uri="{FF2B5EF4-FFF2-40B4-BE49-F238E27FC236}">
                <a16:creationId xmlns:a16="http://schemas.microsoft.com/office/drawing/2014/main" id="{D7BF1529-8581-4BE7-8BA6-43F7C3A3B7D8}"/>
              </a:ext>
            </a:extLst>
          </p:cNvPr>
          <p:cNvSpPr>
            <a:spLocks noGrp="1" noChangeArrowheads="1"/>
          </p:cNvSpPr>
          <p:nvPr>
            <p:ph type="sldNum" sz="quarter" idx="11"/>
          </p:nvPr>
        </p:nvSpPr>
        <p:spPr>
          <a:ln/>
        </p:spPr>
        <p:txBody>
          <a:bodyPr/>
          <a:lstStyle>
            <a:lvl1pPr>
              <a:defRPr/>
            </a:lvl1pPr>
          </a:lstStyle>
          <a:p>
            <a:pPr>
              <a:defRPr/>
            </a:pPr>
            <a:fld id="{9969DB74-D463-4C5B-BB34-90751F452E2A}" type="slidenum">
              <a:rPr lang="ko-KR" altLang="en-US"/>
              <a:pPr>
                <a:defRPr/>
              </a:pPr>
              <a:t>‹#›</a:t>
            </a:fld>
            <a:endParaRPr lang="en-US" altLang="ko-KR"/>
          </a:p>
        </p:txBody>
      </p:sp>
    </p:spTree>
    <p:extLst>
      <p:ext uri="{BB962C8B-B14F-4D97-AF65-F5344CB8AC3E}">
        <p14:creationId xmlns:p14="http://schemas.microsoft.com/office/powerpoint/2010/main" val="3632783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D1B0193B-45C4-414C-9710-95A8C2C368D1}"/>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5" name="Rectangle 6">
            <a:extLst>
              <a:ext uri="{FF2B5EF4-FFF2-40B4-BE49-F238E27FC236}">
                <a16:creationId xmlns:a16="http://schemas.microsoft.com/office/drawing/2014/main" id="{977772C4-B20A-45E3-A221-38E46086366A}"/>
              </a:ext>
            </a:extLst>
          </p:cNvPr>
          <p:cNvSpPr>
            <a:spLocks noGrp="1" noChangeArrowheads="1"/>
          </p:cNvSpPr>
          <p:nvPr>
            <p:ph type="sldNum" sz="quarter" idx="11"/>
          </p:nvPr>
        </p:nvSpPr>
        <p:spPr>
          <a:ln/>
        </p:spPr>
        <p:txBody>
          <a:bodyPr/>
          <a:lstStyle>
            <a:lvl1pPr>
              <a:defRPr/>
            </a:lvl1pPr>
          </a:lstStyle>
          <a:p>
            <a:pPr>
              <a:defRPr/>
            </a:pPr>
            <a:fld id="{2DAA19A5-7634-4C54-A13A-125812AD12F1}" type="slidenum">
              <a:rPr lang="ko-KR" altLang="en-US"/>
              <a:pPr>
                <a:defRPr/>
              </a:pPr>
              <a:t>‹#›</a:t>
            </a:fld>
            <a:endParaRPr lang="en-US" altLang="ko-KR"/>
          </a:p>
        </p:txBody>
      </p:sp>
    </p:spTree>
    <p:extLst>
      <p:ext uri="{BB962C8B-B14F-4D97-AF65-F5344CB8AC3E}">
        <p14:creationId xmlns:p14="http://schemas.microsoft.com/office/powerpoint/2010/main" val="35025583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CC6D49E6-D1CF-4382-BA60-0B34659CFAD3}"/>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5" name="Rectangle 6">
            <a:extLst>
              <a:ext uri="{FF2B5EF4-FFF2-40B4-BE49-F238E27FC236}">
                <a16:creationId xmlns:a16="http://schemas.microsoft.com/office/drawing/2014/main" id="{B7B93126-4177-4AD7-82CD-DFCAE7A9BC40}"/>
              </a:ext>
            </a:extLst>
          </p:cNvPr>
          <p:cNvSpPr>
            <a:spLocks noGrp="1" noChangeArrowheads="1"/>
          </p:cNvSpPr>
          <p:nvPr>
            <p:ph type="sldNum" sz="quarter" idx="11"/>
          </p:nvPr>
        </p:nvSpPr>
        <p:spPr>
          <a:ln/>
        </p:spPr>
        <p:txBody>
          <a:bodyPr/>
          <a:lstStyle>
            <a:lvl1pPr>
              <a:defRPr/>
            </a:lvl1pPr>
          </a:lstStyle>
          <a:p>
            <a:pPr>
              <a:defRPr/>
            </a:pPr>
            <a:fld id="{9C0F1E3D-D321-4FE4-8A35-BCEF095C53D8}" type="slidenum">
              <a:rPr lang="ko-KR" altLang="en-US"/>
              <a:pPr>
                <a:defRPr/>
              </a:pPr>
              <a:t>‹#›</a:t>
            </a:fld>
            <a:endParaRPr lang="en-US" altLang="ko-KR"/>
          </a:p>
        </p:txBody>
      </p:sp>
    </p:spTree>
    <p:extLst>
      <p:ext uri="{BB962C8B-B14F-4D97-AF65-F5344CB8AC3E}">
        <p14:creationId xmlns:p14="http://schemas.microsoft.com/office/powerpoint/2010/main" val="32966679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CAE8A4E9-8B4D-48A4-B65B-55CFEA4C3945}"/>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5" name="Rectangle 6">
            <a:extLst>
              <a:ext uri="{FF2B5EF4-FFF2-40B4-BE49-F238E27FC236}">
                <a16:creationId xmlns:a16="http://schemas.microsoft.com/office/drawing/2014/main" id="{C5B2F7B7-710D-4FFC-AB62-1D7A49BE70CD}"/>
              </a:ext>
            </a:extLst>
          </p:cNvPr>
          <p:cNvSpPr>
            <a:spLocks noGrp="1" noChangeArrowheads="1"/>
          </p:cNvSpPr>
          <p:nvPr>
            <p:ph type="sldNum" sz="quarter" idx="11"/>
          </p:nvPr>
        </p:nvSpPr>
        <p:spPr>
          <a:ln/>
        </p:spPr>
        <p:txBody>
          <a:bodyPr/>
          <a:lstStyle>
            <a:lvl1pPr>
              <a:defRPr/>
            </a:lvl1pPr>
          </a:lstStyle>
          <a:p>
            <a:pPr>
              <a:defRPr/>
            </a:pPr>
            <a:fld id="{6C7E2288-9FD5-40C9-BF39-835AF0703B2B}" type="slidenum">
              <a:rPr lang="ko-KR" altLang="en-US"/>
              <a:pPr>
                <a:defRPr/>
              </a:pPr>
              <a:t>‹#›</a:t>
            </a:fld>
            <a:endParaRPr lang="en-US" altLang="ko-KR"/>
          </a:p>
        </p:txBody>
      </p:sp>
    </p:spTree>
    <p:extLst>
      <p:ext uri="{BB962C8B-B14F-4D97-AF65-F5344CB8AC3E}">
        <p14:creationId xmlns:p14="http://schemas.microsoft.com/office/powerpoint/2010/main" val="386803506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7620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620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F7BBC1D-0D4B-4C52-9780-69B62179DDA7}"/>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87614E95-FD5B-49B2-900D-D369A214AA4C}"/>
              </a:ext>
            </a:extLst>
          </p:cNvPr>
          <p:cNvSpPr>
            <a:spLocks noGrp="1" noChangeArrowheads="1"/>
          </p:cNvSpPr>
          <p:nvPr>
            <p:ph type="sldNum" sz="quarter" idx="11"/>
          </p:nvPr>
        </p:nvSpPr>
        <p:spPr>
          <a:ln/>
        </p:spPr>
        <p:txBody>
          <a:bodyPr/>
          <a:lstStyle>
            <a:lvl1pPr>
              <a:defRPr/>
            </a:lvl1pPr>
          </a:lstStyle>
          <a:p>
            <a:pPr>
              <a:defRPr/>
            </a:pPr>
            <a:fld id="{64753005-1C38-46B0-AD33-18A3852E0122}" type="slidenum">
              <a:rPr lang="ko-KR" altLang="en-US"/>
              <a:pPr>
                <a:defRPr/>
              </a:pPr>
              <a:t>‹#›</a:t>
            </a:fld>
            <a:endParaRPr lang="en-US" altLang="ko-KR"/>
          </a:p>
        </p:txBody>
      </p:sp>
    </p:spTree>
    <p:extLst>
      <p:ext uri="{BB962C8B-B14F-4D97-AF65-F5344CB8AC3E}">
        <p14:creationId xmlns:p14="http://schemas.microsoft.com/office/powerpoint/2010/main" val="30640687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E2F354D5-1C3A-45D0-BD60-41AC6B815733}"/>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8" name="Rectangle 6">
            <a:extLst>
              <a:ext uri="{FF2B5EF4-FFF2-40B4-BE49-F238E27FC236}">
                <a16:creationId xmlns:a16="http://schemas.microsoft.com/office/drawing/2014/main" id="{0587E44A-9E16-4446-B2C1-7FA43EDC7550}"/>
              </a:ext>
            </a:extLst>
          </p:cNvPr>
          <p:cNvSpPr>
            <a:spLocks noGrp="1" noChangeArrowheads="1"/>
          </p:cNvSpPr>
          <p:nvPr>
            <p:ph type="sldNum" sz="quarter" idx="11"/>
          </p:nvPr>
        </p:nvSpPr>
        <p:spPr>
          <a:ln/>
        </p:spPr>
        <p:txBody>
          <a:bodyPr/>
          <a:lstStyle>
            <a:lvl1pPr>
              <a:defRPr/>
            </a:lvl1pPr>
          </a:lstStyle>
          <a:p>
            <a:pPr>
              <a:defRPr/>
            </a:pPr>
            <a:fld id="{7293A181-1B9F-415A-8BFF-F998B37B8269}" type="slidenum">
              <a:rPr lang="ko-KR" altLang="en-US"/>
              <a:pPr>
                <a:defRPr/>
              </a:pPr>
              <a:t>‹#›</a:t>
            </a:fld>
            <a:endParaRPr lang="en-US" altLang="ko-KR"/>
          </a:p>
        </p:txBody>
      </p:sp>
    </p:spTree>
    <p:extLst>
      <p:ext uri="{BB962C8B-B14F-4D97-AF65-F5344CB8AC3E}">
        <p14:creationId xmlns:p14="http://schemas.microsoft.com/office/powerpoint/2010/main" val="1308988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0A8D0C0D-FCAC-4C0E-B8D3-87CA061D7837}"/>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8" name="Rectangle 6">
            <a:extLst>
              <a:ext uri="{FF2B5EF4-FFF2-40B4-BE49-F238E27FC236}">
                <a16:creationId xmlns:a16="http://schemas.microsoft.com/office/drawing/2014/main" id="{C291FB53-37D3-4317-BB50-A952E46BB355}"/>
              </a:ext>
            </a:extLst>
          </p:cNvPr>
          <p:cNvSpPr>
            <a:spLocks noGrp="1" noChangeArrowheads="1"/>
          </p:cNvSpPr>
          <p:nvPr>
            <p:ph type="sldNum" sz="quarter" idx="11"/>
          </p:nvPr>
        </p:nvSpPr>
        <p:spPr>
          <a:ln/>
        </p:spPr>
        <p:txBody>
          <a:bodyPr/>
          <a:lstStyle>
            <a:lvl1pPr>
              <a:defRPr/>
            </a:lvl1pPr>
          </a:lstStyle>
          <a:p>
            <a:fld id="{59DF3D34-469D-43B4-91FC-82CE8D67672C}" type="slidenum">
              <a:rPr lang="ko-KR" altLang="en-US"/>
              <a:pPr/>
              <a:t>‹#›</a:t>
            </a:fld>
            <a:endParaRPr lang="en-US" altLang="ko-KR"/>
          </a:p>
        </p:txBody>
      </p:sp>
    </p:spTree>
    <p:extLst>
      <p:ext uri="{BB962C8B-B14F-4D97-AF65-F5344CB8AC3E}">
        <p14:creationId xmlns:p14="http://schemas.microsoft.com/office/powerpoint/2010/main" val="41330950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BA154E91-6E18-4085-942C-6D6D1C6561E9}"/>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4" name="Rectangle 6">
            <a:extLst>
              <a:ext uri="{FF2B5EF4-FFF2-40B4-BE49-F238E27FC236}">
                <a16:creationId xmlns:a16="http://schemas.microsoft.com/office/drawing/2014/main" id="{D067EB99-D886-4460-BE4E-69624EEF6CF9}"/>
              </a:ext>
            </a:extLst>
          </p:cNvPr>
          <p:cNvSpPr>
            <a:spLocks noGrp="1" noChangeArrowheads="1"/>
          </p:cNvSpPr>
          <p:nvPr>
            <p:ph type="sldNum" sz="quarter" idx="11"/>
          </p:nvPr>
        </p:nvSpPr>
        <p:spPr>
          <a:ln/>
        </p:spPr>
        <p:txBody>
          <a:bodyPr/>
          <a:lstStyle>
            <a:lvl1pPr>
              <a:defRPr/>
            </a:lvl1pPr>
          </a:lstStyle>
          <a:p>
            <a:pPr>
              <a:defRPr/>
            </a:pPr>
            <a:fld id="{2773BD13-3DE4-4970-A17E-2104DF02653C}" type="slidenum">
              <a:rPr lang="ko-KR" altLang="en-US"/>
              <a:pPr>
                <a:defRPr/>
              </a:pPr>
              <a:t>‹#›</a:t>
            </a:fld>
            <a:endParaRPr lang="en-US" altLang="ko-KR"/>
          </a:p>
        </p:txBody>
      </p:sp>
    </p:spTree>
    <p:extLst>
      <p:ext uri="{BB962C8B-B14F-4D97-AF65-F5344CB8AC3E}">
        <p14:creationId xmlns:p14="http://schemas.microsoft.com/office/powerpoint/2010/main" val="31705398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566ED58-2907-4F90-A6E6-5F8AC1C1521B}"/>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3" name="Rectangle 6">
            <a:extLst>
              <a:ext uri="{FF2B5EF4-FFF2-40B4-BE49-F238E27FC236}">
                <a16:creationId xmlns:a16="http://schemas.microsoft.com/office/drawing/2014/main" id="{6D6D56ED-3358-4351-A6F6-196F1450B549}"/>
              </a:ext>
            </a:extLst>
          </p:cNvPr>
          <p:cNvSpPr>
            <a:spLocks noGrp="1" noChangeArrowheads="1"/>
          </p:cNvSpPr>
          <p:nvPr>
            <p:ph type="sldNum" sz="quarter" idx="11"/>
          </p:nvPr>
        </p:nvSpPr>
        <p:spPr>
          <a:ln/>
        </p:spPr>
        <p:txBody>
          <a:bodyPr/>
          <a:lstStyle>
            <a:lvl1pPr>
              <a:defRPr/>
            </a:lvl1pPr>
          </a:lstStyle>
          <a:p>
            <a:pPr>
              <a:defRPr/>
            </a:pPr>
            <a:fld id="{26E9D3F8-099A-47FD-8332-85491E88AF4C}" type="slidenum">
              <a:rPr lang="ko-KR" altLang="en-US"/>
              <a:pPr>
                <a:defRPr/>
              </a:pPr>
              <a:t>‹#›</a:t>
            </a:fld>
            <a:endParaRPr lang="en-US" altLang="ko-KR"/>
          </a:p>
        </p:txBody>
      </p:sp>
    </p:spTree>
    <p:extLst>
      <p:ext uri="{BB962C8B-B14F-4D97-AF65-F5344CB8AC3E}">
        <p14:creationId xmlns:p14="http://schemas.microsoft.com/office/powerpoint/2010/main" val="11761830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A92E71EC-3BB5-4BF7-8119-18247686B780}"/>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2F95DC10-D6C4-4AD7-8358-9144189D3FA6}"/>
              </a:ext>
            </a:extLst>
          </p:cNvPr>
          <p:cNvSpPr>
            <a:spLocks noGrp="1" noChangeArrowheads="1"/>
          </p:cNvSpPr>
          <p:nvPr>
            <p:ph type="sldNum" sz="quarter" idx="11"/>
          </p:nvPr>
        </p:nvSpPr>
        <p:spPr>
          <a:ln/>
        </p:spPr>
        <p:txBody>
          <a:bodyPr/>
          <a:lstStyle>
            <a:lvl1pPr>
              <a:defRPr/>
            </a:lvl1pPr>
          </a:lstStyle>
          <a:p>
            <a:pPr>
              <a:defRPr/>
            </a:pPr>
            <a:fld id="{93CE67EE-E54F-4C7A-A3F3-D98656E2FA03}" type="slidenum">
              <a:rPr lang="ko-KR" altLang="en-US"/>
              <a:pPr>
                <a:defRPr/>
              </a:pPr>
              <a:t>‹#›</a:t>
            </a:fld>
            <a:endParaRPr lang="en-US" altLang="ko-KR"/>
          </a:p>
        </p:txBody>
      </p:sp>
    </p:spTree>
    <p:extLst>
      <p:ext uri="{BB962C8B-B14F-4D97-AF65-F5344CB8AC3E}">
        <p14:creationId xmlns:p14="http://schemas.microsoft.com/office/powerpoint/2010/main" val="7944451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3C418EDB-7A21-4CEC-9AD2-088805B98DDD}"/>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4BE8282A-BD64-4990-B7F5-148A71ABA3A1}"/>
              </a:ext>
            </a:extLst>
          </p:cNvPr>
          <p:cNvSpPr>
            <a:spLocks noGrp="1" noChangeArrowheads="1"/>
          </p:cNvSpPr>
          <p:nvPr>
            <p:ph type="sldNum" sz="quarter" idx="11"/>
          </p:nvPr>
        </p:nvSpPr>
        <p:spPr>
          <a:ln/>
        </p:spPr>
        <p:txBody>
          <a:bodyPr/>
          <a:lstStyle>
            <a:lvl1pPr>
              <a:defRPr/>
            </a:lvl1pPr>
          </a:lstStyle>
          <a:p>
            <a:pPr>
              <a:defRPr/>
            </a:pPr>
            <a:fld id="{63367DB8-C69E-4218-980C-FE318A3DBA9C}" type="slidenum">
              <a:rPr lang="ko-KR" altLang="en-US"/>
              <a:pPr>
                <a:defRPr/>
              </a:pPr>
              <a:t>‹#›</a:t>
            </a:fld>
            <a:endParaRPr lang="en-US" altLang="ko-KR"/>
          </a:p>
        </p:txBody>
      </p:sp>
    </p:spTree>
    <p:extLst>
      <p:ext uri="{BB962C8B-B14F-4D97-AF65-F5344CB8AC3E}">
        <p14:creationId xmlns:p14="http://schemas.microsoft.com/office/powerpoint/2010/main" val="29208891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52A1D4FF-FD5A-42D2-8C16-59E9AB400AF2}"/>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5" name="Rectangle 6">
            <a:extLst>
              <a:ext uri="{FF2B5EF4-FFF2-40B4-BE49-F238E27FC236}">
                <a16:creationId xmlns:a16="http://schemas.microsoft.com/office/drawing/2014/main" id="{FB33DC13-BB39-4718-899C-C446AEE1C5D9}"/>
              </a:ext>
            </a:extLst>
          </p:cNvPr>
          <p:cNvSpPr>
            <a:spLocks noGrp="1" noChangeArrowheads="1"/>
          </p:cNvSpPr>
          <p:nvPr>
            <p:ph type="sldNum" sz="quarter" idx="11"/>
          </p:nvPr>
        </p:nvSpPr>
        <p:spPr>
          <a:ln/>
        </p:spPr>
        <p:txBody>
          <a:bodyPr/>
          <a:lstStyle>
            <a:lvl1pPr>
              <a:defRPr/>
            </a:lvl1pPr>
          </a:lstStyle>
          <a:p>
            <a:pPr>
              <a:defRPr/>
            </a:pPr>
            <a:fld id="{845A61D1-0FA9-4119-8BC6-3C9E9F5C790B}" type="slidenum">
              <a:rPr lang="ko-KR" altLang="en-US"/>
              <a:pPr>
                <a:defRPr/>
              </a:pPr>
              <a:t>‹#›</a:t>
            </a:fld>
            <a:endParaRPr lang="en-US" altLang="ko-KR"/>
          </a:p>
        </p:txBody>
      </p:sp>
    </p:spTree>
    <p:extLst>
      <p:ext uri="{BB962C8B-B14F-4D97-AF65-F5344CB8AC3E}">
        <p14:creationId xmlns:p14="http://schemas.microsoft.com/office/powerpoint/2010/main" val="41315072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3627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5B6B8763-C5D9-49E8-9BD0-1E419F44D20A}"/>
              </a:ext>
            </a:extLst>
          </p:cNvPr>
          <p:cNvSpPr>
            <a:spLocks noGrp="1" noChangeArrowheads="1"/>
          </p:cNvSpPr>
          <p:nvPr>
            <p:ph type="ftr" sz="quarter" idx="10"/>
          </p:nvPr>
        </p:nvSpPr>
        <p:spPr>
          <a:ln/>
        </p:spPr>
        <p:txBody>
          <a:bodyPr/>
          <a:lstStyle>
            <a:lvl1pPr>
              <a:defRPr/>
            </a:lvl1pPr>
          </a:lstStyle>
          <a:p>
            <a:pPr>
              <a:defRPr/>
            </a:pPr>
            <a:endParaRPr lang="en-US" altLang="ko-KR"/>
          </a:p>
        </p:txBody>
      </p:sp>
      <p:sp>
        <p:nvSpPr>
          <p:cNvPr id="5" name="Rectangle 6">
            <a:extLst>
              <a:ext uri="{FF2B5EF4-FFF2-40B4-BE49-F238E27FC236}">
                <a16:creationId xmlns:a16="http://schemas.microsoft.com/office/drawing/2014/main" id="{90F11CB7-A7B5-40B3-89E6-01FAB75DB155}"/>
              </a:ext>
            </a:extLst>
          </p:cNvPr>
          <p:cNvSpPr>
            <a:spLocks noGrp="1" noChangeArrowheads="1"/>
          </p:cNvSpPr>
          <p:nvPr>
            <p:ph type="sldNum" sz="quarter" idx="11"/>
          </p:nvPr>
        </p:nvSpPr>
        <p:spPr>
          <a:ln/>
        </p:spPr>
        <p:txBody>
          <a:bodyPr/>
          <a:lstStyle>
            <a:lvl1pPr>
              <a:defRPr/>
            </a:lvl1pPr>
          </a:lstStyle>
          <a:p>
            <a:pPr>
              <a:defRPr/>
            </a:pPr>
            <a:fld id="{38055EC3-EA2E-47AB-93E5-DEFCE56AA9F7}" type="slidenum">
              <a:rPr lang="ko-KR" altLang="en-US"/>
              <a:pPr>
                <a:defRPr/>
              </a:pPr>
              <a:t>‹#›</a:t>
            </a:fld>
            <a:endParaRPr lang="en-US" altLang="ko-KR"/>
          </a:p>
        </p:txBody>
      </p:sp>
    </p:spTree>
    <p:extLst>
      <p:ext uri="{BB962C8B-B14F-4D97-AF65-F5344CB8AC3E}">
        <p14:creationId xmlns:p14="http://schemas.microsoft.com/office/powerpoint/2010/main" val="313406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819E1153-9347-497F-9898-10427F0767A2}"/>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4" name="Rectangle 6">
            <a:extLst>
              <a:ext uri="{FF2B5EF4-FFF2-40B4-BE49-F238E27FC236}">
                <a16:creationId xmlns:a16="http://schemas.microsoft.com/office/drawing/2014/main" id="{D9804EB3-6CF9-461C-A36A-2B0DCFA0F41E}"/>
              </a:ext>
            </a:extLst>
          </p:cNvPr>
          <p:cNvSpPr>
            <a:spLocks noGrp="1" noChangeArrowheads="1"/>
          </p:cNvSpPr>
          <p:nvPr>
            <p:ph type="sldNum" sz="quarter" idx="11"/>
          </p:nvPr>
        </p:nvSpPr>
        <p:spPr>
          <a:ln/>
        </p:spPr>
        <p:txBody>
          <a:bodyPr/>
          <a:lstStyle>
            <a:lvl1pPr>
              <a:defRPr/>
            </a:lvl1pPr>
          </a:lstStyle>
          <a:p>
            <a:fld id="{34892CF4-5A9E-4EC1-9DA0-1DE5FDE56278}" type="slidenum">
              <a:rPr lang="ko-KR" altLang="en-US"/>
              <a:pPr/>
              <a:t>‹#›</a:t>
            </a:fld>
            <a:endParaRPr lang="en-US" altLang="ko-KR"/>
          </a:p>
        </p:txBody>
      </p:sp>
    </p:spTree>
    <p:extLst>
      <p:ext uri="{BB962C8B-B14F-4D97-AF65-F5344CB8AC3E}">
        <p14:creationId xmlns:p14="http://schemas.microsoft.com/office/powerpoint/2010/main" val="155264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9751948E-B43B-4AF7-B6FE-8DA875A7265A}"/>
              </a:ext>
            </a:extLst>
          </p:cNvPr>
          <p:cNvSpPr>
            <a:spLocks noGrp="1" noChangeArrowheads="1"/>
          </p:cNvSpPr>
          <p:nvPr>
            <p:ph type="ftr" sz="quarter" idx="10"/>
          </p:nvPr>
        </p:nvSpPr>
        <p:spPr/>
        <p:txBody>
          <a:bodyPr/>
          <a:lstStyle>
            <a:lvl1pPr>
              <a:defRPr/>
            </a:lvl1pPr>
          </a:lstStyle>
          <a:p>
            <a:pPr>
              <a:defRPr/>
            </a:pPr>
            <a:r>
              <a:rPr lang="en-US" altLang="ko-KR"/>
              <a:t>©  Pearson Education Inc., Upper Saddle River, NJ. All rights reserved.</a:t>
            </a:r>
          </a:p>
        </p:txBody>
      </p:sp>
      <p:sp>
        <p:nvSpPr>
          <p:cNvPr id="3" name="Rectangle 6">
            <a:extLst>
              <a:ext uri="{FF2B5EF4-FFF2-40B4-BE49-F238E27FC236}">
                <a16:creationId xmlns:a16="http://schemas.microsoft.com/office/drawing/2014/main" id="{69945042-5AE9-4861-80E7-EAA1EE06C920}"/>
              </a:ext>
            </a:extLst>
          </p:cNvPr>
          <p:cNvSpPr>
            <a:spLocks noGrp="1" noChangeArrowheads="1"/>
          </p:cNvSpPr>
          <p:nvPr>
            <p:ph type="sldNum" sz="quarter" idx="11"/>
          </p:nvPr>
        </p:nvSpPr>
        <p:spPr/>
        <p:txBody>
          <a:bodyPr/>
          <a:lstStyle>
            <a:lvl1pPr>
              <a:defRPr/>
            </a:lvl1pPr>
          </a:lstStyle>
          <a:p>
            <a:fld id="{1F76FE83-2C74-4D87-BE19-74C8EA72037B}" type="slidenum">
              <a:rPr lang="ko-KR" altLang="en-US"/>
              <a:pPr/>
              <a:t>‹#›</a:t>
            </a:fld>
            <a:endParaRPr lang="en-US" altLang="ko-KR"/>
          </a:p>
        </p:txBody>
      </p:sp>
    </p:spTree>
    <p:extLst>
      <p:ext uri="{BB962C8B-B14F-4D97-AF65-F5344CB8AC3E}">
        <p14:creationId xmlns:p14="http://schemas.microsoft.com/office/powerpoint/2010/main" val="3222399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98E83651-8ED0-47FB-B284-63DEA824BA70}"/>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6" name="Rectangle 6">
            <a:extLst>
              <a:ext uri="{FF2B5EF4-FFF2-40B4-BE49-F238E27FC236}">
                <a16:creationId xmlns:a16="http://schemas.microsoft.com/office/drawing/2014/main" id="{15ACB99F-62DE-4EF3-ABA1-B2DBD55D89E4}"/>
              </a:ext>
            </a:extLst>
          </p:cNvPr>
          <p:cNvSpPr>
            <a:spLocks noGrp="1" noChangeArrowheads="1"/>
          </p:cNvSpPr>
          <p:nvPr>
            <p:ph type="sldNum" sz="quarter" idx="11"/>
          </p:nvPr>
        </p:nvSpPr>
        <p:spPr>
          <a:ln/>
        </p:spPr>
        <p:txBody>
          <a:bodyPr/>
          <a:lstStyle>
            <a:lvl1pPr>
              <a:defRPr/>
            </a:lvl1pPr>
          </a:lstStyle>
          <a:p>
            <a:fld id="{64CE747F-037E-4342-887D-E2A370727233}" type="slidenum">
              <a:rPr lang="ko-KR" altLang="en-US"/>
              <a:pPr/>
              <a:t>‹#›</a:t>
            </a:fld>
            <a:endParaRPr lang="en-US" altLang="ko-KR"/>
          </a:p>
        </p:txBody>
      </p:sp>
    </p:spTree>
    <p:extLst>
      <p:ext uri="{BB962C8B-B14F-4D97-AF65-F5344CB8AC3E}">
        <p14:creationId xmlns:p14="http://schemas.microsoft.com/office/powerpoint/2010/main" val="426521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61FAE236-8E51-4C72-A06A-EE43CED2DF6D}"/>
              </a:ext>
            </a:extLst>
          </p:cNvPr>
          <p:cNvSpPr>
            <a:spLocks noGrp="1" noChangeArrowheads="1"/>
          </p:cNvSpPr>
          <p:nvPr>
            <p:ph type="ftr" sz="quarter" idx="10"/>
          </p:nvPr>
        </p:nvSpPr>
        <p:spPr>
          <a:ln/>
        </p:spPr>
        <p:txBody>
          <a:bodyPr/>
          <a:lstStyle>
            <a:lvl1pPr>
              <a:defRPr/>
            </a:lvl1pPr>
          </a:lstStyle>
          <a:p>
            <a:pPr>
              <a:defRPr/>
            </a:pPr>
            <a:r>
              <a:rPr lang="en-US" altLang="ko-KR"/>
              <a:t>©  Pearson Education Inc., Upper Saddle River, NJ. All rights reserved.</a:t>
            </a:r>
          </a:p>
        </p:txBody>
      </p:sp>
      <p:sp>
        <p:nvSpPr>
          <p:cNvPr id="6" name="Rectangle 6">
            <a:extLst>
              <a:ext uri="{FF2B5EF4-FFF2-40B4-BE49-F238E27FC236}">
                <a16:creationId xmlns:a16="http://schemas.microsoft.com/office/drawing/2014/main" id="{2C21955A-4E69-475F-AC80-9CC70FFE629E}"/>
              </a:ext>
            </a:extLst>
          </p:cNvPr>
          <p:cNvSpPr>
            <a:spLocks noGrp="1" noChangeArrowheads="1"/>
          </p:cNvSpPr>
          <p:nvPr>
            <p:ph type="sldNum" sz="quarter" idx="11"/>
          </p:nvPr>
        </p:nvSpPr>
        <p:spPr>
          <a:ln/>
        </p:spPr>
        <p:txBody>
          <a:bodyPr/>
          <a:lstStyle>
            <a:lvl1pPr>
              <a:defRPr/>
            </a:lvl1pPr>
          </a:lstStyle>
          <a:p>
            <a:fld id="{61CAFADB-FA2E-4419-B235-30147318F326}" type="slidenum">
              <a:rPr lang="ko-KR" altLang="en-US"/>
              <a:pPr/>
              <a:t>‹#›</a:t>
            </a:fld>
            <a:endParaRPr lang="en-US" altLang="ko-KR"/>
          </a:p>
        </p:txBody>
      </p:sp>
    </p:spTree>
    <p:extLst>
      <p:ext uri="{BB962C8B-B14F-4D97-AF65-F5344CB8AC3E}">
        <p14:creationId xmlns:p14="http://schemas.microsoft.com/office/powerpoint/2010/main" val="84326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C3AB902-AA92-4A88-A800-0B1D3BA770F6}"/>
              </a:ext>
            </a:extLst>
          </p:cNvPr>
          <p:cNvSpPr>
            <a:spLocks noGrp="1" noChangeArrowheads="1"/>
          </p:cNvSpPr>
          <p:nvPr>
            <p:ph type="title"/>
          </p:nvPr>
        </p:nvSpPr>
        <p:spPr bwMode="auto">
          <a:xfrm>
            <a:off x="228600" y="0"/>
            <a:ext cx="868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7" name="Rectangle 3">
            <a:extLst>
              <a:ext uri="{FF2B5EF4-FFF2-40B4-BE49-F238E27FC236}">
                <a16:creationId xmlns:a16="http://schemas.microsoft.com/office/drawing/2014/main" id="{F58C1295-1380-492C-A316-199E0ADDE38B}"/>
              </a:ext>
            </a:extLst>
          </p:cNvPr>
          <p:cNvSpPr>
            <a:spLocks noGrp="1" noChangeArrowheads="1"/>
          </p:cNvSpPr>
          <p:nvPr>
            <p:ph type="body" idx="1"/>
          </p:nvPr>
        </p:nvSpPr>
        <p:spPr bwMode="auto">
          <a:xfrm>
            <a:off x="228600" y="762000"/>
            <a:ext cx="8686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p:txBody>
      </p:sp>
      <p:sp>
        <p:nvSpPr>
          <p:cNvPr id="1029" name="Rectangle 5">
            <a:extLst>
              <a:ext uri="{FF2B5EF4-FFF2-40B4-BE49-F238E27FC236}">
                <a16:creationId xmlns:a16="http://schemas.microsoft.com/office/drawing/2014/main" id="{4F624EBF-E146-4F3D-AAF1-078F67E02A9E}"/>
              </a:ext>
            </a:extLst>
          </p:cNvPr>
          <p:cNvSpPr>
            <a:spLocks noGrp="1" noChangeArrowheads="1"/>
          </p:cNvSpPr>
          <p:nvPr>
            <p:ph type="ftr" sz="quarter" idx="3"/>
          </p:nvPr>
        </p:nvSpPr>
        <p:spPr bwMode="auto">
          <a:xfrm>
            <a:off x="533400" y="6400800"/>
            <a:ext cx="67818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굴림" charset="-127"/>
              </a:defRPr>
            </a:lvl1pPr>
          </a:lstStyle>
          <a:p>
            <a:pPr>
              <a:defRPr/>
            </a:pPr>
            <a:r>
              <a:rPr lang="en-US" altLang="ko-KR"/>
              <a:t>©  Pearson Education Inc., Upper Saddle River, NJ. All rights reserved.</a:t>
            </a:r>
          </a:p>
        </p:txBody>
      </p:sp>
      <p:sp>
        <p:nvSpPr>
          <p:cNvPr id="1030" name="Rectangle 6">
            <a:extLst>
              <a:ext uri="{FF2B5EF4-FFF2-40B4-BE49-F238E27FC236}">
                <a16:creationId xmlns:a16="http://schemas.microsoft.com/office/drawing/2014/main" id="{06098D00-05D9-43FA-8950-736044673E58}"/>
              </a:ext>
            </a:extLst>
          </p:cNvPr>
          <p:cNvSpPr>
            <a:spLocks noGrp="1" noChangeArrowheads="1"/>
          </p:cNvSpPr>
          <p:nvPr>
            <p:ph type="sldNum" sz="quarter" idx="4"/>
          </p:nvPr>
        </p:nvSpPr>
        <p:spPr bwMode="auto">
          <a:xfrm>
            <a:off x="7467600" y="6400800"/>
            <a:ext cx="1219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굴림" panose="020B0600000101010101" pitchFamily="50" charset="-127"/>
              </a:defRPr>
            </a:lvl1pPr>
          </a:lstStyle>
          <a:p>
            <a:fld id="{FDC18304-819C-42A7-938D-8694D7F5F348}" type="slidenum">
              <a:rPr lang="ko-KR" altLang="en-US"/>
              <a:pPr/>
              <a:t>‹#›</a:t>
            </a:fld>
            <a:endParaRPr lang="en-US" altLang="ko-KR"/>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63" r:id="rId7"/>
    <p:sldLayoutId id="2147483848" r:id="rId8"/>
    <p:sldLayoutId id="2147483849" r:id="rId9"/>
    <p:sldLayoutId id="2147483850" r:id="rId10"/>
    <p:sldLayoutId id="2147483851" r:id="rId11"/>
  </p:sldLayoutIdLst>
  <p:hf sldNum="0"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17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AAC9539-206A-447D-AE03-5FA342573558}"/>
              </a:ext>
            </a:extLst>
          </p:cNvPr>
          <p:cNvSpPr>
            <a:spLocks noGrp="1" noChangeArrowheads="1"/>
          </p:cNvSpPr>
          <p:nvPr>
            <p:ph type="title"/>
          </p:nvPr>
        </p:nvSpPr>
        <p:spPr bwMode="auto">
          <a:xfrm>
            <a:off x="228600" y="0"/>
            <a:ext cx="868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2051" name="Rectangle 3">
            <a:extLst>
              <a:ext uri="{FF2B5EF4-FFF2-40B4-BE49-F238E27FC236}">
                <a16:creationId xmlns:a16="http://schemas.microsoft.com/office/drawing/2014/main" id="{86182438-E135-441C-8976-8BC3E7CB4A2B}"/>
              </a:ext>
            </a:extLst>
          </p:cNvPr>
          <p:cNvSpPr>
            <a:spLocks noGrp="1" noChangeArrowheads="1"/>
          </p:cNvSpPr>
          <p:nvPr>
            <p:ph type="body" idx="1"/>
          </p:nvPr>
        </p:nvSpPr>
        <p:spPr bwMode="auto">
          <a:xfrm>
            <a:off x="228600" y="762000"/>
            <a:ext cx="8686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p:txBody>
      </p:sp>
      <p:sp>
        <p:nvSpPr>
          <p:cNvPr id="1029" name="Rectangle 5">
            <a:extLst>
              <a:ext uri="{FF2B5EF4-FFF2-40B4-BE49-F238E27FC236}">
                <a16:creationId xmlns:a16="http://schemas.microsoft.com/office/drawing/2014/main" id="{78BFD8CB-C72F-40BE-A944-8B4A5EEE380E}"/>
              </a:ext>
            </a:extLst>
          </p:cNvPr>
          <p:cNvSpPr>
            <a:spLocks noGrp="1" noChangeArrowheads="1"/>
          </p:cNvSpPr>
          <p:nvPr>
            <p:ph type="ftr" sz="quarter" idx="3"/>
          </p:nvPr>
        </p:nvSpPr>
        <p:spPr bwMode="auto">
          <a:xfrm>
            <a:off x="533400" y="6400800"/>
            <a:ext cx="67818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ea typeface="굴림" charset="-127"/>
              </a:defRPr>
            </a:lvl1pPr>
          </a:lstStyle>
          <a:p>
            <a:pPr>
              <a:defRPr/>
            </a:pPr>
            <a:r>
              <a:rPr lang="en-US" altLang="ko-KR"/>
              <a:t>©  Pearson Education Inc., Upper Saddle River, NJ. All rights reserved.</a:t>
            </a:r>
          </a:p>
        </p:txBody>
      </p:sp>
      <p:sp>
        <p:nvSpPr>
          <p:cNvPr id="1030" name="Rectangle 6">
            <a:extLst>
              <a:ext uri="{FF2B5EF4-FFF2-40B4-BE49-F238E27FC236}">
                <a16:creationId xmlns:a16="http://schemas.microsoft.com/office/drawing/2014/main" id="{074238EE-F9D9-49D5-9057-87A435A1C9BA}"/>
              </a:ext>
            </a:extLst>
          </p:cNvPr>
          <p:cNvSpPr>
            <a:spLocks noGrp="1" noChangeArrowheads="1"/>
          </p:cNvSpPr>
          <p:nvPr>
            <p:ph type="sldNum" sz="quarter" idx="4"/>
          </p:nvPr>
        </p:nvSpPr>
        <p:spPr bwMode="auto">
          <a:xfrm>
            <a:off x="7467600" y="6400800"/>
            <a:ext cx="1219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ea typeface="굴림" panose="020B0600000101010101" pitchFamily="50" charset="-127"/>
              </a:defRPr>
            </a:lvl1pPr>
          </a:lstStyle>
          <a:p>
            <a:fld id="{3814F793-7DBC-445D-83EA-B897774886A1}" type="slidenum">
              <a:rPr lang="ko-KR" altLang="en-US"/>
              <a:pPr/>
              <a:t>‹#›</a:t>
            </a:fld>
            <a:endParaRPr lang="en-US" altLang="ko-KR"/>
          </a:p>
        </p:txBody>
      </p:sp>
    </p:spTree>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hf sldNum="0"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17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7230234-40F7-44E1-B191-535927CF30F9}"/>
              </a:ext>
            </a:extLst>
          </p:cNvPr>
          <p:cNvSpPr>
            <a:spLocks noGrp="1" noChangeArrowheads="1"/>
          </p:cNvSpPr>
          <p:nvPr>
            <p:ph type="title"/>
          </p:nvPr>
        </p:nvSpPr>
        <p:spPr bwMode="auto">
          <a:xfrm>
            <a:off x="228600" y="0"/>
            <a:ext cx="868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3075" name="Rectangle 3">
            <a:extLst>
              <a:ext uri="{FF2B5EF4-FFF2-40B4-BE49-F238E27FC236}">
                <a16:creationId xmlns:a16="http://schemas.microsoft.com/office/drawing/2014/main" id="{FABA21CA-2CD7-42D8-88CF-838EB0A99CE1}"/>
              </a:ext>
            </a:extLst>
          </p:cNvPr>
          <p:cNvSpPr>
            <a:spLocks noGrp="1" noChangeArrowheads="1"/>
          </p:cNvSpPr>
          <p:nvPr>
            <p:ph type="body" idx="1"/>
          </p:nvPr>
        </p:nvSpPr>
        <p:spPr bwMode="auto">
          <a:xfrm>
            <a:off x="228600" y="762000"/>
            <a:ext cx="8686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p:txBody>
      </p:sp>
      <p:sp>
        <p:nvSpPr>
          <p:cNvPr id="1029" name="Rectangle 5">
            <a:extLst>
              <a:ext uri="{FF2B5EF4-FFF2-40B4-BE49-F238E27FC236}">
                <a16:creationId xmlns:a16="http://schemas.microsoft.com/office/drawing/2014/main" id="{3434CAD4-E6D9-47E2-8A87-A9F43F2BD773}"/>
              </a:ext>
            </a:extLst>
          </p:cNvPr>
          <p:cNvSpPr>
            <a:spLocks noGrp="1" noChangeArrowheads="1"/>
          </p:cNvSpPr>
          <p:nvPr>
            <p:ph type="ftr" sz="quarter" idx="3"/>
          </p:nvPr>
        </p:nvSpPr>
        <p:spPr bwMode="auto">
          <a:xfrm>
            <a:off x="533400" y="6400800"/>
            <a:ext cx="67818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ea typeface="굴림" charset="-127"/>
              </a:defRPr>
            </a:lvl1pPr>
          </a:lstStyle>
          <a:p>
            <a:pPr>
              <a:defRPr/>
            </a:pPr>
            <a:endParaRPr lang="en-US" altLang="ko-KR"/>
          </a:p>
        </p:txBody>
      </p:sp>
      <p:sp>
        <p:nvSpPr>
          <p:cNvPr id="1030" name="Rectangle 6">
            <a:extLst>
              <a:ext uri="{FF2B5EF4-FFF2-40B4-BE49-F238E27FC236}">
                <a16:creationId xmlns:a16="http://schemas.microsoft.com/office/drawing/2014/main" id="{9D1E4282-EE66-4938-991D-AE8916598E8B}"/>
              </a:ext>
            </a:extLst>
          </p:cNvPr>
          <p:cNvSpPr>
            <a:spLocks noGrp="1" noChangeArrowheads="1"/>
          </p:cNvSpPr>
          <p:nvPr>
            <p:ph type="sldNum" sz="quarter" idx="4"/>
          </p:nvPr>
        </p:nvSpPr>
        <p:spPr bwMode="auto">
          <a:xfrm>
            <a:off x="7467600" y="6400800"/>
            <a:ext cx="1219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ea typeface="굴림" panose="020B0600000101010101" pitchFamily="50" charset="-127"/>
              </a:defRPr>
            </a:lvl1pPr>
          </a:lstStyle>
          <a:p>
            <a:fld id="{21D2729A-8F13-4BE5-A757-4F0CF4102CA2}" type="slidenum">
              <a:rPr lang="ko-KR" altLang="en-US"/>
              <a:pPr/>
              <a:t>‹#›</a:t>
            </a:fld>
            <a:endParaRPr lang="en-US" altLang="ko-KR"/>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hf hd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17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78D5963-E799-4851-A299-655CCD2B2E38}"/>
              </a:ext>
            </a:extLst>
          </p:cNvPr>
          <p:cNvSpPr>
            <a:spLocks noGrp="1" noChangeArrowheads="1"/>
          </p:cNvSpPr>
          <p:nvPr>
            <p:ph type="title"/>
          </p:nvPr>
        </p:nvSpPr>
        <p:spPr bwMode="auto">
          <a:xfrm>
            <a:off x="228600" y="0"/>
            <a:ext cx="868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7" name="Rectangle 3">
            <a:extLst>
              <a:ext uri="{FF2B5EF4-FFF2-40B4-BE49-F238E27FC236}">
                <a16:creationId xmlns:a16="http://schemas.microsoft.com/office/drawing/2014/main" id="{E365E816-ED0C-41BE-9E5A-549C7691236E}"/>
              </a:ext>
            </a:extLst>
          </p:cNvPr>
          <p:cNvSpPr>
            <a:spLocks noGrp="1" noChangeArrowheads="1"/>
          </p:cNvSpPr>
          <p:nvPr>
            <p:ph type="body" idx="1"/>
          </p:nvPr>
        </p:nvSpPr>
        <p:spPr bwMode="auto">
          <a:xfrm>
            <a:off x="228600" y="762000"/>
            <a:ext cx="8686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p:txBody>
      </p:sp>
      <p:sp>
        <p:nvSpPr>
          <p:cNvPr id="1029" name="Rectangle 5">
            <a:extLst>
              <a:ext uri="{FF2B5EF4-FFF2-40B4-BE49-F238E27FC236}">
                <a16:creationId xmlns:a16="http://schemas.microsoft.com/office/drawing/2014/main" id="{95391DDA-D444-4828-BA9C-945D2A84A5D3}"/>
              </a:ext>
            </a:extLst>
          </p:cNvPr>
          <p:cNvSpPr>
            <a:spLocks noGrp="1" noChangeArrowheads="1"/>
          </p:cNvSpPr>
          <p:nvPr>
            <p:ph type="ftr" sz="quarter" idx="3"/>
          </p:nvPr>
        </p:nvSpPr>
        <p:spPr bwMode="auto">
          <a:xfrm>
            <a:off x="533400" y="6400800"/>
            <a:ext cx="67818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굴림" pitchFamily="50" charset="-127"/>
              </a:defRPr>
            </a:lvl1pPr>
          </a:lstStyle>
          <a:p>
            <a:pPr>
              <a:defRPr/>
            </a:pPr>
            <a:endParaRPr lang="en-US" altLang="ko-KR"/>
          </a:p>
        </p:txBody>
      </p:sp>
      <p:sp>
        <p:nvSpPr>
          <p:cNvPr id="1030" name="Rectangle 6">
            <a:extLst>
              <a:ext uri="{FF2B5EF4-FFF2-40B4-BE49-F238E27FC236}">
                <a16:creationId xmlns:a16="http://schemas.microsoft.com/office/drawing/2014/main" id="{4AFD4A00-0B24-46A0-8DCE-1A4FCE9EC1A3}"/>
              </a:ext>
            </a:extLst>
          </p:cNvPr>
          <p:cNvSpPr>
            <a:spLocks noGrp="1" noChangeArrowheads="1"/>
          </p:cNvSpPr>
          <p:nvPr>
            <p:ph type="sldNum" sz="quarter" idx="4"/>
          </p:nvPr>
        </p:nvSpPr>
        <p:spPr bwMode="auto">
          <a:xfrm>
            <a:off x="7467600" y="6400800"/>
            <a:ext cx="1219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굴림" panose="020B0600000101010101" pitchFamily="50" charset="-127"/>
              </a:defRPr>
            </a:lvl1pPr>
          </a:lstStyle>
          <a:p>
            <a:pPr>
              <a:defRPr/>
            </a:pPr>
            <a:fld id="{5DA56DD4-CFEE-429D-BB4F-4A0FB301DD01}" type="slidenum">
              <a:rPr lang="ko-KR" altLang="en-US"/>
              <a:pPr>
                <a:defRPr/>
              </a:pPr>
              <a:t>‹#›</a:t>
            </a:fld>
            <a:endParaRPr lang="en-US" altLang="ko-KR"/>
          </a:p>
        </p:txBody>
      </p:sp>
    </p:spTree>
    <p:extLst>
      <p:ext uri="{BB962C8B-B14F-4D97-AF65-F5344CB8AC3E}">
        <p14:creationId xmlns:p14="http://schemas.microsoft.com/office/powerpoint/2010/main" val="716241268"/>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17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1229D13-4595-4B11-A33D-B01F1217D3CD}"/>
              </a:ext>
            </a:extLst>
          </p:cNvPr>
          <p:cNvSpPr>
            <a:spLocks noGrp="1" noChangeArrowheads="1"/>
          </p:cNvSpPr>
          <p:nvPr>
            <p:ph type="title"/>
          </p:nvPr>
        </p:nvSpPr>
        <p:spPr bwMode="auto">
          <a:xfrm>
            <a:off x="228600" y="0"/>
            <a:ext cx="868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7" name="Rectangle 3">
            <a:extLst>
              <a:ext uri="{FF2B5EF4-FFF2-40B4-BE49-F238E27FC236}">
                <a16:creationId xmlns:a16="http://schemas.microsoft.com/office/drawing/2014/main" id="{0038355F-229D-4E4F-A440-0032F8243A5E}"/>
              </a:ext>
            </a:extLst>
          </p:cNvPr>
          <p:cNvSpPr>
            <a:spLocks noGrp="1" noChangeArrowheads="1"/>
          </p:cNvSpPr>
          <p:nvPr>
            <p:ph type="body" idx="1"/>
          </p:nvPr>
        </p:nvSpPr>
        <p:spPr bwMode="auto">
          <a:xfrm>
            <a:off x="228600" y="762000"/>
            <a:ext cx="8686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p:txBody>
      </p:sp>
      <p:sp>
        <p:nvSpPr>
          <p:cNvPr id="1029" name="Rectangle 5">
            <a:extLst>
              <a:ext uri="{FF2B5EF4-FFF2-40B4-BE49-F238E27FC236}">
                <a16:creationId xmlns:a16="http://schemas.microsoft.com/office/drawing/2014/main" id="{B2899F4F-6E34-4796-818A-B2E140F69E8E}"/>
              </a:ext>
            </a:extLst>
          </p:cNvPr>
          <p:cNvSpPr>
            <a:spLocks noGrp="1" noChangeArrowheads="1"/>
          </p:cNvSpPr>
          <p:nvPr>
            <p:ph type="ftr" sz="quarter" idx="3"/>
          </p:nvPr>
        </p:nvSpPr>
        <p:spPr bwMode="auto">
          <a:xfrm>
            <a:off x="533400" y="6400800"/>
            <a:ext cx="67818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굴림" pitchFamily="50" charset="-127"/>
              </a:defRPr>
            </a:lvl1pPr>
          </a:lstStyle>
          <a:p>
            <a:pPr>
              <a:defRPr/>
            </a:pPr>
            <a:endParaRPr lang="en-US" altLang="ko-KR"/>
          </a:p>
        </p:txBody>
      </p:sp>
      <p:sp>
        <p:nvSpPr>
          <p:cNvPr id="1030" name="Rectangle 6">
            <a:extLst>
              <a:ext uri="{FF2B5EF4-FFF2-40B4-BE49-F238E27FC236}">
                <a16:creationId xmlns:a16="http://schemas.microsoft.com/office/drawing/2014/main" id="{2AC56FC5-F625-47F0-AB68-69F3E77879EF}"/>
              </a:ext>
            </a:extLst>
          </p:cNvPr>
          <p:cNvSpPr>
            <a:spLocks noGrp="1" noChangeArrowheads="1"/>
          </p:cNvSpPr>
          <p:nvPr>
            <p:ph type="sldNum" sz="quarter" idx="4"/>
          </p:nvPr>
        </p:nvSpPr>
        <p:spPr bwMode="auto">
          <a:xfrm>
            <a:off x="7467600" y="6400800"/>
            <a:ext cx="1219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굴림" panose="020B0600000101010101" pitchFamily="50" charset="-127"/>
              </a:defRPr>
            </a:lvl1pPr>
          </a:lstStyle>
          <a:p>
            <a:pPr>
              <a:defRPr/>
            </a:pPr>
            <a:fld id="{06373DF0-C187-448B-B91A-95D385E5D21A}" type="slidenum">
              <a:rPr lang="ko-KR" altLang="en-US"/>
              <a:pPr>
                <a:defRPr/>
              </a:pPr>
              <a:t>‹#›</a:t>
            </a:fld>
            <a:endParaRPr lang="en-US" altLang="ko-KR"/>
          </a:p>
        </p:txBody>
      </p:sp>
    </p:spTree>
    <p:extLst>
      <p:ext uri="{BB962C8B-B14F-4D97-AF65-F5344CB8AC3E}">
        <p14:creationId xmlns:p14="http://schemas.microsoft.com/office/powerpoint/2010/main" val="3769474861"/>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17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641B1CD4-E0BC-4C4B-8CBA-FB34D53FD5C6}"/>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18435" name="Slide Number Placeholder 4">
            <a:extLst>
              <a:ext uri="{FF2B5EF4-FFF2-40B4-BE49-F238E27FC236}">
                <a16:creationId xmlns:a16="http://schemas.microsoft.com/office/drawing/2014/main" id="{D4B0B8F9-F760-4C21-8CB5-7417CA75FADC}"/>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31D6D32E-BCE6-44D1-8261-1DC22E1BBD99}" type="slidenum">
              <a:rPr lang="ko-KR" altLang="en-US" sz="1400">
                <a:ea typeface="굴림" panose="020B0600000101010101" pitchFamily="50" charset="-127"/>
              </a:rPr>
              <a:pPr algn="r" eaLnBrk="1" hangingPunct="1">
                <a:spcBef>
                  <a:spcPct val="0"/>
                </a:spcBef>
                <a:buFontTx/>
                <a:buNone/>
              </a:pPr>
              <a:t>1</a:t>
            </a:fld>
            <a:endParaRPr lang="en-US" altLang="ko-KR" sz="1400">
              <a:ea typeface="굴림" panose="020B0600000101010101" pitchFamily="50" charset="-127"/>
            </a:endParaRPr>
          </a:p>
        </p:txBody>
      </p:sp>
      <p:sp>
        <p:nvSpPr>
          <p:cNvPr id="18436" name="Rectangle 2">
            <a:extLst>
              <a:ext uri="{FF2B5EF4-FFF2-40B4-BE49-F238E27FC236}">
                <a16:creationId xmlns:a16="http://schemas.microsoft.com/office/drawing/2014/main" id="{2D38196F-A94C-42E5-80C3-8A9DCCF168AA}"/>
              </a:ext>
            </a:extLst>
          </p:cNvPr>
          <p:cNvSpPr>
            <a:spLocks noGrp="1" noChangeArrowheads="1"/>
          </p:cNvSpPr>
          <p:nvPr>
            <p:ph type="title" idx="4294967295"/>
          </p:nvPr>
        </p:nvSpPr>
        <p:spPr>
          <a:xfrm>
            <a:off x="533400" y="1066800"/>
            <a:ext cx="7848600" cy="3810000"/>
          </a:xfrm>
        </p:spPr>
        <p:txBody>
          <a:bodyPr/>
          <a:lstStyle/>
          <a:p>
            <a:pPr defTabSz="457200" eaLnBrk="1" hangingPunct="1"/>
            <a:r>
              <a:rPr lang="en-US" altLang="ko-KR">
                <a:latin typeface="Times New Roman" panose="02020603050405020304" pitchFamily="18" charset="0"/>
                <a:ea typeface="굴림" panose="020B0600000101010101" pitchFamily="50" charset="-127"/>
              </a:rPr>
              <a:t>Chapter 6  </a:t>
            </a:r>
            <a:br>
              <a:rPr lang="en-US" altLang="ko-KR">
                <a:latin typeface="Times New Roman" panose="02020603050405020304" pitchFamily="18" charset="0"/>
                <a:ea typeface="굴림" panose="020B0600000101010101" pitchFamily="50" charset="-127"/>
              </a:rPr>
            </a:br>
            <a:br>
              <a:rPr lang="en-US" altLang="ko-KR">
                <a:latin typeface="Times New Roman" panose="02020603050405020304" pitchFamily="18" charset="0"/>
                <a:ea typeface="굴림" panose="020B0600000101010101" pitchFamily="50" charset="-127"/>
              </a:rPr>
            </a:br>
            <a:r>
              <a:rPr lang="en-US" altLang="ko-KR">
                <a:latin typeface="Times New Roman" panose="02020603050405020304" pitchFamily="18" charset="0"/>
                <a:ea typeface="굴림" panose="020B0600000101010101" pitchFamily="50" charset="-127"/>
              </a:rPr>
              <a:t> Information Sources </a:t>
            </a:r>
            <a:br>
              <a:rPr lang="en-US" altLang="ko-KR">
                <a:latin typeface="Times New Roman" panose="02020603050405020304" pitchFamily="18" charset="0"/>
                <a:ea typeface="굴림" panose="020B0600000101010101" pitchFamily="50" charset="-127"/>
              </a:rPr>
            </a:br>
            <a:r>
              <a:rPr lang="en-US" altLang="ko-KR">
                <a:latin typeface="Times New Roman" panose="02020603050405020304" pitchFamily="18" charset="0"/>
                <a:ea typeface="굴림" panose="020B0600000101010101" pitchFamily="50" charset="-127"/>
              </a:rPr>
              <a:t>and </a:t>
            </a:r>
            <a:br>
              <a:rPr lang="en-US" altLang="ko-KR">
                <a:latin typeface="Times New Roman" panose="02020603050405020304" pitchFamily="18" charset="0"/>
                <a:ea typeface="굴림" panose="020B0600000101010101" pitchFamily="50" charset="-127"/>
              </a:rPr>
            </a:br>
            <a:r>
              <a:rPr lang="en-US" altLang="ko-KR">
                <a:latin typeface="Times New Roman" panose="02020603050405020304" pitchFamily="18" charset="0"/>
                <a:ea typeface="굴림" panose="020B0600000101010101" pitchFamily="50" charset="-127"/>
              </a:rPr>
              <a:t>Signals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1">
            <a:extLst>
              <a:ext uri="{FF2B5EF4-FFF2-40B4-BE49-F238E27FC236}">
                <a16:creationId xmlns:a16="http://schemas.microsoft.com/office/drawing/2014/main" id="{189987C0-9EA6-42E0-97B1-878B64D9522A}"/>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34819" name="Slide Number Placeholder 2">
            <a:extLst>
              <a:ext uri="{FF2B5EF4-FFF2-40B4-BE49-F238E27FC236}">
                <a16:creationId xmlns:a16="http://schemas.microsoft.com/office/drawing/2014/main" id="{66A94AB7-9E74-45F5-89D7-077AB3DC1B3B}"/>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E44D493A-7507-4147-8C4F-EAF86F5D1E39}" type="slidenum">
              <a:rPr lang="ko-KR" altLang="en-US" sz="1400">
                <a:ea typeface="굴림" panose="020B0600000101010101" pitchFamily="50" charset="-127"/>
              </a:rPr>
              <a:pPr algn="r" eaLnBrk="1" hangingPunct="1">
                <a:spcBef>
                  <a:spcPct val="0"/>
                </a:spcBef>
                <a:buFontTx/>
                <a:buNone/>
              </a:pPr>
              <a:t>10</a:t>
            </a:fld>
            <a:endParaRPr lang="en-US" altLang="ko-KR" sz="1400">
              <a:ea typeface="굴림" panose="020B0600000101010101" pitchFamily="50" charset="-127"/>
            </a:endParaRPr>
          </a:p>
        </p:txBody>
      </p:sp>
      <p:pic>
        <p:nvPicPr>
          <p:cNvPr id="34820" name="Picture 2">
            <a:extLst>
              <a:ext uri="{FF2B5EF4-FFF2-40B4-BE49-F238E27FC236}">
                <a16:creationId xmlns:a16="http://schemas.microsoft.com/office/drawing/2014/main" id="{7653CD78-36A2-4E20-A779-35230E40AC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5438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Rectangle 2">
            <a:extLst>
              <a:ext uri="{FF2B5EF4-FFF2-40B4-BE49-F238E27FC236}">
                <a16:creationId xmlns:a16="http://schemas.microsoft.com/office/drawing/2014/main" id="{15321024-6C1F-415F-8974-BD4AEA584A5B}"/>
              </a:ext>
            </a:extLst>
          </p:cNvPr>
          <p:cNvSpPr>
            <a:spLocks noChangeArrowheads="1"/>
          </p:cNvSpPr>
          <p:nvPr/>
        </p:nvSpPr>
        <p:spPr bwMode="auto">
          <a:xfrm>
            <a:off x="228600" y="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0"/>
              </a:spcBef>
              <a:buFontTx/>
              <a:buNone/>
            </a:pPr>
            <a:r>
              <a:rPr lang="en-US" altLang="ko-KR" sz="3600">
                <a:solidFill>
                  <a:schemeClr val="tx2"/>
                </a:solidFill>
                <a:ea typeface="굴림" panose="020B0600000101010101" pitchFamily="50" charset="-127"/>
              </a:rPr>
              <a:t>6.5  Sine Waves and Signal Characteristics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1">
            <a:extLst>
              <a:ext uri="{FF2B5EF4-FFF2-40B4-BE49-F238E27FC236}">
                <a16:creationId xmlns:a16="http://schemas.microsoft.com/office/drawing/2014/main" id="{E5098E6E-91CA-450B-B509-E85E3E6E3695}"/>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36867" name="Slide Number Placeholder 2">
            <a:extLst>
              <a:ext uri="{FF2B5EF4-FFF2-40B4-BE49-F238E27FC236}">
                <a16:creationId xmlns:a16="http://schemas.microsoft.com/office/drawing/2014/main" id="{30E62CFE-90EF-463C-8863-EFBBCDA44B70}"/>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3FE68A21-77A3-48E7-969E-0EC79720827D}" type="slidenum">
              <a:rPr lang="ko-KR" altLang="en-US" sz="1400">
                <a:ea typeface="굴림" panose="020B0600000101010101" pitchFamily="50" charset="-127"/>
              </a:rPr>
              <a:pPr algn="r" eaLnBrk="1" hangingPunct="1">
                <a:spcBef>
                  <a:spcPct val="0"/>
                </a:spcBef>
                <a:buFontTx/>
                <a:buNone/>
              </a:pPr>
              <a:t>11</a:t>
            </a:fld>
            <a:endParaRPr lang="en-US" altLang="ko-KR" sz="1400">
              <a:ea typeface="굴림" panose="020B0600000101010101" pitchFamily="50" charset="-127"/>
            </a:endParaRPr>
          </a:p>
        </p:txBody>
      </p:sp>
      <p:pic>
        <p:nvPicPr>
          <p:cNvPr id="36868" name="Picture 2">
            <a:extLst>
              <a:ext uri="{FF2B5EF4-FFF2-40B4-BE49-F238E27FC236}">
                <a16:creationId xmlns:a16="http://schemas.microsoft.com/office/drawing/2014/main" id="{94167B2E-26CB-4D93-93B6-D5D1AC323F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526"/>
          <a:stretch>
            <a:fillRect/>
          </a:stretch>
        </p:blipFill>
        <p:spPr bwMode="auto">
          <a:xfrm>
            <a:off x="611188" y="908050"/>
            <a:ext cx="77533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Rectangle 2">
            <a:extLst>
              <a:ext uri="{FF2B5EF4-FFF2-40B4-BE49-F238E27FC236}">
                <a16:creationId xmlns:a16="http://schemas.microsoft.com/office/drawing/2014/main" id="{C51EEB4C-95A6-4164-8A16-C5802BFB37E2}"/>
              </a:ext>
            </a:extLst>
          </p:cNvPr>
          <p:cNvSpPr>
            <a:spLocks noChangeArrowheads="1"/>
          </p:cNvSpPr>
          <p:nvPr/>
        </p:nvSpPr>
        <p:spPr bwMode="auto">
          <a:xfrm>
            <a:off x="228600" y="0"/>
            <a:ext cx="868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3600">
                <a:solidFill>
                  <a:schemeClr val="tx2"/>
                </a:solidFill>
                <a:ea typeface="굴림" panose="020B0600000101010101" pitchFamily="50" charset="-127"/>
              </a:rPr>
              <a:t>6.6  Composite  Signals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1">
            <a:extLst>
              <a:ext uri="{FF2B5EF4-FFF2-40B4-BE49-F238E27FC236}">
                <a16:creationId xmlns:a16="http://schemas.microsoft.com/office/drawing/2014/main" id="{03C3BDAC-6C32-43B3-B7C9-4B2032D64823}"/>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38915" name="Slide Number Placeholder 2">
            <a:extLst>
              <a:ext uri="{FF2B5EF4-FFF2-40B4-BE49-F238E27FC236}">
                <a16:creationId xmlns:a16="http://schemas.microsoft.com/office/drawing/2014/main" id="{DBB17115-D8EC-4D11-AA6B-4E09300DD82C}"/>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DFF5B9C0-FD51-45ED-83E4-29CC4E0A9B49}" type="slidenum">
              <a:rPr lang="ko-KR" altLang="en-US" sz="1400">
                <a:ea typeface="굴림" panose="020B0600000101010101" pitchFamily="50" charset="-127"/>
              </a:rPr>
              <a:pPr algn="r" eaLnBrk="1" hangingPunct="1">
                <a:spcBef>
                  <a:spcPct val="0"/>
                </a:spcBef>
                <a:buFontTx/>
                <a:buNone/>
              </a:pPr>
              <a:t>12</a:t>
            </a:fld>
            <a:endParaRPr lang="en-US" altLang="ko-KR" sz="1400">
              <a:ea typeface="굴림" panose="020B0600000101010101" pitchFamily="50" charset="-127"/>
            </a:endParaRPr>
          </a:p>
        </p:txBody>
      </p:sp>
      <p:pic>
        <p:nvPicPr>
          <p:cNvPr id="38916" name="Picture 2">
            <a:extLst>
              <a:ext uri="{FF2B5EF4-FFF2-40B4-BE49-F238E27FC236}">
                <a16:creationId xmlns:a16="http://schemas.microsoft.com/office/drawing/2014/main" id="{DC16A9D3-8C74-4E71-A303-F3DF98D3B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800"/>
          <a:stretch>
            <a:fillRect/>
          </a:stretch>
        </p:blipFill>
        <p:spPr bwMode="auto">
          <a:xfrm>
            <a:off x="685800" y="1066800"/>
            <a:ext cx="8001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2">
            <a:extLst>
              <a:ext uri="{FF2B5EF4-FFF2-40B4-BE49-F238E27FC236}">
                <a16:creationId xmlns:a16="http://schemas.microsoft.com/office/drawing/2014/main" id="{08012A8E-6262-414F-B0B9-33FF582B687D}"/>
              </a:ext>
            </a:extLst>
          </p:cNvPr>
          <p:cNvSpPr>
            <a:spLocks noChangeArrowheads="1"/>
          </p:cNvSpPr>
          <p:nvPr/>
        </p:nvSpPr>
        <p:spPr bwMode="auto">
          <a:xfrm>
            <a:off x="228600" y="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3600">
                <a:solidFill>
                  <a:schemeClr val="tx2"/>
                </a:solidFill>
                <a:ea typeface="굴림" panose="020B0600000101010101" pitchFamily="50" charset="-127"/>
              </a:rPr>
              <a:t>6.8  Time and Frequency Domain Representations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C0133601-5334-42BA-ABE5-A04568576756}"/>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40963" name="Slide Number Placeholder 4">
            <a:extLst>
              <a:ext uri="{FF2B5EF4-FFF2-40B4-BE49-F238E27FC236}">
                <a16:creationId xmlns:a16="http://schemas.microsoft.com/office/drawing/2014/main" id="{3F8BFE0E-43A3-4E55-9A26-D5CF1DA6300A}"/>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8CF33D47-D756-4985-A49C-F6CAD1B54E6A}" type="slidenum">
              <a:rPr lang="ko-KR" altLang="en-US" sz="1400">
                <a:ea typeface="굴림" panose="020B0600000101010101" pitchFamily="50" charset="-127"/>
              </a:rPr>
              <a:pPr algn="r" eaLnBrk="1" hangingPunct="1">
                <a:spcBef>
                  <a:spcPct val="0"/>
                </a:spcBef>
                <a:buFontTx/>
                <a:buNone/>
              </a:pPr>
              <a:t>13</a:t>
            </a:fld>
            <a:endParaRPr lang="en-US" altLang="ko-KR" sz="1400">
              <a:ea typeface="굴림" panose="020B0600000101010101" pitchFamily="50" charset="-127"/>
            </a:endParaRPr>
          </a:p>
        </p:txBody>
      </p:sp>
      <p:sp>
        <p:nvSpPr>
          <p:cNvPr id="40964" name="Rectangle 2">
            <a:extLst>
              <a:ext uri="{FF2B5EF4-FFF2-40B4-BE49-F238E27FC236}">
                <a16:creationId xmlns:a16="http://schemas.microsoft.com/office/drawing/2014/main" id="{CAAE8E37-367B-4521-969E-88E899E92690}"/>
              </a:ext>
            </a:extLst>
          </p:cNvPr>
          <p:cNvSpPr>
            <a:spLocks noGrp="1" noChangeArrowheads="1"/>
          </p:cNvSpPr>
          <p:nvPr>
            <p:ph type="title" idx="4294967295"/>
          </p:nvPr>
        </p:nvSpPr>
        <p:spPr>
          <a:xfrm>
            <a:off x="228600" y="0"/>
            <a:ext cx="8686800" cy="1066800"/>
          </a:xfrm>
        </p:spPr>
        <p:txBody>
          <a:bodyPr/>
          <a:lstStyle/>
          <a:p>
            <a:pPr eaLnBrk="1" hangingPunct="1"/>
            <a:r>
              <a:rPr lang="en-US" altLang="ko-KR">
                <a:ea typeface="굴림" panose="020B0600000101010101" pitchFamily="50" charset="-127"/>
              </a:rPr>
              <a:t>6.9  Bandwidth of an Analog Signal     </a:t>
            </a:r>
          </a:p>
        </p:txBody>
      </p:sp>
      <p:sp>
        <p:nvSpPr>
          <p:cNvPr id="40965" name="Rectangle 3">
            <a:extLst>
              <a:ext uri="{FF2B5EF4-FFF2-40B4-BE49-F238E27FC236}">
                <a16:creationId xmlns:a16="http://schemas.microsoft.com/office/drawing/2014/main" id="{91DEE2CA-9363-49A6-8AE4-E2678CFF7EF7}"/>
              </a:ext>
            </a:extLst>
          </p:cNvPr>
          <p:cNvSpPr>
            <a:spLocks noGrp="1" noChangeArrowheads="1"/>
          </p:cNvSpPr>
          <p:nvPr>
            <p:ph type="body" idx="4294967295"/>
          </p:nvPr>
        </p:nvSpPr>
        <p:spPr>
          <a:xfrm>
            <a:off x="228600" y="1143000"/>
            <a:ext cx="8686800" cy="5181600"/>
          </a:xfrm>
        </p:spPr>
        <p:txBody>
          <a:bodyPr/>
          <a:lstStyle/>
          <a:p>
            <a:r>
              <a:rPr lang="en-US" altLang="ko-KR">
                <a:ea typeface="굴림" panose="020B0600000101010101" pitchFamily="50" charset="-127"/>
              </a:rPr>
              <a:t>What is </a:t>
            </a:r>
            <a:r>
              <a:rPr lang="en-US" altLang="ko-KR">
                <a:solidFill>
                  <a:srgbClr val="FF0000"/>
                </a:solidFill>
                <a:ea typeface="굴림" panose="020B0600000101010101" pitchFamily="50" charset="-127"/>
              </a:rPr>
              <a:t>network bandwidth</a:t>
            </a:r>
            <a:r>
              <a:rPr lang="en-US" altLang="ko-KR">
                <a:ea typeface="굴림" panose="020B0600000101010101" pitchFamily="50" charset="-127"/>
              </a:rPr>
              <a:t>?  </a:t>
            </a:r>
          </a:p>
          <a:p>
            <a:r>
              <a:rPr lang="en-US" altLang="ko-KR">
                <a:ea typeface="굴림" panose="020B0600000101010101" pitchFamily="50" charset="-127"/>
              </a:rPr>
              <a:t>In networking and communication, the definition of bandwidth varies; here we describe </a:t>
            </a:r>
            <a:r>
              <a:rPr lang="en-US" altLang="ko-KR">
                <a:solidFill>
                  <a:srgbClr val="FF0000"/>
                </a:solidFill>
                <a:ea typeface="굴림" panose="020B0600000101010101" pitchFamily="50" charset="-127"/>
              </a:rPr>
              <a:t>analog bandwidth</a:t>
            </a:r>
            <a:endParaRPr lang="en-US" altLang="ko-KR">
              <a:ea typeface="굴림" panose="020B0600000101010101" pitchFamily="50" charset="-127"/>
            </a:endParaRPr>
          </a:p>
          <a:p>
            <a:pPr lvl="1"/>
            <a:r>
              <a:rPr lang="en-US" altLang="ko-KR">
                <a:ea typeface="굴림" panose="020B0600000101010101" pitchFamily="50" charset="-127"/>
              </a:rPr>
              <a:t>We define the bandwidth of an analog signal to be the difference between the highest and lowest frequencies of the constituent parts (the highest and the lowest frequencies obtained by Fourier analysis)</a:t>
            </a:r>
          </a:p>
          <a:p>
            <a:r>
              <a:rPr lang="en-US" altLang="ko-KR">
                <a:ea typeface="굴림" panose="020B0600000101010101" pitchFamily="50" charset="-127"/>
              </a:rPr>
              <a:t>Figure 6.7 shows a frequency domain plot with frequencies measured in Kilohertz (KHz)</a:t>
            </a:r>
          </a:p>
          <a:p>
            <a:pPr lvl="1"/>
            <a:r>
              <a:rPr lang="en-US" altLang="ko-KR">
                <a:ea typeface="굴림" panose="020B0600000101010101" pitchFamily="50" charset="-127"/>
              </a:rPr>
              <a:t>Such frequencies are in the range audible to a human ear</a:t>
            </a:r>
          </a:p>
          <a:p>
            <a:pPr lvl="1"/>
            <a:r>
              <a:rPr lang="en-US" altLang="ko-KR">
                <a:ea typeface="굴림" panose="020B0600000101010101" pitchFamily="50" charset="-127"/>
              </a:rPr>
              <a:t>In the figure, the bandwidth is the difference between the highest and lowest frequency (5 KHz - 1 KHz = 4 KHz)</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1">
            <a:extLst>
              <a:ext uri="{FF2B5EF4-FFF2-40B4-BE49-F238E27FC236}">
                <a16:creationId xmlns:a16="http://schemas.microsoft.com/office/drawing/2014/main" id="{4F71A28A-BE6A-4CE6-8610-BEBD2B67E271}"/>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43011" name="Slide Number Placeholder 2">
            <a:extLst>
              <a:ext uri="{FF2B5EF4-FFF2-40B4-BE49-F238E27FC236}">
                <a16:creationId xmlns:a16="http://schemas.microsoft.com/office/drawing/2014/main" id="{29C5F00C-F21E-4E6E-B76A-6E6E76E46F7D}"/>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AA30FDDE-EB5E-4B26-83D0-583B8E8274AE}" type="slidenum">
              <a:rPr lang="ko-KR" altLang="en-US" sz="1400">
                <a:ea typeface="굴림" panose="020B0600000101010101" pitchFamily="50" charset="-127"/>
              </a:rPr>
              <a:pPr algn="r" eaLnBrk="1" hangingPunct="1">
                <a:spcBef>
                  <a:spcPct val="0"/>
                </a:spcBef>
                <a:buFontTx/>
                <a:buNone/>
              </a:pPr>
              <a:t>14</a:t>
            </a:fld>
            <a:endParaRPr lang="en-US" altLang="ko-KR" sz="1400">
              <a:ea typeface="굴림" panose="020B0600000101010101" pitchFamily="50" charset="-127"/>
            </a:endParaRPr>
          </a:p>
        </p:txBody>
      </p:sp>
      <p:pic>
        <p:nvPicPr>
          <p:cNvPr id="43012" name="Picture 2">
            <a:extLst>
              <a:ext uri="{FF2B5EF4-FFF2-40B4-BE49-F238E27FC236}">
                <a16:creationId xmlns:a16="http://schemas.microsoft.com/office/drawing/2014/main" id="{9FEBD4D1-4731-4CFA-81AE-BD56B2F2E8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71600"/>
            <a:ext cx="8229600" cy="462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2">
            <a:extLst>
              <a:ext uri="{FF2B5EF4-FFF2-40B4-BE49-F238E27FC236}">
                <a16:creationId xmlns:a16="http://schemas.microsoft.com/office/drawing/2014/main" id="{30622B1B-FAF1-4500-BCFB-E6E6DAD77696}"/>
              </a:ext>
            </a:extLst>
          </p:cNvPr>
          <p:cNvSpPr>
            <a:spLocks noChangeArrowheads="1"/>
          </p:cNvSpPr>
          <p:nvPr/>
        </p:nvSpPr>
        <p:spPr bwMode="auto">
          <a:xfrm>
            <a:off x="228600" y="0"/>
            <a:ext cx="868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3600">
                <a:solidFill>
                  <a:schemeClr val="tx2"/>
                </a:solidFill>
                <a:ea typeface="굴림" panose="020B0600000101010101" pitchFamily="50" charset="-127"/>
              </a:rPr>
              <a:t>6.9  Bandwidth of an Analog Signal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1">
            <a:extLst>
              <a:ext uri="{FF2B5EF4-FFF2-40B4-BE49-F238E27FC236}">
                <a16:creationId xmlns:a16="http://schemas.microsoft.com/office/drawing/2014/main" id="{422A4489-10AF-4595-B953-7C78800A6F28}"/>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45059" name="Slide Number Placeholder 2">
            <a:extLst>
              <a:ext uri="{FF2B5EF4-FFF2-40B4-BE49-F238E27FC236}">
                <a16:creationId xmlns:a16="http://schemas.microsoft.com/office/drawing/2014/main" id="{D2518B54-E016-42E5-9C1D-A797B9CF0C31}"/>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BF03F587-B61D-4780-8201-2252F7EA86F2}" type="slidenum">
              <a:rPr lang="ko-KR" altLang="en-US" sz="1400">
                <a:ea typeface="굴림" panose="020B0600000101010101" pitchFamily="50" charset="-127"/>
              </a:rPr>
              <a:pPr algn="r" eaLnBrk="1" hangingPunct="1">
                <a:spcBef>
                  <a:spcPct val="0"/>
                </a:spcBef>
                <a:buFontTx/>
                <a:buNone/>
              </a:pPr>
              <a:t>15</a:t>
            </a:fld>
            <a:endParaRPr lang="en-US" altLang="ko-KR" sz="1400">
              <a:ea typeface="굴림" panose="020B0600000101010101" pitchFamily="50" charset="-127"/>
            </a:endParaRPr>
          </a:p>
        </p:txBody>
      </p:sp>
      <p:pic>
        <p:nvPicPr>
          <p:cNvPr id="45060" name="Picture 2">
            <a:extLst>
              <a:ext uri="{FF2B5EF4-FFF2-40B4-BE49-F238E27FC236}">
                <a16:creationId xmlns:a16="http://schemas.microsoft.com/office/drawing/2014/main" id="{F21BABCA-D644-4312-B4D3-1CDAC04D5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71600"/>
            <a:ext cx="8382000" cy="440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2">
            <a:extLst>
              <a:ext uri="{FF2B5EF4-FFF2-40B4-BE49-F238E27FC236}">
                <a16:creationId xmlns:a16="http://schemas.microsoft.com/office/drawing/2014/main" id="{1E686676-B492-4723-AD16-2B8EA67856A7}"/>
              </a:ext>
            </a:extLst>
          </p:cNvPr>
          <p:cNvSpPr>
            <a:spLocks noChangeArrowheads="1"/>
          </p:cNvSpPr>
          <p:nvPr/>
        </p:nvSpPr>
        <p:spPr bwMode="auto">
          <a:xfrm>
            <a:off x="228600" y="0"/>
            <a:ext cx="868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3600">
                <a:solidFill>
                  <a:schemeClr val="tx2"/>
                </a:solidFill>
                <a:ea typeface="굴림" panose="020B0600000101010101" pitchFamily="50" charset="-127"/>
              </a:rPr>
              <a:t>6.10  Digital Signals and Signal Levels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2F1143BF-38C5-44AF-85CF-FA1C08212E7E}"/>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47107" name="Slide Number Placeholder 4">
            <a:extLst>
              <a:ext uri="{FF2B5EF4-FFF2-40B4-BE49-F238E27FC236}">
                <a16:creationId xmlns:a16="http://schemas.microsoft.com/office/drawing/2014/main" id="{7691F980-07E8-4B02-A8FA-96D68EF61820}"/>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CAED35FF-7B56-459E-BDA8-1D1A13F85F58}" type="slidenum">
              <a:rPr lang="ko-KR" altLang="en-US" sz="1400">
                <a:ea typeface="굴림" panose="020B0600000101010101" pitchFamily="50" charset="-127"/>
              </a:rPr>
              <a:pPr algn="r" eaLnBrk="1" hangingPunct="1">
                <a:spcBef>
                  <a:spcPct val="0"/>
                </a:spcBef>
                <a:buFontTx/>
                <a:buNone/>
              </a:pPr>
              <a:t>16</a:t>
            </a:fld>
            <a:endParaRPr lang="en-US" altLang="ko-KR" sz="1400">
              <a:ea typeface="굴림" panose="020B0600000101010101" pitchFamily="50" charset="-127"/>
            </a:endParaRPr>
          </a:p>
        </p:txBody>
      </p:sp>
      <p:sp>
        <p:nvSpPr>
          <p:cNvPr id="47108" name="Rectangle 2">
            <a:extLst>
              <a:ext uri="{FF2B5EF4-FFF2-40B4-BE49-F238E27FC236}">
                <a16:creationId xmlns:a16="http://schemas.microsoft.com/office/drawing/2014/main" id="{88C1ECB1-1311-4304-AA5B-8EAF7B7AAC06}"/>
              </a:ext>
            </a:extLst>
          </p:cNvPr>
          <p:cNvSpPr>
            <a:spLocks noGrp="1" noChangeArrowheads="1"/>
          </p:cNvSpPr>
          <p:nvPr>
            <p:ph type="title" idx="4294967295"/>
          </p:nvPr>
        </p:nvSpPr>
        <p:spPr>
          <a:xfrm>
            <a:off x="228600" y="0"/>
            <a:ext cx="8686800" cy="1066800"/>
          </a:xfrm>
        </p:spPr>
        <p:txBody>
          <a:bodyPr/>
          <a:lstStyle/>
          <a:p>
            <a:pPr eaLnBrk="1" hangingPunct="1"/>
            <a:r>
              <a:rPr lang="en-US" altLang="ko-KR">
                <a:ea typeface="굴림" panose="020B0600000101010101" pitchFamily="50" charset="-127"/>
              </a:rPr>
              <a:t>6.11  Baud and Bits Per Second    </a:t>
            </a:r>
          </a:p>
        </p:txBody>
      </p:sp>
      <p:sp>
        <p:nvSpPr>
          <p:cNvPr id="47109" name="Rectangle 3">
            <a:extLst>
              <a:ext uri="{FF2B5EF4-FFF2-40B4-BE49-F238E27FC236}">
                <a16:creationId xmlns:a16="http://schemas.microsoft.com/office/drawing/2014/main" id="{27BFFCDD-5E14-4320-89FC-9B73BCBAAD00}"/>
              </a:ext>
            </a:extLst>
          </p:cNvPr>
          <p:cNvSpPr>
            <a:spLocks noGrp="1" noChangeArrowheads="1"/>
          </p:cNvSpPr>
          <p:nvPr>
            <p:ph type="body" idx="4294967295"/>
          </p:nvPr>
        </p:nvSpPr>
        <p:spPr>
          <a:xfrm>
            <a:off x="228600" y="1143000"/>
            <a:ext cx="8686800" cy="5181600"/>
          </a:xfrm>
        </p:spPr>
        <p:txBody>
          <a:bodyPr/>
          <a:lstStyle/>
          <a:p>
            <a:r>
              <a:rPr lang="en-US" altLang="ko-KR">
                <a:ea typeface="굴림" panose="020B0600000101010101" pitchFamily="50" charset="-127"/>
              </a:rPr>
              <a:t>As with signal levels, the hardware in a practical system places limits on how short the time can be </a:t>
            </a:r>
          </a:p>
          <a:p>
            <a:pPr lvl="1"/>
            <a:r>
              <a:rPr lang="en-US" altLang="ko-KR">
                <a:ea typeface="굴림" panose="020B0600000101010101" pitchFamily="50" charset="-127"/>
              </a:rPr>
              <a:t>if the signal does not remain at a given level long enough, the receiving hardware will fail to detect it</a:t>
            </a:r>
          </a:p>
          <a:p>
            <a:r>
              <a:rPr lang="en-US" altLang="ko-KR">
                <a:ea typeface="굴림" panose="020B0600000101010101" pitchFamily="50" charset="-127"/>
              </a:rPr>
              <a:t>The accepted measure of a communication system does not specify a length of time</a:t>
            </a:r>
          </a:p>
          <a:p>
            <a:pPr lvl="1"/>
            <a:r>
              <a:rPr lang="en-US" altLang="ko-KR">
                <a:ea typeface="굴림" panose="020B0600000101010101" pitchFamily="50" charset="-127"/>
              </a:rPr>
              <a:t>how many times the signal can change per second, which is defined as the </a:t>
            </a:r>
            <a:r>
              <a:rPr lang="en-US" altLang="ko-KR">
                <a:solidFill>
                  <a:srgbClr val="FF0000"/>
                </a:solidFill>
                <a:ea typeface="굴림" panose="020B0600000101010101" pitchFamily="50" charset="-127"/>
              </a:rPr>
              <a:t>baud</a:t>
            </a:r>
          </a:p>
          <a:p>
            <a:pPr lvl="1"/>
            <a:r>
              <a:rPr lang="en-US" altLang="ko-KR">
                <a:ea typeface="굴림" panose="020B0600000101010101" pitchFamily="50" charset="-127"/>
              </a:rPr>
              <a:t>for example, if a system requires the signal to remain at a given level for </a:t>
            </a:r>
            <a:r>
              <a:rPr lang="en-US" altLang="ko-KR">
                <a:solidFill>
                  <a:srgbClr val="FF0000"/>
                </a:solidFill>
                <a:ea typeface="굴림" panose="020B0600000101010101" pitchFamily="50" charset="-127"/>
              </a:rPr>
              <a:t>.001</a:t>
            </a:r>
            <a:r>
              <a:rPr lang="en-US" altLang="ko-KR">
                <a:ea typeface="굴림" panose="020B0600000101010101" pitchFamily="50" charset="-127"/>
              </a:rPr>
              <a:t> seconds, we say that the system operates at </a:t>
            </a:r>
            <a:r>
              <a:rPr lang="en-US" altLang="ko-KR">
                <a:solidFill>
                  <a:srgbClr val="FF0000"/>
                </a:solidFill>
                <a:ea typeface="굴림" panose="020B0600000101010101" pitchFamily="50" charset="-127"/>
              </a:rPr>
              <a:t>1000</a:t>
            </a:r>
            <a:r>
              <a:rPr lang="en-US" altLang="ko-KR">
                <a:ea typeface="굴림" panose="020B0600000101010101" pitchFamily="50" charset="-127"/>
              </a:rPr>
              <a:t> baud</a:t>
            </a:r>
          </a:p>
          <a:p>
            <a:r>
              <a:rPr lang="en-US" altLang="ko-KR">
                <a:ea typeface="굴림" panose="020B0600000101010101" pitchFamily="50" charset="-127"/>
              </a:rPr>
              <a:t>Both baud and number of signal levels control bit rate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a:extLst>
              <a:ext uri="{FF2B5EF4-FFF2-40B4-BE49-F238E27FC236}">
                <a16:creationId xmlns:a16="http://schemas.microsoft.com/office/drawing/2014/main" id="{74B2EFBB-B550-49B1-8756-0C51B4671AED}"/>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49155" name="Slide Number Placeholder 4">
            <a:extLst>
              <a:ext uri="{FF2B5EF4-FFF2-40B4-BE49-F238E27FC236}">
                <a16:creationId xmlns:a16="http://schemas.microsoft.com/office/drawing/2014/main" id="{EF697496-5DE7-4CAE-B9DD-2EEF5866ED9F}"/>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A1FD8D0B-83EF-42BF-9685-710A314BF42D}" type="slidenum">
              <a:rPr lang="ko-KR" altLang="en-US" sz="1400">
                <a:ea typeface="굴림" panose="020B0600000101010101" pitchFamily="50" charset="-127"/>
              </a:rPr>
              <a:pPr algn="r" eaLnBrk="1" hangingPunct="1">
                <a:spcBef>
                  <a:spcPct val="0"/>
                </a:spcBef>
                <a:buFontTx/>
                <a:buNone/>
              </a:pPr>
              <a:t>17</a:t>
            </a:fld>
            <a:endParaRPr lang="en-US" altLang="ko-KR" sz="1400">
              <a:ea typeface="굴림" panose="020B0600000101010101" pitchFamily="50" charset="-127"/>
            </a:endParaRPr>
          </a:p>
        </p:txBody>
      </p:sp>
      <p:sp>
        <p:nvSpPr>
          <p:cNvPr id="49156" name="Rectangle 2">
            <a:extLst>
              <a:ext uri="{FF2B5EF4-FFF2-40B4-BE49-F238E27FC236}">
                <a16:creationId xmlns:a16="http://schemas.microsoft.com/office/drawing/2014/main" id="{303B7707-404D-42AB-832C-E5BA5FE5CC8F}"/>
              </a:ext>
            </a:extLst>
          </p:cNvPr>
          <p:cNvSpPr>
            <a:spLocks noGrp="1" noChangeArrowheads="1"/>
          </p:cNvSpPr>
          <p:nvPr>
            <p:ph type="title" idx="4294967295"/>
          </p:nvPr>
        </p:nvSpPr>
        <p:spPr>
          <a:xfrm>
            <a:off x="228600" y="0"/>
            <a:ext cx="8686800" cy="1066800"/>
          </a:xfrm>
        </p:spPr>
        <p:txBody>
          <a:bodyPr/>
          <a:lstStyle/>
          <a:p>
            <a:pPr eaLnBrk="1" hangingPunct="1"/>
            <a:r>
              <a:rPr lang="en-US" altLang="ko-KR">
                <a:ea typeface="굴림" panose="020B0600000101010101" pitchFamily="50" charset="-127"/>
              </a:rPr>
              <a:t>6.11  Baud and Bits Per Second    </a:t>
            </a:r>
          </a:p>
        </p:txBody>
      </p:sp>
      <p:sp>
        <p:nvSpPr>
          <p:cNvPr id="49157" name="Rectangle 3">
            <a:extLst>
              <a:ext uri="{FF2B5EF4-FFF2-40B4-BE49-F238E27FC236}">
                <a16:creationId xmlns:a16="http://schemas.microsoft.com/office/drawing/2014/main" id="{BC4B2701-22F4-46E8-A802-BD7C7E4CD2CA}"/>
              </a:ext>
            </a:extLst>
          </p:cNvPr>
          <p:cNvSpPr>
            <a:spLocks noGrp="1" noChangeArrowheads="1"/>
          </p:cNvSpPr>
          <p:nvPr>
            <p:ph type="body" idx="4294967295"/>
          </p:nvPr>
        </p:nvSpPr>
        <p:spPr>
          <a:xfrm>
            <a:off x="228600" y="1143000"/>
            <a:ext cx="8686800" cy="5181600"/>
          </a:xfrm>
        </p:spPr>
        <p:txBody>
          <a:bodyPr/>
          <a:lstStyle/>
          <a:p>
            <a:r>
              <a:rPr lang="en-US" altLang="ko-KR">
                <a:ea typeface="굴림" panose="020B0600000101010101" pitchFamily="50" charset="-127"/>
              </a:rPr>
              <a:t>If a system with </a:t>
            </a:r>
            <a:r>
              <a:rPr lang="en-US" altLang="ko-KR">
                <a:solidFill>
                  <a:srgbClr val="FF0000"/>
                </a:solidFill>
                <a:ea typeface="굴림" panose="020B0600000101010101" pitchFamily="50" charset="-127"/>
              </a:rPr>
              <a:t>two</a:t>
            </a:r>
            <a:r>
              <a:rPr lang="en-US" altLang="ko-KR">
                <a:ea typeface="굴림" panose="020B0600000101010101" pitchFamily="50" charset="-127"/>
              </a:rPr>
              <a:t> signal levels operates at </a:t>
            </a:r>
            <a:r>
              <a:rPr lang="en-US" altLang="ko-KR">
                <a:solidFill>
                  <a:srgbClr val="FF0000"/>
                </a:solidFill>
                <a:ea typeface="굴림" panose="020B0600000101010101" pitchFamily="50" charset="-127"/>
              </a:rPr>
              <a:t>1000</a:t>
            </a:r>
            <a:r>
              <a:rPr lang="en-US" altLang="ko-KR">
                <a:ea typeface="굴림" panose="020B0600000101010101" pitchFamily="50" charset="-127"/>
              </a:rPr>
              <a:t> baud</a:t>
            </a:r>
          </a:p>
          <a:p>
            <a:pPr lvl="1"/>
            <a:r>
              <a:rPr lang="en-US" altLang="ko-KR">
                <a:ea typeface="굴림" panose="020B0600000101010101" pitchFamily="50" charset="-127"/>
              </a:rPr>
              <a:t>the system can transfer exactly </a:t>
            </a:r>
            <a:r>
              <a:rPr lang="en-US" altLang="ko-KR">
                <a:solidFill>
                  <a:srgbClr val="FF0000"/>
                </a:solidFill>
                <a:ea typeface="굴림" panose="020B0600000101010101" pitchFamily="50" charset="-127"/>
              </a:rPr>
              <a:t>1000 </a:t>
            </a:r>
            <a:r>
              <a:rPr lang="en-US" altLang="ko-KR">
                <a:ea typeface="굴림" panose="020B0600000101010101" pitchFamily="50" charset="-127"/>
              </a:rPr>
              <a:t>bits per second</a:t>
            </a:r>
          </a:p>
          <a:p>
            <a:r>
              <a:rPr lang="en-US" altLang="ko-KR">
                <a:ea typeface="굴림" panose="020B0600000101010101" pitchFamily="50" charset="-127"/>
              </a:rPr>
              <a:t>If a system that operates at </a:t>
            </a:r>
            <a:r>
              <a:rPr lang="en-US" altLang="ko-KR">
                <a:solidFill>
                  <a:srgbClr val="FF0000"/>
                </a:solidFill>
                <a:ea typeface="굴림" panose="020B0600000101010101" pitchFamily="50" charset="-127"/>
              </a:rPr>
              <a:t>1000</a:t>
            </a:r>
            <a:r>
              <a:rPr lang="en-US" altLang="ko-KR">
                <a:ea typeface="굴림" panose="020B0600000101010101" pitchFamily="50" charset="-127"/>
              </a:rPr>
              <a:t> baud has </a:t>
            </a:r>
            <a:r>
              <a:rPr lang="en-US" altLang="ko-KR">
                <a:solidFill>
                  <a:srgbClr val="FF0000"/>
                </a:solidFill>
                <a:ea typeface="굴림" panose="020B0600000101010101" pitchFamily="50" charset="-127"/>
              </a:rPr>
              <a:t>four</a:t>
            </a:r>
            <a:r>
              <a:rPr lang="en-US" altLang="ko-KR">
                <a:ea typeface="굴림" panose="020B0600000101010101" pitchFamily="50" charset="-127"/>
              </a:rPr>
              <a:t> signal levels</a:t>
            </a:r>
          </a:p>
          <a:p>
            <a:pPr lvl="1"/>
            <a:r>
              <a:rPr lang="en-US" altLang="ko-KR">
                <a:ea typeface="굴림" panose="020B0600000101010101" pitchFamily="50" charset="-127"/>
              </a:rPr>
              <a:t>the system can transfer 2000 bits per second (because four signal levels can represent two bits)</a:t>
            </a:r>
          </a:p>
          <a:p>
            <a:r>
              <a:rPr lang="en-US" altLang="ko-KR">
                <a:ea typeface="굴림" panose="020B0600000101010101" pitchFamily="50" charset="-127"/>
              </a:rPr>
              <a:t>Equation 6.1 expresses the relationship between baud, signal levels, and bit rate</a:t>
            </a:r>
          </a:p>
          <a:p>
            <a:pPr>
              <a:buFontTx/>
              <a:buNone/>
            </a:pPr>
            <a:endParaRPr lang="en-US" altLang="ko-KR">
              <a:ea typeface="굴림" panose="020B0600000101010101" pitchFamily="50" charset="-127"/>
            </a:endParaRPr>
          </a:p>
        </p:txBody>
      </p:sp>
      <p:pic>
        <p:nvPicPr>
          <p:cNvPr id="49158" name="Picture 6">
            <a:extLst>
              <a:ext uri="{FF2B5EF4-FFF2-40B4-BE49-F238E27FC236}">
                <a16:creationId xmlns:a16="http://schemas.microsoft.com/office/drawing/2014/main" id="{D58B9EEB-6F2A-41AC-9D6C-3503D16B10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038600"/>
            <a:ext cx="56578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a:extLst>
              <a:ext uri="{FF2B5EF4-FFF2-40B4-BE49-F238E27FC236}">
                <a16:creationId xmlns:a16="http://schemas.microsoft.com/office/drawing/2014/main" id="{932B9806-D71B-494A-A963-F03E16F10D88}"/>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51203" name="Slide Number Placeholder 4">
            <a:extLst>
              <a:ext uri="{FF2B5EF4-FFF2-40B4-BE49-F238E27FC236}">
                <a16:creationId xmlns:a16="http://schemas.microsoft.com/office/drawing/2014/main" id="{0ED6B6B0-96B2-486F-BAC7-50057EE99887}"/>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86BBD002-C232-4D22-97AE-0D8C84A24540}" type="slidenum">
              <a:rPr lang="ko-KR" altLang="en-US" sz="1400">
                <a:ea typeface="굴림" panose="020B0600000101010101" pitchFamily="50" charset="-127"/>
              </a:rPr>
              <a:pPr algn="r" eaLnBrk="1" hangingPunct="1">
                <a:spcBef>
                  <a:spcPct val="0"/>
                </a:spcBef>
                <a:buFontTx/>
                <a:buNone/>
              </a:pPr>
              <a:t>18</a:t>
            </a:fld>
            <a:endParaRPr lang="en-US" altLang="ko-KR" sz="1400">
              <a:ea typeface="굴림" panose="020B0600000101010101" pitchFamily="50" charset="-127"/>
            </a:endParaRPr>
          </a:p>
        </p:txBody>
      </p:sp>
      <p:sp>
        <p:nvSpPr>
          <p:cNvPr id="51204" name="Rectangle 2">
            <a:extLst>
              <a:ext uri="{FF2B5EF4-FFF2-40B4-BE49-F238E27FC236}">
                <a16:creationId xmlns:a16="http://schemas.microsoft.com/office/drawing/2014/main" id="{C86E33C4-4508-4C64-8FCC-3174EEF33404}"/>
              </a:ext>
            </a:extLst>
          </p:cNvPr>
          <p:cNvSpPr>
            <a:spLocks noGrp="1" noChangeArrowheads="1"/>
          </p:cNvSpPr>
          <p:nvPr>
            <p:ph type="title" idx="4294967295"/>
          </p:nvPr>
        </p:nvSpPr>
        <p:spPr>
          <a:xfrm>
            <a:off x="228600" y="0"/>
            <a:ext cx="8686800" cy="1066800"/>
          </a:xfrm>
        </p:spPr>
        <p:txBody>
          <a:bodyPr/>
          <a:lstStyle/>
          <a:p>
            <a:pPr eaLnBrk="1" hangingPunct="1">
              <a:lnSpc>
                <a:spcPct val="90000"/>
              </a:lnSpc>
            </a:pPr>
            <a:r>
              <a:rPr lang="en-US" altLang="ko-KR">
                <a:ea typeface="굴림" panose="020B0600000101010101" pitchFamily="50" charset="-127"/>
              </a:rPr>
              <a:t>6.13  The Bandwidth of a Digital Signal    </a:t>
            </a:r>
          </a:p>
        </p:txBody>
      </p:sp>
      <p:sp>
        <p:nvSpPr>
          <p:cNvPr id="51205" name="Rectangle 3">
            <a:extLst>
              <a:ext uri="{FF2B5EF4-FFF2-40B4-BE49-F238E27FC236}">
                <a16:creationId xmlns:a16="http://schemas.microsoft.com/office/drawing/2014/main" id="{8578A0B5-91AD-4141-8B6D-66D2387ABB62}"/>
              </a:ext>
            </a:extLst>
          </p:cNvPr>
          <p:cNvSpPr>
            <a:spLocks noGrp="1" noChangeArrowheads="1"/>
          </p:cNvSpPr>
          <p:nvPr>
            <p:ph type="body" idx="4294967295"/>
          </p:nvPr>
        </p:nvSpPr>
        <p:spPr>
          <a:xfrm>
            <a:off x="228600" y="1143000"/>
            <a:ext cx="8686800" cy="5181600"/>
          </a:xfrm>
        </p:spPr>
        <p:txBody>
          <a:bodyPr/>
          <a:lstStyle/>
          <a:p>
            <a:r>
              <a:rPr lang="en-US" altLang="ko-KR">
                <a:ea typeface="굴림" panose="020B0600000101010101" pitchFamily="50" charset="-127"/>
              </a:rPr>
              <a:t>What is the bandwidth of a digital signal?</a:t>
            </a:r>
          </a:p>
          <a:p>
            <a:r>
              <a:rPr lang="en-US" altLang="ko-KR">
                <a:ea typeface="굴림" panose="020B0600000101010101" pitchFamily="50" charset="-127"/>
              </a:rPr>
              <a:t>If Fourier analysis is applied to a square wave?</a:t>
            </a:r>
          </a:p>
          <a:p>
            <a:endParaRPr lang="en-US" altLang="ko-KR">
              <a:ea typeface="굴림" panose="020B0600000101010101" pitchFamily="50" charset="-127"/>
            </a:endParaRPr>
          </a:p>
          <a:p>
            <a:r>
              <a:rPr lang="en-US" altLang="ko-KR">
                <a:ea typeface="굴림" panose="020B0600000101010101" pitchFamily="50" charset="-127"/>
              </a:rPr>
              <a:t>A digital signal has infinite bandwidth </a:t>
            </a:r>
          </a:p>
          <a:p>
            <a:pPr lvl="1"/>
            <a:r>
              <a:rPr lang="en-US" altLang="ko-KR">
                <a:ea typeface="굴림" panose="020B0600000101010101" pitchFamily="50" charset="-127"/>
              </a:rPr>
              <a:t>because Fourier analysis of a digital signal produces an infinite set of sine waves with frequencies that grow to infinity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a:extLst>
              <a:ext uri="{FF2B5EF4-FFF2-40B4-BE49-F238E27FC236}">
                <a16:creationId xmlns:a16="http://schemas.microsoft.com/office/drawing/2014/main" id="{A4E143EE-2A8D-4E0E-8506-F5C135A2568A}"/>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53251" name="Slide Number Placeholder 4">
            <a:extLst>
              <a:ext uri="{FF2B5EF4-FFF2-40B4-BE49-F238E27FC236}">
                <a16:creationId xmlns:a16="http://schemas.microsoft.com/office/drawing/2014/main" id="{BCC06F98-600C-4824-B3C8-C875483C1BF7}"/>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164DE350-89BD-40E6-BC3B-73F6E19A4426}" type="slidenum">
              <a:rPr lang="ko-KR" altLang="en-US" sz="1400">
                <a:ea typeface="굴림" panose="020B0600000101010101" pitchFamily="50" charset="-127"/>
              </a:rPr>
              <a:pPr algn="r" eaLnBrk="1" hangingPunct="1">
                <a:spcBef>
                  <a:spcPct val="0"/>
                </a:spcBef>
                <a:buFontTx/>
                <a:buNone/>
              </a:pPr>
              <a:t>19</a:t>
            </a:fld>
            <a:endParaRPr lang="en-US" altLang="ko-KR" sz="1400">
              <a:ea typeface="굴림" panose="020B0600000101010101" pitchFamily="50" charset="-127"/>
            </a:endParaRPr>
          </a:p>
        </p:txBody>
      </p:sp>
      <p:sp>
        <p:nvSpPr>
          <p:cNvPr id="53252" name="Rectangle 2">
            <a:extLst>
              <a:ext uri="{FF2B5EF4-FFF2-40B4-BE49-F238E27FC236}">
                <a16:creationId xmlns:a16="http://schemas.microsoft.com/office/drawing/2014/main" id="{AD96DCEA-6869-4BF2-AC3B-DE201D84D24E}"/>
              </a:ext>
            </a:extLst>
          </p:cNvPr>
          <p:cNvSpPr>
            <a:spLocks noGrp="1" noChangeArrowheads="1"/>
          </p:cNvSpPr>
          <p:nvPr>
            <p:ph type="title" idx="4294967295"/>
          </p:nvPr>
        </p:nvSpPr>
        <p:spPr>
          <a:xfrm>
            <a:off x="228600" y="0"/>
            <a:ext cx="8686800" cy="1143000"/>
          </a:xfrm>
        </p:spPr>
        <p:txBody>
          <a:bodyPr/>
          <a:lstStyle/>
          <a:p>
            <a:pPr eaLnBrk="1" hangingPunct="1"/>
            <a:r>
              <a:rPr lang="en-US" altLang="ko-KR">
                <a:ea typeface="굴림" panose="020B0600000101010101" pitchFamily="50" charset="-127"/>
              </a:rPr>
              <a:t>6.16  Manchester Encoding Used in Computer Networks    </a:t>
            </a:r>
          </a:p>
        </p:txBody>
      </p:sp>
      <p:sp>
        <p:nvSpPr>
          <p:cNvPr id="53253" name="Rectangle 3">
            <a:extLst>
              <a:ext uri="{FF2B5EF4-FFF2-40B4-BE49-F238E27FC236}">
                <a16:creationId xmlns:a16="http://schemas.microsoft.com/office/drawing/2014/main" id="{CD12F6D3-AD16-43FE-A78D-0E882F9F48B9}"/>
              </a:ext>
            </a:extLst>
          </p:cNvPr>
          <p:cNvSpPr>
            <a:spLocks noGrp="1" noChangeArrowheads="1"/>
          </p:cNvSpPr>
          <p:nvPr>
            <p:ph type="body" idx="4294967295"/>
          </p:nvPr>
        </p:nvSpPr>
        <p:spPr>
          <a:xfrm>
            <a:off x="228600" y="1143000"/>
            <a:ext cx="8686800" cy="5181600"/>
          </a:xfrm>
        </p:spPr>
        <p:txBody>
          <a:bodyPr/>
          <a:lstStyle/>
          <a:p>
            <a:r>
              <a:rPr lang="en-US" altLang="ko-KR">
                <a:ea typeface="굴림" panose="020B0600000101010101" pitchFamily="50" charset="-127"/>
              </a:rPr>
              <a:t>One particular standard for line coding is especially important for networks: </a:t>
            </a:r>
          </a:p>
          <a:p>
            <a:pPr lvl="1"/>
            <a:r>
              <a:rPr lang="en-US" altLang="ko-KR">
                <a:ea typeface="굴림" panose="020B0600000101010101" pitchFamily="50" charset="-127"/>
              </a:rPr>
              <a:t> </a:t>
            </a:r>
            <a:r>
              <a:rPr lang="en-US" altLang="ko-KR">
                <a:solidFill>
                  <a:srgbClr val="FF0000"/>
                </a:solidFill>
                <a:ea typeface="굴림" panose="020B0600000101010101" pitchFamily="50" charset="-127"/>
              </a:rPr>
              <a:t>Manchester Encoding</a:t>
            </a:r>
            <a:r>
              <a:rPr lang="en-US" altLang="ko-KR">
                <a:ea typeface="굴림" panose="020B0600000101010101" pitchFamily="50" charset="-127"/>
              </a:rPr>
              <a:t> used with </a:t>
            </a:r>
            <a:r>
              <a:rPr lang="en-US" altLang="ko-KR">
                <a:solidFill>
                  <a:srgbClr val="FF0000"/>
                </a:solidFill>
                <a:ea typeface="굴림" panose="020B0600000101010101" pitchFamily="50" charset="-127"/>
              </a:rPr>
              <a:t>Ethernet</a:t>
            </a:r>
          </a:p>
          <a:p>
            <a:r>
              <a:rPr lang="en-US" altLang="ko-KR">
                <a:ea typeface="굴림" panose="020B0600000101010101" pitchFamily="50" charset="-127"/>
              </a:rPr>
              <a:t>Detecting a </a:t>
            </a:r>
            <a:r>
              <a:rPr lang="en-US" altLang="ko-KR">
                <a:solidFill>
                  <a:srgbClr val="FF0000"/>
                </a:solidFill>
                <a:ea typeface="굴림" panose="020B0600000101010101" pitchFamily="50" charset="-127"/>
              </a:rPr>
              <a:t>transition</a:t>
            </a:r>
            <a:r>
              <a:rPr lang="en-US" altLang="ko-KR">
                <a:ea typeface="굴림" panose="020B0600000101010101" pitchFamily="50" charset="-127"/>
              </a:rPr>
              <a:t> in signal level is easier than measuring the signal level</a:t>
            </a:r>
          </a:p>
          <a:p>
            <a:r>
              <a:rPr lang="en-US" altLang="ko-KR">
                <a:ea typeface="굴림" panose="020B0600000101010101" pitchFamily="50" charset="-127"/>
              </a:rPr>
              <a:t>This fact explains why Manchester Encoding uses transitions rather than levels to define bits</a:t>
            </a:r>
          </a:p>
          <a:p>
            <a:r>
              <a:rPr lang="en-US" altLang="ko-KR">
                <a:ea typeface="굴림" panose="020B0600000101010101" pitchFamily="50" charset="-127"/>
              </a:rPr>
              <a:t>In Manchester Encoding, a </a:t>
            </a:r>
            <a:r>
              <a:rPr lang="en-US" altLang="ko-KR">
                <a:solidFill>
                  <a:srgbClr val="FF0000"/>
                </a:solidFill>
                <a:ea typeface="굴림" panose="020B0600000101010101" pitchFamily="50" charset="-127"/>
              </a:rPr>
              <a:t>1</a:t>
            </a:r>
            <a:r>
              <a:rPr lang="en-US" altLang="ko-KR">
                <a:ea typeface="굴림" panose="020B0600000101010101" pitchFamily="50" charset="-127"/>
              </a:rPr>
              <a:t> corresponds to a transition from </a:t>
            </a:r>
            <a:r>
              <a:rPr lang="en-US" altLang="ko-KR">
                <a:solidFill>
                  <a:srgbClr val="FF0000"/>
                </a:solidFill>
                <a:ea typeface="굴림" panose="020B0600000101010101" pitchFamily="50" charset="-127"/>
              </a:rPr>
              <a:t>negative</a:t>
            </a:r>
            <a:r>
              <a:rPr lang="en-US" altLang="ko-KR">
                <a:ea typeface="굴림" panose="020B0600000101010101" pitchFamily="50" charset="-127"/>
              </a:rPr>
              <a:t> voltage level to a </a:t>
            </a:r>
            <a:r>
              <a:rPr lang="en-US" altLang="ko-KR">
                <a:solidFill>
                  <a:srgbClr val="FF0000"/>
                </a:solidFill>
                <a:ea typeface="굴림" panose="020B0600000101010101" pitchFamily="50" charset="-127"/>
              </a:rPr>
              <a:t>positive</a:t>
            </a:r>
            <a:r>
              <a:rPr lang="en-US" altLang="ko-KR">
                <a:ea typeface="굴림" panose="020B0600000101010101" pitchFamily="50" charset="-127"/>
              </a:rPr>
              <a:t> voltage level</a:t>
            </a:r>
          </a:p>
          <a:p>
            <a:pPr lvl="1"/>
            <a:r>
              <a:rPr lang="en-US" altLang="ko-KR">
                <a:ea typeface="굴림" panose="020B0600000101010101" pitchFamily="50" charset="-127"/>
              </a:rPr>
              <a:t>Correspondingly, a </a:t>
            </a:r>
            <a:r>
              <a:rPr lang="en-US" altLang="ko-KR">
                <a:solidFill>
                  <a:srgbClr val="FF0000"/>
                </a:solidFill>
                <a:ea typeface="굴림" panose="020B0600000101010101" pitchFamily="50" charset="-127"/>
              </a:rPr>
              <a:t>0</a:t>
            </a:r>
            <a:r>
              <a:rPr lang="en-US" altLang="ko-KR">
                <a:ea typeface="굴림" panose="020B0600000101010101" pitchFamily="50" charset="-127"/>
              </a:rPr>
              <a:t> corresponds to a transition from a </a:t>
            </a:r>
            <a:r>
              <a:rPr lang="en-US" altLang="ko-KR">
                <a:solidFill>
                  <a:srgbClr val="FF0000"/>
                </a:solidFill>
                <a:ea typeface="굴림" panose="020B0600000101010101" pitchFamily="50" charset="-127"/>
              </a:rPr>
              <a:t>positive</a:t>
            </a:r>
            <a:r>
              <a:rPr lang="en-US" altLang="ko-KR">
                <a:ea typeface="굴림" panose="020B0600000101010101" pitchFamily="50" charset="-127"/>
              </a:rPr>
              <a:t> voltage level to a </a:t>
            </a:r>
            <a:r>
              <a:rPr lang="en-US" altLang="ko-KR">
                <a:solidFill>
                  <a:srgbClr val="FF0000"/>
                </a:solidFill>
                <a:ea typeface="굴림" panose="020B0600000101010101" pitchFamily="50" charset="-127"/>
              </a:rPr>
              <a:t>negative</a:t>
            </a:r>
            <a:r>
              <a:rPr lang="en-US" altLang="ko-KR">
                <a:ea typeface="굴림" panose="020B0600000101010101" pitchFamily="50" charset="-127"/>
              </a:rPr>
              <a:t> level</a:t>
            </a:r>
          </a:p>
          <a:p>
            <a:pPr lvl="1"/>
            <a:r>
              <a:rPr lang="en-US" altLang="ko-KR">
                <a:ea typeface="굴림" panose="020B0600000101010101" pitchFamily="50" charset="-127"/>
              </a:rPr>
              <a:t>The transitions occur in the “middle” of the time slot of a bit </a:t>
            </a:r>
          </a:p>
          <a:p>
            <a:r>
              <a:rPr lang="en-US" altLang="ko-KR">
                <a:ea typeface="굴림" panose="020B0600000101010101" pitchFamily="50" charset="-127"/>
              </a:rPr>
              <a:t>Figure 6.13a illustrates the concept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5DA158BC-2910-498C-838E-166DCDAD378D}"/>
              </a:ext>
            </a:extLst>
          </p:cNvPr>
          <p:cNvSpPr>
            <a:spLocks noGrp="1" noChangeArrowheads="1"/>
          </p:cNvSpPr>
          <p:nvPr>
            <p:ph type="body" idx="1"/>
          </p:nvPr>
        </p:nvSpPr>
        <p:spPr/>
        <p:txBody>
          <a:bodyPr/>
          <a:lstStyle/>
          <a:p>
            <a:pPr>
              <a:defRPr/>
            </a:pPr>
            <a:endParaRPr lang="en-US" altLang="ko-KR" dirty="0">
              <a:ea typeface="굴림" panose="020B0600000101010101" pitchFamily="50" charset="-127"/>
            </a:endParaRPr>
          </a:p>
          <a:p>
            <a:pPr>
              <a:defRPr/>
            </a:pPr>
            <a:r>
              <a:rPr lang="en-US" altLang="ko-KR" dirty="0">
                <a:ea typeface="굴림" panose="020B0600000101010101" pitchFamily="50" charset="-127"/>
              </a:rPr>
              <a:t>PPTs are from lecture slides of</a:t>
            </a:r>
            <a:endParaRPr lang="en-GB" altLang="ko-KR" dirty="0">
              <a:ea typeface="굴림" panose="020B0600000101010101" pitchFamily="50" charset="-127"/>
            </a:endParaRPr>
          </a:p>
          <a:p>
            <a:pPr marL="0" indent="0">
              <a:buNone/>
              <a:defRPr/>
            </a:pPr>
            <a:r>
              <a:rPr lang="en-US" altLang="ko-KR" dirty="0">
                <a:ea typeface="굴림" panose="020B0600000101010101" pitchFamily="50" charset="-127"/>
              </a:rPr>
              <a:t>     Computer Networks and Internets, 6th Ed.</a:t>
            </a:r>
            <a:br>
              <a:rPr lang="en-US" altLang="ko-KR" dirty="0">
                <a:ea typeface="굴림" panose="020B0600000101010101" pitchFamily="50" charset="-127"/>
              </a:rPr>
            </a:br>
            <a:r>
              <a:rPr lang="en-US" altLang="ko-KR" dirty="0">
                <a:ea typeface="굴림" panose="020B0600000101010101" pitchFamily="50" charset="-127"/>
              </a:rPr>
              <a:t>            by Douglas E. Comer</a:t>
            </a:r>
            <a:r>
              <a:rPr lang="en-GB" altLang="ko-KR" dirty="0">
                <a:ea typeface="굴림" panose="020B0600000101010101" pitchFamily="50" charset="-127"/>
              </a:rPr>
              <a:t>, Pearson</a:t>
            </a:r>
          </a:p>
          <a:p>
            <a:pPr>
              <a:defRPr/>
            </a:pPr>
            <a:endParaRPr lang="en-GB" altLang="ko-KR" dirty="0">
              <a:ea typeface="굴림" panose="020B0600000101010101" pitchFamily="50" charset="-127"/>
            </a:endParaRPr>
          </a:p>
        </p:txBody>
      </p:sp>
      <p:sp>
        <p:nvSpPr>
          <p:cNvPr id="13316" name="슬라이드 번호 개체 틀 1">
            <a:extLst>
              <a:ext uri="{FF2B5EF4-FFF2-40B4-BE49-F238E27FC236}">
                <a16:creationId xmlns:a16="http://schemas.microsoft.com/office/drawing/2014/main" id="{24A18D33-F55E-4DE9-95E8-3F95B516118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8D3BE3-9389-4D1A-8D83-A7D2D6005037}" type="slidenum">
              <a:rPr kumimoji="0" lang="ko-KR" altLang="en-US" sz="1400" b="0" i="0" u="none" strike="noStrike" kern="120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ko-KR" sz="14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1">
            <a:extLst>
              <a:ext uri="{FF2B5EF4-FFF2-40B4-BE49-F238E27FC236}">
                <a16:creationId xmlns:a16="http://schemas.microsoft.com/office/drawing/2014/main" id="{A58A0472-9C65-4C42-9991-20A4FADAC268}"/>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55299" name="Slide Number Placeholder 2">
            <a:extLst>
              <a:ext uri="{FF2B5EF4-FFF2-40B4-BE49-F238E27FC236}">
                <a16:creationId xmlns:a16="http://schemas.microsoft.com/office/drawing/2014/main" id="{10878D0A-A7D1-41E3-8171-A685A9410846}"/>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8220D480-0AE6-4577-B32F-980A60309AD4}" type="slidenum">
              <a:rPr lang="ko-KR" altLang="en-US" sz="1400">
                <a:ea typeface="굴림" panose="020B0600000101010101" pitchFamily="50" charset="-127"/>
              </a:rPr>
              <a:pPr algn="r" eaLnBrk="1" hangingPunct="1">
                <a:spcBef>
                  <a:spcPct val="0"/>
                </a:spcBef>
                <a:buFontTx/>
                <a:buNone/>
              </a:pPr>
              <a:t>20</a:t>
            </a:fld>
            <a:endParaRPr lang="en-US" altLang="ko-KR" sz="1400">
              <a:ea typeface="굴림" panose="020B0600000101010101" pitchFamily="50" charset="-127"/>
            </a:endParaRPr>
          </a:p>
        </p:txBody>
      </p:sp>
      <p:pic>
        <p:nvPicPr>
          <p:cNvPr id="55300" name="Picture 2">
            <a:extLst>
              <a:ext uri="{FF2B5EF4-FFF2-40B4-BE49-F238E27FC236}">
                <a16:creationId xmlns:a16="http://schemas.microsoft.com/office/drawing/2014/main" id="{6942D006-E68D-4878-9CC4-6FE788466B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850"/>
          <a:stretch>
            <a:fillRect/>
          </a:stretch>
        </p:blipFill>
        <p:spPr bwMode="auto">
          <a:xfrm>
            <a:off x="1295400" y="1066800"/>
            <a:ext cx="652462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Rectangle 2">
            <a:extLst>
              <a:ext uri="{FF2B5EF4-FFF2-40B4-BE49-F238E27FC236}">
                <a16:creationId xmlns:a16="http://schemas.microsoft.com/office/drawing/2014/main" id="{4357BDDA-0A20-45CC-AC9A-1916D9333F60}"/>
              </a:ext>
            </a:extLst>
          </p:cNvPr>
          <p:cNvSpPr>
            <a:spLocks noChangeArrowheads="1"/>
          </p:cNvSpPr>
          <p:nvPr/>
        </p:nvSpPr>
        <p:spPr bwMode="auto">
          <a:xfrm>
            <a:off x="228600" y="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3600">
                <a:solidFill>
                  <a:schemeClr val="tx2"/>
                </a:solidFill>
                <a:ea typeface="굴림" panose="020B0600000101010101" pitchFamily="50" charset="-127"/>
              </a:rPr>
              <a:t>6.16  Manchester Encoding Used in Computer Networks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a:extLst>
              <a:ext uri="{FF2B5EF4-FFF2-40B4-BE49-F238E27FC236}">
                <a16:creationId xmlns:a16="http://schemas.microsoft.com/office/drawing/2014/main" id="{79D1719A-0695-4425-98FE-758864CB1CDF}"/>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57347" name="Slide Number Placeholder 4">
            <a:extLst>
              <a:ext uri="{FF2B5EF4-FFF2-40B4-BE49-F238E27FC236}">
                <a16:creationId xmlns:a16="http://schemas.microsoft.com/office/drawing/2014/main" id="{1CB58C8B-01BC-4B62-B3EE-D562ADD82883}"/>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1569D857-491B-4A41-8DAA-9D4FBC8DE7A1}" type="slidenum">
              <a:rPr lang="ko-KR" altLang="en-US" sz="1400">
                <a:ea typeface="굴림" panose="020B0600000101010101" pitchFamily="50" charset="-127"/>
              </a:rPr>
              <a:pPr algn="r" eaLnBrk="1" hangingPunct="1">
                <a:spcBef>
                  <a:spcPct val="0"/>
                </a:spcBef>
                <a:buFontTx/>
                <a:buNone/>
              </a:pPr>
              <a:t>21</a:t>
            </a:fld>
            <a:endParaRPr lang="en-US" altLang="ko-KR" sz="1400">
              <a:ea typeface="굴림" panose="020B0600000101010101" pitchFamily="50" charset="-127"/>
            </a:endParaRPr>
          </a:p>
        </p:txBody>
      </p:sp>
      <p:sp>
        <p:nvSpPr>
          <p:cNvPr id="57348" name="Rectangle 2">
            <a:extLst>
              <a:ext uri="{FF2B5EF4-FFF2-40B4-BE49-F238E27FC236}">
                <a16:creationId xmlns:a16="http://schemas.microsoft.com/office/drawing/2014/main" id="{56113415-CF3B-471F-9C7D-26B174F4B9BD}"/>
              </a:ext>
            </a:extLst>
          </p:cNvPr>
          <p:cNvSpPr>
            <a:spLocks noGrp="1" noChangeArrowheads="1"/>
          </p:cNvSpPr>
          <p:nvPr>
            <p:ph type="title" idx="4294967295"/>
          </p:nvPr>
        </p:nvSpPr>
        <p:spPr>
          <a:xfrm>
            <a:off x="228600" y="0"/>
            <a:ext cx="8686800" cy="1143000"/>
          </a:xfrm>
        </p:spPr>
        <p:txBody>
          <a:bodyPr/>
          <a:lstStyle/>
          <a:p>
            <a:pPr eaLnBrk="1" hangingPunct="1"/>
            <a:r>
              <a:rPr lang="en-US" altLang="ko-KR">
                <a:ea typeface="굴림" panose="020B0600000101010101" pitchFamily="50" charset="-127"/>
              </a:rPr>
              <a:t>6.17  Converting an Analog Signal to Digital    </a:t>
            </a:r>
          </a:p>
        </p:txBody>
      </p:sp>
      <p:sp>
        <p:nvSpPr>
          <p:cNvPr id="57349" name="Rectangle 3">
            <a:extLst>
              <a:ext uri="{FF2B5EF4-FFF2-40B4-BE49-F238E27FC236}">
                <a16:creationId xmlns:a16="http://schemas.microsoft.com/office/drawing/2014/main" id="{C5985B23-F7BD-49F9-9A89-C663AE375ED0}"/>
              </a:ext>
            </a:extLst>
          </p:cNvPr>
          <p:cNvSpPr>
            <a:spLocks noGrp="1" noChangeArrowheads="1"/>
          </p:cNvSpPr>
          <p:nvPr>
            <p:ph type="body" idx="4294967295"/>
          </p:nvPr>
        </p:nvSpPr>
        <p:spPr>
          <a:xfrm>
            <a:off x="228600" y="1143000"/>
            <a:ext cx="8915400" cy="5181600"/>
          </a:xfrm>
        </p:spPr>
        <p:txBody>
          <a:bodyPr/>
          <a:lstStyle/>
          <a:p>
            <a:r>
              <a:rPr lang="en-US" altLang="ko-KR">
                <a:ea typeface="굴림" panose="020B0600000101010101" pitchFamily="50" charset="-127"/>
              </a:rPr>
              <a:t>Many sources of information are analog</a:t>
            </a:r>
          </a:p>
          <a:p>
            <a:pPr lvl="1"/>
            <a:r>
              <a:rPr lang="en-US" altLang="ko-KR">
                <a:ea typeface="굴림" panose="020B0600000101010101" pitchFamily="50" charset="-127"/>
              </a:rPr>
              <a:t>which means they must be </a:t>
            </a:r>
            <a:r>
              <a:rPr lang="en-US" altLang="ko-KR">
                <a:solidFill>
                  <a:srgbClr val="FF0000"/>
                </a:solidFill>
                <a:ea typeface="굴림" panose="020B0600000101010101" pitchFamily="50" charset="-127"/>
              </a:rPr>
              <a:t>converted</a:t>
            </a:r>
            <a:r>
              <a:rPr lang="en-US" altLang="ko-KR">
                <a:ea typeface="굴림" panose="020B0600000101010101" pitchFamily="50" charset="-127"/>
              </a:rPr>
              <a:t> to digital form for further processing (e.g., before they can be encrypted)</a:t>
            </a:r>
          </a:p>
          <a:p>
            <a:r>
              <a:rPr lang="en-US" altLang="ko-KR">
                <a:ea typeface="굴림" panose="020B0600000101010101" pitchFamily="50" charset="-127"/>
              </a:rPr>
              <a:t>In PCM,  the level of an analog signal is measured repeatedly at fixed time intervals and converted to digital form</a:t>
            </a:r>
          </a:p>
          <a:p>
            <a:r>
              <a:rPr lang="en-US" altLang="ko-KR">
                <a:ea typeface="굴림" panose="020B0600000101010101" pitchFamily="50" charset="-127"/>
              </a:rPr>
              <a:t>The acronym PCM is ambiguous </a:t>
            </a:r>
          </a:p>
          <a:p>
            <a:pPr lvl="1"/>
            <a:r>
              <a:rPr lang="en-US" altLang="ko-KR">
                <a:ea typeface="굴림" panose="020B0600000101010101" pitchFamily="50" charset="-127"/>
              </a:rPr>
              <a:t>because it can refer to the general idea or to a specific form of pulse code modulation used by the telephone system</a:t>
            </a:r>
          </a:p>
          <a:p>
            <a:r>
              <a:rPr lang="en-US" altLang="ko-KR">
                <a:ea typeface="굴림" panose="020B0600000101010101" pitchFamily="50" charset="-127"/>
              </a:rPr>
              <a:t>Figure 6.14 illustrates the steps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1">
            <a:extLst>
              <a:ext uri="{FF2B5EF4-FFF2-40B4-BE49-F238E27FC236}">
                <a16:creationId xmlns:a16="http://schemas.microsoft.com/office/drawing/2014/main" id="{556D15A0-497B-43BD-B395-D5E6064F4B3F}"/>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59395" name="Slide Number Placeholder 2">
            <a:extLst>
              <a:ext uri="{FF2B5EF4-FFF2-40B4-BE49-F238E27FC236}">
                <a16:creationId xmlns:a16="http://schemas.microsoft.com/office/drawing/2014/main" id="{CA63A54F-49BE-4377-B248-227D242E7428}"/>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A1759157-1687-4A1B-9504-DEFC56F01ADD}" type="slidenum">
              <a:rPr lang="ko-KR" altLang="en-US" sz="1400">
                <a:ea typeface="굴림" panose="020B0600000101010101" pitchFamily="50" charset="-127"/>
              </a:rPr>
              <a:pPr algn="r" eaLnBrk="1" hangingPunct="1">
                <a:spcBef>
                  <a:spcPct val="0"/>
                </a:spcBef>
                <a:buFontTx/>
                <a:buNone/>
              </a:pPr>
              <a:t>22</a:t>
            </a:fld>
            <a:endParaRPr lang="en-US" altLang="ko-KR" sz="1400">
              <a:ea typeface="굴림" panose="020B0600000101010101" pitchFamily="50" charset="-127"/>
            </a:endParaRPr>
          </a:p>
        </p:txBody>
      </p:sp>
      <p:pic>
        <p:nvPicPr>
          <p:cNvPr id="59396" name="Picture 2">
            <a:extLst>
              <a:ext uri="{FF2B5EF4-FFF2-40B4-BE49-F238E27FC236}">
                <a16:creationId xmlns:a16="http://schemas.microsoft.com/office/drawing/2014/main" id="{BB9CB74A-ACBB-45D8-9676-B7D92F705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8534400"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2">
            <a:extLst>
              <a:ext uri="{FF2B5EF4-FFF2-40B4-BE49-F238E27FC236}">
                <a16:creationId xmlns:a16="http://schemas.microsoft.com/office/drawing/2014/main" id="{32EFA448-B182-4B4F-AA14-F73EF34E942D}"/>
              </a:ext>
            </a:extLst>
          </p:cNvPr>
          <p:cNvSpPr>
            <a:spLocks noChangeArrowheads="1"/>
          </p:cNvSpPr>
          <p:nvPr/>
        </p:nvSpPr>
        <p:spPr bwMode="auto">
          <a:xfrm>
            <a:off x="228600" y="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3600">
                <a:solidFill>
                  <a:schemeClr val="tx2"/>
                </a:solidFill>
                <a:ea typeface="굴림" panose="020B0600000101010101" pitchFamily="50" charset="-127"/>
              </a:rPr>
              <a:t>6.17  Converting an Analog Signal to Digital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1">
            <a:extLst>
              <a:ext uri="{FF2B5EF4-FFF2-40B4-BE49-F238E27FC236}">
                <a16:creationId xmlns:a16="http://schemas.microsoft.com/office/drawing/2014/main" id="{590C14B8-FCA7-4FBC-BB17-B306B8DE4097}"/>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61443" name="Slide Number Placeholder 2">
            <a:extLst>
              <a:ext uri="{FF2B5EF4-FFF2-40B4-BE49-F238E27FC236}">
                <a16:creationId xmlns:a16="http://schemas.microsoft.com/office/drawing/2014/main" id="{19CDE11E-6BB9-4C81-825E-F0ECF3E53968}"/>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8ECCE121-DF11-4460-A746-5D4FDA893C73}" type="slidenum">
              <a:rPr lang="ko-KR" altLang="en-US" sz="1400">
                <a:ea typeface="굴림" panose="020B0600000101010101" pitchFamily="50" charset="-127"/>
              </a:rPr>
              <a:pPr algn="r" eaLnBrk="1" hangingPunct="1">
                <a:spcBef>
                  <a:spcPct val="0"/>
                </a:spcBef>
                <a:buFontTx/>
                <a:buNone/>
              </a:pPr>
              <a:t>23</a:t>
            </a:fld>
            <a:endParaRPr lang="en-US" altLang="ko-KR" sz="1400">
              <a:ea typeface="굴림" panose="020B0600000101010101" pitchFamily="50" charset="-127"/>
            </a:endParaRPr>
          </a:p>
        </p:txBody>
      </p:sp>
      <p:pic>
        <p:nvPicPr>
          <p:cNvPr id="61444" name="Picture 2">
            <a:extLst>
              <a:ext uri="{FF2B5EF4-FFF2-40B4-BE49-F238E27FC236}">
                <a16:creationId xmlns:a16="http://schemas.microsoft.com/office/drawing/2014/main" id="{D7E3EFEF-0B89-44BA-A287-2DB373B64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0176"/>
          <a:stretch>
            <a:fillRect/>
          </a:stretch>
        </p:blipFill>
        <p:spPr bwMode="auto">
          <a:xfrm>
            <a:off x="838200" y="1066800"/>
            <a:ext cx="7543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2">
            <a:extLst>
              <a:ext uri="{FF2B5EF4-FFF2-40B4-BE49-F238E27FC236}">
                <a16:creationId xmlns:a16="http://schemas.microsoft.com/office/drawing/2014/main" id="{D7B76689-6D91-40F5-9247-F25FD3E05631}"/>
              </a:ext>
            </a:extLst>
          </p:cNvPr>
          <p:cNvSpPr>
            <a:spLocks noChangeArrowheads="1"/>
          </p:cNvSpPr>
          <p:nvPr/>
        </p:nvSpPr>
        <p:spPr bwMode="auto">
          <a:xfrm>
            <a:off x="228600" y="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3600">
                <a:solidFill>
                  <a:schemeClr val="tx2"/>
                </a:solidFill>
                <a:ea typeface="굴림" panose="020B0600000101010101" pitchFamily="50" charset="-127"/>
              </a:rPr>
              <a:t>6.17  Converting an Analog Signal to Digital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a:extLst>
              <a:ext uri="{FF2B5EF4-FFF2-40B4-BE49-F238E27FC236}">
                <a16:creationId xmlns:a16="http://schemas.microsoft.com/office/drawing/2014/main" id="{04431350-1DE1-4944-9DDD-0EC76CBE2EDC}"/>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63491" name="Slide Number Placeholder 4">
            <a:extLst>
              <a:ext uri="{FF2B5EF4-FFF2-40B4-BE49-F238E27FC236}">
                <a16:creationId xmlns:a16="http://schemas.microsoft.com/office/drawing/2014/main" id="{03F36E2A-718D-4ACF-A1E4-B6869A0D68AE}"/>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1EBA6691-D74E-462A-8BFC-4767E944D4FE}" type="slidenum">
              <a:rPr lang="ko-KR" altLang="en-US" sz="1400">
                <a:ea typeface="굴림" panose="020B0600000101010101" pitchFamily="50" charset="-127"/>
              </a:rPr>
              <a:pPr algn="r" eaLnBrk="1" hangingPunct="1">
                <a:spcBef>
                  <a:spcPct val="0"/>
                </a:spcBef>
                <a:buFontTx/>
                <a:buNone/>
              </a:pPr>
              <a:t>24</a:t>
            </a:fld>
            <a:endParaRPr lang="en-US" altLang="ko-KR" sz="1400">
              <a:ea typeface="굴림" panose="020B0600000101010101" pitchFamily="50" charset="-127"/>
            </a:endParaRPr>
          </a:p>
        </p:txBody>
      </p:sp>
      <p:sp>
        <p:nvSpPr>
          <p:cNvPr id="63492" name="Rectangle 2">
            <a:extLst>
              <a:ext uri="{FF2B5EF4-FFF2-40B4-BE49-F238E27FC236}">
                <a16:creationId xmlns:a16="http://schemas.microsoft.com/office/drawing/2014/main" id="{5107E42B-184E-4B59-BC05-D94626656867}"/>
              </a:ext>
            </a:extLst>
          </p:cNvPr>
          <p:cNvSpPr>
            <a:spLocks noGrp="1" noChangeArrowheads="1"/>
          </p:cNvSpPr>
          <p:nvPr>
            <p:ph type="title" idx="4294967295"/>
          </p:nvPr>
        </p:nvSpPr>
        <p:spPr>
          <a:xfrm>
            <a:off x="228600" y="0"/>
            <a:ext cx="8686800" cy="1143000"/>
          </a:xfrm>
        </p:spPr>
        <p:txBody>
          <a:bodyPr/>
          <a:lstStyle/>
          <a:p>
            <a:pPr eaLnBrk="1" hangingPunct="1"/>
            <a:r>
              <a:rPr lang="en-US" altLang="ko-KR">
                <a:ea typeface="굴림" panose="020B0600000101010101" pitchFamily="50" charset="-127"/>
              </a:rPr>
              <a:t>6.18  The Nyquist Theorem and Sampling Rate     </a:t>
            </a:r>
          </a:p>
        </p:txBody>
      </p:sp>
      <p:sp>
        <p:nvSpPr>
          <p:cNvPr id="63493" name="Rectangle 3">
            <a:extLst>
              <a:ext uri="{FF2B5EF4-FFF2-40B4-BE49-F238E27FC236}">
                <a16:creationId xmlns:a16="http://schemas.microsoft.com/office/drawing/2014/main" id="{CAD3CAA5-FD3F-4EA5-910C-646F06840767}"/>
              </a:ext>
            </a:extLst>
          </p:cNvPr>
          <p:cNvSpPr>
            <a:spLocks noGrp="1" noChangeArrowheads="1"/>
          </p:cNvSpPr>
          <p:nvPr>
            <p:ph type="body" idx="4294967295"/>
          </p:nvPr>
        </p:nvSpPr>
        <p:spPr>
          <a:xfrm>
            <a:off x="228600" y="1143000"/>
            <a:ext cx="8686800" cy="5181600"/>
          </a:xfrm>
        </p:spPr>
        <p:txBody>
          <a:bodyPr/>
          <a:lstStyle/>
          <a:p>
            <a:r>
              <a:rPr lang="en-US" altLang="ko-KR" sz="2000">
                <a:ea typeface="굴림" panose="020B0600000101010101" pitchFamily="50" charset="-127"/>
              </a:rPr>
              <a:t>An analog signal must be sampled in PCM or DM </a:t>
            </a:r>
          </a:p>
          <a:p>
            <a:r>
              <a:rPr lang="en-US" altLang="ko-KR" sz="2000">
                <a:ea typeface="굴림" panose="020B0600000101010101" pitchFamily="50" charset="-127"/>
              </a:rPr>
              <a:t>How frequently should an analog signal be sampled?</a:t>
            </a:r>
          </a:p>
          <a:p>
            <a:pPr lvl="1"/>
            <a:r>
              <a:rPr lang="en-US" altLang="ko-KR" sz="1800">
                <a:ea typeface="굴림" panose="020B0600000101010101" pitchFamily="50" charset="-127"/>
              </a:rPr>
              <a:t>Taking too few samples (</a:t>
            </a:r>
            <a:r>
              <a:rPr lang="en-US" altLang="ko-KR" sz="1800">
                <a:solidFill>
                  <a:srgbClr val="FF0000"/>
                </a:solidFill>
                <a:ea typeface="굴림" panose="020B0600000101010101" pitchFamily="50" charset="-127"/>
              </a:rPr>
              <a:t>undersampling</a:t>
            </a:r>
            <a:r>
              <a:rPr lang="en-US" altLang="ko-KR" sz="1800">
                <a:ea typeface="굴림" panose="020B0600000101010101" pitchFamily="50" charset="-127"/>
              </a:rPr>
              <a:t>) means that the digital values only give a crude approximation of the original signal</a:t>
            </a:r>
          </a:p>
          <a:p>
            <a:pPr lvl="1"/>
            <a:r>
              <a:rPr lang="en-US" altLang="ko-KR" sz="1800">
                <a:ea typeface="굴림" panose="020B0600000101010101" pitchFamily="50" charset="-127"/>
              </a:rPr>
              <a:t>Taking too many samples (</a:t>
            </a:r>
            <a:r>
              <a:rPr lang="en-US" altLang="ko-KR" sz="1800">
                <a:solidFill>
                  <a:srgbClr val="FF0000"/>
                </a:solidFill>
                <a:ea typeface="굴림" panose="020B0600000101010101" pitchFamily="50" charset="-127"/>
              </a:rPr>
              <a:t>oversampling</a:t>
            </a:r>
            <a:r>
              <a:rPr lang="en-US" altLang="ko-KR" sz="1800">
                <a:ea typeface="굴림" panose="020B0600000101010101" pitchFamily="50" charset="-127"/>
              </a:rPr>
              <a:t>) means that more digital data will be generated, which uses extra bandwidth</a:t>
            </a:r>
          </a:p>
          <a:p>
            <a:r>
              <a:rPr lang="en-US" altLang="ko-KR" sz="2000">
                <a:ea typeface="굴림" panose="020B0600000101010101" pitchFamily="50" charset="-127"/>
              </a:rPr>
              <a:t>A mathematician named </a:t>
            </a:r>
            <a:r>
              <a:rPr lang="en-US" altLang="ko-KR" sz="2000">
                <a:solidFill>
                  <a:srgbClr val="FF0000"/>
                </a:solidFill>
                <a:ea typeface="굴림" panose="020B0600000101010101" pitchFamily="50" charset="-127"/>
              </a:rPr>
              <a:t>Nyquist</a:t>
            </a:r>
            <a:r>
              <a:rPr lang="en-US" altLang="ko-KR" sz="2000">
                <a:ea typeface="굴림" panose="020B0600000101010101" pitchFamily="50" charset="-127"/>
              </a:rPr>
              <a:t> discovered the answer to the question of how much sampling is required:</a:t>
            </a:r>
          </a:p>
          <a:p>
            <a:endParaRPr lang="en-US" altLang="ko-KR" sz="2000">
              <a:ea typeface="굴림" panose="020B0600000101010101" pitchFamily="50" charset="-127"/>
            </a:endParaRPr>
          </a:p>
          <a:p>
            <a:endParaRPr lang="en-US" altLang="ko-KR" sz="2000">
              <a:ea typeface="굴림" panose="020B0600000101010101" pitchFamily="50" charset="-127"/>
            </a:endParaRPr>
          </a:p>
          <a:p>
            <a:pPr lvl="1"/>
            <a:r>
              <a:rPr lang="en-US" altLang="ko-KR" sz="1800">
                <a:ea typeface="굴림" panose="020B0600000101010101" pitchFamily="50" charset="-127"/>
              </a:rPr>
              <a:t>where   f</a:t>
            </a:r>
            <a:r>
              <a:rPr lang="en-US" altLang="ko-KR" sz="1800" baseline="-25000">
                <a:ea typeface="굴림" panose="020B0600000101010101" pitchFamily="50" charset="-127"/>
              </a:rPr>
              <a:t>max</a:t>
            </a:r>
            <a:r>
              <a:rPr lang="en-US" altLang="ko-KR" sz="1800">
                <a:ea typeface="굴림" panose="020B0600000101010101" pitchFamily="50" charset="-127"/>
              </a:rPr>
              <a:t> is the highest frequency in the composite signal</a:t>
            </a:r>
          </a:p>
          <a:p>
            <a:r>
              <a:rPr lang="en-US" altLang="ko-KR" sz="2000">
                <a:ea typeface="굴림" panose="020B0600000101010101" pitchFamily="50" charset="-127"/>
              </a:rPr>
              <a:t> </a:t>
            </a:r>
            <a:r>
              <a:rPr lang="en-US" altLang="ko-KR" sz="2000">
                <a:solidFill>
                  <a:srgbClr val="FF0000"/>
                </a:solidFill>
                <a:ea typeface="굴림" panose="020B0600000101010101" pitchFamily="50" charset="-127"/>
              </a:rPr>
              <a:t>Nyquist Theorem</a:t>
            </a:r>
            <a:r>
              <a:rPr lang="en-US" altLang="ko-KR" sz="2000">
                <a:ea typeface="굴림" panose="020B0600000101010101" pitchFamily="50" charset="-127"/>
              </a:rPr>
              <a:t> provides a practical solution to the problem: </a:t>
            </a:r>
          </a:p>
          <a:p>
            <a:pPr lvl="1"/>
            <a:r>
              <a:rPr lang="en-US" altLang="ko-KR" sz="1800">
                <a:ea typeface="굴림" panose="020B0600000101010101" pitchFamily="50" charset="-127"/>
              </a:rPr>
              <a:t>sample a signal at </a:t>
            </a:r>
            <a:r>
              <a:rPr lang="en-US" altLang="ko-KR" sz="1800">
                <a:solidFill>
                  <a:srgbClr val="FF0000"/>
                </a:solidFill>
                <a:ea typeface="굴림" panose="020B0600000101010101" pitchFamily="50" charset="-127"/>
              </a:rPr>
              <a:t>least twice</a:t>
            </a:r>
            <a:r>
              <a:rPr lang="en-US" altLang="ko-KR" sz="1800">
                <a:ea typeface="굴림" panose="020B0600000101010101" pitchFamily="50" charset="-127"/>
              </a:rPr>
              <a:t> as fast as the highest frequency that must be preserved</a:t>
            </a:r>
          </a:p>
          <a:p>
            <a:endParaRPr lang="en-US" altLang="ko-KR" sz="2000">
              <a:ea typeface="굴림" panose="020B0600000101010101" pitchFamily="50" charset="-127"/>
            </a:endParaRPr>
          </a:p>
        </p:txBody>
      </p:sp>
      <p:pic>
        <p:nvPicPr>
          <p:cNvPr id="63494" name="Picture 6">
            <a:extLst>
              <a:ext uri="{FF2B5EF4-FFF2-40B4-BE49-F238E27FC236}">
                <a16:creationId xmlns:a16="http://schemas.microsoft.com/office/drawing/2014/main" id="{2029BD85-C308-45F9-9EAC-145E12EEF6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886200"/>
            <a:ext cx="39052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a:extLst>
              <a:ext uri="{FF2B5EF4-FFF2-40B4-BE49-F238E27FC236}">
                <a16:creationId xmlns:a16="http://schemas.microsoft.com/office/drawing/2014/main" id="{7616DDF9-C60A-4F1E-96AF-6AD28C3B8B48}"/>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65539" name="Slide Number Placeholder 4">
            <a:extLst>
              <a:ext uri="{FF2B5EF4-FFF2-40B4-BE49-F238E27FC236}">
                <a16:creationId xmlns:a16="http://schemas.microsoft.com/office/drawing/2014/main" id="{59C10B2D-6333-4959-8460-01A7C1993EE9}"/>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989A3BF6-7C95-43CD-88A2-8230794B8508}" type="slidenum">
              <a:rPr lang="ko-KR" altLang="en-US" sz="1400">
                <a:ea typeface="굴림" panose="020B0600000101010101" pitchFamily="50" charset="-127"/>
              </a:rPr>
              <a:pPr algn="r" eaLnBrk="1" hangingPunct="1">
                <a:spcBef>
                  <a:spcPct val="0"/>
                </a:spcBef>
                <a:buFontTx/>
                <a:buNone/>
              </a:pPr>
              <a:t>25</a:t>
            </a:fld>
            <a:endParaRPr lang="en-US" altLang="ko-KR" sz="1400">
              <a:ea typeface="굴림" panose="020B0600000101010101" pitchFamily="50" charset="-127"/>
            </a:endParaRPr>
          </a:p>
        </p:txBody>
      </p:sp>
      <p:sp>
        <p:nvSpPr>
          <p:cNvPr id="65540" name="Rectangle 2">
            <a:extLst>
              <a:ext uri="{FF2B5EF4-FFF2-40B4-BE49-F238E27FC236}">
                <a16:creationId xmlns:a16="http://schemas.microsoft.com/office/drawing/2014/main" id="{8364D97E-60AD-4117-B7CB-78780DA8C742}"/>
              </a:ext>
            </a:extLst>
          </p:cNvPr>
          <p:cNvSpPr>
            <a:spLocks noGrp="1" noChangeArrowheads="1"/>
          </p:cNvSpPr>
          <p:nvPr>
            <p:ph type="title" idx="4294967295"/>
          </p:nvPr>
        </p:nvSpPr>
        <p:spPr>
          <a:xfrm>
            <a:off x="228600" y="0"/>
            <a:ext cx="8686800" cy="1143000"/>
          </a:xfrm>
        </p:spPr>
        <p:txBody>
          <a:bodyPr/>
          <a:lstStyle/>
          <a:p>
            <a:pPr eaLnBrk="1" hangingPunct="1"/>
            <a:r>
              <a:rPr lang="en-US" altLang="ko-KR">
                <a:ea typeface="굴림" panose="020B0600000101010101" pitchFamily="50" charset="-127"/>
              </a:rPr>
              <a:t>6.19  Nyquist Theorem and Telephone System Transmission    </a:t>
            </a:r>
          </a:p>
        </p:txBody>
      </p:sp>
      <p:sp>
        <p:nvSpPr>
          <p:cNvPr id="65541" name="Rectangle 3">
            <a:extLst>
              <a:ext uri="{FF2B5EF4-FFF2-40B4-BE49-F238E27FC236}">
                <a16:creationId xmlns:a16="http://schemas.microsoft.com/office/drawing/2014/main" id="{69A2F53F-DE1A-4AD3-AD65-7FC817BEF666}"/>
              </a:ext>
            </a:extLst>
          </p:cNvPr>
          <p:cNvSpPr>
            <a:spLocks noGrp="1" noChangeArrowheads="1"/>
          </p:cNvSpPr>
          <p:nvPr>
            <p:ph type="body" idx="4294967295"/>
          </p:nvPr>
        </p:nvSpPr>
        <p:spPr>
          <a:xfrm>
            <a:off x="228600" y="1143000"/>
            <a:ext cx="8686800" cy="5181600"/>
          </a:xfrm>
        </p:spPr>
        <p:txBody>
          <a:bodyPr/>
          <a:lstStyle/>
          <a:p>
            <a:r>
              <a:rPr lang="en-US" altLang="ko-KR">
                <a:ea typeface="굴림" panose="020B0600000101010101" pitchFamily="50" charset="-127"/>
              </a:rPr>
              <a:t>Consider the telephone system that was originally designed to transfer voice as an example</a:t>
            </a:r>
          </a:p>
          <a:p>
            <a:pPr lvl="1"/>
            <a:r>
              <a:rPr lang="en-US" altLang="ko-KR">
                <a:ea typeface="굴림" panose="020B0600000101010101" pitchFamily="50" charset="-127"/>
              </a:rPr>
              <a:t>Measurements of human speech have shown that preserving frequencies between </a:t>
            </a:r>
            <a:r>
              <a:rPr lang="en-US" altLang="ko-KR">
                <a:solidFill>
                  <a:srgbClr val="FF0000"/>
                </a:solidFill>
                <a:ea typeface="굴림" panose="020B0600000101010101" pitchFamily="50" charset="-127"/>
              </a:rPr>
              <a:t>0</a:t>
            </a:r>
            <a:r>
              <a:rPr lang="en-US" altLang="ko-KR">
                <a:ea typeface="굴림" panose="020B0600000101010101" pitchFamily="50" charset="-127"/>
              </a:rPr>
              <a:t> - </a:t>
            </a:r>
            <a:r>
              <a:rPr lang="en-US" altLang="ko-KR">
                <a:solidFill>
                  <a:srgbClr val="FF0000"/>
                </a:solidFill>
                <a:ea typeface="굴림" panose="020B0600000101010101" pitchFamily="50" charset="-127"/>
              </a:rPr>
              <a:t>4000</a:t>
            </a:r>
            <a:r>
              <a:rPr lang="en-US" altLang="ko-KR">
                <a:ea typeface="굴림" panose="020B0600000101010101" pitchFamily="50" charset="-127"/>
              </a:rPr>
              <a:t> Hz provides acceptable </a:t>
            </a:r>
            <a:r>
              <a:rPr lang="en-US" altLang="ko-KR">
                <a:solidFill>
                  <a:srgbClr val="FF0000"/>
                </a:solidFill>
                <a:ea typeface="굴림" panose="020B0600000101010101" pitchFamily="50" charset="-127"/>
              </a:rPr>
              <a:t>audio quality</a:t>
            </a:r>
          </a:p>
          <a:p>
            <a:r>
              <a:rPr lang="en-US" altLang="ko-KR">
                <a:ea typeface="굴림" panose="020B0600000101010101" pitchFamily="50" charset="-127"/>
              </a:rPr>
              <a:t>When converting a voice signal from analog to digital</a:t>
            </a:r>
          </a:p>
          <a:p>
            <a:pPr lvl="1"/>
            <a:r>
              <a:rPr lang="en-US" altLang="ko-KR">
                <a:ea typeface="굴림" panose="020B0600000101010101" pitchFamily="50" charset="-127"/>
              </a:rPr>
              <a:t>the signal should be sampled at a rate of </a:t>
            </a:r>
            <a:r>
              <a:rPr lang="en-US" altLang="ko-KR">
                <a:solidFill>
                  <a:srgbClr val="FF0000"/>
                </a:solidFill>
                <a:ea typeface="굴림" panose="020B0600000101010101" pitchFamily="50" charset="-127"/>
              </a:rPr>
              <a:t>8000</a:t>
            </a:r>
            <a:r>
              <a:rPr lang="en-US" altLang="ko-KR">
                <a:ea typeface="굴림" panose="020B0600000101010101" pitchFamily="50" charset="-127"/>
              </a:rPr>
              <a:t> samples per second</a:t>
            </a:r>
          </a:p>
          <a:p>
            <a:r>
              <a:rPr lang="en-US" altLang="ko-KR">
                <a:ea typeface="굴림" panose="020B0600000101010101" pitchFamily="50" charset="-127"/>
              </a:rPr>
              <a:t>The PCM standard used by the phone system quantifies each sample into an</a:t>
            </a:r>
            <a:r>
              <a:rPr lang="en-US" altLang="ko-KR">
                <a:solidFill>
                  <a:srgbClr val="FF0000"/>
                </a:solidFill>
                <a:ea typeface="굴림" panose="020B0600000101010101" pitchFamily="50" charset="-127"/>
              </a:rPr>
              <a:t> 8</a:t>
            </a:r>
            <a:r>
              <a:rPr lang="en-US" altLang="ko-KR">
                <a:ea typeface="굴림" panose="020B0600000101010101" pitchFamily="50" charset="-127"/>
              </a:rPr>
              <a:t> bit value for quality</a:t>
            </a:r>
          </a:p>
          <a:p>
            <a:pPr lvl="1"/>
            <a:r>
              <a:rPr lang="en-US" altLang="ko-KR">
                <a:ea typeface="굴림" panose="020B0600000101010101" pitchFamily="50" charset="-127"/>
              </a:rPr>
              <a:t>the range of input is divided into </a:t>
            </a:r>
            <a:r>
              <a:rPr lang="en-US" altLang="ko-KR">
                <a:solidFill>
                  <a:srgbClr val="FF0000"/>
                </a:solidFill>
                <a:ea typeface="굴림" panose="020B0600000101010101" pitchFamily="50" charset="-127"/>
              </a:rPr>
              <a:t>256</a:t>
            </a:r>
            <a:r>
              <a:rPr lang="en-US" altLang="ko-KR">
                <a:ea typeface="굴림" panose="020B0600000101010101" pitchFamily="50" charset="-127"/>
              </a:rPr>
              <a:t> possible levels so that each sample has a value between </a:t>
            </a:r>
            <a:r>
              <a:rPr lang="en-US" altLang="ko-KR">
                <a:solidFill>
                  <a:srgbClr val="FF0000"/>
                </a:solidFill>
                <a:ea typeface="굴림" panose="020B0600000101010101" pitchFamily="50" charset="-127"/>
              </a:rPr>
              <a:t>0</a:t>
            </a:r>
            <a:r>
              <a:rPr lang="en-US" altLang="ko-KR">
                <a:ea typeface="굴림" panose="020B0600000101010101" pitchFamily="50" charset="-127"/>
              </a:rPr>
              <a:t> and </a:t>
            </a:r>
            <a:r>
              <a:rPr lang="en-US" altLang="ko-KR">
                <a:solidFill>
                  <a:srgbClr val="FF0000"/>
                </a:solidFill>
                <a:ea typeface="굴림" panose="020B0600000101010101" pitchFamily="50" charset="-127"/>
              </a:rPr>
              <a:t>255</a:t>
            </a:r>
          </a:p>
          <a:p>
            <a:r>
              <a:rPr lang="en-US" altLang="ko-KR">
                <a:ea typeface="굴림" panose="020B0600000101010101" pitchFamily="50" charset="-127"/>
              </a:rPr>
              <a:t>The rate generated for a single telephone call is:</a:t>
            </a:r>
          </a:p>
        </p:txBody>
      </p:sp>
      <p:pic>
        <p:nvPicPr>
          <p:cNvPr id="65542" name="Picture 6">
            <a:extLst>
              <a:ext uri="{FF2B5EF4-FFF2-40B4-BE49-F238E27FC236}">
                <a16:creationId xmlns:a16="http://schemas.microsoft.com/office/drawing/2014/main" id="{7D86F00B-179E-4F4A-8D5A-B3D7896BA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562600"/>
            <a:ext cx="723900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a:extLst>
              <a:ext uri="{FF2B5EF4-FFF2-40B4-BE49-F238E27FC236}">
                <a16:creationId xmlns:a16="http://schemas.microsoft.com/office/drawing/2014/main" id="{DC004135-612F-4932-ABA3-EC2DD2F02286}"/>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67587" name="Slide Number Placeholder 4">
            <a:extLst>
              <a:ext uri="{FF2B5EF4-FFF2-40B4-BE49-F238E27FC236}">
                <a16:creationId xmlns:a16="http://schemas.microsoft.com/office/drawing/2014/main" id="{9EE96832-9FA5-4B1A-B5EC-1F71E9CEF6D5}"/>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8D1772E7-89FA-48DD-9682-064C4D77FDDB}" type="slidenum">
              <a:rPr lang="ko-KR" altLang="en-US" sz="1400">
                <a:ea typeface="굴림" panose="020B0600000101010101" pitchFamily="50" charset="-127"/>
              </a:rPr>
              <a:pPr algn="r" eaLnBrk="1" hangingPunct="1">
                <a:spcBef>
                  <a:spcPct val="0"/>
                </a:spcBef>
                <a:buFontTx/>
                <a:buNone/>
              </a:pPr>
              <a:t>26</a:t>
            </a:fld>
            <a:endParaRPr lang="en-US" altLang="ko-KR" sz="1400">
              <a:ea typeface="굴림" panose="020B0600000101010101" pitchFamily="50" charset="-127"/>
            </a:endParaRPr>
          </a:p>
        </p:txBody>
      </p:sp>
      <p:sp>
        <p:nvSpPr>
          <p:cNvPr id="67588" name="Rectangle 2">
            <a:extLst>
              <a:ext uri="{FF2B5EF4-FFF2-40B4-BE49-F238E27FC236}">
                <a16:creationId xmlns:a16="http://schemas.microsoft.com/office/drawing/2014/main" id="{AF5E4B4F-EF4E-4000-A427-4063C9C73E21}"/>
              </a:ext>
            </a:extLst>
          </p:cNvPr>
          <p:cNvSpPr>
            <a:spLocks noGrp="1" noChangeArrowheads="1"/>
          </p:cNvSpPr>
          <p:nvPr>
            <p:ph type="title" idx="4294967295"/>
          </p:nvPr>
        </p:nvSpPr>
        <p:spPr>
          <a:xfrm>
            <a:off x="533400" y="1066800"/>
            <a:ext cx="7848600" cy="3810000"/>
          </a:xfrm>
        </p:spPr>
        <p:txBody>
          <a:bodyPr/>
          <a:lstStyle/>
          <a:p>
            <a:pPr defTabSz="457200" eaLnBrk="1" hangingPunct="1"/>
            <a:r>
              <a:rPr lang="en-US" altLang="ko-KR">
                <a:latin typeface="Times New Roman" panose="02020603050405020304" pitchFamily="18" charset="0"/>
                <a:ea typeface="굴림" panose="020B0600000101010101" pitchFamily="50" charset="-127"/>
              </a:rPr>
              <a:t>Chapter 7   </a:t>
            </a:r>
            <a:br>
              <a:rPr lang="en-US" altLang="ko-KR">
                <a:latin typeface="Times New Roman" panose="02020603050405020304" pitchFamily="18" charset="0"/>
                <a:ea typeface="굴림" panose="020B0600000101010101" pitchFamily="50" charset="-127"/>
              </a:rPr>
            </a:br>
            <a:br>
              <a:rPr lang="en-US" altLang="ko-KR">
                <a:latin typeface="Times New Roman" panose="02020603050405020304" pitchFamily="18" charset="0"/>
                <a:ea typeface="굴림" panose="020B0600000101010101" pitchFamily="50" charset="-127"/>
              </a:rPr>
            </a:br>
            <a:r>
              <a:rPr lang="en-US" altLang="ko-KR">
                <a:latin typeface="Times New Roman" panose="02020603050405020304" pitchFamily="18" charset="0"/>
                <a:ea typeface="굴림" panose="020B0600000101010101" pitchFamily="50" charset="-127"/>
              </a:rPr>
              <a:t>Transmission Media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5DA158BC-2910-498C-838E-166DCDAD378D}"/>
              </a:ext>
            </a:extLst>
          </p:cNvPr>
          <p:cNvSpPr>
            <a:spLocks noGrp="1" noChangeArrowheads="1"/>
          </p:cNvSpPr>
          <p:nvPr>
            <p:ph type="body" idx="1"/>
          </p:nvPr>
        </p:nvSpPr>
        <p:spPr/>
        <p:txBody>
          <a:bodyPr/>
          <a:lstStyle/>
          <a:p>
            <a:pPr>
              <a:defRPr/>
            </a:pPr>
            <a:endParaRPr lang="en-US" altLang="ko-KR" dirty="0">
              <a:ea typeface="굴림" panose="020B0600000101010101" pitchFamily="50" charset="-127"/>
            </a:endParaRPr>
          </a:p>
          <a:p>
            <a:pPr>
              <a:defRPr/>
            </a:pPr>
            <a:r>
              <a:rPr lang="en-US" altLang="ko-KR" dirty="0">
                <a:ea typeface="굴림" panose="020B0600000101010101" pitchFamily="50" charset="-127"/>
              </a:rPr>
              <a:t>PPTs are from lecture slides of</a:t>
            </a:r>
            <a:endParaRPr lang="en-GB" altLang="ko-KR" dirty="0">
              <a:ea typeface="굴림" panose="020B0600000101010101" pitchFamily="50" charset="-127"/>
            </a:endParaRPr>
          </a:p>
          <a:p>
            <a:pPr marL="0" indent="0">
              <a:buNone/>
              <a:defRPr/>
            </a:pPr>
            <a:r>
              <a:rPr lang="en-US" altLang="ko-KR" dirty="0">
                <a:ea typeface="굴림" panose="020B0600000101010101" pitchFamily="50" charset="-127"/>
              </a:rPr>
              <a:t>     Computer Networks and Internets, 6th Ed.</a:t>
            </a:r>
            <a:br>
              <a:rPr lang="en-US" altLang="ko-KR" dirty="0">
                <a:ea typeface="굴림" panose="020B0600000101010101" pitchFamily="50" charset="-127"/>
              </a:rPr>
            </a:br>
            <a:r>
              <a:rPr lang="en-US" altLang="ko-KR" dirty="0">
                <a:ea typeface="굴림" panose="020B0600000101010101" pitchFamily="50" charset="-127"/>
              </a:rPr>
              <a:t>            by Douglas E. Comer</a:t>
            </a:r>
            <a:r>
              <a:rPr lang="en-GB" altLang="ko-KR" dirty="0">
                <a:ea typeface="굴림" panose="020B0600000101010101" pitchFamily="50" charset="-127"/>
              </a:rPr>
              <a:t>, Pearson</a:t>
            </a:r>
          </a:p>
          <a:p>
            <a:pPr>
              <a:defRPr/>
            </a:pPr>
            <a:endParaRPr lang="en-GB" altLang="ko-KR" dirty="0">
              <a:ea typeface="굴림" panose="020B0600000101010101" pitchFamily="50" charset="-127"/>
            </a:endParaRPr>
          </a:p>
        </p:txBody>
      </p:sp>
      <p:sp>
        <p:nvSpPr>
          <p:cNvPr id="13316" name="슬라이드 번호 개체 틀 1">
            <a:extLst>
              <a:ext uri="{FF2B5EF4-FFF2-40B4-BE49-F238E27FC236}">
                <a16:creationId xmlns:a16="http://schemas.microsoft.com/office/drawing/2014/main" id="{24A18D33-F55E-4DE9-95E8-3F95B516118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8D3BE3-9389-4D1A-8D83-A7D2D6005037}" type="slidenum">
              <a:rPr kumimoji="0" lang="ko-KR" altLang="en-US" sz="1400" b="0" i="0" u="none" strike="noStrike" kern="120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ko-KR" sz="14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mn-cs"/>
            </a:endParaRPr>
          </a:p>
        </p:txBody>
      </p:sp>
    </p:spTree>
    <p:extLst>
      <p:ext uri="{BB962C8B-B14F-4D97-AF65-F5344CB8AC3E}">
        <p14:creationId xmlns:p14="http://schemas.microsoft.com/office/powerpoint/2010/main" val="1184281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a:extLst>
              <a:ext uri="{FF2B5EF4-FFF2-40B4-BE49-F238E27FC236}">
                <a16:creationId xmlns:a16="http://schemas.microsoft.com/office/drawing/2014/main" id="{0C3885DC-CD18-49DC-98A1-D5BAB65A0B18}"/>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69635" name="Slide Number Placeholder 4">
            <a:extLst>
              <a:ext uri="{FF2B5EF4-FFF2-40B4-BE49-F238E27FC236}">
                <a16:creationId xmlns:a16="http://schemas.microsoft.com/office/drawing/2014/main" id="{E1A6DA76-3F0B-436E-A075-822D6BFBD965}"/>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6649F6F0-4C90-4747-96F3-915349C1977F}" type="slidenum">
              <a:rPr lang="ko-KR" altLang="en-US" sz="1400">
                <a:ea typeface="굴림" panose="020B0600000101010101" pitchFamily="50" charset="-127"/>
              </a:rPr>
              <a:pPr algn="r" eaLnBrk="1" hangingPunct="1">
                <a:spcBef>
                  <a:spcPct val="0"/>
                </a:spcBef>
                <a:buFontTx/>
                <a:buNone/>
              </a:pPr>
              <a:t>28</a:t>
            </a:fld>
            <a:endParaRPr lang="en-US" altLang="ko-KR" sz="1400">
              <a:ea typeface="굴림" panose="020B0600000101010101" pitchFamily="50" charset="-127"/>
            </a:endParaRPr>
          </a:p>
        </p:txBody>
      </p:sp>
      <p:sp>
        <p:nvSpPr>
          <p:cNvPr id="69636" name="Rectangle 2">
            <a:extLst>
              <a:ext uri="{FF2B5EF4-FFF2-40B4-BE49-F238E27FC236}">
                <a16:creationId xmlns:a16="http://schemas.microsoft.com/office/drawing/2014/main" id="{80884C08-84CE-4018-80CA-8D5705E9A406}"/>
              </a:ext>
            </a:extLst>
          </p:cNvPr>
          <p:cNvSpPr>
            <a:spLocks noGrp="1" noChangeArrowheads="1"/>
          </p:cNvSpPr>
          <p:nvPr>
            <p:ph type="title" idx="4294967295"/>
          </p:nvPr>
        </p:nvSpPr>
        <p:spPr>
          <a:xfrm>
            <a:off x="228600" y="0"/>
            <a:ext cx="8686800" cy="1066800"/>
          </a:xfrm>
        </p:spPr>
        <p:txBody>
          <a:bodyPr/>
          <a:lstStyle/>
          <a:p>
            <a:pPr eaLnBrk="1" hangingPunct="1">
              <a:lnSpc>
                <a:spcPct val="90000"/>
              </a:lnSpc>
            </a:pPr>
            <a:r>
              <a:rPr lang="en-US" altLang="ko-KR">
                <a:ea typeface="굴림" panose="020B0600000101010101" pitchFamily="50" charset="-127"/>
              </a:rPr>
              <a:t>7.1  Introduction    </a:t>
            </a:r>
          </a:p>
        </p:txBody>
      </p:sp>
      <p:sp>
        <p:nvSpPr>
          <p:cNvPr id="69637" name="Rectangle 3">
            <a:extLst>
              <a:ext uri="{FF2B5EF4-FFF2-40B4-BE49-F238E27FC236}">
                <a16:creationId xmlns:a16="http://schemas.microsoft.com/office/drawing/2014/main" id="{AA78F68B-0E4D-4765-97D0-F01C97DAB4B5}"/>
              </a:ext>
            </a:extLst>
          </p:cNvPr>
          <p:cNvSpPr>
            <a:spLocks noGrp="1" noChangeArrowheads="1"/>
          </p:cNvSpPr>
          <p:nvPr>
            <p:ph type="body" idx="4294967295"/>
          </p:nvPr>
        </p:nvSpPr>
        <p:spPr>
          <a:xfrm>
            <a:off x="228600" y="1143000"/>
            <a:ext cx="8686800" cy="5181600"/>
          </a:xfrm>
        </p:spPr>
        <p:txBody>
          <a:bodyPr/>
          <a:lstStyle/>
          <a:p>
            <a:r>
              <a:rPr lang="en-US" altLang="ko-KR">
                <a:ea typeface="굴림" panose="020B0600000101010101" pitchFamily="50" charset="-127"/>
              </a:rPr>
              <a:t>This chapter </a:t>
            </a:r>
          </a:p>
          <a:p>
            <a:pPr lvl="1"/>
            <a:r>
              <a:rPr lang="en-US" altLang="ko-KR">
                <a:ea typeface="굴림" panose="020B0600000101010101" pitchFamily="50" charset="-127"/>
              </a:rPr>
              <a:t>continues the discussion of data communications</a:t>
            </a:r>
          </a:p>
          <a:p>
            <a:pPr lvl="1"/>
            <a:r>
              <a:rPr lang="en-US" altLang="ko-KR">
                <a:ea typeface="굴림" panose="020B0600000101010101" pitchFamily="50" charset="-127"/>
              </a:rPr>
              <a:t>considers transmission media, including wired, wireless, and optical media</a:t>
            </a:r>
          </a:p>
          <a:p>
            <a:pPr lvl="1"/>
            <a:r>
              <a:rPr lang="en-US" altLang="ko-KR">
                <a:ea typeface="굴림" panose="020B0600000101010101" pitchFamily="50" charset="-127"/>
              </a:rPr>
              <a:t>gives a taxonomy of media types</a:t>
            </a:r>
          </a:p>
          <a:p>
            <a:pPr lvl="1"/>
            <a:r>
              <a:rPr lang="en-US" altLang="ko-KR">
                <a:ea typeface="굴림" panose="020B0600000101010101" pitchFamily="50" charset="-127"/>
              </a:rPr>
              <a:t>introduces basic concepts of electromagnetic propagation </a:t>
            </a:r>
          </a:p>
          <a:p>
            <a:pPr lvl="1"/>
            <a:r>
              <a:rPr lang="en-US" altLang="ko-KR">
                <a:ea typeface="굴림" panose="020B0600000101010101" pitchFamily="50" charset="-127"/>
              </a:rPr>
              <a:t>explains how shielding can reduce or prevent interference and noise</a:t>
            </a:r>
          </a:p>
          <a:p>
            <a:pPr lvl="1"/>
            <a:r>
              <a:rPr lang="en-US" altLang="ko-KR">
                <a:ea typeface="굴림" panose="020B0600000101010101" pitchFamily="50" charset="-127"/>
              </a:rPr>
              <a:t>explains the concept of capacity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4">
            <a:extLst>
              <a:ext uri="{FF2B5EF4-FFF2-40B4-BE49-F238E27FC236}">
                <a16:creationId xmlns:a16="http://schemas.microsoft.com/office/drawing/2014/main" id="{41A45ADC-7A38-47EA-828B-7C62E829740B}"/>
              </a:ext>
            </a:extLst>
          </p:cNvPr>
          <p:cNvSpPr>
            <a:spLocks noGrp="1"/>
          </p:cNvSpPr>
          <p:nvPr>
            <p:ph type="title" idx="4294967295"/>
          </p:nvPr>
        </p:nvSpPr>
        <p:spPr/>
        <p:txBody>
          <a:bodyPr/>
          <a:lstStyle/>
          <a:p>
            <a:r>
              <a:rPr lang="en-US" altLang="ko-KR">
                <a:ea typeface="굴림" panose="020B0600000101010101" pitchFamily="50" charset="-127"/>
              </a:rPr>
              <a:t>7.3  A Taxonomy by Forms of Energy </a:t>
            </a:r>
            <a:endParaRPr lang="en-GB" altLang="ko-KR">
              <a:ea typeface="굴림" panose="020B0600000101010101" pitchFamily="50" charset="-127"/>
            </a:endParaRPr>
          </a:p>
        </p:txBody>
      </p:sp>
      <p:sp>
        <p:nvSpPr>
          <p:cNvPr id="71683" name="Footer Placeholder 1">
            <a:extLst>
              <a:ext uri="{FF2B5EF4-FFF2-40B4-BE49-F238E27FC236}">
                <a16:creationId xmlns:a16="http://schemas.microsoft.com/office/drawing/2014/main" id="{0966D1A6-5855-40AE-A32A-A2A06E97761A}"/>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71684" name="Slide Number Placeholder 2">
            <a:extLst>
              <a:ext uri="{FF2B5EF4-FFF2-40B4-BE49-F238E27FC236}">
                <a16:creationId xmlns:a16="http://schemas.microsoft.com/office/drawing/2014/main" id="{90DB260A-EDC8-4945-B851-B73382489BF3}"/>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5D2C1951-46BE-42E5-9964-E1E6ECB75456}" type="slidenum">
              <a:rPr lang="ko-KR" altLang="en-US" sz="1400">
                <a:ea typeface="굴림" panose="020B0600000101010101" pitchFamily="50" charset="-127"/>
              </a:rPr>
              <a:pPr algn="r" eaLnBrk="1" hangingPunct="1">
                <a:spcBef>
                  <a:spcPct val="0"/>
                </a:spcBef>
                <a:buFontTx/>
                <a:buNone/>
              </a:pPr>
              <a:t>29</a:t>
            </a:fld>
            <a:endParaRPr lang="en-US" altLang="ko-KR" sz="1400">
              <a:ea typeface="굴림" panose="020B0600000101010101" pitchFamily="50" charset="-127"/>
            </a:endParaRPr>
          </a:p>
        </p:txBody>
      </p:sp>
      <p:pic>
        <p:nvPicPr>
          <p:cNvPr id="71685" name="Picture 4">
            <a:extLst>
              <a:ext uri="{FF2B5EF4-FFF2-40B4-BE49-F238E27FC236}">
                <a16:creationId xmlns:a16="http://schemas.microsoft.com/office/drawing/2014/main" id="{27342AB5-A469-4628-825A-F3AB7DA8F2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824" b="13330"/>
          <a:stretch>
            <a:fillRect/>
          </a:stretch>
        </p:blipFill>
        <p:spPr bwMode="auto">
          <a:xfrm>
            <a:off x="1143000" y="762000"/>
            <a:ext cx="676592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CBFBC025-A107-4D63-AE94-00617C34037F}"/>
              </a:ext>
            </a:extLst>
          </p:cNvPr>
          <p:cNvSpPr>
            <a:spLocks noGrp="1" noChangeArrowheads="1"/>
          </p:cNvSpPr>
          <p:nvPr>
            <p:ph type="title"/>
          </p:nvPr>
        </p:nvSpPr>
        <p:spPr>
          <a:xfrm>
            <a:off x="228600" y="0"/>
            <a:ext cx="8686800" cy="838200"/>
          </a:xfrm>
        </p:spPr>
        <p:txBody>
          <a:bodyPr/>
          <a:lstStyle/>
          <a:p>
            <a:pPr eaLnBrk="1" hangingPunct="1"/>
            <a:r>
              <a:rPr lang="en-US" altLang="ko-KR">
                <a:ea typeface="굴림" panose="020B0600000101010101" pitchFamily="50" charset="-127"/>
              </a:rPr>
              <a:t>What Is Data Communications?</a:t>
            </a:r>
          </a:p>
        </p:txBody>
      </p:sp>
      <p:sp>
        <p:nvSpPr>
          <p:cNvPr id="5125" name="Rectangle 5">
            <a:extLst>
              <a:ext uri="{FF2B5EF4-FFF2-40B4-BE49-F238E27FC236}">
                <a16:creationId xmlns:a16="http://schemas.microsoft.com/office/drawing/2014/main" id="{C677B632-C2F8-42C0-A817-C43FA22B1804}"/>
              </a:ext>
            </a:extLst>
          </p:cNvPr>
          <p:cNvSpPr>
            <a:spLocks noGrp="1" noChangeArrowheads="1"/>
          </p:cNvSpPr>
          <p:nvPr>
            <p:ph type="body" idx="1"/>
          </p:nvPr>
        </p:nvSpPr>
        <p:spPr>
          <a:xfrm>
            <a:off x="304800" y="914400"/>
            <a:ext cx="8534400" cy="5486400"/>
          </a:xfrm>
        </p:spPr>
        <p:txBody>
          <a:bodyPr/>
          <a:lstStyle/>
          <a:p>
            <a:pPr>
              <a:defRPr/>
            </a:pPr>
            <a:r>
              <a:rPr lang="en-US" altLang="ko-KR" dirty="0"/>
              <a:t>Broad field of study</a:t>
            </a:r>
          </a:p>
          <a:p>
            <a:pPr>
              <a:defRPr/>
            </a:pPr>
            <a:r>
              <a:rPr lang="en-US" altLang="ko-KR" dirty="0"/>
              <a:t> Usually associated with the Physical Layer</a:t>
            </a:r>
          </a:p>
          <a:p>
            <a:pPr>
              <a:defRPr/>
            </a:pPr>
            <a:r>
              <a:rPr lang="en-US" altLang="ko-KR" dirty="0"/>
              <a:t>Touches on</a:t>
            </a:r>
          </a:p>
          <a:p>
            <a:pPr marL="400050" lvl="1" indent="0">
              <a:buFontTx/>
              <a:buNone/>
              <a:defRPr/>
            </a:pPr>
            <a:r>
              <a:rPr lang="en-US" altLang="ko-KR" dirty="0"/>
              <a:t>– Physics</a:t>
            </a:r>
          </a:p>
          <a:p>
            <a:pPr marL="400050" lvl="1" indent="0">
              <a:buFontTx/>
              <a:buNone/>
              <a:defRPr/>
            </a:pPr>
            <a:r>
              <a:rPr lang="en-US" altLang="ko-KR" dirty="0"/>
              <a:t>– Mathematics</a:t>
            </a:r>
          </a:p>
          <a:p>
            <a:pPr marL="400050" lvl="1" indent="0">
              <a:buFontTx/>
              <a:buNone/>
              <a:defRPr/>
            </a:pPr>
            <a:r>
              <a:rPr lang="en-US" altLang="ko-KR" dirty="0"/>
              <a:t>– Engineering</a:t>
            </a:r>
          </a:p>
          <a:p>
            <a:pPr>
              <a:defRPr/>
            </a:pPr>
            <a:r>
              <a:rPr lang="en-US" altLang="ko-KR" dirty="0"/>
              <a:t>Includes</a:t>
            </a:r>
          </a:p>
          <a:p>
            <a:pPr lvl="1">
              <a:defRPr/>
            </a:pPr>
            <a:r>
              <a:rPr lang="en-US" altLang="ko-KR" dirty="0"/>
              <a:t>Transmission of signals</a:t>
            </a:r>
          </a:p>
          <a:p>
            <a:pPr lvl="1">
              <a:defRPr/>
            </a:pPr>
            <a:r>
              <a:rPr lang="en-US" altLang="ko-KR" dirty="0"/>
              <a:t>Encoding data</a:t>
            </a:r>
          </a:p>
          <a:p>
            <a:pPr lvl="1">
              <a:defRPr/>
            </a:pPr>
            <a:r>
              <a:rPr lang="en-US" altLang="ko-KR" dirty="0"/>
              <a:t>Modulation and multiplexing</a:t>
            </a:r>
            <a:endParaRPr lang="en-US" altLang="ko-KR" dirty="0">
              <a:ea typeface="굴림" panose="020B0600000101010101" pitchFamily="50" charset="-127"/>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a:extLst>
              <a:ext uri="{FF2B5EF4-FFF2-40B4-BE49-F238E27FC236}">
                <a16:creationId xmlns:a16="http://schemas.microsoft.com/office/drawing/2014/main" id="{A3BFABF8-F832-479E-8C8E-30C8B964B100}"/>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73731" name="Slide Number Placeholder 4">
            <a:extLst>
              <a:ext uri="{FF2B5EF4-FFF2-40B4-BE49-F238E27FC236}">
                <a16:creationId xmlns:a16="http://schemas.microsoft.com/office/drawing/2014/main" id="{3A964031-32CA-4E17-AFC8-59617DDC293B}"/>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41F84BB9-EE74-4293-9B30-081949F4D564}" type="slidenum">
              <a:rPr lang="ko-KR" altLang="en-US" sz="1400">
                <a:ea typeface="굴림" panose="020B0600000101010101" pitchFamily="50" charset="-127"/>
              </a:rPr>
              <a:pPr algn="r" eaLnBrk="1" hangingPunct="1">
                <a:spcBef>
                  <a:spcPct val="0"/>
                </a:spcBef>
                <a:buFontTx/>
                <a:buNone/>
              </a:pPr>
              <a:t>30</a:t>
            </a:fld>
            <a:endParaRPr lang="en-US" altLang="ko-KR" sz="1400">
              <a:ea typeface="굴림" panose="020B0600000101010101" pitchFamily="50" charset="-127"/>
            </a:endParaRPr>
          </a:p>
        </p:txBody>
      </p:sp>
      <p:sp>
        <p:nvSpPr>
          <p:cNvPr id="73732" name="Rectangle 2">
            <a:extLst>
              <a:ext uri="{FF2B5EF4-FFF2-40B4-BE49-F238E27FC236}">
                <a16:creationId xmlns:a16="http://schemas.microsoft.com/office/drawing/2014/main" id="{3E34A0F3-D709-4F1A-A9F1-52552709DB93}"/>
              </a:ext>
            </a:extLst>
          </p:cNvPr>
          <p:cNvSpPr>
            <a:spLocks noGrp="1" noChangeArrowheads="1"/>
          </p:cNvSpPr>
          <p:nvPr>
            <p:ph type="title" idx="4294967295"/>
          </p:nvPr>
        </p:nvSpPr>
        <p:spPr>
          <a:xfrm>
            <a:off x="228600" y="0"/>
            <a:ext cx="8686800" cy="1066800"/>
          </a:xfrm>
        </p:spPr>
        <p:txBody>
          <a:bodyPr/>
          <a:lstStyle/>
          <a:p>
            <a:pPr eaLnBrk="1" hangingPunct="1"/>
            <a:r>
              <a:rPr lang="en-US" altLang="ko-KR">
                <a:ea typeface="굴림" panose="020B0600000101010101" pitchFamily="50" charset="-127"/>
              </a:rPr>
              <a:t>7.5  Twisted Pair Copper Wiring    </a:t>
            </a:r>
          </a:p>
        </p:txBody>
      </p:sp>
      <p:sp>
        <p:nvSpPr>
          <p:cNvPr id="73733" name="Rectangle 3">
            <a:extLst>
              <a:ext uri="{FF2B5EF4-FFF2-40B4-BE49-F238E27FC236}">
                <a16:creationId xmlns:a16="http://schemas.microsoft.com/office/drawing/2014/main" id="{88473824-E583-4AA2-88F6-4C1D009B791C}"/>
              </a:ext>
            </a:extLst>
          </p:cNvPr>
          <p:cNvSpPr>
            <a:spLocks noGrp="1" noChangeArrowheads="1"/>
          </p:cNvSpPr>
          <p:nvPr>
            <p:ph type="body" idx="4294967295"/>
          </p:nvPr>
        </p:nvSpPr>
        <p:spPr>
          <a:xfrm>
            <a:off x="228600" y="1143000"/>
            <a:ext cx="8686800" cy="5181600"/>
          </a:xfrm>
        </p:spPr>
        <p:txBody>
          <a:bodyPr/>
          <a:lstStyle/>
          <a:p>
            <a:r>
              <a:rPr lang="en-US" altLang="ko-KR">
                <a:ea typeface="굴림" panose="020B0600000101010101" pitchFamily="50" charset="-127"/>
              </a:rPr>
              <a:t>The third fact in the previous section explains the wiring used with communication systems</a:t>
            </a:r>
          </a:p>
          <a:p>
            <a:r>
              <a:rPr lang="en-US" altLang="ko-KR">
                <a:ea typeface="굴림" panose="020B0600000101010101" pitchFamily="50" charset="-127"/>
              </a:rPr>
              <a:t>There are three forms of wiring that help reduce interference from electrical noise</a:t>
            </a:r>
          </a:p>
          <a:p>
            <a:pPr lvl="1"/>
            <a:r>
              <a:rPr lang="en-US" altLang="ko-KR">
                <a:ea typeface="굴림" panose="020B0600000101010101" pitchFamily="50" charset="-127"/>
              </a:rPr>
              <a:t> </a:t>
            </a:r>
            <a:r>
              <a:rPr lang="en-US" altLang="ko-KR">
                <a:solidFill>
                  <a:srgbClr val="FF0000"/>
                </a:solidFill>
                <a:ea typeface="굴림" panose="020B0600000101010101" pitchFamily="50" charset="-127"/>
              </a:rPr>
              <a:t>Unshielded Twisted Pair</a:t>
            </a:r>
            <a:r>
              <a:rPr lang="en-US" altLang="ko-KR">
                <a:ea typeface="굴림" panose="020B0600000101010101" pitchFamily="50" charset="-127"/>
              </a:rPr>
              <a:t> (UTP)</a:t>
            </a:r>
          </a:p>
          <a:p>
            <a:pPr lvl="2"/>
            <a:r>
              <a:rPr lang="en-US" altLang="ko-KR">
                <a:ea typeface="굴림" panose="020B0600000101010101" pitchFamily="50" charset="-127"/>
              </a:rPr>
              <a:t>also known as twisted pair wiring </a:t>
            </a:r>
          </a:p>
          <a:p>
            <a:pPr lvl="1"/>
            <a:r>
              <a:rPr lang="en-US" altLang="ko-KR">
                <a:ea typeface="굴림" panose="020B0600000101010101" pitchFamily="50" charset="-127"/>
              </a:rPr>
              <a:t> </a:t>
            </a:r>
            <a:r>
              <a:rPr lang="en-US" altLang="ko-KR">
                <a:solidFill>
                  <a:srgbClr val="FF0000"/>
                </a:solidFill>
                <a:ea typeface="굴림" panose="020B0600000101010101" pitchFamily="50" charset="-127"/>
              </a:rPr>
              <a:t>Coaxial Cable</a:t>
            </a:r>
          </a:p>
          <a:p>
            <a:pPr lvl="1"/>
            <a:r>
              <a:rPr lang="ko-KR" altLang="en-US">
                <a:ea typeface="굴림" panose="020B0600000101010101" pitchFamily="50" charset="-127"/>
              </a:rPr>
              <a:t> </a:t>
            </a:r>
            <a:r>
              <a:rPr lang="en-US" altLang="ko-KR">
                <a:solidFill>
                  <a:srgbClr val="FF0000"/>
                </a:solidFill>
                <a:ea typeface="굴림" panose="020B0600000101010101" pitchFamily="50" charset="-127"/>
              </a:rPr>
              <a:t>Shielded Twisted Pair</a:t>
            </a:r>
            <a:r>
              <a:rPr lang="en-US" altLang="ko-KR">
                <a:ea typeface="굴림" panose="020B0600000101010101" pitchFamily="50" charset="-127"/>
              </a:rPr>
              <a:t> (STP)</a:t>
            </a:r>
          </a:p>
          <a:p>
            <a:r>
              <a:rPr lang="en-US" altLang="ko-KR">
                <a:ea typeface="굴림" panose="020B0600000101010101" pitchFamily="50" charset="-127"/>
              </a:rPr>
              <a:t>Twisting two wires makes them less susceptible to electrical noise than leaving them parallel as shown in Figure 7.2</a:t>
            </a:r>
          </a:p>
          <a:p>
            <a:endParaRPr lang="en-US" altLang="ko-KR">
              <a:ea typeface="굴림" panose="020B0600000101010101" pitchFamily="50" charset="-127"/>
            </a:endParaRPr>
          </a:p>
          <a:p>
            <a:pPr lvl="1"/>
            <a:endParaRPr lang="en-US" altLang="ko-KR">
              <a:ea typeface="굴림" panose="020B0600000101010101" pitchFamily="50" charset="-127"/>
            </a:endParaRPr>
          </a:p>
          <a:p>
            <a:pPr eaLnBrk="1" hangingPunct="1"/>
            <a:endParaRPr lang="ko-KR" altLang="en-US">
              <a:ea typeface="굴림" panose="020B0600000101010101" pitchFamily="50" charset="-127"/>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4">
            <a:extLst>
              <a:ext uri="{FF2B5EF4-FFF2-40B4-BE49-F238E27FC236}">
                <a16:creationId xmlns:a16="http://schemas.microsoft.com/office/drawing/2014/main" id="{5886F52F-AF0F-44CE-9BE0-00B6AD1F0EBF}"/>
              </a:ext>
            </a:extLst>
          </p:cNvPr>
          <p:cNvSpPr>
            <a:spLocks noGrp="1"/>
          </p:cNvSpPr>
          <p:nvPr>
            <p:ph type="title" idx="4294967295"/>
          </p:nvPr>
        </p:nvSpPr>
        <p:spPr/>
        <p:txBody>
          <a:bodyPr/>
          <a:lstStyle/>
          <a:p>
            <a:r>
              <a:rPr lang="en-US" altLang="ko-KR">
                <a:ea typeface="굴림" panose="020B0600000101010101" pitchFamily="50" charset="-127"/>
              </a:rPr>
              <a:t>7.5  Twisted Pair Copper Wiring </a:t>
            </a:r>
            <a:endParaRPr lang="en-GB" altLang="ko-KR">
              <a:ea typeface="굴림" panose="020B0600000101010101" pitchFamily="50" charset="-127"/>
            </a:endParaRPr>
          </a:p>
        </p:txBody>
      </p:sp>
      <p:sp>
        <p:nvSpPr>
          <p:cNvPr id="75779" name="Footer Placeholder 1">
            <a:extLst>
              <a:ext uri="{FF2B5EF4-FFF2-40B4-BE49-F238E27FC236}">
                <a16:creationId xmlns:a16="http://schemas.microsoft.com/office/drawing/2014/main" id="{23A24232-69F0-4C39-AA6A-0218FEC98C14}"/>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75780" name="Slide Number Placeholder 2">
            <a:extLst>
              <a:ext uri="{FF2B5EF4-FFF2-40B4-BE49-F238E27FC236}">
                <a16:creationId xmlns:a16="http://schemas.microsoft.com/office/drawing/2014/main" id="{FC574D52-6A74-4D31-A043-ECC78FC1694C}"/>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A5CA7612-5288-40BE-BCB4-9D3F85020B34}" type="slidenum">
              <a:rPr lang="ko-KR" altLang="en-US" sz="1400">
                <a:ea typeface="굴림" panose="020B0600000101010101" pitchFamily="50" charset="-127"/>
              </a:rPr>
              <a:pPr algn="r" eaLnBrk="1" hangingPunct="1">
                <a:spcBef>
                  <a:spcPct val="0"/>
                </a:spcBef>
                <a:buFontTx/>
                <a:buNone/>
              </a:pPr>
              <a:t>31</a:t>
            </a:fld>
            <a:endParaRPr lang="en-US" altLang="ko-KR" sz="1400">
              <a:ea typeface="굴림" panose="020B0600000101010101" pitchFamily="50" charset="-127"/>
            </a:endParaRPr>
          </a:p>
        </p:txBody>
      </p:sp>
      <p:pic>
        <p:nvPicPr>
          <p:cNvPr id="75781" name="Picture 2">
            <a:extLst>
              <a:ext uri="{FF2B5EF4-FFF2-40B4-BE49-F238E27FC236}">
                <a16:creationId xmlns:a16="http://schemas.microsoft.com/office/drawing/2014/main" id="{51877414-6AF2-425F-9EB8-3EC6CBC94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762000"/>
            <a:ext cx="79121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a:extLst>
              <a:ext uri="{FF2B5EF4-FFF2-40B4-BE49-F238E27FC236}">
                <a16:creationId xmlns:a16="http://schemas.microsoft.com/office/drawing/2014/main" id="{D13CB39F-3389-4D59-99F2-F346B4B7FC09}"/>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77827" name="Slide Number Placeholder 4">
            <a:extLst>
              <a:ext uri="{FF2B5EF4-FFF2-40B4-BE49-F238E27FC236}">
                <a16:creationId xmlns:a16="http://schemas.microsoft.com/office/drawing/2014/main" id="{D94807AA-7EA7-4054-9B67-DBF7FECD6516}"/>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F913AEA6-D9DA-48EB-97A4-44EEE5297470}" type="slidenum">
              <a:rPr lang="ko-KR" altLang="en-US" sz="1400">
                <a:ea typeface="굴림" panose="020B0600000101010101" pitchFamily="50" charset="-127"/>
              </a:rPr>
              <a:pPr algn="r" eaLnBrk="1" hangingPunct="1">
                <a:spcBef>
                  <a:spcPct val="0"/>
                </a:spcBef>
                <a:buFontTx/>
                <a:buNone/>
              </a:pPr>
              <a:t>32</a:t>
            </a:fld>
            <a:endParaRPr lang="en-US" altLang="ko-KR" sz="1400">
              <a:ea typeface="굴림" panose="020B0600000101010101" pitchFamily="50" charset="-127"/>
            </a:endParaRPr>
          </a:p>
        </p:txBody>
      </p:sp>
      <p:sp>
        <p:nvSpPr>
          <p:cNvPr id="77828" name="Rectangle 2">
            <a:extLst>
              <a:ext uri="{FF2B5EF4-FFF2-40B4-BE49-F238E27FC236}">
                <a16:creationId xmlns:a16="http://schemas.microsoft.com/office/drawing/2014/main" id="{FF6B3CD7-FE43-461C-BD54-D60E476C542B}"/>
              </a:ext>
            </a:extLst>
          </p:cNvPr>
          <p:cNvSpPr>
            <a:spLocks noGrp="1" noChangeArrowheads="1"/>
          </p:cNvSpPr>
          <p:nvPr>
            <p:ph type="title" idx="4294967295"/>
          </p:nvPr>
        </p:nvSpPr>
        <p:spPr>
          <a:xfrm>
            <a:off x="228600" y="0"/>
            <a:ext cx="8686800" cy="1143000"/>
          </a:xfrm>
        </p:spPr>
        <p:txBody>
          <a:bodyPr/>
          <a:lstStyle/>
          <a:p>
            <a:pPr eaLnBrk="1" hangingPunct="1"/>
            <a:r>
              <a:rPr lang="en-US" altLang="ko-KR">
                <a:ea typeface="굴림" panose="020B0600000101010101" pitchFamily="50" charset="-127"/>
              </a:rPr>
              <a:t>7.6  Shielding: Coaxial Cable and Shielded Twisted Pair    </a:t>
            </a:r>
          </a:p>
        </p:txBody>
      </p:sp>
      <p:sp>
        <p:nvSpPr>
          <p:cNvPr id="77829" name="Rectangle 3">
            <a:extLst>
              <a:ext uri="{FF2B5EF4-FFF2-40B4-BE49-F238E27FC236}">
                <a16:creationId xmlns:a16="http://schemas.microsoft.com/office/drawing/2014/main" id="{0AC831D6-FB35-4336-BCCA-2BF94A50D301}"/>
              </a:ext>
            </a:extLst>
          </p:cNvPr>
          <p:cNvSpPr>
            <a:spLocks noGrp="1" noChangeArrowheads="1"/>
          </p:cNvSpPr>
          <p:nvPr>
            <p:ph type="body" idx="4294967295"/>
          </p:nvPr>
        </p:nvSpPr>
        <p:spPr>
          <a:xfrm>
            <a:off x="228600" y="990600"/>
            <a:ext cx="8686800" cy="5181600"/>
          </a:xfrm>
        </p:spPr>
        <p:txBody>
          <a:bodyPr/>
          <a:lstStyle/>
          <a:p>
            <a:r>
              <a:rPr lang="en-US" altLang="ko-KR">
                <a:ea typeface="굴림" panose="020B0600000101010101" pitchFamily="50" charset="-127"/>
              </a:rPr>
              <a:t>Forms of wiring are available that have extra metal shielding</a:t>
            </a:r>
          </a:p>
          <a:p>
            <a:r>
              <a:rPr lang="en-US" altLang="ko-KR">
                <a:ea typeface="굴림" panose="020B0600000101010101" pitchFamily="50" charset="-127"/>
              </a:rPr>
              <a:t>The most familiar form is the wiring used for </a:t>
            </a:r>
            <a:r>
              <a:rPr lang="en-US" altLang="ko-KR">
                <a:solidFill>
                  <a:srgbClr val="FF0000"/>
                </a:solidFill>
                <a:ea typeface="굴림" panose="020B0600000101010101" pitchFamily="50" charset="-127"/>
              </a:rPr>
              <a:t>cable television</a:t>
            </a:r>
          </a:p>
          <a:p>
            <a:pPr lvl="1"/>
            <a:r>
              <a:rPr lang="en-US" altLang="ko-KR">
                <a:ea typeface="굴림" panose="020B0600000101010101" pitchFamily="50" charset="-127"/>
              </a:rPr>
              <a:t>known as </a:t>
            </a:r>
            <a:r>
              <a:rPr lang="en-US" altLang="ko-KR">
                <a:solidFill>
                  <a:srgbClr val="FF0000"/>
                </a:solidFill>
                <a:ea typeface="굴림" panose="020B0600000101010101" pitchFamily="50" charset="-127"/>
              </a:rPr>
              <a:t>coaxial cable </a:t>
            </a:r>
            <a:r>
              <a:rPr lang="en-US" altLang="ko-KR">
                <a:ea typeface="굴림" panose="020B0600000101010101" pitchFamily="50" charset="-127"/>
              </a:rPr>
              <a:t>(coax)</a:t>
            </a:r>
          </a:p>
          <a:p>
            <a:pPr lvl="1"/>
            <a:r>
              <a:rPr lang="en-US" altLang="ko-KR">
                <a:ea typeface="굴림" panose="020B0600000101010101" pitchFamily="50" charset="-127"/>
              </a:rPr>
              <a:t>the wiring has a thick metal shield formed from </a:t>
            </a:r>
            <a:r>
              <a:rPr lang="en-US" altLang="ko-KR">
                <a:solidFill>
                  <a:srgbClr val="FF0000"/>
                </a:solidFill>
                <a:ea typeface="굴림" panose="020B0600000101010101" pitchFamily="50" charset="-127"/>
              </a:rPr>
              <a:t>braided wires </a:t>
            </a:r>
            <a:r>
              <a:rPr lang="en-US" altLang="ko-KR">
                <a:ea typeface="굴림" panose="020B0600000101010101" pitchFamily="50" charset="-127"/>
              </a:rPr>
              <a:t>that completely surround a </a:t>
            </a:r>
            <a:r>
              <a:rPr lang="en-US" altLang="ko-KR">
                <a:solidFill>
                  <a:srgbClr val="FF0000"/>
                </a:solidFill>
                <a:ea typeface="굴림" panose="020B0600000101010101" pitchFamily="50" charset="-127"/>
              </a:rPr>
              <a:t>center (inner) </a:t>
            </a:r>
            <a:r>
              <a:rPr lang="en-US" altLang="ko-KR">
                <a:ea typeface="굴림" panose="020B0600000101010101" pitchFamily="50" charset="-127"/>
              </a:rPr>
              <a:t>wire that carries the signal</a:t>
            </a:r>
          </a:p>
          <a:p>
            <a:r>
              <a:rPr lang="en-US" altLang="ko-KR">
                <a:ea typeface="굴림" panose="020B0600000101010101" pitchFamily="50" charset="-127"/>
              </a:rPr>
              <a:t>Figure 7.3 illustrates the concept</a:t>
            </a:r>
          </a:p>
          <a:p>
            <a:pPr lvl="1"/>
            <a:r>
              <a:rPr lang="en-US" altLang="ko-KR">
                <a:ea typeface="굴림" panose="020B0600000101010101" pitchFamily="50" charset="-127"/>
              </a:rPr>
              <a:t>The shield in a coaxial cable forms a flexible cylinder around the inner wire </a:t>
            </a:r>
          </a:p>
          <a:p>
            <a:pPr lvl="1"/>
            <a:r>
              <a:rPr lang="en-US" altLang="ko-KR">
                <a:ea typeface="굴림" panose="020B0600000101010101" pitchFamily="50" charset="-127"/>
              </a:rPr>
              <a:t>The barrier also prevents signals on the inner wire from radiating electromagnetic energy </a:t>
            </a:r>
          </a:p>
          <a:p>
            <a:r>
              <a:rPr lang="en-US" altLang="ko-KR">
                <a:ea typeface="굴림" panose="020B0600000101010101" pitchFamily="50" charset="-127"/>
              </a:rPr>
              <a:t>A coaxial cable can be placed adjacent to sources of electrical noise and other cables, and can be used for high frequencies</a:t>
            </a:r>
            <a:endParaRPr lang="en-US" altLang="ko-KR" sz="2200">
              <a:ea typeface="굴림" panose="020B0600000101010101" pitchFamily="50" charset="-127"/>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4">
            <a:extLst>
              <a:ext uri="{FF2B5EF4-FFF2-40B4-BE49-F238E27FC236}">
                <a16:creationId xmlns:a16="http://schemas.microsoft.com/office/drawing/2014/main" id="{FAF51113-C160-400C-B825-56D4CF5BA6E2}"/>
              </a:ext>
            </a:extLst>
          </p:cNvPr>
          <p:cNvSpPr>
            <a:spLocks noGrp="1"/>
          </p:cNvSpPr>
          <p:nvPr>
            <p:ph type="title" idx="4294967295"/>
          </p:nvPr>
        </p:nvSpPr>
        <p:spPr>
          <a:xfrm>
            <a:off x="228600" y="228600"/>
            <a:ext cx="8686800" cy="1143000"/>
          </a:xfrm>
        </p:spPr>
        <p:txBody>
          <a:bodyPr/>
          <a:lstStyle/>
          <a:p>
            <a:r>
              <a:rPr lang="en-US" altLang="ko-KR">
                <a:ea typeface="굴림" panose="020B0600000101010101" pitchFamily="50" charset="-127"/>
              </a:rPr>
              <a:t>7.6  Shielding: Coaxial Cable and Shielded Twisted Pair </a:t>
            </a:r>
            <a:endParaRPr lang="en-GB" altLang="ko-KR">
              <a:ea typeface="굴림" panose="020B0600000101010101" pitchFamily="50" charset="-127"/>
            </a:endParaRPr>
          </a:p>
        </p:txBody>
      </p:sp>
      <p:sp>
        <p:nvSpPr>
          <p:cNvPr id="79875" name="Footer Placeholder 1">
            <a:extLst>
              <a:ext uri="{FF2B5EF4-FFF2-40B4-BE49-F238E27FC236}">
                <a16:creationId xmlns:a16="http://schemas.microsoft.com/office/drawing/2014/main" id="{D342ABCA-D0E6-4C05-9BD0-469A141D2AC7}"/>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79876" name="Slide Number Placeholder 2">
            <a:extLst>
              <a:ext uri="{FF2B5EF4-FFF2-40B4-BE49-F238E27FC236}">
                <a16:creationId xmlns:a16="http://schemas.microsoft.com/office/drawing/2014/main" id="{390EC505-109C-4547-939A-5DC7C9A4BD60}"/>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A7E2C3E7-11C2-46EF-BACF-ADED5E72FC17}" type="slidenum">
              <a:rPr lang="ko-KR" altLang="en-US" sz="1400">
                <a:ea typeface="굴림" panose="020B0600000101010101" pitchFamily="50" charset="-127"/>
              </a:rPr>
              <a:pPr algn="r" eaLnBrk="1" hangingPunct="1">
                <a:spcBef>
                  <a:spcPct val="0"/>
                </a:spcBef>
                <a:buFontTx/>
                <a:buNone/>
              </a:pPr>
              <a:t>33</a:t>
            </a:fld>
            <a:endParaRPr lang="en-US" altLang="ko-KR" sz="1400">
              <a:ea typeface="굴림" panose="020B0600000101010101" pitchFamily="50" charset="-127"/>
            </a:endParaRPr>
          </a:p>
        </p:txBody>
      </p:sp>
      <p:pic>
        <p:nvPicPr>
          <p:cNvPr id="79877" name="Picture 2">
            <a:extLst>
              <a:ext uri="{FF2B5EF4-FFF2-40B4-BE49-F238E27FC236}">
                <a16:creationId xmlns:a16="http://schemas.microsoft.com/office/drawing/2014/main" id="{4CB0B004-B173-46BE-AE93-D457C5F41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00200"/>
            <a:ext cx="77279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a:extLst>
              <a:ext uri="{FF2B5EF4-FFF2-40B4-BE49-F238E27FC236}">
                <a16:creationId xmlns:a16="http://schemas.microsoft.com/office/drawing/2014/main" id="{D973AAA6-C1A0-416E-9FC4-BD7044873EB0}"/>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81923" name="Slide Number Placeholder 4">
            <a:extLst>
              <a:ext uri="{FF2B5EF4-FFF2-40B4-BE49-F238E27FC236}">
                <a16:creationId xmlns:a16="http://schemas.microsoft.com/office/drawing/2014/main" id="{596D6199-ABCF-4004-8AE0-88ECAFFE8C0E}"/>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8F075374-56FE-418E-A6AB-4E75CB992F8F}" type="slidenum">
              <a:rPr lang="ko-KR" altLang="en-US" sz="1400">
                <a:ea typeface="굴림" panose="020B0600000101010101" pitchFamily="50" charset="-127"/>
              </a:rPr>
              <a:pPr algn="r" eaLnBrk="1" hangingPunct="1">
                <a:spcBef>
                  <a:spcPct val="0"/>
                </a:spcBef>
                <a:buFontTx/>
                <a:buNone/>
              </a:pPr>
              <a:t>34</a:t>
            </a:fld>
            <a:endParaRPr lang="en-US" altLang="ko-KR" sz="1400">
              <a:ea typeface="굴림" panose="020B0600000101010101" pitchFamily="50" charset="-127"/>
            </a:endParaRPr>
          </a:p>
        </p:txBody>
      </p:sp>
      <p:sp>
        <p:nvSpPr>
          <p:cNvPr id="81924" name="Rectangle 2">
            <a:extLst>
              <a:ext uri="{FF2B5EF4-FFF2-40B4-BE49-F238E27FC236}">
                <a16:creationId xmlns:a16="http://schemas.microsoft.com/office/drawing/2014/main" id="{CC788FCA-63FB-401A-8078-E2860D3E7071}"/>
              </a:ext>
            </a:extLst>
          </p:cNvPr>
          <p:cNvSpPr>
            <a:spLocks noGrp="1" noChangeArrowheads="1"/>
          </p:cNvSpPr>
          <p:nvPr>
            <p:ph type="title" idx="4294967295"/>
          </p:nvPr>
        </p:nvSpPr>
        <p:spPr>
          <a:xfrm>
            <a:off x="228600" y="0"/>
            <a:ext cx="8686800" cy="1143000"/>
          </a:xfrm>
        </p:spPr>
        <p:txBody>
          <a:bodyPr/>
          <a:lstStyle/>
          <a:p>
            <a:pPr eaLnBrk="1" hangingPunct="1"/>
            <a:r>
              <a:rPr lang="en-US" altLang="ko-KR">
                <a:ea typeface="굴림" panose="020B0600000101010101" pitchFamily="50" charset="-127"/>
              </a:rPr>
              <a:t>7.6  Shielding: Coaxial Cable and Shielded Twisted Pair    </a:t>
            </a:r>
          </a:p>
        </p:txBody>
      </p:sp>
      <p:sp>
        <p:nvSpPr>
          <p:cNvPr id="81925" name="Rectangle 3">
            <a:extLst>
              <a:ext uri="{FF2B5EF4-FFF2-40B4-BE49-F238E27FC236}">
                <a16:creationId xmlns:a16="http://schemas.microsoft.com/office/drawing/2014/main" id="{F08ACDD8-BE46-4DEA-866A-85FF8BE3E818}"/>
              </a:ext>
            </a:extLst>
          </p:cNvPr>
          <p:cNvSpPr>
            <a:spLocks noGrp="1" noChangeArrowheads="1"/>
          </p:cNvSpPr>
          <p:nvPr>
            <p:ph type="body" idx="4294967295"/>
          </p:nvPr>
        </p:nvSpPr>
        <p:spPr>
          <a:xfrm>
            <a:off x="228600" y="1143000"/>
            <a:ext cx="8686800" cy="5181600"/>
          </a:xfrm>
        </p:spPr>
        <p:txBody>
          <a:bodyPr/>
          <a:lstStyle/>
          <a:p>
            <a:r>
              <a:rPr lang="en-US" altLang="ko-KR">
                <a:ea typeface="굴림" panose="020B0600000101010101" pitchFamily="50" charset="-127"/>
              </a:rPr>
              <a:t>Using braided wire instead of a solid metal shield keeps coaxial cable flexible</a:t>
            </a:r>
          </a:p>
          <a:p>
            <a:r>
              <a:rPr lang="en-US" altLang="ko-KR">
                <a:ea typeface="굴림" panose="020B0600000101010101" pitchFamily="50" charset="-127"/>
              </a:rPr>
              <a:t>variation is known as shielded twisted pair  (STP)</a:t>
            </a:r>
          </a:p>
          <a:p>
            <a:pPr lvl="1"/>
            <a:r>
              <a:rPr lang="en-US" altLang="ko-KR">
                <a:ea typeface="굴림" panose="020B0600000101010101" pitchFamily="50" charset="-127"/>
              </a:rPr>
              <a:t>The cable has a thinner, more flexible metal shield surrounding one or more twisted pairs of wires</a:t>
            </a:r>
          </a:p>
          <a:p>
            <a:pPr lvl="1"/>
            <a:r>
              <a:rPr lang="en-US" altLang="ko-KR">
                <a:ea typeface="굴림" panose="020B0600000101010101" pitchFamily="50" charset="-127"/>
              </a:rPr>
              <a:t>In most versions of STP cable, the shield consists of metal foil, similar to the aluminum foil used in a kitchen</a:t>
            </a:r>
          </a:p>
          <a:p>
            <a:endParaRPr lang="en-US" altLang="ko-KR" sz="2200">
              <a:ea typeface="굴림" panose="020B0600000101010101" pitchFamily="50" charset="-127"/>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4">
            <a:extLst>
              <a:ext uri="{FF2B5EF4-FFF2-40B4-BE49-F238E27FC236}">
                <a16:creationId xmlns:a16="http://schemas.microsoft.com/office/drawing/2014/main" id="{F932798B-7507-4F2E-9374-B1436B448EFC}"/>
              </a:ext>
            </a:extLst>
          </p:cNvPr>
          <p:cNvSpPr>
            <a:spLocks noGrp="1"/>
          </p:cNvSpPr>
          <p:nvPr>
            <p:ph type="title" idx="4294967295"/>
          </p:nvPr>
        </p:nvSpPr>
        <p:spPr/>
        <p:txBody>
          <a:bodyPr/>
          <a:lstStyle/>
          <a:p>
            <a:r>
              <a:rPr lang="en-US" altLang="ko-KR">
                <a:ea typeface="굴림" panose="020B0600000101010101" pitchFamily="50" charset="-127"/>
              </a:rPr>
              <a:t>7.7  Categories of Twisted Pair Cable </a:t>
            </a:r>
            <a:endParaRPr lang="en-GB" altLang="ko-KR">
              <a:ea typeface="굴림" panose="020B0600000101010101" pitchFamily="50" charset="-127"/>
            </a:endParaRPr>
          </a:p>
        </p:txBody>
      </p:sp>
      <p:sp>
        <p:nvSpPr>
          <p:cNvPr id="83971" name="Footer Placeholder 1">
            <a:extLst>
              <a:ext uri="{FF2B5EF4-FFF2-40B4-BE49-F238E27FC236}">
                <a16:creationId xmlns:a16="http://schemas.microsoft.com/office/drawing/2014/main" id="{8D75E015-C70D-4C48-B413-56E80D73979E}"/>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83972" name="Slide Number Placeholder 2">
            <a:extLst>
              <a:ext uri="{FF2B5EF4-FFF2-40B4-BE49-F238E27FC236}">
                <a16:creationId xmlns:a16="http://schemas.microsoft.com/office/drawing/2014/main" id="{9C5F43F3-498A-494A-A001-6D0A9A7CC5FD}"/>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EAE7800A-8D2C-4CE9-885F-1A298FF37D99}" type="slidenum">
              <a:rPr lang="ko-KR" altLang="en-US" sz="1400">
                <a:ea typeface="굴림" panose="020B0600000101010101" pitchFamily="50" charset="-127"/>
              </a:rPr>
              <a:pPr algn="r" eaLnBrk="1" hangingPunct="1">
                <a:spcBef>
                  <a:spcPct val="0"/>
                </a:spcBef>
                <a:buFontTx/>
                <a:buNone/>
              </a:pPr>
              <a:t>35</a:t>
            </a:fld>
            <a:endParaRPr lang="en-US" altLang="ko-KR" sz="1400">
              <a:ea typeface="굴림" panose="020B0600000101010101" pitchFamily="50" charset="-127"/>
            </a:endParaRPr>
          </a:p>
        </p:txBody>
      </p:sp>
      <p:pic>
        <p:nvPicPr>
          <p:cNvPr id="83973" name="Picture 2">
            <a:extLst>
              <a:ext uri="{FF2B5EF4-FFF2-40B4-BE49-F238E27FC236}">
                <a16:creationId xmlns:a16="http://schemas.microsoft.com/office/drawing/2014/main" id="{C5C9549F-0269-468F-B9D6-79409700C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0718"/>
          <a:stretch>
            <a:fillRect/>
          </a:stretch>
        </p:blipFill>
        <p:spPr bwMode="auto">
          <a:xfrm>
            <a:off x="609600" y="1066800"/>
            <a:ext cx="807720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3">
            <a:extLst>
              <a:ext uri="{FF2B5EF4-FFF2-40B4-BE49-F238E27FC236}">
                <a16:creationId xmlns:a16="http://schemas.microsoft.com/office/drawing/2014/main" id="{A2C98677-4A66-442D-8BB5-5B31EF92E18B}"/>
              </a:ext>
            </a:extLst>
          </p:cNvPr>
          <p:cNvSpPr>
            <a:spLocks noGrp="1"/>
          </p:cNvSpPr>
          <p:nvPr>
            <p:ph type="ftr" sz="quarter" idx="10"/>
          </p:nvPr>
        </p:nvSpPr>
        <p:spPr>
          <a:xfrm>
            <a:off x="-612775" y="6400800"/>
            <a:ext cx="67818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ko-KR" sz="1400">
              <a:solidFill>
                <a:srgbClr val="000000"/>
              </a:solidFill>
              <a:ea typeface="굴림" panose="020B0600000101010101" pitchFamily="50" charset="-127"/>
            </a:endParaRPr>
          </a:p>
        </p:txBody>
      </p:sp>
      <p:sp>
        <p:nvSpPr>
          <p:cNvPr id="86019" name="Slide Number Placeholder 4">
            <a:extLst>
              <a:ext uri="{FF2B5EF4-FFF2-40B4-BE49-F238E27FC236}">
                <a16:creationId xmlns:a16="http://schemas.microsoft.com/office/drawing/2014/main" id="{2DF165E0-7379-4AB9-96F4-17650C974F9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76470D9-1669-4625-82FE-DA765D9BAB6F}" type="slidenum">
              <a:rPr lang="ko-KR" altLang="en-US" sz="1400">
                <a:solidFill>
                  <a:srgbClr val="000000"/>
                </a:solidFill>
              </a:rPr>
              <a:pPr>
                <a:spcBef>
                  <a:spcPct val="0"/>
                </a:spcBef>
                <a:buFontTx/>
                <a:buNone/>
              </a:pPr>
              <a:t>36</a:t>
            </a:fld>
            <a:endParaRPr lang="en-US" altLang="ko-KR" sz="1400">
              <a:solidFill>
                <a:srgbClr val="000000"/>
              </a:solidFill>
            </a:endParaRPr>
          </a:p>
        </p:txBody>
      </p:sp>
      <p:sp>
        <p:nvSpPr>
          <p:cNvPr id="86020" name="Rectangle 4">
            <a:extLst>
              <a:ext uri="{FF2B5EF4-FFF2-40B4-BE49-F238E27FC236}">
                <a16:creationId xmlns:a16="http://schemas.microsoft.com/office/drawing/2014/main" id="{0112FA4F-C887-4679-AEAD-C10981D40CA0}"/>
              </a:ext>
            </a:extLst>
          </p:cNvPr>
          <p:cNvSpPr>
            <a:spLocks noGrp="1" noChangeArrowheads="1"/>
          </p:cNvSpPr>
          <p:nvPr>
            <p:ph type="title"/>
          </p:nvPr>
        </p:nvSpPr>
        <p:spPr>
          <a:xfrm>
            <a:off x="228600" y="0"/>
            <a:ext cx="8686800" cy="838200"/>
          </a:xfrm>
        </p:spPr>
        <p:txBody>
          <a:bodyPr/>
          <a:lstStyle/>
          <a:p>
            <a:pPr eaLnBrk="1" hangingPunct="1"/>
            <a:r>
              <a:rPr lang="en-US" altLang="ko-KR" b="1">
                <a:ea typeface="굴림" panose="020B0600000101010101" pitchFamily="50" charset="-127"/>
              </a:rPr>
              <a:t>Media Using Light Energy</a:t>
            </a:r>
            <a:endParaRPr lang="en-US" altLang="ko-KR">
              <a:ea typeface="굴림" panose="020B0600000101010101" pitchFamily="50" charset="-127"/>
            </a:endParaRPr>
          </a:p>
        </p:txBody>
      </p:sp>
      <p:sp>
        <p:nvSpPr>
          <p:cNvPr id="86021" name="Rectangle 5">
            <a:extLst>
              <a:ext uri="{FF2B5EF4-FFF2-40B4-BE49-F238E27FC236}">
                <a16:creationId xmlns:a16="http://schemas.microsoft.com/office/drawing/2014/main" id="{63D486F5-2A22-476F-AC9B-8AA2032D212E}"/>
              </a:ext>
            </a:extLst>
          </p:cNvPr>
          <p:cNvSpPr>
            <a:spLocks noGrp="1" noChangeArrowheads="1"/>
          </p:cNvSpPr>
          <p:nvPr>
            <p:ph type="body" idx="1"/>
          </p:nvPr>
        </p:nvSpPr>
        <p:spPr>
          <a:xfrm>
            <a:off x="304800" y="914400"/>
            <a:ext cx="8534400" cy="5486400"/>
          </a:xfrm>
        </p:spPr>
        <p:txBody>
          <a:bodyPr/>
          <a:lstStyle/>
          <a:p>
            <a:r>
              <a:rPr lang="en-US" altLang="ko-KR">
                <a:ea typeface="굴림" panose="020B0600000101010101" pitchFamily="50" charset="-127"/>
              </a:rPr>
              <a:t>InfraRED transmission (short range and low data rate)   </a:t>
            </a:r>
          </a:p>
          <a:p>
            <a:r>
              <a:rPr lang="en-US" altLang="ko-KR">
                <a:ea typeface="굴림" panose="020B0600000101010101" pitchFamily="50" charset="-127"/>
              </a:rPr>
              <a:t>Point-to-point lasers (useful between buildings)   </a:t>
            </a:r>
          </a:p>
          <a:p>
            <a:r>
              <a:rPr lang="en-US" altLang="ko-KR">
                <a:ea typeface="굴림" panose="020B0600000101010101" pitchFamily="50" charset="-127"/>
              </a:rPr>
              <a:t>Optical fiber (high data rate and long distance)    </a:t>
            </a:r>
          </a:p>
          <a:p>
            <a:pPr marL="400050" lvl="1" indent="0">
              <a:buFontTx/>
              <a:buNone/>
            </a:pPr>
            <a:endParaRPr lang="en-US" altLang="ko-KR">
              <a:ea typeface="굴림" panose="020B0600000101010101" pitchFamily="50" charset="-127"/>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3">
            <a:extLst>
              <a:ext uri="{FF2B5EF4-FFF2-40B4-BE49-F238E27FC236}">
                <a16:creationId xmlns:a16="http://schemas.microsoft.com/office/drawing/2014/main" id="{BA279B42-3FF5-45CE-BEE5-5216D1E98D93}"/>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88067" name="Slide Number Placeholder 4">
            <a:extLst>
              <a:ext uri="{FF2B5EF4-FFF2-40B4-BE49-F238E27FC236}">
                <a16:creationId xmlns:a16="http://schemas.microsoft.com/office/drawing/2014/main" id="{98341BA6-3282-4F97-904C-31E3C3A62385}"/>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28AC37F8-9EDB-4FC6-A0F0-1447A1766363}" type="slidenum">
              <a:rPr lang="ko-KR" altLang="en-US" sz="1400">
                <a:ea typeface="굴림" panose="020B0600000101010101" pitchFamily="50" charset="-127"/>
              </a:rPr>
              <a:pPr algn="r" eaLnBrk="1" hangingPunct="1">
                <a:spcBef>
                  <a:spcPct val="0"/>
                </a:spcBef>
                <a:buFontTx/>
                <a:buNone/>
              </a:pPr>
              <a:t>37</a:t>
            </a:fld>
            <a:endParaRPr lang="en-US" altLang="ko-KR" sz="1400">
              <a:ea typeface="굴림" panose="020B0600000101010101" pitchFamily="50" charset="-127"/>
            </a:endParaRPr>
          </a:p>
        </p:txBody>
      </p:sp>
      <p:sp>
        <p:nvSpPr>
          <p:cNvPr id="88068" name="Rectangle 2">
            <a:extLst>
              <a:ext uri="{FF2B5EF4-FFF2-40B4-BE49-F238E27FC236}">
                <a16:creationId xmlns:a16="http://schemas.microsoft.com/office/drawing/2014/main" id="{B4BE31DA-666E-4E60-B428-80E98E000CB2}"/>
              </a:ext>
            </a:extLst>
          </p:cNvPr>
          <p:cNvSpPr>
            <a:spLocks noGrp="1" noChangeArrowheads="1"/>
          </p:cNvSpPr>
          <p:nvPr>
            <p:ph type="title" idx="4294967295"/>
          </p:nvPr>
        </p:nvSpPr>
        <p:spPr>
          <a:xfrm>
            <a:off x="228600" y="0"/>
            <a:ext cx="8686800" cy="1143000"/>
          </a:xfrm>
        </p:spPr>
        <p:txBody>
          <a:bodyPr/>
          <a:lstStyle/>
          <a:p>
            <a:pPr eaLnBrk="1" hangingPunct="1"/>
            <a:r>
              <a:rPr lang="en-US" altLang="ko-KR">
                <a:ea typeface="굴림" panose="020B0600000101010101" pitchFamily="50" charset="-127"/>
              </a:rPr>
              <a:t>7.8  Media Using Light Energy and Optical Fibers    </a:t>
            </a:r>
          </a:p>
        </p:txBody>
      </p:sp>
      <p:sp>
        <p:nvSpPr>
          <p:cNvPr id="43013" name="Rectangle 3">
            <a:extLst>
              <a:ext uri="{FF2B5EF4-FFF2-40B4-BE49-F238E27FC236}">
                <a16:creationId xmlns:a16="http://schemas.microsoft.com/office/drawing/2014/main" id="{A445932B-0CC2-4205-9A77-5DABDE96356D}"/>
              </a:ext>
            </a:extLst>
          </p:cNvPr>
          <p:cNvSpPr>
            <a:spLocks noGrp="1" noChangeArrowheads="1"/>
          </p:cNvSpPr>
          <p:nvPr>
            <p:ph type="body" idx="4294967295"/>
          </p:nvPr>
        </p:nvSpPr>
        <p:spPr>
          <a:xfrm>
            <a:off x="228600" y="990600"/>
            <a:ext cx="8686800" cy="5334000"/>
          </a:xfrm>
        </p:spPr>
        <p:txBody>
          <a:bodyPr/>
          <a:lstStyle/>
          <a:p>
            <a:pPr>
              <a:defRPr/>
            </a:pPr>
            <a:r>
              <a:rPr lang="en-US" altLang="ko-KR" dirty="0">
                <a:ea typeface="굴림" charset="-127"/>
              </a:rPr>
              <a:t>The most important and widely used type is optical fiber</a:t>
            </a:r>
          </a:p>
          <a:p>
            <a:pPr>
              <a:defRPr/>
            </a:pPr>
            <a:r>
              <a:rPr lang="en-US" altLang="ko-KR" dirty="0">
                <a:ea typeface="굴림" charset="-127"/>
              </a:rPr>
              <a:t>Each fiber consists of a thin </a:t>
            </a:r>
            <a:r>
              <a:rPr lang="en-US" altLang="ko-KR" dirty="0">
                <a:solidFill>
                  <a:srgbClr val="FF0000"/>
                </a:solidFill>
                <a:ea typeface="굴림" charset="-127"/>
              </a:rPr>
              <a:t>strand of glass</a:t>
            </a:r>
            <a:r>
              <a:rPr lang="en-US" altLang="ko-KR" dirty="0">
                <a:ea typeface="굴림" charset="-127"/>
              </a:rPr>
              <a:t> or transparent plastic encased in a plastic cover</a:t>
            </a:r>
          </a:p>
          <a:p>
            <a:pPr lvl="1">
              <a:defRPr/>
            </a:pPr>
            <a:r>
              <a:rPr lang="en-US" altLang="ko-KR" dirty="0">
                <a:ea typeface="굴림" charset="-127"/>
              </a:rPr>
              <a:t>An optical fiber is used for communication in a single direction </a:t>
            </a:r>
          </a:p>
          <a:p>
            <a:pPr lvl="1">
              <a:defRPr/>
            </a:pPr>
            <a:r>
              <a:rPr lang="en-US" altLang="ko-KR" dirty="0">
                <a:ea typeface="굴림" charset="-127"/>
              </a:rPr>
              <a:t>One end of the fiber connects to a laser or </a:t>
            </a:r>
            <a:r>
              <a:rPr lang="en-US" altLang="ko-KR" dirty="0">
                <a:solidFill>
                  <a:srgbClr val="FF0000"/>
                </a:solidFill>
                <a:ea typeface="굴림" charset="-127"/>
              </a:rPr>
              <a:t>LED</a:t>
            </a:r>
            <a:r>
              <a:rPr lang="en-US" altLang="ko-KR" dirty="0">
                <a:ea typeface="굴림" charset="-127"/>
              </a:rPr>
              <a:t> used to transmit light</a:t>
            </a:r>
          </a:p>
          <a:p>
            <a:pPr lvl="1">
              <a:defRPr/>
            </a:pPr>
            <a:r>
              <a:rPr lang="en-US" altLang="ko-KR" dirty="0">
                <a:ea typeface="굴림" charset="-127"/>
              </a:rPr>
              <a:t>The other end of the fiber connects to a </a:t>
            </a:r>
            <a:r>
              <a:rPr lang="en-US" altLang="ko-KR" dirty="0">
                <a:solidFill>
                  <a:srgbClr val="FF0000"/>
                </a:solidFill>
                <a:ea typeface="굴림" charset="-127"/>
              </a:rPr>
              <a:t>photosensitive</a:t>
            </a:r>
            <a:r>
              <a:rPr lang="en-US" altLang="ko-KR" dirty="0">
                <a:ea typeface="굴림" charset="-127"/>
              </a:rPr>
              <a:t> device used to detect incoming light</a:t>
            </a:r>
          </a:p>
          <a:p>
            <a:pPr>
              <a:defRPr/>
            </a:pPr>
            <a:r>
              <a:rPr lang="en-US" altLang="ko-KR" dirty="0">
                <a:ea typeface="굴림" charset="-127"/>
              </a:rPr>
              <a:t>To provide </a:t>
            </a:r>
            <a:r>
              <a:rPr lang="en-US" altLang="ko-KR" dirty="0">
                <a:solidFill>
                  <a:srgbClr val="FF0000"/>
                </a:solidFill>
                <a:ea typeface="굴림" charset="-127"/>
              </a:rPr>
              <a:t>two-way</a:t>
            </a:r>
            <a:r>
              <a:rPr lang="en-US" altLang="ko-KR" dirty="0">
                <a:ea typeface="굴림" charset="-127"/>
              </a:rPr>
              <a:t> communication</a:t>
            </a:r>
          </a:p>
          <a:p>
            <a:pPr lvl="1">
              <a:defRPr/>
            </a:pPr>
            <a:r>
              <a:rPr lang="en-US" altLang="ko-KR" dirty="0">
                <a:ea typeface="굴림" charset="-127"/>
              </a:rPr>
              <a:t>two fibers are used; one to carry information in each direction</a:t>
            </a:r>
          </a:p>
          <a:p>
            <a:pPr>
              <a:defRPr/>
            </a:pPr>
            <a:r>
              <a:rPr lang="en-US" altLang="ko-KR" dirty="0">
                <a:ea typeface="굴림" charset="-127"/>
              </a:rPr>
              <a:t>Transmission: </a:t>
            </a:r>
            <a:r>
              <a:rPr lang="en-US" altLang="ko-KR" dirty="0">
                <a:solidFill>
                  <a:srgbClr val="FF0000"/>
                </a:solidFill>
                <a:ea typeface="굴림" charset="-127"/>
              </a:rPr>
              <a:t>LED</a:t>
            </a:r>
            <a:r>
              <a:rPr lang="en-US" altLang="ko-KR" dirty="0">
                <a:ea typeface="굴림" charset="-127"/>
              </a:rPr>
              <a:t> or Injection Laser Diode (ILD)</a:t>
            </a:r>
          </a:p>
          <a:p>
            <a:pPr>
              <a:defRPr/>
            </a:pPr>
            <a:r>
              <a:rPr lang="en-US" altLang="ko-KR" dirty="0">
                <a:ea typeface="굴림" charset="-127"/>
              </a:rPr>
              <a:t>Reception: </a:t>
            </a:r>
            <a:r>
              <a:rPr lang="en-US" altLang="ko-KR" dirty="0">
                <a:solidFill>
                  <a:srgbClr val="FF0000"/>
                </a:solidFill>
                <a:ea typeface="굴림" charset="-127"/>
              </a:rPr>
              <a:t>photo-sensitive</a:t>
            </a:r>
            <a:r>
              <a:rPr lang="en-US" altLang="ko-KR" dirty="0">
                <a:ea typeface="굴림" charset="-127"/>
              </a:rPr>
              <a:t> cell or </a:t>
            </a:r>
            <a:r>
              <a:rPr lang="en-US" altLang="ko-KR" dirty="0">
                <a:solidFill>
                  <a:srgbClr val="FF0000"/>
                </a:solidFill>
                <a:ea typeface="굴림" charset="-127"/>
              </a:rPr>
              <a:t>photodiode</a:t>
            </a:r>
          </a:p>
          <a:p>
            <a:pPr lvl="1">
              <a:defRPr/>
            </a:pPr>
            <a:r>
              <a:rPr lang="en-US" altLang="ko-KR" dirty="0">
                <a:ea typeface="굴림" charset="-127"/>
              </a:rPr>
              <a:t>LEDs and photo-sensitive cells are used for short distances and slower bit rates common with multimode fiber; </a:t>
            </a:r>
          </a:p>
          <a:p>
            <a:pPr marL="0" indent="0" eaLnBrk="1" hangingPunct="1">
              <a:buFontTx/>
              <a:buNone/>
              <a:defRPr/>
            </a:pPr>
            <a:endParaRPr lang="en-US" altLang="ko-KR" dirty="0">
              <a:ea typeface="굴림" charset="-127"/>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4">
            <a:extLst>
              <a:ext uri="{FF2B5EF4-FFF2-40B4-BE49-F238E27FC236}">
                <a16:creationId xmlns:a16="http://schemas.microsoft.com/office/drawing/2014/main" id="{0ADA49CC-2557-4644-98EB-F4340D2D00F0}"/>
              </a:ext>
            </a:extLst>
          </p:cNvPr>
          <p:cNvSpPr>
            <a:spLocks noGrp="1"/>
          </p:cNvSpPr>
          <p:nvPr>
            <p:ph type="title" idx="4294967295"/>
          </p:nvPr>
        </p:nvSpPr>
        <p:spPr>
          <a:xfrm>
            <a:off x="228600" y="0"/>
            <a:ext cx="8686800" cy="1143000"/>
          </a:xfrm>
        </p:spPr>
        <p:txBody>
          <a:bodyPr/>
          <a:lstStyle/>
          <a:p>
            <a:r>
              <a:rPr lang="en-US" altLang="ko-KR">
                <a:ea typeface="굴림" panose="020B0600000101010101" pitchFamily="50" charset="-127"/>
              </a:rPr>
              <a:t>7.10  Optical Fiber Compared to Copper Wiring </a:t>
            </a:r>
            <a:endParaRPr lang="en-GB" altLang="ko-KR">
              <a:ea typeface="굴림" panose="020B0600000101010101" pitchFamily="50" charset="-127"/>
            </a:endParaRPr>
          </a:p>
        </p:txBody>
      </p:sp>
      <p:sp>
        <p:nvSpPr>
          <p:cNvPr id="90115" name="Footer Placeholder 1">
            <a:extLst>
              <a:ext uri="{FF2B5EF4-FFF2-40B4-BE49-F238E27FC236}">
                <a16:creationId xmlns:a16="http://schemas.microsoft.com/office/drawing/2014/main" id="{FCD63E8C-3CC7-4317-AA96-F4E606FD331F}"/>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90116" name="Slide Number Placeholder 2">
            <a:extLst>
              <a:ext uri="{FF2B5EF4-FFF2-40B4-BE49-F238E27FC236}">
                <a16:creationId xmlns:a16="http://schemas.microsoft.com/office/drawing/2014/main" id="{6E82827D-1789-4E27-8942-26EFD0307E47}"/>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07633BFC-A6E8-4A18-835F-1A2134368E73}" type="slidenum">
              <a:rPr lang="ko-KR" altLang="en-US" sz="1400">
                <a:ea typeface="굴림" panose="020B0600000101010101" pitchFamily="50" charset="-127"/>
              </a:rPr>
              <a:pPr algn="r" eaLnBrk="1" hangingPunct="1">
                <a:spcBef>
                  <a:spcPct val="0"/>
                </a:spcBef>
                <a:buFontTx/>
                <a:buNone/>
              </a:pPr>
              <a:t>38</a:t>
            </a:fld>
            <a:endParaRPr lang="en-US" altLang="ko-KR" sz="1400">
              <a:ea typeface="굴림" panose="020B0600000101010101" pitchFamily="50" charset="-127"/>
            </a:endParaRPr>
          </a:p>
        </p:txBody>
      </p:sp>
      <p:pic>
        <p:nvPicPr>
          <p:cNvPr id="90117" name="Picture 2">
            <a:extLst>
              <a:ext uri="{FF2B5EF4-FFF2-40B4-BE49-F238E27FC236}">
                <a16:creationId xmlns:a16="http://schemas.microsoft.com/office/drawing/2014/main" id="{2E6FA6AB-2AEB-4FAE-AD9A-2036D42330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24000"/>
            <a:ext cx="5867400" cy="474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a:extLst>
              <a:ext uri="{FF2B5EF4-FFF2-40B4-BE49-F238E27FC236}">
                <a16:creationId xmlns:a16="http://schemas.microsoft.com/office/drawing/2014/main" id="{1D4663A0-AF29-4105-B2B3-60700FE661F5}"/>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92163" name="Slide Number Placeholder 4">
            <a:extLst>
              <a:ext uri="{FF2B5EF4-FFF2-40B4-BE49-F238E27FC236}">
                <a16:creationId xmlns:a16="http://schemas.microsoft.com/office/drawing/2014/main" id="{A37A7486-E2FC-4199-AF50-5F3542EDA407}"/>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8D817C53-F05A-45F7-B782-EBFBFBEBE9CF}" type="slidenum">
              <a:rPr lang="ko-KR" altLang="en-US" sz="1400">
                <a:ea typeface="굴림" panose="020B0600000101010101" pitchFamily="50" charset="-127"/>
              </a:rPr>
              <a:pPr algn="r" eaLnBrk="1" hangingPunct="1">
                <a:spcBef>
                  <a:spcPct val="0"/>
                </a:spcBef>
                <a:buFontTx/>
                <a:buNone/>
              </a:pPr>
              <a:t>39</a:t>
            </a:fld>
            <a:endParaRPr lang="en-US" altLang="ko-KR" sz="1400">
              <a:ea typeface="굴림" panose="020B0600000101010101" pitchFamily="50" charset="-127"/>
            </a:endParaRPr>
          </a:p>
        </p:txBody>
      </p:sp>
      <p:sp>
        <p:nvSpPr>
          <p:cNvPr id="92164" name="Rectangle 2">
            <a:extLst>
              <a:ext uri="{FF2B5EF4-FFF2-40B4-BE49-F238E27FC236}">
                <a16:creationId xmlns:a16="http://schemas.microsoft.com/office/drawing/2014/main" id="{368B4C82-D209-4017-9163-C00BE541B831}"/>
              </a:ext>
            </a:extLst>
          </p:cNvPr>
          <p:cNvSpPr>
            <a:spLocks noGrp="1" noChangeArrowheads="1"/>
          </p:cNvSpPr>
          <p:nvPr>
            <p:ph type="title" idx="4294967295"/>
          </p:nvPr>
        </p:nvSpPr>
        <p:spPr>
          <a:xfrm>
            <a:off x="228600" y="0"/>
            <a:ext cx="8686800" cy="1143000"/>
          </a:xfrm>
        </p:spPr>
        <p:txBody>
          <a:bodyPr/>
          <a:lstStyle/>
          <a:p>
            <a:pPr eaLnBrk="1" hangingPunct="1"/>
            <a:r>
              <a:rPr lang="en-US" altLang="ko-KR">
                <a:ea typeface="굴림" panose="020B0600000101010101" pitchFamily="50" charset="-127"/>
              </a:rPr>
              <a:t>7.11  Infrared (IR) Communication Technologies    </a:t>
            </a:r>
          </a:p>
        </p:txBody>
      </p:sp>
      <p:sp>
        <p:nvSpPr>
          <p:cNvPr id="92165" name="Rectangle 3">
            <a:extLst>
              <a:ext uri="{FF2B5EF4-FFF2-40B4-BE49-F238E27FC236}">
                <a16:creationId xmlns:a16="http://schemas.microsoft.com/office/drawing/2014/main" id="{3B9F264D-D69B-4B47-9D80-5B5215E9D1AD}"/>
              </a:ext>
            </a:extLst>
          </p:cNvPr>
          <p:cNvSpPr>
            <a:spLocks noGrp="1" noChangeArrowheads="1"/>
          </p:cNvSpPr>
          <p:nvPr>
            <p:ph type="body" idx="4294967295"/>
          </p:nvPr>
        </p:nvSpPr>
        <p:spPr>
          <a:xfrm>
            <a:off x="228600" y="1219200"/>
            <a:ext cx="8686800" cy="5181600"/>
          </a:xfrm>
        </p:spPr>
        <p:txBody>
          <a:bodyPr/>
          <a:lstStyle/>
          <a:p>
            <a:pPr>
              <a:lnSpc>
                <a:spcPct val="90000"/>
              </a:lnSpc>
            </a:pPr>
            <a:r>
              <a:rPr lang="en-US" altLang="ko-KR">
                <a:ea typeface="굴림" panose="020B0600000101010101" pitchFamily="50" charset="-127"/>
              </a:rPr>
              <a:t>IR uses the same type of energy as a TV remote control: </a:t>
            </a:r>
          </a:p>
          <a:p>
            <a:pPr lvl="1">
              <a:lnSpc>
                <a:spcPct val="90000"/>
              </a:lnSpc>
            </a:pPr>
            <a:r>
              <a:rPr lang="en-US" altLang="ko-KR">
                <a:ea typeface="굴림" panose="020B0600000101010101" pitchFamily="50" charset="-127"/>
              </a:rPr>
              <a:t>a form of electromagnetic radiation that behaves like visible light but falls outside the range that is visible to a human eye</a:t>
            </a:r>
          </a:p>
          <a:p>
            <a:pPr>
              <a:lnSpc>
                <a:spcPct val="90000"/>
              </a:lnSpc>
            </a:pPr>
            <a:r>
              <a:rPr lang="en-US" altLang="ko-KR">
                <a:ea typeface="굴림" panose="020B0600000101010101" pitchFamily="50" charset="-127"/>
              </a:rPr>
              <a:t>Like visible light, infrared disperses quickly</a:t>
            </a:r>
          </a:p>
          <a:p>
            <a:pPr>
              <a:lnSpc>
                <a:spcPct val="90000"/>
              </a:lnSpc>
            </a:pPr>
            <a:r>
              <a:rPr lang="en-US" altLang="ko-KR">
                <a:ea typeface="굴림" panose="020B0600000101010101" pitchFamily="50" charset="-127"/>
              </a:rPr>
              <a:t>Infrared signals can reflect from a smooth, hard surface</a:t>
            </a:r>
          </a:p>
          <a:p>
            <a:pPr>
              <a:lnSpc>
                <a:spcPct val="90000"/>
              </a:lnSpc>
            </a:pPr>
            <a:r>
              <a:rPr lang="en-US" altLang="ko-KR">
                <a:ea typeface="굴림" panose="020B0600000101010101" pitchFamily="50" charset="-127"/>
              </a:rPr>
              <a:t>IR commonly used to connect to a nearby peripheral</a:t>
            </a:r>
          </a:p>
          <a:p>
            <a:pPr>
              <a:lnSpc>
                <a:spcPct val="90000"/>
              </a:lnSpc>
            </a:pPr>
            <a:r>
              <a:rPr lang="en-US" altLang="ko-KR">
                <a:ea typeface="굴림" panose="020B0600000101010101" pitchFamily="50" charset="-127"/>
              </a:rPr>
              <a:t>The wireless aspect of infrared can be attractive for laptop computers </a:t>
            </a:r>
          </a:p>
          <a:p>
            <a:pPr eaLnBrk="1" hangingPunct="1">
              <a:lnSpc>
                <a:spcPct val="90000"/>
              </a:lnSpc>
            </a:pPr>
            <a:endParaRPr lang="en-US" altLang="ko-KR">
              <a:ea typeface="굴림" panose="020B0600000101010101" pitchFamily="50"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89D9D9FE-0E5A-405F-9DB4-D656DAAB47D7}"/>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22531" name="Slide Number Placeholder 4">
            <a:extLst>
              <a:ext uri="{FF2B5EF4-FFF2-40B4-BE49-F238E27FC236}">
                <a16:creationId xmlns:a16="http://schemas.microsoft.com/office/drawing/2014/main" id="{2CD52380-340C-4B9F-BA4F-2A81A9F56199}"/>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812B6A19-D78C-43F5-8125-158531A79FA0}" type="slidenum">
              <a:rPr lang="ko-KR" altLang="en-US" sz="1400">
                <a:ea typeface="굴림" panose="020B0600000101010101" pitchFamily="50" charset="-127"/>
              </a:rPr>
              <a:pPr algn="r" eaLnBrk="1" hangingPunct="1">
                <a:spcBef>
                  <a:spcPct val="0"/>
                </a:spcBef>
                <a:buFontTx/>
                <a:buNone/>
              </a:pPr>
              <a:t>4</a:t>
            </a:fld>
            <a:endParaRPr lang="en-US" altLang="ko-KR" sz="1400">
              <a:ea typeface="굴림" panose="020B0600000101010101" pitchFamily="50" charset="-127"/>
            </a:endParaRPr>
          </a:p>
        </p:txBody>
      </p:sp>
      <p:sp>
        <p:nvSpPr>
          <p:cNvPr id="22532" name="Rectangle 2">
            <a:extLst>
              <a:ext uri="{FF2B5EF4-FFF2-40B4-BE49-F238E27FC236}">
                <a16:creationId xmlns:a16="http://schemas.microsoft.com/office/drawing/2014/main" id="{70A6EC01-064A-4061-B8BE-B02022931731}"/>
              </a:ext>
            </a:extLst>
          </p:cNvPr>
          <p:cNvSpPr>
            <a:spLocks noGrp="1" noChangeArrowheads="1"/>
          </p:cNvSpPr>
          <p:nvPr>
            <p:ph type="title" idx="4294967295"/>
          </p:nvPr>
        </p:nvSpPr>
        <p:spPr>
          <a:xfrm>
            <a:off x="228600" y="0"/>
            <a:ext cx="8686800" cy="1066800"/>
          </a:xfrm>
        </p:spPr>
        <p:txBody>
          <a:bodyPr/>
          <a:lstStyle/>
          <a:p>
            <a:pPr eaLnBrk="1" hangingPunct="1">
              <a:lnSpc>
                <a:spcPct val="90000"/>
              </a:lnSpc>
            </a:pPr>
            <a:r>
              <a:rPr lang="en-US" altLang="ko-KR">
                <a:ea typeface="굴림" panose="020B0600000101010101" pitchFamily="50" charset="-127"/>
              </a:rPr>
              <a:t>6.3  Analog and Digital Signals    </a:t>
            </a:r>
          </a:p>
        </p:txBody>
      </p:sp>
      <p:sp>
        <p:nvSpPr>
          <p:cNvPr id="22533" name="Rectangle 3">
            <a:extLst>
              <a:ext uri="{FF2B5EF4-FFF2-40B4-BE49-F238E27FC236}">
                <a16:creationId xmlns:a16="http://schemas.microsoft.com/office/drawing/2014/main" id="{D3F3335F-90EA-4A48-81DB-647C131BD2FE}"/>
              </a:ext>
            </a:extLst>
          </p:cNvPr>
          <p:cNvSpPr>
            <a:spLocks noGrp="1" noChangeArrowheads="1"/>
          </p:cNvSpPr>
          <p:nvPr>
            <p:ph type="body" idx="4294967295"/>
          </p:nvPr>
        </p:nvSpPr>
        <p:spPr>
          <a:xfrm>
            <a:off x="228600" y="1143000"/>
            <a:ext cx="8686800" cy="5181600"/>
          </a:xfrm>
        </p:spPr>
        <p:txBody>
          <a:bodyPr/>
          <a:lstStyle/>
          <a:p>
            <a:r>
              <a:rPr lang="en-US" altLang="ko-KR">
                <a:ea typeface="굴림" panose="020B0600000101010101" pitchFamily="50" charset="-127"/>
              </a:rPr>
              <a:t>Data communications deals with two types of information:</a:t>
            </a:r>
          </a:p>
          <a:p>
            <a:pPr lvl="1"/>
            <a:r>
              <a:rPr lang="en-US" altLang="ko-KR">
                <a:ea typeface="굴림" panose="020B0600000101010101" pitchFamily="50" charset="-127"/>
              </a:rPr>
              <a:t>analog</a:t>
            </a:r>
          </a:p>
          <a:p>
            <a:pPr lvl="1"/>
            <a:r>
              <a:rPr lang="en-US" altLang="ko-KR">
                <a:ea typeface="굴림" panose="020B0600000101010101" pitchFamily="50" charset="-127"/>
              </a:rPr>
              <a:t>digital</a:t>
            </a:r>
          </a:p>
          <a:p>
            <a:r>
              <a:rPr lang="en-US" altLang="ko-KR">
                <a:ea typeface="굴림" panose="020B0600000101010101" pitchFamily="50" charset="-127"/>
              </a:rPr>
              <a:t>An </a:t>
            </a:r>
            <a:r>
              <a:rPr lang="en-US" altLang="ko-KR">
                <a:solidFill>
                  <a:srgbClr val="FF0000"/>
                </a:solidFill>
                <a:ea typeface="굴림" panose="020B0600000101010101" pitchFamily="50" charset="-127"/>
              </a:rPr>
              <a:t>analog</a:t>
            </a:r>
            <a:r>
              <a:rPr lang="en-US" altLang="ko-KR">
                <a:ea typeface="굴림" panose="020B0600000101010101" pitchFamily="50" charset="-127"/>
              </a:rPr>
              <a:t> signal is characterized by a </a:t>
            </a:r>
            <a:r>
              <a:rPr lang="en-US" altLang="ko-KR">
                <a:solidFill>
                  <a:srgbClr val="FF0000"/>
                </a:solidFill>
                <a:ea typeface="굴림" panose="020B0600000101010101" pitchFamily="50" charset="-127"/>
              </a:rPr>
              <a:t>continuous</a:t>
            </a:r>
            <a:r>
              <a:rPr lang="en-US" altLang="ko-KR">
                <a:ea typeface="굴림" panose="020B0600000101010101" pitchFamily="50" charset="-127"/>
              </a:rPr>
              <a:t> mathematical function</a:t>
            </a:r>
          </a:p>
          <a:p>
            <a:r>
              <a:rPr lang="en-US" altLang="ko-KR">
                <a:ea typeface="굴림" panose="020B0600000101010101" pitchFamily="50" charset="-127"/>
              </a:rPr>
              <a:t>A </a:t>
            </a:r>
            <a:r>
              <a:rPr lang="en-US" altLang="ko-KR">
                <a:solidFill>
                  <a:srgbClr val="FF0000"/>
                </a:solidFill>
                <a:ea typeface="굴림" panose="020B0600000101010101" pitchFamily="50" charset="-127"/>
              </a:rPr>
              <a:t>digital</a:t>
            </a:r>
            <a:r>
              <a:rPr lang="en-US" altLang="ko-KR">
                <a:ea typeface="굴림" panose="020B0600000101010101" pitchFamily="50" charset="-127"/>
              </a:rPr>
              <a:t> signal has a </a:t>
            </a:r>
            <a:r>
              <a:rPr lang="en-US" altLang="ko-KR">
                <a:solidFill>
                  <a:srgbClr val="FF0000"/>
                </a:solidFill>
                <a:ea typeface="굴림" panose="020B0600000101010101" pitchFamily="50" charset="-127"/>
              </a:rPr>
              <a:t>fixed set</a:t>
            </a:r>
            <a:r>
              <a:rPr lang="en-US" altLang="ko-KR">
                <a:ea typeface="굴림" panose="020B0600000101010101" pitchFamily="50" charset="-127"/>
              </a:rPr>
              <a:t> of valid levels</a:t>
            </a:r>
          </a:p>
          <a:p>
            <a:r>
              <a:rPr lang="en-US" altLang="ko-KR">
                <a:ea typeface="굴림" panose="020B0600000101010101" pitchFamily="50" charset="-127"/>
              </a:rPr>
              <a:t>Figure 6.1 illustrates the concept </a:t>
            </a:r>
          </a:p>
          <a:p>
            <a:pPr lvl="1"/>
            <a:r>
              <a:rPr lang="en-US" altLang="ko-KR">
                <a:ea typeface="굴림" panose="020B0600000101010101" pitchFamily="50" charset="-127"/>
              </a:rPr>
              <a:t>by showing examples of how the signals from an analog source and a digital source vary over time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3">
            <a:extLst>
              <a:ext uri="{FF2B5EF4-FFF2-40B4-BE49-F238E27FC236}">
                <a16:creationId xmlns:a16="http://schemas.microsoft.com/office/drawing/2014/main" id="{9659A4E2-B7F3-4973-B155-5A8A8B019EA7}"/>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94211" name="Slide Number Placeholder 4">
            <a:extLst>
              <a:ext uri="{FF2B5EF4-FFF2-40B4-BE49-F238E27FC236}">
                <a16:creationId xmlns:a16="http://schemas.microsoft.com/office/drawing/2014/main" id="{00B55FA5-4648-421D-8B5A-FA6AD876C420}"/>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F9B1F499-646E-46E2-B468-5CFD9E1A2CDB}" type="slidenum">
              <a:rPr lang="ko-KR" altLang="en-US" sz="1400">
                <a:ea typeface="굴림" panose="020B0600000101010101" pitchFamily="50" charset="-127"/>
              </a:rPr>
              <a:pPr algn="r" eaLnBrk="1" hangingPunct="1">
                <a:spcBef>
                  <a:spcPct val="0"/>
                </a:spcBef>
                <a:buFontTx/>
                <a:buNone/>
              </a:pPr>
              <a:t>40</a:t>
            </a:fld>
            <a:endParaRPr lang="en-US" altLang="ko-KR" sz="1400">
              <a:ea typeface="굴림" panose="020B0600000101010101" pitchFamily="50" charset="-127"/>
            </a:endParaRPr>
          </a:p>
        </p:txBody>
      </p:sp>
      <p:sp>
        <p:nvSpPr>
          <p:cNvPr id="94212" name="Rectangle 2">
            <a:extLst>
              <a:ext uri="{FF2B5EF4-FFF2-40B4-BE49-F238E27FC236}">
                <a16:creationId xmlns:a16="http://schemas.microsoft.com/office/drawing/2014/main" id="{59CFC324-101A-408C-88A4-86A8C9B487D6}"/>
              </a:ext>
            </a:extLst>
          </p:cNvPr>
          <p:cNvSpPr>
            <a:spLocks noGrp="1" noChangeArrowheads="1"/>
          </p:cNvSpPr>
          <p:nvPr>
            <p:ph type="title" idx="4294967295"/>
          </p:nvPr>
        </p:nvSpPr>
        <p:spPr>
          <a:xfrm>
            <a:off x="228600" y="0"/>
            <a:ext cx="8686800" cy="1143000"/>
          </a:xfrm>
        </p:spPr>
        <p:txBody>
          <a:bodyPr/>
          <a:lstStyle/>
          <a:p>
            <a:pPr eaLnBrk="1" hangingPunct="1">
              <a:lnSpc>
                <a:spcPct val="90000"/>
              </a:lnSpc>
            </a:pPr>
            <a:r>
              <a:rPr lang="en-US" altLang="ko-KR" sz="3500">
                <a:ea typeface="굴림" panose="020B0600000101010101" pitchFamily="50" charset="-127"/>
              </a:rPr>
              <a:t>7.12  Point-to-Point Laser Communication      </a:t>
            </a:r>
          </a:p>
        </p:txBody>
      </p:sp>
      <p:sp>
        <p:nvSpPr>
          <p:cNvPr id="94213" name="Rectangle 3">
            <a:extLst>
              <a:ext uri="{FF2B5EF4-FFF2-40B4-BE49-F238E27FC236}">
                <a16:creationId xmlns:a16="http://schemas.microsoft.com/office/drawing/2014/main" id="{7DA3E3F5-F9ED-47E0-9415-76748180E40A}"/>
              </a:ext>
            </a:extLst>
          </p:cNvPr>
          <p:cNvSpPr>
            <a:spLocks noGrp="1" noChangeArrowheads="1"/>
          </p:cNvSpPr>
          <p:nvPr>
            <p:ph type="body" idx="4294967295"/>
          </p:nvPr>
        </p:nvSpPr>
        <p:spPr>
          <a:xfrm>
            <a:off x="250825" y="1052513"/>
            <a:ext cx="8686800" cy="5181600"/>
          </a:xfrm>
        </p:spPr>
        <p:txBody>
          <a:bodyPr/>
          <a:lstStyle/>
          <a:p>
            <a:r>
              <a:rPr lang="en-US" altLang="ko-KR">
                <a:ea typeface="굴림" panose="020B0600000101010101" pitchFamily="50" charset="-127"/>
              </a:rPr>
              <a:t>A pair of devices with a beam that follows the </a:t>
            </a:r>
            <a:r>
              <a:rPr lang="en-US" altLang="ko-KR">
                <a:solidFill>
                  <a:srgbClr val="FF0000"/>
                </a:solidFill>
                <a:ea typeface="굴림" panose="020B0600000101010101" pitchFamily="50" charset="-127"/>
              </a:rPr>
              <a:t>line-of-sight</a:t>
            </a:r>
          </a:p>
          <a:p>
            <a:r>
              <a:rPr lang="en-US" altLang="ko-KR">
                <a:ea typeface="굴림" panose="020B0600000101010101" pitchFamily="50" charset="-127"/>
              </a:rPr>
              <a:t>IR is classified as providing  </a:t>
            </a:r>
            <a:r>
              <a:rPr lang="en-US" altLang="ko-KR">
                <a:solidFill>
                  <a:srgbClr val="FF0000"/>
                </a:solidFill>
                <a:ea typeface="굴림" panose="020B0600000101010101" pitchFamily="50" charset="-127"/>
              </a:rPr>
              <a:t>point-to-point</a:t>
            </a:r>
            <a:r>
              <a:rPr lang="en-US" altLang="ko-KR">
                <a:ea typeface="굴림" panose="020B0600000101010101" pitchFamily="50" charset="-127"/>
              </a:rPr>
              <a:t> communication</a:t>
            </a:r>
          </a:p>
          <a:p>
            <a:r>
              <a:rPr lang="en-US" altLang="ko-KR">
                <a:ea typeface="굴림" panose="020B0600000101010101" pitchFamily="50" charset="-127"/>
              </a:rPr>
              <a:t>Other point-to-point communication technologies also exist</a:t>
            </a:r>
          </a:p>
          <a:p>
            <a:pPr lvl="1"/>
            <a:r>
              <a:rPr lang="en-US" altLang="ko-KR">
                <a:ea typeface="굴림" panose="020B0600000101010101" pitchFamily="50" charset="-127"/>
              </a:rPr>
              <a:t>One form of point-to-point communication uses a beam of coherent light produced by a laser </a:t>
            </a:r>
          </a:p>
          <a:p>
            <a:r>
              <a:rPr lang="en-US" altLang="ko-KR">
                <a:ea typeface="굴림" panose="020B0600000101010101" pitchFamily="50" charset="-127"/>
              </a:rPr>
              <a:t>Laser communication follows line-of-sight, and requires a clear, </a:t>
            </a:r>
            <a:r>
              <a:rPr lang="en-US" altLang="ko-KR">
                <a:solidFill>
                  <a:srgbClr val="FF0000"/>
                </a:solidFill>
                <a:ea typeface="굴림" panose="020B0600000101010101" pitchFamily="50" charset="-127"/>
              </a:rPr>
              <a:t>unobstructed</a:t>
            </a:r>
            <a:r>
              <a:rPr lang="en-US" altLang="ko-KR">
                <a:ea typeface="굴림" panose="020B0600000101010101" pitchFamily="50" charset="-127"/>
              </a:rPr>
              <a:t> path between the communicating sites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4">
            <a:extLst>
              <a:ext uri="{FF2B5EF4-FFF2-40B4-BE49-F238E27FC236}">
                <a16:creationId xmlns:a16="http://schemas.microsoft.com/office/drawing/2014/main" id="{057D569E-95F6-4FA9-ADF8-F27F51F532B5}"/>
              </a:ext>
            </a:extLst>
          </p:cNvPr>
          <p:cNvSpPr>
            <a:spLocks noGrp="1"/>
          </p:cNvSpPr>
          <p:nvPr>
            <p:ph type="title" idx="4294967295"/>
          </p:nvPr>
        </p:nvSpPr>
        <p:spPr>
          <a:xfrm>
            <a:off x="96838" y="6350"/>
            <a:ext cx="8915400" cy="990600"/>
          </a:xfrm>
        </p:spPr>
        <p:txBody>
          <a:bodyPr/>
          <a:lstStyle/>
          <a:p>
            <a:r>
              <a:rPr lang="en-US" altLang="ko-KR" sz="3300">
                <a:ea typeface="굴림" panose="020B0600000101010101" pitchFamily="50" charset="-127"/>
              </a:rPr>
              <a:t>7.13  Electromagnetic (Radio) Communication</a:t>
            </a:r>
            <a:endParaRPr lang="en-GB" altLang="ko-KR" sz="3300">
              <a:ea typeface="굴림" panose="020B0600000101010101" pitchFamily="50" charset="-127"/>
            </a:endParaRPr>
          </a:p>
        </p:txBody>
      </p:sp>
      <p:sp>
        <p:nvSpPr>
          <p:cNvPr id="96259" name="Footer Placeholder 1">
            <a:extLst>
              <a:ext uri="{FF2B5EF4-FFF2-40B4-BE49-F238E27FC236}">
                <a16:creationId xmlns:a16="http://schemas.microsoft.com/office/drawing/2014/main" id="{BBD4C325-77C5-4FCB-9B93-7BE7A9E228FC}"/>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96260" name="Slide Number Placeholder 2">
            <a:extLst>
              <a:ext uri="{FF2B5EF4-FFF2-40B4-BE49-F238E27FC236}">
                <a16:creationId xmlns:a16="http://schemas.microsoft.com/office/drawing/2014/main" id="{A08C72FA-F758-4BA2-AA0D-5F7F8CA32613}"/>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65C78DCB-AF93-41C4-BD30-AD0D3B30522B}" type="slidenum">
              <a:rPr lang="ko-KR" altLang="en-US" sz="1400">
                <a:ea typeface="굴림" panose="020B0600000101010101" pitchFamily="50" charset="-127"/>
              </a:rPr>
              <a:pPr algn="r" eaLnBrk="1" hangingPunct="1">
                <a:spcBef>
                  <a:spcPct val="0"/>
                </a:spcBef>
                <a:buFontTx/>
                <a:buNone/>
              </a:pPr>
              <a:t>41</a:t>
            </a:fld>
            <a:endParaRPr lang="en-US" altLang="ko-KR" sz="1400">
              <a:ea typeface="굴림" panose="020B0600000101010101" pitchFamily="50" charset="-127"/>
            </a:endParaRPr>
          </a:p>
        </p:txBody>
      </p:sp>
      <p:pic>
        <p:nvPicPr>
          <p:cNvPr id="96261" name="Picture 2">
            <a:extLst>
              <a:ext uri="{FF2B5EF4-FFF2-40B4-BE49-F238E27FC236}">
                <a16:creationId xmlns:a16="http://schemas.microsoft.com/office/drawing/2014/main" id="{8366BD49-CB64-43FE-8697-2424350FA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66850"/>
            <a:ext cx="8763000"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4">
            <a:extLst>
              <a:ext uri="{FF2B5EF4-FFF2-40B4-BE49-F238E27FC236}">
                <a16:creationId xmlns:a16="http://schemas.microsoft.com/office/drawing/2014/main" id="{DBBA9BD0-FADD-4EE5-BFD3-167D982A0B66}"/>
              </a:ext>
            </a:extLst>
          </p:cNvPr>
          <p:cNvSpPr>
            <a:spLocks noGrp="1"/>
          </p:cNvSpPr>
          <p:nvPr>
            <p:ph type="title" idx="4294967295"/>
          </p:nvPr>
        </p:nvSpPr>
        <p:spPr/>
        <p:txBody>
          <a:bodyPr/>
          <a:lstStyle/>
          <a:p>
            <a:r>
              <a:rPr lang="en-US" altLang="ko-KR">
                <a:ea typeface="굴림" panose="020B0600000101010101" pitchFamily="50" charset="-127"/>
              </a:rPr>
              <a:t>7.16  GEO Communication Satellites </a:t>
            </a:r>
            <a:endParaRPr lang="en-GB" altLang="ko-KR">
              <a:ea typeface="굴림" panose="020B0600000101010101" pitchFamily="50" charset="-127"/>
            </a:endParaRPr>
          </a:p>
        </p:txBody>
      </p:sp>
      <p:sp>
        <p:nvSpPr>
          <p:cNvPr id="98307" name="Footer Placeholder 1">
            <a:extLst>
              <a:ext uri="{FF2B5EF4-FFF2-40B4-BE49-F238E27FC236}">
                <a16:creationId xmlns:a16="http://schemas.microsoft.com/office/drawing/2014/main" id="{4F8A8736-72CD-4F92-9053-5E336E6D848D}"/>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98308" name="Slide Number Placeholder 2">
            <a:extLst>
              <a:ext uri="{FF2B5EF4-FFF2-40B4-BE49-F238E27FC236}">
                <a16:creationId xmlns:a16="http://schemas.microsoft.com/office/drawing/2014/main" id="{C04AD647-247A-4E7D-A1FA-4E83D37AA980}"/>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B69D38E8-AA7C-4103-99BF-C907883779A5}" type="slidenum">
              <a:rPr lang="ko-KR" altLang="en-US" sz="1400">
                <a:ea typeface="굴림" panose="020B0600000101010101" pitchFamily="50" charset="-127"/>
              </a:rPr>
              <a:pPr algn="r" eaLnBrk="1" hangingPunct="1">
                <a:spcBef>
                  <a:spcPct val="0"/>
                </a:spcBef>
                <a:buFontTx/>
                <a:buNone/>
              </a:pPr>
              <a:t>42</a:t>
            </a:fld>
            <a:endParaRPr lang="en-US" altLang="ko-KR" sz="1400">
              <a:ea typeface="굴림" panose="020B0600000101010101" pitchFamily="50" charset="-127"/>
            </a:endParaRPr>
          </a:p>
        </p:txBody>
      </p:sp>
      <p:pic>
        <p:nvPicPr>
          <p:cNvPr id="98309" name="Picture 2">
            <a:extLst>
              <a:ext uri="{FF2B5EF4-FFF2-40B4-BE49-F238E27FC236}">
                <a16:creationId xmlns:a16="http://schemas.microsoft.com/office/drawing/2014/main" id="{DF47A290-B215-4F5A-BFE6-0AED7CD57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838200"/>
            <a:ext cx="6934200" cy="548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3">
            <a:extLst>
              <a:ext uri="{FF2B5EF4-FFF2-40B4-BE49-F238E27FC236}">
                <a16:creationId xmlns:a16="http://schemas.microsoft.com/office/drawing/2014/main" id="{DCAD458D-54A9-4CB4-BBEE-26B55CF27046}"/>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100355" name="Slide Number Placeholder 4">
            <a:extLst>
              <a:ext uri="{FF2B5EF4-FFF2-40B4-BE49-F238E27FC236}">
                <a16:creationId xmlns:a16="http://schemas.microsoft.com/office/drawing/2014/main" id="{4D61BCE6-4EAD-4A89-84A8-F52D56B67980}"/>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DD26C4D4-E7EE-40F5-923B-63CCA6DF7871}" type="slidenum">
              <a:rPr lang="ko-KR" altLang="en-US" sz="1400">
                <a:ea typeface="굴림" panose="020B0600000101010101" pitchFamily="50" charset="-127"/>
              </a:rPr>
              <a:pPr algn="r" eaLnBrk="1" hangingPunct="1">
                <a:spcBef>
                  <a:spcPct val="0"/>
                </a:spcBef>
                <a:buFontTx/>
                <a:buNone/>
              </a:pPr>
              <a:t>43</a:t>
            </a:fld>
            <a:endParaRPr lang="en-US" altLang="ko-KR" sz="1400">
              <a:ea typeface="굴림" panose="020B0600000101010101" pitchFamily="50" charset="-127"/>
            </a:endParaRPr>
          </a:p>
        </p:txBody>
      </p:sp>
      <p:sp>
        <p:nvSpPr>
          <p:cNvPr id="100356" name="Rectangle 2">
            <a:extLst>
              <a:ext uri="{FF2B5EF4-FFF2-40B4-BE49-F238E27FC236}">
                <a16:creationId xmlns:a16="http://schemas.microsoft.com/office/drawing/2014/main" id="{826919B6-3EB8-4F3B-93DC-7CF35BB74CF8}"/>
              </a:ext>
            </a:extLst>
          </p:cNvPr>
          <p:cNvSpPr>
            <a:spLocks noGrp="1" noChangeArrowheads="1"/>
          </p:cNvSpPr>
          <p:nvPr>
            <p:ph type="title" idx="4294967295"/>
          </p:nvPr>
        </p:nvSpPr>
        <p:spPr>
          <a:xfrm>
            <a:off x="228600" y="0"/>
            <a:ext cx="8686800" cy="1066800"/>
          </a:xfrm>
        </p:spPr>
        <p:txBody>
          <a:bodyPr/>
          <a:lstStyle/>
          <a:p>
            <a:pPr eaLnBrk="1" hangingPunct="1"/>
            <a:r>
              <a:rPr lang="en-US" altLang="ko-KR">
                <a:ea typeface="굴림" panose="020B0600000101010101" pitchFamily="50" charset="-127"/>
              </a:rPr>
              <a:t>7.16  GEO Communication Satellites    </a:t>
            </a:r>
          </a:p>
        </p:txBody>
      </p:sp>
      <p:sp>
        <p:nvSpPr>
          <p:cNvPr id="100357" name="Rectangle 3">
            <a:extLst>
              <a:ext uri="{FF2B5EF4-FFF2-40B4-BE49-F238E27FC236}">
                <a16:creationId xmlns:a16="http://schemas.microsoft.com/office/drawing/2014/main" id="{C6CFC997-D6D8-45B3-8256-B9276B3C413E}"/>
              </a:ext>
            </a:extLst>
          </p:cNvPr>
          <p:cNvSpPr>
            <a:spLocks noGrp="1" noChangeArrowheads="1"/>
          </p:cNvSpPr>
          <p:nvPr>
            <p:ph type="body" idx="4294967295"/>
          </p:nvPr>
        </p:nvSpPr>
        <p:spPr>
          <a:xfrm>
            <a:off x="250825" y="908050"/>
            <a:ext cx="8686800" cy="5181600"/>
          </a:xfrm>
        </p:spPr>
        <p:txBody>
          <a:bodyPr/>
          <a:lstStyle/>
          <a:p>
            <a:r>
              <a:rPr lang="en-US" altLang="ko-KR">
                <a:ea typeface="굴림" panose="020B0600000101010101" pitchFamily="50" charset="-127"/>
              </a:rPr>
              <a:t>The distance required for a geostationary orbit is </a:t>
            </a:r>
            <a:r>
              <a:rPr lang="en-US" altLang="ko-KR">
                <a:solidFill>
                  <a:srgbClr val="FF0000"/>
                </a:solidFill>
                <a:ea typeface="굴림" panose="020B0600000101010101" pitchFamily="50" charset="-127"/>
              </a:rPr>
              <a:t>35,785</a:t>
            </a:r>
            <a:r>
              <a:rPr lang="en-US" altLang="ko-KR">
                <a:ea typeface="굴림" panose="020B0600000101010101" pitchFamily="50" charset="-127"/>
              </a:rPr>
              <a:t> kilometers or </a:t>
            </a:r>
            <a:r>
              <a:rPr lang="en-US" altLang="ko-KR">
                <a:solidFill>
                  <a:srgbClr val="FF0000"/>
                </a:solidFill>
                <a:ea typeface="굴림" panose="020B0600000101010101" pitchFamily="50" charset="-127"/>
              </a:rPr>
              <a:t>22,236</a:t>
            </a:r>
            <a:r>
              <a:rPr lang="en-US" altLang="ko-KR">
                <a:ea typeface="굴림" panose="020B0600000101010101" pitchFamily="50" charset="-127"/>
              </a:rPr>
              <a:t> miles</a:t>
            </a:r>
          </a:p>
          <a:p>
            <a:pPr lvl="1"/>
            <a:r>
              <a:rPr lang="en-US" altLang="ko-KR">
                <a:ea typeface="굴림" panose="020B0600000101010101" pitchFamily="50" charset="-127"/>
              </a:rPr>
              <a:t>which is approximately one tenth the distance to the moon</a:t>
            </a:r>
          </a:p>
          <a:p>
            <a:r>
              <a:rPr lang="en-US" altLang="ko-KR">
                <a:ea typeface="굴림" panose="020B0600000101010101" pitchFamily="50" charset="-127"/>
              </a:rPr>
              <a:t>What does such a distance mean for communication? </a:t>
            </a:r>
          </a:p>
          <a:p>
            <a:pPr lvl="1"/>
            <a:r>
              <a:rPr lang="en-US" altLang="ko-KR">
                <a:ea typeface="굴림" panose="020B0600000101010101" pitchFamily="50" charset="-127"/>
              </a:rPr>
              <a:t>consider a radio wave traveling to a GEO satellite and back</a:t>
            </a:r>
          </a:p>
          <a:p>
            <a:pPr lvl="1"/>
            <a:r>
              <a:rPr lang="en-US" altLang="ko-KR">
                <a:ea typeface="굴림" panose="020B0600000101010101" pitchFamily="50" charset="-127"/>
              </a:rPr>
              <a:t>at the speed of light, </a:t>
            </a:r>
            <a:r>
              <a:rPr lang="en-US" altLang="ko-KR">
                <a:solidFill>
                  <a:srgbClr val="FF0000"/>
                </a:solidFill>
                <a:ea typeface="굴림" panose="020B0600000101010101" pitchFamily="50" charset="-127"/>
              </a:rPr>
              <a:t>3</a:t>
            </a:r>
            <a:r>
              <a:rPr lang="en-US" altLang="ko-KR" baseline="30000">
                <a:solidFill>
                  <a:srgbClr val="FF0000"/>
                </a:solidFill>
                <a:ea typeface="굴림" panose="020B0600000101010101" pitchFamily="50" charset="-127"/>
              </a:rPr>
              <a:t>10</a:t>
            </a:r>
            <a:r>
              <a:rPr lang="en-US" altLang="ko-KR">
                <a:ea typeface="굴림" panose="020B0600000101010101" pitchFamily="50" charset="-127"/>
              </a:rPr>
              <a:t>  meters per second, the trip takes:</a:t>
            </a:r>
          </a:p>
          <a:p>
            <a:pPr lvl="1"/>
            <a:endParaRPr lang="en-US" altLang="ko-KR">
              <a:ea typeface="굴림" panose="020B0600000101010101" pitchFamily="50" charset="-127"/>
            </a:endParaRPr>
          </a:p>
          <a:p>
            <a:pPr lvl="1"/>
            <a:endParaRPr lang="en-US" altLang="ko-KR">
              <a:ea typeface="굴림" panose="020B0600000101010101" pitchFamily="50" charset="-127"/>
            </a:endParaRPr>
          </a:p>
          <a:p>
            <a:pPr lvl="1"/>
            <a:endParaRPr lang="en-US" altLang="ko-KR">
              <a:ea typeface="굴림" panose="020B0600000101010101" pitchFamily="50" charset="-127"/>
            </a:endParaRPr>
          </a:p>
          <a:p>
            <a:r>
              <a:rPr lang="en-US" altLang="ko-KR">
                <a:ea typeface="굴림" panose="020B0600000101010101" pitchFamily="50" charset="-127"/>
              </a:rPr>
              <a:t>A delay of approximately </a:t>
            </a:r>
            <a:r>
              <a:rPr lang="en-US" altLang="ko-KR">
                <a:solidFill>
                  <a:srgbClr val="FF0000"/>
                </a:solidFill>
                <a:ea typeface="굴림" panose="020B0600000101010101" pitchFamily="50" charset="-127"/>
              </a:rPr>
              <a:t>0.2</a:t>
            </a:r>
            <a:r>
              <a:rPr lang="en-US" altLang="ko-KR">
                <a:ea typeface="굴림" panose="020B0600000101010101" pitchFamily="50" charset="-127"/>
              </a:rPr>
              <a:t> seconds can be significant for some applications</a:t>
            </a:r>
          </a:p>
          <a:p>
            <a:pPr lvl="1"/>
            <a:r>
              <a:rPr lang="en-US" altLang="ko-KR">
                <a:ea typeface="굴림" panose="020B0600000101010101" pitchFamily="50" charset="-127"/>
              </a:rPr>
              <a:t>For electronic transactions such as a stock exchange offering a limited set of bonds, delaying an offer by 0.2 seconds may mean the difference between a successful and unsuccessful offer</a:t>
            </a:r>
          </a:p>
          <a:p>
            <a:pPr lvl="1"/>
            <a:endParaRPr lang="en-US" altLang="ko-KR">
              <a:ea typeface="굴림" panose="020B0600000101010101" pitchFamily="50" charset="-127"/>
            </a:endParaRPr>
          </a:p>
        </p:txBody>
      </p:sp>
      <p:pic>
        <p:nvPicPr>
          <p:cNvPr id="100358" name="Picture 2">
            <a:extLst>
              <a:ext uri="{FF2B5EF4-FFF2-40B4-BE49-F238E27FC236}">
                <a16:creationId xmlns:a16="http://schemas.microsoft.com/office/drawing/2014/main" id="{757EF935-3316-47AB-B1E5-BCB1E0731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657600"/>
            <a:ext cx="38195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3">
            <a:extLst>
              <a:ext uri="{FF2B5EF4-FFF2-40B4-BE49-F238E27FC236}">
                <a16:creationId xmlns:a16="http://schemas.microsoft.com/office/drawing/2014/main" id="{0EA4ED00-7DD4-45DF-A1A7-4641DBF6BF95}"/>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102403" name="Slide Number Placeholder 4">
            <a:extLst>
              <a:ext uri="{FF2B5EF4-FFF2-40B4-BE49-F238E27FC236}">
                <a16:creationId xmlns:a16="http://schemas.microsoft.com/office/drawing/2014/main" id="{50196BE7-D12F-4531-A721-F9FC9AE03E84}"/>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63D71466-FADB-402E-ABE0-72DB517B315A}" type="slidenum">
              <a:rPr lang="ko-KR" altLang="en-US" sz="1400">
                <a:ea typeface="굴림" panose="020B0600000101010101" pitchFamily="50" charset="-127"/>
              </a:rPr>
              <a:pPr algn="r" eaLnBrk="1" hangingPunct="1">
                <a:spcBef>
                  <a:spcPct val="0"/>
                </a:spcBef>
                <a:buFontTx/>
                <a:buNone/>
              </a:pPr>
              <a:t>44</a:t>
            </a:fld>
            <a:endParaRPr lang="en-US" altLang="ko-KR" sz="1400">
              <a:ea typeface="굴림" panose="020B0600000101010101" pitchFamily="50" charset="-127"/>
            </a:endParaRPr>
          </a:p>
        </p:txBody>
      </p:sp>
      <p:sp>
        <p:nvSpPr>
          <p:cNvPr id="102404" name="Rectangle 2">
            <a:extLst>
              <a:ext uri="{FF2B5EF4-FFF2-40B4-BE49-F238E27FC236}">
                <a16:creationId xmlns:a16="http://schemas.microsoft.com/office/drawing/2014/main" id="{C1AA8559-3EC4-4216-BAB1-DE5368DFE7BE}"/>
              </a:ext>
            </a:extLst>
          </p:cNvPr>
          <p:cNvSpPr>
            <a:spLocks noGrp="1" noChangeArrowheads="1"/>
          </p:cNvSpPr>
          <p:nvPr>
            <p:ph type="title" idx="4294967295"/>
          </p:nvPr>
        </p:nvSpPr>
        <p:spPr>
          <a:xfrm>
            <a:off x="228600" y="0"/>
            <a:ext cx="8686800" cy="1066800"/>
          </a:xfrm>
        </p:spPr>
        <p:txBody>
          <a:bodyPr/>
          <a:lstStyle/>
          <a:p>
            <a:pPr eaLnBrk="1" hangingPunct="1"/>
            <a:r>
              <a:rPr lang="en-US" altLang="ko-KR">
                <a:ea typeface="굴림" panose="020B0600000101010101" pitchFamily="50" charset="-127"/>
              </a:rPr>
              <a:t>7.19  Tradeoffs Among Media Types    </a:t>
            </a:r>
          </a:p>
        </p:txBody>
      </p:sp>
      <p:sp>
        <p:nvSpPr>
          <p:cNvPr id="102405" name="Rectangle 3">
            <a:extLst>
              <a:ext uri="{FF2B5EF4-FFF2-40B4-BE49-F238E27FC236}">
                <a16:creationId xmlns:a16="http://schemas.microsoft.com/office/drawing/2014/main" id="{4C7948CA-56DC-4CA3-965D-3AFA1007693D}"/>
              </a:ext>
            </a:extLst>
          </p:cNvPr>
          <p:cNvSpPr>
            <a:spLocks noGrp="1" noChangeArrowheads="1"/>
          </p:cNvSpPr>
          <p:nvPr>
            <p:ph type="body" idx="4294967295"/>
          </p:nvPr>
        </p:nvSpPr>
        <p:spPr>
          <a:xfrm>
            <a:off x="228600" y="1143000"/>
            <a:ext cx="8686800" cy="5181600"/>
          </a:xfrm>
        </p:spPr>
        <p:txBody>
          <a:bodyPr/>
          <a:lstStyle/>
          <a:p>
            <a:r>
              <a:rPr lang="en-US" altLang="ko-KR">
                <a:ea typeface="굴림" panose="020B0600000101010101" pitchFamily="50" charset="-127"/>
              </a:rPr>
              <a:t>The choice of medium is complex</a:t>
            </a:r>
          </a:p>
          <a:p>
            <a:r>
              <a:rPr lang="en-US" altLang="ko-KR">
                <a:ea typeface="굴림" panose="020B0600000101010101" pitchFamily="50" charset="-127"/>
              </a:rPr>
              <a:t>Choice involves the evaluation of multiple factors, such as:</a:t>
            </a:r>
          </a:p>
          <a:p>
            <a:pPr lvl="1"/>
            <a:r>
              <a:rPr lang="en-US" altLang="ko-KR">
                <a:ea typeface="굴림" panose="020B0600000101010101" pitchFamily="50" charset="-127"/>
              </a:rPr>
              <a:t>Cost</a:t>
            </a:r>
          </a:p>
          <a:p>
            <a:pPr lvl="2"/>
            <a:r>
              <a:rPr lang="en-US" altLang="ko-KR">
                <a:ea typeface="굴림" panose="020B0600000101010101" pitchFamily="50" charset="-127"/>
              </a:rPr>
              <a:t>materials, installation, operation, and maintenance</a:t>
            </a:r>
          </a:p>
          <a:p>
            <a:pPr lvl="1"/>
            <a:r>
              <a:rPr lang="en-US" altLang="ko-KR">
                <a:ea typeface="굴림" panose="020B0600000101010101" pitchFamily="50" charset="-127"/>
              </a:rPr>
              <a:t>Data rate</a:t>
            </a:r>
          </a:p>
          <a:p>
            <a:pPr lvl="2"/>
            <a:r>
              <a:rPr lang="en-US" altLang="ko-KR">
                <a:ea typeface="굴림" panose="020B0600000101010101" pitchFamily="50" charset="-127"/>
              </a:rPr>
              <a:t>number of bits per second that can be sent</a:t>
            </a:r>
          </a:p>
          <a:p>
            <a:pPr lvl="1"/>
            <a:r>
              <a:rPr lang="en-US" altLang="ko-KR">
                <a:ea typeface="굴림" panose="020B0600000101010101" pitchFamily="50" charset="-127"/>
              </a:rPr>
              <a:t>Delay</a:t>
            </a:r>
          </a:p>
          <a:p>
            <a:pPr lvl="2"/>
            <a:r>
              <a:rPr lang="en-US" altLang="ko-KR">
                <a:ea typeface="굴림" panose="020B0600000101010101" pitchFamily="50" charset="-127"/>
              </a:rPr>
              <a:t>time required for signal propagation or processing</a:t>
            </a:r>
          </a:p>
          <a:p>
            <a:pPr lvl="1"/>
            <a:r>
              <a:rPr lang="en-US" altLang="ko-KR">
                <a:ea typeface="굴림" panose="020B0600000101010101" pitchFamily="50" charset="-127"/>
              </a:rPr>
              <a:t>Affect on signal</a:t>
            </a:r>
          </a:p>
          <a:p>
            <a:pPr lvl="2"/>
            <a:r>
              <a:rPr lang="en-US" altLang="ko-KR">
                <a:ea typeface="굴림" panose="020B0600000101010101" pitchFamily="50" charset="-127"/>
              </a:rPr>
              <a:t>attenuation and distortion</a:t>
            </a:r>
          </a:p>
          <a:p>
            <a:pPr lvl="1"/>
            <a:r>
              <a:rPr lang="en-US" altLang="ko-KR">
                <a:ea typeface="굴림" panose="020B0600000101010101" pitchFamily="50" charset="-127"/>
              </a:rPr>
              <a:t>Environment</a:t>
            </a:r>
          </a:p>
          <a:p>
            <a:pPr lvl="2"/>
            <a:r>
              <a:rPr lang="en-US" altLang="ko-KR">
                <a:ea typeface="굴림" panose="020B0600000101010101" pitchFamily="50" charset="-127"/>
              </a:rPr>
              <a:t>susceptibility to interference and electrical noise</a:t>
            </a:r>
          </a:p>
          <a:p>
            <a:pPr lvl="1"/>
            <a:r>
              <a:rPr lang="en-US" altLang="ko-KR">
                <a:ea typeface="굴림" panose="020B0600000101010101" pitchFamily="50" charset="-127"/>
              </a:rPr>
              <a:t>Security</a:t>
            </a:r>
          </a:p>
          <a:p>
            <a:pPr lvl="2"/>
            <a:r>
              <a:rPr lang="en-US" altLang="ko-KR">
                <a:ea typeface="굴림" panose="020B0600000101010101" pitchFamily="50" charset="-127"/>
              </a:rPr>
              <a:t>susceptibility to eavesdropping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3">
            <a:extLst>
              <a:ext uri="{FF2B5EF4-FFF2-40B4-BE49-F238E27FC236}">
                <a16:creationId xmlns:a16="http://schemas.microsoft.com/office/drawing/2014/main" id="{928420B4-C6EA-4E8B-A1F4-28C4E729C20F}"/>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104451" name="Slide Number Placeholder 4">
            <a:extLst>
              <a:ext uri="{FF2B5EF4-FFF2-40B4-BE49-F238E27FC236}">
                <a16:creationId xmlns:a16="http://schemas.microsoft.com/office/drawing/2014/main" id="{F5C15574-A634-4B51-9787-ED0C775465EC}"/>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282521FA-E75A-4989-A7C5-2B94539F532F}" type="slidenum">
              <a:rPr lang="ko-KR" altLang="en-US" sz="1400">
                <a:ea typeface="굴림" panose="020B0600000101010101" pitchFamily="50" charset="-127"/>
              </a:rPr>
              <a:pPr algn="r" eaLnBrk="1" hangingPunct="1">
                <a:spcBef>
                  <a:spcPct val="0"/>
                </a:spcBef>
                <a:buFontTx/>
                <a:buNone/>
              </a:pPr>
              <a:t>45</a:t>
            </a:fld>
            <a:endParaRPr lang="en-US" altLang="ko-KR" sz="1400">
              <a:ea typeface="굴림" panose="020B0600000101010101" pitchFamily="50" charset="-127"/>
            </a:endParaRPr>
          </a:p>
        </p:txBody>
      </p:sp>
      <p:sp>
        <p:nvSpPr>
          <p:cNvPr id="104452" name="Rectangle 2">
            <a:extLst>
              <a:ext uri="{FF2B5EF4-FFF2-40B4-BE49-F238E27FC236}">
                <a16:creationId xmlns:a16="http://schemas.microsoft.com/office/drawing/2014/main" id="{F4947316-C147-4709-B88C-1770AB5250CD}"/>
              </a:ext>
            </a:extLst>
          </p:cNvPr>
          <p:cNvSpPr>
            <a:spLocks noGrp="1" noChangeArrowheads="1"/>
          </p:cNvSpPr>
          <p:nvPr>
            <p:ph type="title" idx="4294967295"/>
          </p:nvPr>
        </p:nvSpPr>
        <p:spPr>
          <a:xfrm>
            <a:off x="228600" y="0"/>
            <a:ext cx="8686800" cy="1066800"/>
          </a:xfrm>
        </p:spPr>
        <p:txBody>
          <a:bodyPr/>
          <a:lstStyle/>
          <a:p>
            <a:pPr eaLnBrk="1" hangingPunct="1">
              <a:lnSpc>
                <a:spcPct val="90000"/>
              </a:lnSpc>
            </a:pPr>
            <a:r>
              <a:rPr lang="en-US" altLang="ko-KR">
                <a:ea typeface="굴림" panose="020B0600000101010101" pitchFamily="50" charset="-127"/>
              </a:rPr>
              <a:t>7.20  Measuring Transmission Media    </a:t>
            </a:r>
          </a:p>
        </p:txBody>
      </p:sp>
      <p:sp>
        <p:nvSpPr>
          <p:cNvPr id="104453" name="Rectangle 3">
            <a:extLst>
              <a:ext uri="{FF2B5EF4-FFF2-40B4-BE49-F238E27FC236}">
                <a16:creationId xmlns:a16="http://schemas.microsoft.com/office/drawing/2014/main" id="{C358589D-3FE4-4AD5-B950-EABA1C071D2D}"/>
              </a:ext>
            </a:extLst>
          </p:cNvPr>
          <p:cNvSpPr>
            <a:spLocks noGrp="1" noChangeArrowheads="1"/>
          </p:cNvSpPr>
          <p:nvPr>
            <p:ph type="body" idx="4294967295"/>
          </p:nvPr>
        </p:nvSpPr>
        <p:spPr>
          <a:xfrm>
            <a:off x="228600" y="1143000"/>
            <a:ext cx="8686800" cy="5181600"/>
          </a:xfrm>
        </p:spPr>
        <p:txBody>
          <a:bodyPr/>
          <a:lstStyle/>
          <a:p>
            <a:r>
              <a:rPr lang="en-US" altLang="ko-KR">
                <a:ea typeface="굴림" panose="020B0600000101010101" pitchFamily="50" charset="-127"/>
              </a:rPr>
              <a:t>The two most important measures of performance used to assess a transmission medium:</a:t>
            </a:r>
          </a:p>
          <a:p>
            <a:pPr lvl="1"/>
            <a:r>
              <a:rPr lang="en-US" altLang="ko-KR">
                <a:ea typeface="굴림" panose="020B0600000101010101" pitchFamily="50" charset="-127"/>
              </a:rPr>
              <a:t>Propagation delay</a:t>
            </a:r>
          </a:p>
          <a:p>
            <a:pPr lvl="2"/>
            <a:r>
              <a:rPr lang="en-US" altLang="ko-KR">
                <a:ea typeface="굴림" panose="020B0600000101010101" pitchFamily="50" charset="-127"/>
              </a:rPr>
              <a:t>the time required for a signal to traverse the medium </a:t>
            </a:r>
          </a:p>
          <a:p>
            <a:pPr lvl="1"/>
            <a:r>
              <a:rPr lang="en-US" altLang="ko-KR">
                <a:ea typeface="굴림" panose="020B0600000101010101" pitchFamily="50" charset="-127"/>
              </a:rPr>
              <a:t>Channel capacity</a:t>
            </a:r>
          </a:p>
          <a:p>
            <a:pPr lvl="2"/>
            <a:r>
              <a:rPr lang="en-US" altLang="ko-KR">
                <a:ea typeface="굴림" panose="020B0600000101010101" pitchFamily="50" charset="-127"/>
              </a:rPr>
              <a:t>the maximum data rate that the medium can support</a:t>
            </a:r>
          </a:p>
          <a:p>
            <a:r>
              <a:rPr lang="en-US" altLang="ko-KR">
                <a:ea typeface="굴림" panose="020B0600000101010101" pitchFamily="50" charset="-127"/>
              </a:rPr>
              <a:t>Nyquist discovered a fundamental relationship between the bandwidth of a transmission system and its capacity to transfer data known as </a:t>
            </a:r>
            <a:r>
              <a:rPr lang="en-US" altLang="ko-KR">
                <a:solidFill>
                  <a:srgbClr val="FF0000"/>
                </a:solidFill>
                <a:ea typeface="굴림" panose="020B0600000101010101" pitchFamily="50" charset="-127"/>
              </a:rPr>
              <a:t>Nyquist Theorem</a:t>
            </a:r>
          </a:p>
          <a:p>
            <a:pPr lvl="1"/>
            <a:r>
              <a:rPr lang="en-US" altLang="ko-KR">
                <a:ea typeface="굴림" panose="020B0600000101010101" pitchFamily="50" charset="-127"/>
              </a:rPr>
              <a:t>It provides a theoretical bound on the maximum rate at which data can be sent without considering the effect of noise</a:t>
            </a:r>
          </a:p>
          <a:p>
            <a:pPr lvl="1"/>
            <a:r>
              <a:rPr lang="en-US" altLang="ko-KR">
                <a:ea typeface="굴림" panose="020B0600000101010101" pitchFamily="50" charset="-127"/>
              </a:rPr>
              <a:t>If a transmission system uses </a:t>
            </a:r>
            <a:r>
              <a:rPr lang="en-US" altLang="ko-KR">
                <a:solidFill>
                  <a:srgbClr val="FF0000"/>
                </a:solidFill>
                <a:ea typeface="굴림" panose="020B0600000101010101" pitchFamily="50" charset="-127"/>
              </a:rPr>
              <a:t>K</a:t>
            </a:r>
            <a:r>
              <a:rPr lang="en-US" altLang="ko-KR">
                <a:ea typeface="굴림" panose="020B0600000101010101" pitchFamily="50" charset="-127"/>
              </a:rPr>
              <a:t> possible signal levels and has a hardware bandwidth </a:t>
            </a:r>
            <a:r>
              <a:rPr lang="en-US" altLang="ko-KR">
                <a:solidFill>
                  <a:srgbClr val="FF0000"/>
                </a:solidFill>
                <a:ea typeface="굴림" panose="020B0600000101010101" pitchFamily="50" charset="-127"/>
              </a:rPr>
              <a:t>B</a:t>
            </a:r>
            <a:r>
              <a:rPr lang="en-US" altLang="ko-KR">
                <a:ea typeface="굴림" panose="020B0600000101010101" pitchFamily="50" charset="-127"/>
              </a:rPr>
              <a:t>, the maximum data rate in bits per second, </a:t>
            </a:r>
            <a:r>
              <a:rPr lang="en-US" altLang="ko-KR">
                <a:solidFill>
                  <a:srgbClr val="FF0000"/>
                </a:solidFill>
                <a:ea typeface="굴림" panose="020B0600000101010101" pitchFamily="50" charset="-127"/>
              </a:rPr>
              <a:t>D</a:t>
            </a:r>
            <a:r>
              <a:rPr lang="en-US" altLang="ko-KR">
                <a:ea typeface="굴림" panose="020B0600000101010101" pitchFamily="50" charset="-127"/>
              </a:rPr>
              <a:t>, is</a:t>
            </a:r>
          </a:p>
          <a:p>
            <a:endParaRPr lang="en-US" altLang="ko-KR">
              <a:ea typeface="굴림" panose="020B0600000101010101" pitchFamily="50" charset="-127"/>
            </a:endParaRPr>
          </a:p>
        </p:txBody>
      </p:sp>
      <p:pic>
        <p:nvPicPr>
          <p:cNvPr id="104454" name="Picture 6">
            <a:extLst>
              <a:ext uri="{FF2B5EF4-FFF2-40B4-BE49-F238E27FC236}">
                <a16:creationId xmlns:a16="http://schemas.microsoft.com/office/drawing/2014/main" id="{BB857860-C564-4990-A4DD-4AB3FCCB2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5867400"/>
            <a:ext cx="1943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3">
            <a:extLst>
              <a:ext uri="{FF2B5EF4-FFF2-40B4-BE49-F238E27FC236}">
                <a16:creationId xmlns:a16="http://schemas.microsoft.com/office/drawing/2014/main" id="{7B0DC3D3-3F7E-4D2D-B788-F3CACEAE48CE}"/>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106499" name="Slide Number Placeholder 4">
            <a:extLst>
              <a:ext uri="{FF2B5EF4-FFF2-40B4-BE49-F238E27FC236}">
                <a16:creationId xmlns:a16="http://schemas.microsoft.com/office/drawing/2014/main" id="{285B045D-3E53-4517-A286-7FC0D61966F8}"/>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A834155A-104C-4EAB-BE07-11647EBF9560}" type="slidenum">
              <a:rPr lang="ko-KR" altLang="en-US" sz="1400">
                <a:ea typeface="굴림" panose="020B0600000101010101" pitchFamily="50" charset="-127"/>
              </a:rPr>
              <a:pPr algn="r" eaLnBrk="1" hangingPunct="1">
                <a:spcBef>
                  <a:spcPct val="0"/>
                </a:spcBef>
                <a:buFontTx/>
                <a:buNone/>
              </a:pPr>
              <a:t>46</a:t>
            </a:fld>
            <a:endParaRPr lang="en-US" altLang="ko-KR" sz="1400">
              <a:ea typeface="굴림" panose="020B0600000101010101" pitchFamily="50" charset="-127"/>
            </a:endParaRPr>
          </a:p>
        </p:txBody>
      </p:sp>
      <p:sp>
        <p:nvSpPr>
          <p:cNvPr id="106500" name="Rectangle 2">
            <a:extLst>
              <a:ext uri="{FF2B5EF4-FFF2-40B4-BE49-F238E27FC236}">
                <a16:creationId xmlns:a16="http://schemas.microsoft.com/office/drawing/2014/main" id="{60062F00-81AF-4EB4-8B92-C01B94A0DB60}"/>
              </a:ext>
            </a:extLst>
          </p:cNvPr>
          <p:cNvSpPr>
            <a:spLocks noGrp="1" noChangeArrowheads="1"/>
          </p:cNvSpPr>
          <p:nvPr>
            <p:ph type="title" idx="4294967295"/>
          </p:nvPr>
        </p:nvSpPr>
        <p:spPr>
          <a:xfrm>
            <a:off x="228600" y="0"/>
            <a:ext cx="8686800" cy="1143000"/>
          </a:xfrm>
        </p:spPr>
        <p:txBody>
          <a:bodyPr/>
          <a:lstStyle/>
          <a:p>
            <a:pPr eaLnBrk="1" hangingPunct="1"/>
            <a:r>
              <a:rPr lang="en-US" altLang="ko-KR" sz="3300">
                <a:ea typeface="굴림" panose="020B0600000101010101" pitchFamily="50" charset="-127"/>
              </a:rPr>
              <a:t>7.21  The Effect of Noise on Communication    </a:t>
            </a:r>
          </a:p>
        </p:txBody>
      </p:sp>
      <p:sp>
        <p:nvSpPr>
          <p:cNvPr id="106501" name="Rectangle 3">
            <a:extLst>
              <a:ext uri="{FF2B5EF4-FFF2-40B4-BE49-F238E27FC236}">
                <a16:creationId xmlns:a16="http://schemas.microsoft.com/office/drawing/2014/main" id="{F706C4C8-82C8-4084-BDEB-D06B633DCA05}"/>
              </a:ext>
            </a:extLst>
          </p:cNvPr>
          <p:cNvSpPr>
            <a:spLocks noGrp="1" noChangeArrowheads="1"/>
          </p:cNvSpPr>
          <p:nvPr>
            <p:ph type="body" idx="4294967295"/>
          </p:nvPr>
        </p:nvSpPr>
        <p:spPr>
          <a:xfrm>
            <a:off x="228600" y="990600"/>
            <a:ext cx="8686800" cy="5181600"/>
          </a:xfrm>
        </p:spPr>
        <p:txBody>
          <a:bodyPr/>
          <a:lstStyle/>
          <a:p>
            <a:r>
              <a:rPr lang="en-US" altLang="ko-KR">
                <a:ea typeface="굴림" panose="020B0600000101010101" pitchFamily="50" charset="-127"/>
              </a:rPr>
              <a:t>Nyquist's Theorem provides an </a:t>
            </a:r>
            <a:r>
              <a:rPr lang="en-US" altLang="ko-KR">
                <a:solidFill>
                  <a:srgbClr val="FF0000"/>
                </a:solidFill>
                <a:ea typeface="굴림" panose="020B0600000101010101" pitchFamily="50" charset="-127"/>
              </a:rPr>
              <a:t>absolute maximum </a:t>
            </a:r>
            <a:r>
              <a:rPr lang="en-US" altLang="ko-KR">
                <a:ea typeface="굴림" panose="020B0600000101010101" pitchFamily="50" charset="-127"/>
              </a:rPr>
              <a:t>that cannot be achieved in practice</a:t>
            </a:r>
          </a:p>
          <a:p>
            <a:pPr lvl="1"/>
            <a:r>
              <a:rPr lang="en-US" altLang="ko-KR">
                <a:ea typeface="굴림" panose="020B0600000101010101" pitchFamily="50" charset="-127"/>
              </a:rPr>
              <a:t>Nyquist’s Theorem gives us hope: using more signal levels can increase the data rate</a:t>
            </a:r>
          </a:p>
          <a:p>
            <a:pPr lvl="1"/>
            <a:r>
              <a:rPr lang="en-US" altLang="ko-KR">
                <a:ea typeface="굴림" panose="020B0600000101010101" pitchFamily="50" charset="-127"/>
              </a:rPr>
              <a:t>a real system is subject to small amounts of electrical  noise</a:t>
            </a:r>
          </a:p>
          <a:p>
            <a:r>
              <a:rPr lang="en-US" altLang="ko-KR">
                <a:ea typeface="굴림" panose="020B0600000101010101" pitchFamily="50" charset="-127"/>
              </a:rPr>
              <a:t>Claude Shannon extended Nyquist's work to specify the maximum data rate that could be achieved over a transmission system that experiences noise (electrical noise in the universe limits the effective channel capacity of any practical communication system</a:t>
            </a:r>
          </a:p>
          <a:p>
            <a:pPr lvl="1"/>
            <a:r>
              <a:rPr lang="en-US" altLang="ko-KR">
                <a:ea typeface="굴림" panose="020B0600000101010101" pitchFamily="50" charset="-127"/>
              </a:rPr>
              <a:t>The result, called </a:t>
            </a:r>
            <a:r>
              <a:rPr lang="en-US" altLang="ko-KR">
                <a:solidFill>
                  <a:srgbClr val="FF0000"/>
                </a:solidFill>
                <a:ea typeface="굴림" panose="020B0600000101010101" pitchFamily="50" charset="-127"/>
              </a:rPr>
              <a:t>Shannon's Theorem </a:t>
            </a:r>
          </a:p>
          <a:p>
            <a:pPr lvl="2"/>
            <a:r>
              <a:rPr lang="en-US" altLang="ko-KR">
                <a:solidFill>
                  <a:srgbClr val="FF0000"/>
                </a:solidFill>
                <a:ea typeface="굴림" panose="020B0600000101010101" pitchFamily="50" charset="-127"/>
              </a:rPr>
              <a:t> C</a:t>
            </a:r>
            <a:r>
              <a:rPr lang="en-US" altLang="ko-KR">
                <a:ea typeface="굴림" panose="020B0600000101010101" pitchFamily="50" charset="-127"/>
              </a:rPr>
              <a:t> is the effective limit on the channel capacity in bits per second</a:t>
            </a:r>
          </a:p>
          <a:p>
            <a:pPr lvl="2"/>
            <a:r>
              <a:rPr lang="en-US" altLang="ko-KR">
                <a:ea typeface="굴림" panose="020B0600000101010101" pitchFamily="50" charset="-127"/>
              </a:rPr>
              <a:t> </a:t>
            </a:r>
            <a:r>
              <a:rPr lang="en-US" altLang="ko-KR">
                <a:solidFill>
                  <a:srgbClr val="FF0000"/>
                </a:solidFill>
                <a:ea typeface="굴림" panose="020B0600000101010101" pitchFamily="50" charset="-127"/>
              </a:rPr>
              <a:t>B</a:t>
            </a:r>
            <a:r>
              <a:rPr lang="en-US" altLang="ko-KR">
                <a:ea typeface="굴림" panose="020B0600000101010101" pitchFamily="50" charset="-127"/>
              </a:rPr>
              <a:t>  is the hardware bandwidth</a:t>
            </a:r>
          </a:p>
          <a:p>
            <a:pPr lvl="2"/>
            <a:r>
              <a:rPr lang="en-US" altLang="ko-KR">
                <a:ea typeface="굴림" panose="020B0600000101010101" pitchFamily="50" charset="-127"/>
              </a:rPr>
              <a:t> </a:t>
            </a:r>
            <a:r>
              <a:rPr lang="en-US" altLang="ko-KR">
                <a:solidFill>
                  <a:srgbClr val="FF0000"/>
                </a:solidFill>
                <a:ea typeface="굴림" panose="020B0600000101010101" pitchFamily="50" charset="-127"/>
              </a:rPr>
              <a:t>S/N</a:t>
            </a:r>
            <a:r>
              <a:rPr lang="en-US" altLang="ko-KR">
                <a:ea typeface="굴림" panose="020B0600000101010101" pitchFamily="50" charset="-127"/>
              </a:rPr>
              <a:t>  is the  signal-to-noise ratio</a:t>
            </a:r>
            <a:endParaRPr lang="en-US" altLang="ko-KR">
              <a:solidFill>
                <a:srgbClr val="FF0000"/>
              </a:solidFill>
              <a:ea typeface="굴림" panose="020B0600000101010101" pitchFamily="50" charset="-127"/>
            </a:endParaRPr>
          </a:p>
        </p:txBody>
      </p:sp>
      <p:pic>
        <p:nvPicPr>
          <p:cNvPr id="106502" name="Picture 6">
            <a:extLst>
              <a:ext uri="{FF2B5EF4-FFF2-40B4-BE49-F238E27FC236}">
                <a16:creationId xmlns:a16="http://schemas.microsoft.com/office/drawing/2014/main" id="{182BED36-2906-4029-A58A-51E6519B1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4657725"/>
            <a:ext cx="24701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82F4A6A-AFB9-45C2-8174-9D68735FB857}"/>
              </a:ext>
            </a:extLst>
          </p:cNvPr>
          <p:cNvSpPr>
            <a:spLocks noGrp="1" noChangeArrowheads="1"/>
          </p:cNvSpPr>
          <p:nvPr>
            <p:ph type="title" idx="4294967295"/>
          </p:nvPr>
        </p:nvSpPr>
        <p:spPr>
          <a:xfrm>
            <a:off x="323850" y="188913"/>
            <a:ext cx="7772400" cy="892175"/>
          </a:xfrm>
        </p:spPr>
        <p:txBody>
          <a:bodyPr/>
          <a:lstStyle/>
          <a:p>
            <a:pPr eaLnBrk="1" hangingPunct="1"/>
            <a:r>
              <a:rPr lang="en-US" altLang="ko-KR" sz="4000" dirty="0">
                <a:ea typeface="ＭＳ Ｐゴシック" panose="020B0600070205080204" pitchFamily="34" charset="-128"/>
              </a:rPr>
              <a:t>Assignment</a:t>
            </a:r>
          </a:p>
        </p:txBody>
      </p:sp>
      <p:pic>
        <p:nvPicPr>
          <p:cNvPr id="25603" name="Picture 19" descr="underline_base">
            <a:extLst>
              <a:ext uri="{FF2B5EF4-FFF2-40B4-BE49-F238E27FC236}">
                <a16:creationId xmlns:a16="http://schemas.microsoft.com/office/drawing/2014/main" id="{1F957C47-47D5-420D-B051-D62E6D009CD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13" y="815975"/>
            <a:ext cx="6189662"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직사각형 1">
            <a:extLst>
              <a:ext uri="{FF2B5EF4-FFF2-40B4-BE49-F238E27FC236}">
                <a16:creationId xmlns:a16="http://schemas.microsoft.com/office/drawing/2014/main" id="{6A1830F1-4038-4A7A-B8F1-BA6902F9A06B}"/>
              </a:ext>
            </a:extLst>
          </p:cNvPr>
          <p:cNvSpPr>
            <a:spLocks noChangeArrowheads="1"/>
          </p:cNvSpPr>
          <p:nvPr/>
        </p:nvSpPr>
        <p:spPr bwMode="auto">
          <a:xfrm>
            <a:off x="1042988" y="1484313"/>
            <a:ext cx="6858000" cy="380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just" defTabSz="914400" rtl="0" eaLnBrk="0" fontAlgn="base" latinLnBrk="1" hangingPunct="0">
              <a:lnSpc>
                <a:spcPct val="160000"/>
              </a:lnSpc>
              <a:spcBef>
                <a:spcPct val="0"/>
              </a:spcBef>
              <a:spcAft>
                <a:spcPct val="0"/>
              </a:spcAft>
              <a:buClrTx/>
              <a:buSzTx/>
              <a:buFontTx/>
              <a:buNone/>
              <a:tabLst/>
              <a:defRPr/>
            </a:pPr>
            <a:r>
              <a:rPr kumimoji="0" lang="en-US" altLang="ko-KR" sz="2000" b="1" i="0" u="none" strike="noStrike" kern="1200" cap="none" spc="0" normalizeH="0" baseline="0" noProof="0" dirty="0">
                <a:ln>
                  <a:noFill/>
                </a:ln>
                <a:solidFill>
                  <a:srgbClr val="000000"/>
                </a:solidFill>
                <a:effectLst/>
                <a:uLnTx/>
                <a:uFillTx/>
                <a:latin typeface="함초롬바탕" panose="02030604000101010101" pitchFamily="18" charset="-127"/>
                <a:ea typeface="함초롬바탕" panose="02030604000101010101" pitchFamily="18" charset="-127"/>
                <a:cs typeface="함초롬바탕" panose="02030604000101010101" pitchFamily="18" charset="-127"/>
              </a:rPr>
              <a:t>&lt;Assignment&gt;</a:t>
            </a:r>
          </a:p>
          <a:p>
            <a:pPr marL="342900" indent="-342900" algn="just" latinLnBrk="1">
              <a:lnSpc>
                <a:spcPct val="160000"/>
              </a:lnSpc>
              <a:spcBef>
                <a:spcPct val="0"/>
              </a:spcBef>
              <a:buAutoNum type="arabicPeriod"/>
              <a:defRPr/>
            </a:pPr>
            <a:r>
              <a:rPr lang="en-US" altLang="ko-KR" sz="1800" dirty="0">
                <a:ea typeface="굴림" charset="-127"/>
              </a:rPr>
              <a:t>Show the rate at which two digital voice data are sent using the PCM in the same digital  telephone system?</a:t>
            </a:r>
          </a:p>
          <a:p>
            <a:pPr algn="just" latinLnBrk="1">
              <a:lnSpc>
                <a:spcPct val="160000"/>
              </a:lnSpc>
              <a:spcBef>
                <a:spcPct val="0"/>
              </a:spcBef>
              <a:buNone/>
              <a:defRPr/>
            </a:pPr>
            <a:endParaRPr lang="en-US" altLang="ko-KR" sz="1800" dirty="0">
              <a:ea typeface="굴림" charset="-127"/>
            </a:endParaRPr>
          </a:p>
          <a:p>
            <a:pPr>
              <a:lnSpc>
                <a:spcPts val="2200"/>
              </a:lnSpc>
              <a:buFontTx/>
              <a:buNone/>
            </a:pPr>
            <a:r>
              <a:rPr kumimoji="0" lang="en-US" altLang="ko-KR" sz="1800" b="1" i="0" u="none" strike="noStrike" kern="1200" cap="none" spc="0" normalizeH="0" baseline="0" noProof="0" dirty="0">
                <a:ln>
                  <a:noFill/>
                </a:ln>
                <a:solidFill>
                  <a:srgbClr val="000000"/>
                </a:solidFill>
                <a:effectLst/>
                <a:uLnTx/>
                <a:uFillTx/>
                <a:latin typeface="함초롬바탕" panose="02030604000101010101" pitchFamily="18" charset="-127"/>
                <a:ea typeface="함초롬바탕" panose="02030604000101010101" pitchFamily="18" charset="-127"/>
                <a:cs typeface="함초롬바탕" panose="02030604000101010101" pitchFamily="18" charset="-127"/>
              </a:rPr>
              <a:t>2. </a:t>
            </a:r>
            <a:r>
              <a:rPr lang="en-US" altLang="ko-KR" sz="1800" dirty="0">
                <a:ea typeface="굴림" charset="-127"/>
              </a:rPr>
              <a:t> Find information on “</a:t>
            </a:r>
            <a:r>
              <a:rPr lang="en-US" altLang="ko-KR" sz="1800" dirty="0" err="1">
                <a:ea typeface="굴림" charset="-127"/>
              </a:rPr>
              <a:t>wireshark</a:t>
            </a:r>
            <a:r>
              <a:rPr lang="en-US" altLang="ko-KR" sz="1800" dirty="0">
                <a:ea typeface="굴림" charset="-127"/>
              </a:rPr>
              <a:t>”, and install in on your computer.  What is the latest version of “</a:t>
            </a:r>
            <a:r>
              <a:rPr lang="en-US" altLang="ko-KR" sz="1800" dirty="0" err="1">
                <a:ea typeface="굴림" charset="-127"/>
              </a:rPr>
              <a:t>wireshark</a:t>
            </a:r>
            <a:r>
              <a:rPr lang="en-US" altLang="ko-KR" sz="1800" dirty="0">
                <a:ea typeface="굴림" charset="-127"/>
              </a:rPr>
              <a:t>”.</a:t>
            </a:r>
          </a:p>
          <a:p>
            <a:pPr marL="0" marR="0" lvl="0" indent="0" algn="just" defTabSz="914400" rtl="0" eaLnBrk="0" fontAlgn="base" latinLnBrk="1" hangingPunct="0">
              <a:lnSpc>
                <a:spcPct val="160000"/>
              </a:lnSpc>
              <a:spcBef>
                <a:spcPct val="0"/>
              </a:spcBef>
              <a:spcAft>
                <a:spcPct val="0"/>
              </a:spcAft>
              <a:buClrTx/>
              <a:buSzTx/>
              <a:buFontTx/>
              <a:buNone/>
              <a:tabLst/>
              <a:defRPr/>
            </a:pPr>
            <a:endParaRPr kumimoji="0" lang="en-US" altLang="ko-KR" sz="1800" b="1" i="0" u="none" strike="noStrike" kern="1200" cap="none" spc="0" normalizeH="0" baseline="0" noProof="0" dirty="0">
              <a:ln>
                <a:noFill/>
              </a:ln>
              <a:solidFill>
                <a:srgbClr val="000000"/>
              </a:solidFill>
              <a:effectLst/>
              <a:uLnTx/>
              <a:uFillTx/>
              <a:latin typeface="함초롬바탕" panose="02030604000101010101" pitchFamily="18" charset="-127"/>
              <a:ea typeface="함초롬바탕" panose="02030604000101010101" pitchFamily="18" charset="-127"/>
              <a:cs typeface="함초롬바탕" panose="02030604000101010101" pitchFamily="18" charset="-127"/>
            </a:endParaRPr>
          </a:p>
          <a:p>
            <a:pPr marL="0" marR="0" lvl="0" indent="0" algn="just" defTabSz="914400" rtl="0" eaLnBrk="0" fontAlgn="base" latinLnBrk="1" hangingPunct="0">
              <a:lnSpc>
                <a:spcPct val="160000"/>
              </a:lnSpc>
              <a:spcBef>
                <a:spcPct val="0"/>
              </a:spcBef>
              <a:spcAft>
                <a:spcPct val="0"/>
              </a:spcAft>
              <a:buClrTx/>
              <a:buSzTx/>
              <a:buFontTx/>
              <a:buNone/>
              <a:tabLst/>
              <a:defRPr/>
            </a:pPr>
            <a:r>
              <a:rPr kumimoji="0" lang="en-US" altLang="ko-KR" sz="1800" b="1" i="0" u="none" strike="noStrike" kern="1200" cap="none" spc="0" normalizeH="0" baseline="0" noProof="0" dirty="0">
                <a:ln>
                  <a:noFill/>
                </a:ln>
                <a:solidFill>
                  <a:srgbClr val="000000"/>
                </a:solidFill>
                <a:effectLst/>
                <a:uLnTx/>
                <a:uFillTx/>
                <a:latin typeface="함초롬바탕" panose="02030604000101010101" pitchFamily="18" charset="-127"/>
                <a:ea typeface="함초롬바탕" panose="02030604000101010101" pitchFamily="18" charset="-127"/>
                <a:cs typeface="함초롬바탕" panose="02030604000101010101" pitchFamily="18" charset="-127"/>
              </a:rPr>
              <a:t>Send your results to me by email.</a:t>
            </a:r>
          </a:p>
          <a:p>
            <a:pPr marL="0" marR="0" lvl="0" indent="0" algn="just" defTabSz="914400" rtl="0" eaLnBrk="0" fontAlgn="base" latinLnBrk="1" hangingPunct="0">
              <a:lnSpc>
                <a:spcPct val="160000"/>
              </a:lnSpc>
              <a:spcBef>
                <a:spcPct val="0"/>
              </a:spcBef>
              <a:spcAft>
                <a:spcPct val="0"/>
              </a:spcAft>
              <a:buClrTx/>
              <a:buSzTx/>
              <a:buFontTx/>
              <a:buNone/>
              <a:tabLst/>
              <a:defRPr/>
            </a:pPr>
            <a:r>
              <a:rPr kumimoji="0" lang="en-US" altLang="ko-KR" sz="1800" b="1" i="0" u="none" strike="noStrike" kern="1200" cap="none" spc="0" normalizeH="0" baseline="0" noProof="0" dirty="0">
                <a:ln>
                  <a:noFill/>
                </a:ln>
                <a:solidFill>
                  <a:srgbClr val="000000"/>
                </a:solidFill>
                <a:effectLst/>
                <a:uLnTx/>
                <a:uFillTx/>
                <a:latin typeface="함초롬바탕" panose="02030604000101010101" pitchFamily="18" charset="-127"/>
                <a:ea typeface="함초롬바탕" panose="02030604000101010101" pitchFamily="18" charset="-127"/>
                <a:cs typeface="함초롬바탕" panose="02030604000101010101" pitchFamily="18" charset="-127"/>
              </a:rPr>
              <a:t>This assignment will be used to check attendance.</a:t>
            </a:r>
            <a:endParaRPr kumimoji="0" lang="ko-KR" altLang="en-US" sz="1800" b="1" i="0" u="none" strike="noStrike" kern="1200" cap="none" spc="0" normalizeH="0" baseline="0" noProof="0" dirty="0">
              <a:ln>
                <a:noFill/>
              </a:ln>
              <a:solidFill>
                <a:srgbClr val="000000"/>
              </a:solidFill>
              <a:effectLst/>
              <a:uLnTx/>
              <a:uFillTx/>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2" name="오디오 1">
            <a:hlinkClick r:id="" action="ppaction://media"/>
            <a:extLst>
              <a:ext uri="{FF2B5EF4-FFF2-40B4-BE49-F238E27FC236}">
                <a16:creationId xmlns:a16="http://schemas.microsoft.com/office/drawing/2014/main" id="{EA8216EE-7A10-4972-9B0E-2BE332694FA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440738" y="61547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62117"/>
    </mc:Choice>
    <mc:Fallback xmlns="">
      <p:transition spd="slow" advTm="621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1">
            <a:extLst>
              <a:ext uri="{FF2B5EF4-FFF2-40B4-BE49-F238E27FC236}">
                <a16:creationId xmlns:a16="http://schemas.microsoft.com/office/drawing/2014/main" id="{B93F77B5-D11A-4838-A68D-61CD9128F5BA}"/>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24579" name="Slide Number Placeholder 2">
            <a:extLst>
              <a:ext uri="{FF2B5EF4-FFF2-40B4-BE49-F238E27FC236}">
                <a16:creationId xmlns:a16="http://schemas.microsoft.com/office/drawing/2014/main" id="{D7217DF3-CDEA-472C-B8D4-69417CDEA24D}"/>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9AB57469-B473-4470-968B-DD69E8CCF317}" type="slidenum">
              <a:rPr lang="ko-KR" altLang="en-US" sz="1400">
                <a:ea typeface="굴림" panose="020B0600000101010101" pitchFamily="50" charset="-127"/>
              </a:rPr>
              <a:pPr algn="r" eaLnBrk="1" hangingPunct="1">
                <a:spcBef>
                  <a:spcPct val="0"/>
                </a:spcBef>
                <a:buFontTx/>
                <a:buNone/>
              </a:pPr>
              <a:t>5</a:t>
            </a:fld>
            <a:endParaRPr lang="en-US" altLang="ko-KR" sz="1400">
              <a:ea typeface="굴림" panose="020B0600000101010101" pitchFamily="50" charset="-127"/>
            </a:endParaRPr>
          </a:p>
        </p:txBody>
      </p:sp>
      <p:pic>
        <p:nvPicPr>
          <p:cNvPr id="24580" name="Picture 4">
            <a:extLst>
              <a:ext uri="{FF2B5EF4-FFF2-40B4-BE49-F238E27FC236}">
                <a16:creationId xmlns:a16="http://schemas.microsoft.com/office/drawing/2014/main" id="{C58272C3-18C5-48FA-98A0-D636E33A1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76400"/>
            <a:ext cx="9144000"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2">
            <a:extLst>
              <a:ext uri="{FF2B5EF4-FFF2-40B4-BE49-F238E27FC236}">
                <a16:creationId xmlns:a16="http://schemas.microsoft.com/office/drawing/2014/main" id="{8022D573-C9FF-4410-864E-C5169EB0ADDE}"/>
              </a:ext>
            </a:extLst>
          </p:cNvPr>
          <p:cNvSpPr>
            <a:spLocks noChangeArrowheads="1"/>
          </p:cNvSpPr>
          <p:nvPr/>
        </p:nvSpPr>
        <p:spPr bwMode="auto">
          <a:xfrm>
            <a:off x="228600" y="0"/>
            <a:ext cx="868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0"/>
              </a:spcBef>
              <a:buFontTx/>
              <a:buNone/>
            </a:pPr>
            <a:r>
              <a:rPr lang="en-US" altLang="ko-KR" sz="3600">
                <a:solidFill>
                  <a:schemeClr val="tx2"/>
                </a:solidFill>
                <a:ea typeface="굴림" panose="020B0600000101010101" pitchFamily="50" charset="-127"/>
              </a:rPr>
              <a:t>6.3  Analog and Digital Signals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1">
            <a:extLst>
              <a:ext uri="{FF2B5EF4-FFF2-40B4-BE49-F238E27FC236}">
                <a16:creationId xmlns:a16="http://schemas.microsoft.com/office/drawing/2014/main" id="{A1A0FA06-7001-4BD0-B62D-613E9132404E}"/>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26627" name="Slide Number Placeholder 2">
            <a:extLst>
              <a:ext uri="{FF2B5EF4-FFF2-40B4-BE49-F238E27FC236}">
                <a16:creationId xmlns:a16="http://schemas.microsoft.com/office/drawing/2014/main" id="{0E6C4425-E417-4E83-B25B-DF07FB2D4837}"/>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D86EC734-96EC-46CB-9AA0-2650814CACA0}" type="slidenum">
              <a:rPr lang="ko-KR" altLang="en-US" sz="1400">
                <a:ea typeface="굴림" panose="020B0600000101010101" pitchFamily="50" charset="-127"/>
              </a:rPr>
              <a:pPr algn="r" eaLnBrk="1" hangingPunct="1">
                <a:spcBef>
                  <a:spcPct val="0"/>
                </a:spcBef>
                <a:buFontTx/>
                <a:buNone/>
              </a:pPr>
              <a:t>6</a:t>
            </a:fld>
            <a:endParaRPr lang="en-US" altLang="ko-KR" sz="1400">
              <a:ea typeface="굴림" panose="020B0600000101010101" pitchFamily="50" charset="-127"/>
            </a:endParaRPr>
          </a:p>
        </p:txBody>
      </p:sp>
      <p:pic>
        <p:nvPicPr>
          <p:cNvPr id="26628" name="Picture 2">
            <a:extLst>
              <a:ext uri="{FF2B5EF4-FFF2-40B4-BE49-F238E27FC236}">
                <a16:creationId xmlns:a16="http://schemas.microsoft.com/office/drawing/2014/main" id="{D9FF5A70-20E7-403C-8DD8-E1215A266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990600"/>
            <a:ext cx="6248400" cy="493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2">
            <a:extLst>
              <a:ext uri="{FF2B5EF4-FFF2-40B4-BE49-F238E27FC236}">
                <a16:creationId xmlns:a16="http://schemas.microsoft.com/office/drawing/2014/main" id="{CCEB8EEF-FBB9-4B8A-AD08-99CF29D89CEF}"/>
              </a:ext>
            </a:extLst>
          </p:cNvPr>
          <p:cNvSpPr>
            <a:spLocks noChangeArrowheads="1"/>
          </p:cNvSpPr>
          <p:nvPr/>
        </p:nvSpPr>
        <p:spPr bwMode="auto">
          <a:xfrm>
            <a:off x="152400" y="0"/>
            <a:ext cx="876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0"/>
              </a:spcBef>
              <a:buFontTx/>
              <a:buNone/>
            </a:pPr>
            <a:r>
              <a:rPr lang="en-US" altLang="ko-KR" sz="3600">
                <a:solidFill>
                  <a:schemeClr val="tx2"/>
                </a:solidFill>
                <a:ea typeface="굴림" panose="020B0600000101010101" pitchFamily="50" charset="-127"/>
              </a:rPr>
              <a:t>6.5  Sine Waves and Signal Characteristics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a:extLst>
              <a:ext uri="{FF2B5EF4-FFF2-40B4-BE49-F238E27FC236}">
                <a16:creationId xmlns:a16="http://schemas.microsoft.com/office/drawing/2014/main" id="{60F26EC1-C47D-44E7-BDF4-0E2EEA048FAB}"/>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28675" name="Slide Number Placeholder 4">
            <a:extLst>
              <a:ext uri="{FF2B5EF4-FFF2-40B4-BE49-F238E27FC236}">
                <a16:creationId xmlns:a16="http://schemas.microsoft.com/office/drawing/2014/main" id="{1632489F-ADD7-4502-91C6-72D03CF15154}"/>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3A2B0415-CA09-4D42-9DD3-F580C3DC24D8}" type="slidenum">
              <a:rPr lang="ko-KR" altLang="en-US" sz="1400">
                <a:ea typeface="굴림" panose="020B0600000101010101" pitchFamily="50" charset="-127"/>
              </a:rPr>
              <a:pPr algn="r" eaLnBrk="1" hangingPunct="1">
                <a:spcBef>
                  <a:spcPct val="0"/>
                </a:spcBef>
                <a:buFontTx/>
                <a:buNone/>
              </a:pPr>
              <a:t>7</a:t>
            </a:fld>
            <a:endParaRPr lang="en-US" altLang="ko-KR" sz="1400">
              <a:ea typeface="굴림" panose="020B0600000101010101" pitchFamily="50" charset="-127"/>
            </a:endParaRPr>
          </a:p>
        </p:txBody>
      </p:sp>
      <p:sp>
        <p:nvSpPr>
          <p:cNvPr id="28676" name="Rectangle 2">
            <a:extLst>
              <a:ext uri="{FF2B5EF4-FFF2-40B4-BE49-F238E27FC236}">
                <a16:creationId xmlns:a16="http://schemas.microsoft.com/office/drawing/2014/main" id="{6AB5439F-C8FD-44B6-8950-032D016A0FEE}"/>
              </a:ext>
            </a:extLst>
          </p:cNvPr>
          <p:cNvSpPr>
            <a:spLocks noGrp="1" noChangeArrowheads="1"/>
          </p:cNvSpPr>
          <p:nvPr>
            <p:ph type="title" idx="4294967295"/>
          </p:nvPr>
        </p:nvSpPr>
        <p:spPr>
          <a:xfrm>
            <a:off x="228600" y="0"/>
            <a:ext cx="8686800" cy="1143000"/>
          </a:xfrm>
        </p:spPr>
        <p:txBody>
          <a:bodyPr/>
          <a:lstStyle/>
          <a:p>
            <a:pPr eaLnBrk="1" hangingPunct="1">
              <a:lnSpc>
                <a:spcPct val="90000"/>
              </a:lnSpc>
            </a:pPr>
            <a:r>
              <a:rPr lang="en-US" altLang="ko-KR">
                <a:ea typeface="굴림" panose="020B0600000101010101" pitchFamily="50" charset="-127"/>
              </a:rPr>
              <a:t>6.5  Sine Waves and Signal Characteristics    </a:t>
            </a:r>
          </a:p>
        </p:txBody>
      </p:sp>
      <p:sp>
        <p:nvSpPr>
          <p:cNvPr id="28677" name="Rectangle 3">
            <a:extLst>
              <a:ext uri="{FF2B5EF4-FFF2-40B4-BE49-F238E27FC236}">
                <a16:creationId xmlns:a16="http://schemas.microsoft.com/office/drawing/2014/main" id="{95F47B8C-1CCA-48BE-A903-35144C7835A2}"/>
              </a:ext>
            </a:extLst>
          </p:cNvPr>
          <p:cNvSpPr>
            <a:spLocks noGrp="1" noChangeArrowheads="1"/>
          </p:cNvSpPr>
          <p:nvPr>
            <p:ph type="body" idx="4294967295"/>
          </p:nvPr>
        </p:nvSpPr>
        <p:spPr>
          <a:xfrm>
            <a:off x="228600" y="1143000"/>
            <a:ext cx="8686800" cy="5181600"/>
          </a:xfrm>
        </p:spPr>
        <p:txBody>
          <a:bodyPr/>
          <a:lstStyle/>
          <a:p>
            <a:r>
              <a:rPr lang="en-US" altLang="ko-KR">
                <a:ea typeface="굴림" panose="020B0600000101010101" pitchFamily="50" charset="-127"/>
              </a:rPr>
              <a:t>Important characteristics of signals that relate to sine waves:</a:t>
            </a:r>
          </a:p>
          <a:p>
            <a:r>
              <a:rPr lang="en-US" altLang="ko-KR">
                <a:ea typeface="굴림" panose="020B0600000101010101" pitchFamily="50" charset="-127"/>
              </a:rPr>
              <a:t> </a:t>
            </a:r>
            <a:r>
              <a:rPr lang="en-US" altLang="ko-KR">
                <a:solidFill>
                  <a:srgbClr val="FF0000"/>
                </a:solidFill>
                <a:ea typeface="굴림" panose="020B0600000101010101" pitchFamily="50" charset="-127"/>
              </a:rPr>
              <a:t>Frequency</a:t>
            </a:r>
            <a:r>
              <a:rPr lang="en-US" altLang="ko-KR">
                <a:ea typeface="굴림" panose="020B0600000101010101" pitchFamily="50" charset="-127"/>
              </a:rPr>
              <a:t>: </a:t>
            </a:r>
          </a:p>
          <a:p>
            <a:pPr lvl="1"/>
            <a:r>
              <a:rPr lang="en-US" altLang="ko-KR">
                <a:ea typeface="굴림" panose="020B0600000101010101" pitchFamily="50" charset="-127"/>
              </a:rPr>
              <a:t>the number of </a:t>
            </a:r>
            <a:r>
              <a:rPr lang="en-US" altLang="ko-KR">
                <a:solidFill>
                  <a:srgbClr val="FF0000"/>
                </a:solidFill>
                <a:ea typeface="굴림" panose="020B0600000101010101" pitchFamily="50" charset="-127"/>
              </a:rPr>
              <a:t>oscillations</a:t>
            </a:r>
            <a:r>
              <a:rPr lang="en-US" altLang="ko-KR">
                <a:ea typeface="굴림" panose="020B0600000101010101" pitchFamily="50" charset="-127"/>
              </a:rPr>
              <a:t> per unit time (usually seconds)</a:t>
            </a:r>
          </a:p>
          <a:p>
            <a:r>
              <a:rPr lang="en-US" altLang="ko-KR">
                <a:ea typeface="굴림" panose="020B0600000101010101" pitchFamily="50" charset="-127"/>
              </a:rPr>
              <a:t> </a:t>
            </a:r>
            <a:r>
              <a:rPr lang="en-US" altLang="ko-KR">
                <a:solidFill>
                  <a:srgbClr val="FF0000"/>
                </a:solidFill>
                <a:ea typeface="굴림" panose="020B0600000101010101" pitchFamily="50" charset="-127"/>
              </a:rPr>
              <a:t>Amplitude</a:t>
            </a:r>
            <a:r>
              <a:rPr lang="en-US" altLang="ko-KR">
                <a:ea typeface="굴림" panose="020B0600000101010101" pitchFamily="50" charset="-127"/>
              </a:rPr>
              <a:t>: </a:t>
            </a:r>
          </a:p>
          <a:p>
            <a:pPr lvl="1"/>
            <a:r>
              <a:rPr lang="en-US" altLang="ko-KR">
                <a:ea typeface="굴림" panose="020B0600000101010101" pitchFamily="50" charset="-127"/>
              </a:rPr>
              <a:t>the difference between the maximum and minimum </a:t>
            </a:r>
            <a:r>
              <a:rPr lang="en-US" altLang="ko-KR">
                <a:solidFill>
                  <a:srgbClr val="FF0000"/>
                </a:solidFill>
                <a:ea typeface="굴림" panose="020B0600000101010101" pitchFamily="50" charset="-127"/>
              </a:rPr>
              <a:t>signal heights</a:t>
            </a:r>
          </a:p>
          <a:p>
            <a:r>
              <a:rPr lang="en-US" altLang="ko-KR">
                <a:ea typeface="굴림" panose="020B0600000101010101" pitchFamily="50" charset="-127"/>
              </a:rPr>
              <a:t> </a:t>
            </a:r>
            <a:r>
              <a:rPr lang="en-US" altLang="ko-KR">
                <a:solidFill>
                  <a:srgbClr val="FF0000"/>
                </a:solidFill>
                <a:ea typeface="굴림" panose="020B0600000101010101" pitchFamily="50" charset="-127"/>
              </a:rPr>
              <a:t>Phase</a:t>
            </a:r>
            <a:r>
              <a:rPr lang="en-US" altLang="ko-KR">
                <a:ea typeface="굴림" panose="020B0600000101010101" pitchFamily="50" charset="-127"/>
              </a:rPr>
              <a:t>: </a:t>
            </a:r>
          </a:p>
          <a:p>
            <a:pPr lvl="1"/>
            <a:r>
              <a:rPr lang="en-US" altLang="ko-KR">
                <a:ea typeface="굴림" panose="020B0600000101010101" pitchFamily="50" charset="-127"/>
              </a:rPr>
              <a:t>how far the start of the sine wave is </a:t>
            </a:r>
            <a:r>
              <a:rPr lang="en-US" altLang="ko-KR">
                <a:solidFill>
                  <a:srgbClr val="FF0000"/>
                </a:solidFill>
                <a:ea typeface="굴림" panose="020B0600000101010101" pitchFamily="50" charset="-127"/>
              </a:rPr>
              <a:t>shifted</a:t>
            </a:r>
            <a:r>
              <a:rPr lang="en-US" altLang="ko-KR">
                <a:ea typeface="굴림" panose="020B0600000101010101" pitchFamily="50" charset="-127"/>
              </a:rPr>
              <a:t> from a reference time</a:t>
            </a:r>
          </a:p>
          <a:p>
            <a:r>
              <a:rPr lang="en-US" altLang="ko-KR">
                <a:ea typeface="굴림" panose="020B0600000101010101" pitchFamily="50" charset="-127"/>
              </a:rPr>
              <a:t> </a:t>
            </a:r>
            <a:r>
              <a:rPr lang="en-US" altLang="ko-KR">
                <a:solidFill>
                  <a:srgbClr val="FF0000"/>
                </a:solidFill>
                <a:ea typeface="굴림" panose="020B0600000101010101" pitchFamily="50" charset="-127"/>
              </a:rPr>
              <a:t>Wavelength</a:t>
            </a:r>
            <a:r>
              <a:rPr lang="en-US" altLang="ko-KR">
                <a:ea typeface="굴림" panose="020B0600000101010101" pitchFamily="50" charset="-127"/>
              </a:rPr>
              <a:t>: </a:t>
            </a:r>
          </a:p>
          <a:p>
            <a:pPr lvl="1"/>
            <a:r>
              <a:rPr lang="en-US" altLang="ko-KR">
                <a:ea typeface="굴림" panose="020B0600000101010101" pitchFamily="50" charset="-127"/>
              </a:rPr>
              <a:t>the </a:t>
            </a:r>
            <a:r>
              <a:rPr lang="en-US" altLang="ko-KR">
                <a:solidFill>
                  <a:srgbClr val="FF0000"/>
                </a:solidFill>
                <a:ea typeface="굴림" panose="020B0600000101010101" pitchFamily="50" charset="-127"/>
              </a:rPr>
              <a:t>length of a cycle</a:t>
            </a:r>
            <a:r>
              <a:rPr lang="en-US" altLang="ko-KR">
                <a:ea typeface="굴림" panose="020B0600000101010101" pitchFamily="50" charset="-127"/>
              </a:rPr>
              <a:t> as a signal propagates across a medium</a:t>
            </a:r>
          </a:p>
          <a:p>
            <a:pPr lvl="1"/>
            <a:r>
              <a:rPr lang="en-US" altLang="ko-KR">
                <a:ea typeface="굴림" panose="020B0600000101010101" pitchFamily="50" charset="-127"/>
              </a:rPr>
              <a:t>is determined by the speed with which a signal propagates</a:t>
            </a:r>
          </a:p>
          <a:p>
            <a:r>
              <a:rPr lang="en-US" altLang="ko-KR">
                <a:ea typeface="굴림" panose="020B0600000101010101" pitchFamily="50" charset="-127"/>
              </a:rPr>
              <a:t>These characteristics can be expressed mathematically</a:t>
            </a:r>
          </a:p>
          <a:p>
            <a:pPr lvl="1"/>
            <a:r>
              <a:rPr lang="en-US" altLang="ko-KR">
                <a:ea typeface="굴림" panose="020B0600000101010101" pitchFamily="50" charset="-127"/>
              </a:rPr>
              <a:t>Figure 6.3 illustrates the frequency, amplitude, and phase characteristics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1">
            <a:extLst>
              <a:ext uri="{FF2B5EF4-FFF2-40B4-BE49-F238E27FC236}">
                <a16:creationId xmlns:a16="http://schemas.microsoft.com/office/drawing/2014/main" id="{782A6418-136B-4F12-A3B7-3C20DED02E47}"/>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30723" name="Slide Number Placeholder 2">
            <a:extLst>
              <a:ext uri="{FF2B5EF4-FFF2-40B4-BE49-F238E27FC236}">
                <a16:creationId xmlns:a16="http://schemas.microsoft.com/office/drawing/2014/main" id="{B563337F-933B-4451-A886-A51BCDE26B81}"/>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A4852C35-5980-4E0F-A371-5F6AA194EE55}" type="slidenum">
              <a:rPr lang="ko-KR" altLang="en-US" sz="1400">
                <a:ea typeface="굴림" panose="020B0600000101010101" pitchFamily="50" charset="-127"/>
              </a:rPr>
              <a:pPr algn="r" eaLnBrk="1" hangingPunct="1">
                <a:spcBef>
                  <a:spcPct val="0"/>
                </a:spcBef>
                <a:buFontTx/>
                <a:buNone/>
              </a:pPr>
              <a:t>8</a:t>
            </a:fld>
            <a:endParaRPr lang="en-US" altLang="ko-KR" sz="1400">
              <a:ea typeface="굴림" panose="020B0600000101010101" pitchFamily="50" charset="-127"/>
            </a:endParaRPr>
          </a:p>
        </p:txBody>
      </p:sp>
      <p:pic>
        <p:nvPicPr>
          <p:cNvPr id="30724" name="Picture 2">
            <a:extLst>
              <a:ext uri="{FF2B5EF4-FFF2-40B4-BE49-F238E27FC236}">
                <a16:creationId xmlns:a16="http://schemas.microsoft.com/office/drawing/2014/main" id="{E6366BCA-D09B-4343-B1E5-EFD3D4882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57200"/>
            <a:ext cx="8458200" cy="592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Rectangle 2">
            <a:extLst>
              <a:ext uri="{FF2B5EF4-FFF2-40B4-BE49-F238E27FC236}">
                <a16:creationId xmlns:a16="http://schemas.microsoft.com/office/drawing/2014/main" id="{74BA4608-BE04-495C-9FDD-6446DD75646E}"/>
              </a:ext>
            </a:extLst>
          </p:cNvPr>
          <p:cNvSpPr>
            <a:spLocks noChangeArrowheads="1"/>
          </p:cNvSpPr>
          <p:nvPr/>
        </p:nvSpPr>
        <p:spPr bwMode="auto">
          <a:xfrm>
            <a:off x="228600" y="0"/>
            <a:ext cx="868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0"/>
              </a:spcBef>
              <a:buFontTx/>
              <a:buNone/>
            </a:pPr>
            <a:r>
              <a:rPr lang="en-US" altLang="ko-KR" sz="3300">
                <a:solidFill>
                  <a:schemeClr val="tx2"/>
                </a:solidFill>
                <a:ea typeface="굴림" panose="020B0600000101010101" pitchFamily="50" charset="-127"/>
              </a:rPr>
              <a:t>6.5  Sine Waves and Signal Characteristics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5C49E877-0FFD-4DDC-8E78-70722047CF35}"/>
              </a:ext>
            </a:extLst>
          </p:cNvPr>
          <p:cNvSpPr txBox="1">
            <a:spLocks noGrp="1"/>
          </p:cNvSpPr>
          <p:nvPr/>
        </p:nvSpPr>
        <p:spPr bwMode="auto">
          <a:xfrm>
            <a:off x="533400" y="6400800"/>
            <a:ext cx="678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ko-KR" sz="1400">
                <a:ea typeface="굴림" panose="020B0600000101010101" pitchFamily="50" charset="-127"/>
              </a:rPr>
              <a:t>© Pearson Education Inc., Upper Saddle River, NJ. All rights reserved.</a:t>
            </a:r>
          </a:p>
        </p:txBody>
      </p:sp>
      <p:sp>
        <p:nvSpPr>
          <p:cNvPr id="32771" name="Slide Number Placeholder 4">
            <a:extLst>
              <a:ext uri="{FF2B5EF4-FFF2-40B4-BE49-F238E27FC236}">
                <a16:creationId xmlns:a16="http://schemas.microsoft.com/office/drawing/2014/main" id="{6A56FE24-D1F0-4B87-93A3-65B932B9F72B}"/>
              </a:ext>
            </a:extLst>
          </p:cNvPr>
          <p:cNvSpPr txBox="1">
            <a:spLocks noGrp="1"/>
          </p:cNvSpPr>
          <p:nvPr/>
        </p:nvSpPr>
        <p:spPr bwMode="auto">
          <a:xfrm>
            <a:off x="7467600" y="6400800"/>
            <a:ext cx="1219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FADC7EC9-10E3-4658-B503-E73B3C5FB272}" type="slidenum">
              <a:rPr lang="ko-KR" altLang="en-US" sz="1400">
                <a:ea typeface="굴림" panose="020B0600000101010101" pitchFamily="50" charset="-127"/>
              </a:rPr>
              <a:pPr algn="r" eaLnBrk="1" hangingPunct="1">
                <a:spcBef>
                  <a:spcPct val="0"/>
                </a:spcBef>
                <a:buFontTx/>
                <a:buNone/>
              </a:pPr>
              <a:t>9</a:t>
            </a:fld>
            <a:endParaRPr lang="en-US" altLang="ko-KR" sz="1400">
              <a:ea typeface="굴림" panose="020B0600000101010101" pitchFamily="50" charset="-127"/>
            </a:endParaRPr>
          </a:p>
        </p:txBody>
      </p:sp>
      <p:sp>
        <p:nvSpPr>
          <p:cNvPr id="32772" name="Rectangle 2">
            <a:extLst>
              <a:ext uri="{FF2B5EF4-FFF2-40B4-BE49-F238E27FC236}">
                <a16:creationId xmlns:a16="http://schemas.microsoft.com/office/drawing/2014/main" id="{B4B21530-B9EB-4095-99E1-55306CF3DE8B}"/>
              </a:ext>
            </a:extLst>
          </p:cNvPr>
          <p:cNvSpPr>
            <a:spLocks noGrp="1" noChangeArrowheads="1"/>
          </p:cNvSpPr>
          <p:nvPr>
            <p:ph type="title" idx="4294967295"/>
          </p:nvPr>
        </p:nvSpPr>
        <p:spPr>
          <a:xfrm>
            <a:off x="228600" y="0"/>
            <a:ext cx="8686800" cy="1143000"/>
          </a:xfrm>
        </p:spPr>
        <p:txBody>
          <a:bodyPr/>
          <a:lstStyle/>
          <a:p>
            <a:pPr eaLnBrk="1" hangingPunct="1">
              <a:lnSpc>
                <a:spcPct val="90000"/>
              </a:lnSpc>
            </a:pPr>
            <a:r>
              <a:rPr lang="en-US" altLang="ko-KR">
                <a:ea typeface="굴림" panose="020B0600000101010101" pitchFamily="50" charset="-127"/>
              </a:rPr>
              <a:t>6.5  Sine Waves and Signal Characteristics    </a:t>
            </a:r>
          </a:p>
        </p:txBody>
      </p:sp>
      <p:sp>
        <p:nvSpPr>
          <p:cNvPr id="32773" name="Rectangle 3">
            <a:extLst>
              <a:ext uri="{FF2B5EF4-FFF2-40B4-BE49-F238E27FC236}">
                <a16:creationId xmlns:a16="http://schemas.microsoft.com/office/drawing/2014/main" id="{85AA473D-C4D4-4520-84A2-DEF30994B377}"/>
              </a:ext>
            </a:extLst>
          </p:cNvPr>
          <p:cNvSpPr>
            <a:spLocks noGrp="1" noChangeArrowheads="1"/>
          </p:cNvSpPr>
          <p:nvPr>
            <p:ph type="body" idx="4294967295"/>
          </p:nvPr>
        </p:nvSpPr>
        <p:spPr>
          <a:xfrm>
            <a:off x="228600" y="1143000"/>
            <a:ext cx="8686800" cy="5181600"/>
          </a:xfrm>
        </p:spPr>
        <p:txBody>
          <a:bodyPr/>
          <a:lstStyle/>
          <a:p>
            <a:r>
              <a:rPr lang="en-US" altLang="ko-KR" sz="2000">
                <a:ea typeface="굴림" panose="020B0600000101010101" pitchFamily="50" charset="-127"/>
              </a:rPr>
              <a:t>The frequency can be calculated as the inverse of the time required for </a:t>
            </a:r>
            <a:r>
              <a:rPr lang="en-US" altLang="ko-KR" sz="2000">
                <a:solidFill>
                  <a:srgbClr val="FF0000"/>
                </a:solidFill>
                <a:ea typeface="굴림" panose="020B0600000101010101" pitchFamily="50" charset="-127"/>
              </a:rPr>
              <a:t>one cycle</a:t>
            </a:r>
            <a:r>
              <a:rPr lang="en-US" altLang="ko-KR" sz="2000">
                <a:ea typeface="굴림" panose="020B0600000101010101" pitchFamily="50" charset="-127"/>
              </a:rPr>
              <a:t>, which is known as the </a:t>
            </a:r>
            <a:r>
              <a:rPr lang="en-US" altLang="ko-KR" sz="2000">
                <a:solidFill>
                  <a:srgbClr val="FF0000"/>
                </a:solidFill>
                <a:ea typeface="굴림" panose="020B0600000101010101" pitchFamily="50" charset="-127"/>
              </a:rPr>
              <a:t>period</a:t>
            </a:r>
          </a:p>
          <a:p>
            <a:r>
              <a:rPr lang="en-US" altLang="ko-KR" sz="2000">
                <a:ea typeface="굴림" panose="020B0600000101010101" pitchFamily="50" charset="-127"/>
              </a:rPr>
              <a:t>The example sine wave in Figure 6.3a has </a:t>
            </a:r>
          </a:p>
          <a:p>
            <a:pPr lvl="1"/>
            <a:r>
              <a:rPr lang="en-US" altLang="ko-KR" sz="1800">
                <a:ea typeface="굴림" panose="020B0600000101010101" pitchFamily="50" charset="-127"/>
              </a:rPr>
              <a:t>a period  </a:t>
            </a:r>
            <a:r>
              <a:rPr lang="en-US" altLang="ko-KR" sz="1800" i="1">
                <a:ea typeface="굴림" panose="020B0600000101010101" pitchFamily="50" charset="-127"/>
              </a:rPr>
              <a:t>T  = 1</a:t>
            </a:r>
            <a:r>
              <a:rPr lang="en-US" altLang="ko-KR" sz="1800">
                <a:ea typeface="굴림" panose="020B0600000101010101" pitchFamily="50" charset="-127"/>
              </a:rPr>
              <a:t> seconds </a:t>
            </a:r>
          </a:p>
          <a:p>
            <a:pPr lvl="1"/>
            <a:r>
              <a:rPr lang="en-US" altLang="ko-KR" sz="1800">
                <a:ea typeface="굴림" panose="020B0600000101010101" pitchFamily="50" charset="-127"/>
              </a:rPr>
              <a:t>and a frequency of </a:t>
            </a:r>
            <a:r>
              <a:rPr lang="en-US" altLang="ko-KR" sz="1800" i="1">
                <a:ea typeface="굴림" panose="020B0600000101010101" pitchFamily="50" charset="-127"/>
              </a:rPr>
              <a:t>1 / T</a:t>
            </a:r>
            <a:r>
              <a:rPr lang="en-US" altLang="ko-KR" sz="1800">
                <a:ea typeface="굴림" panose="020B0600000101010101" pitchFamily="50" charset="-127"/>
              </a:rPr>
              <a:t> or </a:t>
            </a:r>
            <a:r>
              <a:rPr lang="en-US" altLang="ko-KR" sz="1800" i="1">
                <a:ea typeface="굴림" panose="020B0600000101010101" pitchFamily="50" charset="-127"/>
              </a:rPr>
              <a:t>1</a:t>
            </a:r>
            <a:r>
              <a:rPr lang="en-US" altLang="ko-KR" sz="1800">
                <a:ea typeface="굴림" panose="020B0600000101010101" pitchFamily="50" charset="-127"/>
              </a:rPr>
              <a:t> </a:t>
            </a:r>
            <a:r>
              <a:rPr lang="en-US" altLang="ko-KR" sz="1800">
                <a:solidFill>
                  <a:srgbClr val="FF0000"/>
                </a:solidFill>
                <a:ea typeface="굴림" panose="020B0600000101010101" pitchFamily="50" charset="-127"/>
              </a:rPr>
              <a:t>Hertz</a:t>
            </a:r>
            <a:endParaRPr lang="en-US" altLang="ko-KR" sz="1800">
              <a:ea typeface="굴림" panose="020B0600000101010101" pitchFamily="50" charset="-127"/>
            </a:endParaRPr>
          </a:p>
          <a:p>
            <a:r>
              <a:rPr lang="en-US" altLang="ko-KR" sz="2000">
                <a:ea typeface="굴림" panose="020B0600000101010101" pitchFamily="50" charset="-127"/>
              </a:rPr>
              <a:t>The example in Figure 6.3b has </a:t>
            </a:r>
          </a:p>
          <a:p>
            <a:pPr lvl="1"/>
            <a:r>
              <a:rPr lang="en-US" altLang="ko-KR" sz="1800">
                <a:ea typeface="굴림" panose="020B0600000101010101" pitchFamily="50" charset="-127"/>
              </a:rPr>
              <a:t>a period of  </a:t>
            </a:r>
            <a:r>
              <a:rPr lang="en-US" altLang="ko-KR" sz="1800" i="1">
                <a:ea typeface="굴림" panose="020B0600000101010101" pitchFamily="50" charset="-127"/>
              </a:rPr>
              <a:t>T  = 0.5</a:t>
            </a:r>
            <a:r>
              <a:rPr lang="en-US" altLang="ko-KR" sz="1800">
                <a:ea typeface="굴림" panose="020B0600000101010101" pitchFamily="50" charset="-127"/>
              </a:rPr>
              <a:t> seconds</a:t>
            </a:r>
          </a:p>
          <a:p>
            <a:pPr lvl="1"/>
            <a:r>
              <a:rPr lang="en-US" altLang="ko-KR" sz="1800">
                <a:ea typeface="굴림" panose="020B0600000101010101" pitchFamily="50" charset="-127"/>
              </a:rPr>
              <a:t>its frequency is </a:t>
            </a:r>
            <a:r>
              <a:rPr lang="en-US" altLang="ko-KR" sz="1800" i="1">
                <a:ea typeface="굴림" panose="020B0600000101010101" pitchFamily="50" charset="-127"/>
              </a:rPr>
              <a:t>2</a:t>
            </a:r>
            <a:r>
              <a:rPr lang="en-US" altLang="ko-KR" sz="1800">
                <a:ea typeface="굴림" panose="020B0600000101010101" pitchFamily="50" charset="-127"/>
              </a:rPr>
              <a:t> Hertz</a:t>
            </a:r>
          </a:p>
          <a:p>
            <a:r>
              <a:rPr lang="en-US" altLang="ko-KR" sz="2000">
                <a:ea typeface="굴림" panose="020B0600000101010101" pitchFamily="50" charset="-127"/>
              </a:rPr>
              <a:t>Both examples are considered extremely </a:t>
            </a:r>
            <a:r>
              <a:rPr lang="en-US" altLang="ko-KR" sz="2000">
                <a:solidFill>
                  <a:srgbClr val="FF0000"/>
                </a:solidFill>
                <a:ea typeface="굴림" panose="020B0600000101010101" pitchFamily="50" charset="-127"/>
              </a:rPr>
              <a:t>low frequencies</a:t>
            </a:r>
            <a:endParaRPr lang="en-US" altLang="ko-KR" sz="2000">
              <a:ea typeface="굴림" panose="020B0600000101010101" pitchFamily="50" charset="-127"/>
            </a:endParaRPr>
          </a:p>
          <a:p>
            <a:r>
              <a:rPr lang="en-US" altLang="ko-KR" sz="2000">
                <a:ea typeface="굴림" panose="020B0600000101010101" pitchFamily="50" charset="-127"/>
              </a:rPr>
              <a:t>Typical communication systems use </a:t>
            </a:r>
            <a:r>
              <a:rPr lang="en-US" altLang="ko-KR" sz="2000">
                <a:solidFill>
                  <a:srgbClr val="FF0000"/>
                </a:solidFill>
                <a:ea typeface="굴림" panose="020B0600000101010101" pitchFamily="50" charset="-127"/>
              </a:rPr>
              <a:t>high frequencies</a:t>
            </a:r>
          </a:p>
          <a:p>
            <a:r>
              <a:rPr lang="en-US" altLang="ko-KR" sz="2000">
                <a:ea typeface="굴림" panose="020B0600000101010101" pitchFamily="50" charset="-127"/>
              </a:rPr>
              <a:t>To clarify high frequencies, engineers express time in fractions of a second or express frequency in units such as </a:t>
            </a:r>
            <a:r>
              <a:rPr lang="en-US" altLang="ko-KR" sz="2000">
                <a:solidFill>
                  <a:srgbClr val="FF0000"/>
                </a:solidFill>
                <a:ea typeface="굴림" panose="020B0600000101010101" pitchFamily="50" charset="-127"/>
              </a:rPr>
              <a:t>megahertz</a:t>
            </a:r>
            <a:r>
              <a:rPr lang="en-US" altLang="ko-KR" sz="2000">
                <a:ea typeface="굴림" panose="020B0600000101010101" pitchFamily="50" charset="-127"/>
              </a:rPr>
              <a:t> (MHz)</a:t>
            </a:r>
            <a:endParaRPr lang="en-US" altLang="ko-KR" sz="2000">
              <a:solidFill>
                <a:srgbClr val="FF0000"/>
              </a:solidFill>
              <a:ea typeface="굴림" panose="020B0600000101010101" pitchFamily="50" charset="-127"/>
            </a:endParaRPr>
          </a:p>
          <a:p>
            <a:r>
              <a:rPr lang="en-US" altLang="ko-KR" sz="2000">
                <a:ea typeface="굴림" panose="020B0600000101010101" pitchFamily="50" charset="-127"/>
              </a:rPr>
              <a:t>Figure 6.4 lists time scales and common prefixes used with frequency</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7909</TotalTime>
  <Words>3060</Words>
  <Application>Microsoft Office PowerPoint</Application>
  <PresentationFormat>화면 슬라이드 쇼(4:3)</PresentationFormat>
  <Paragraphs>376</Paragraphs>
  <Slides>47</Slides>
  <Notes>47</Notes>
  <HiddenSlides>0</HiddenSlides>
  <MMClips>1</MMClips>
  <ScaleCrop>false</ScaleCrop>
  <HeadingPairs>
    <vt:vector size="6" baseType="variant">
      <vt:variant>
        <vt:lpstr>사용한 글꼴</vt:lpstr>
      </vt:variant>
      <vt:variant>
        <vt:i4>3</vt:i4>
      </vt:variant>
      <vt:variant>
        <vt:lpstr>테마</vt:lpstr>
      </vt:variant>
      <vt:variant>
        <vt:i4>5</vt:i4>
      </vt:variant>
      <vt:variant>
        <vt:lpstr>슬라이드 제목</vt:lpstr>
      </vt:variant>
      <vt:variant>
        <vt:i4>47</vt:i4>
      </vt:variant>
    </vt:vector>
  </HeadingPairs>
  <TitlesOfParts>
    <vt:vector size="55" baseType="lpstr">
      <vt:lpstr>함초롬바탕</vt:lpstr>
      <vt:lpstr>Arial</vt:lpstr>
      <vt:lpstr>Times New Roman</vt:lpstr>
      <vt:lpstr>Default Design</vt:lpstr>
      <vt:lpstr>1_Default Design</vt:lpstr>
      <vt:lpstr>3_Default Design</vt:lpstr>
      <vt:lpstr>2_Default Design</vt:lpstr>
      <vt:lpstr>4_Default Design</vt:lpstr>
      <vt:lpstr>Chapter 6     Information Sources  and  Signals</vt:lpstr>
      <vt:lpstr>PowerPoint 프레젠테이션</vt:lpstr>
      <vt:lpstr>What Is Data Communications?</vt:lpstr>
      <vt:lpstr>6.3  Analog and Digital Signals    </vt:lpstr>
      <vt:lpstr>PowerPoint 프레젠테이션</vt:lpstr>
      <vt:lpstr>PowerPoint 프레젠테이션</vt:lpstr>
      <vt:lpstr>6.5  Sine Waves and Signal Characteristics    </vt:lpstr>
      <vt:lpstr>PowerPoint 프레젠테이션</vt:lpstr>
      <vt:lpstr>6.5  Sine Waves and Signal Characteristics    </vt:lpstr>
      <vt:lpstr>PowerPoint 프레젠테이션</vt:lpstr>
      <vt:lpstr>PowerPoint 프레젠테이션</vt:lpstr>
      <vt:lpstr>PowerPoint 프레젠테이션</vt:lpstr>
      <vt:lpstr>6.9  Bandwidth of an Analog Signal     </vt:lpstr>
      <vt:lpstr>PowerPoint 프레젠테이션</vt:lpstr>
      <vt:lpstr>PowerPoint 프레젠테이션</vt:lpstr>
      <vt:lpstr>6.11  Baud and Bits Per Second    </vt:lpstr>
      <vt:lpstr>6.11  Baud and Bits Per Second    </vt:lpstr>
      <vt:lpstr>6.13  The Bandwidth of a Digital Signal    </vt:lpstr>
      <vt:lpstr>6.16  Manchester Encoding Used in Computer Networks    </vt:lpstr>
      <vt:lpstr>PowerPoint 프레젠테이션</vt:lpstr>
      <vt:lpstr>6.17  Converting an Analog Signal to Digital    </vt:lpstr>
      <vt:lpstr>PowerPoint 프레젠테이션</vt:lpstr>
      <vt:lpstr>PowerPoint 프레젠테이션</vt:lpstr>
      <vt:lpstr>6.18  The Nyquist Theorem and Sampling Rate     </vt:lpstr>
      <vt:lpstr>6.19  Nyquist Theorem and Telephone System Transmission    </vt:lpstr>
      <vt:lpstr>Chapter 7     Transmission Media </vt:lpstr>
      <vt:lpstr>PowerPoint 프레젠테이션</vt:lpstr>
      <vt:lpstr>7.1  Introduction    </vt:lpstr>
      <vt:lpstr>7.3  A Taxonomy by Forms of Energy </vt:lpstr>
      <vt:lpstr>7.5  Twisted Pair Copper Wiring    </vt:lpstr>
      <vt:lpstr>7.5  Twisted Pair Copper Wiring </vt:lpstr>
      <vt:lpstr>7.6  Shielding: Coaxial Cable and Shielded Twisted Pair    </vt:lpstr>
      <vt:lpstr>7.6  Shielding: Coaxial Cable and Shielded Twisted Pair </vt:lpstr>
      <vt:lpstr>7.6  Shielding: Coaxial Cable and Shielded Twisted Pair    </vt:lpstr>
      <vt:lpstr>7.7  Categories of Twisted Pair Cable </vt:lpstr>
      <vt:lpstr>Media Using Light Energy</vt:lpstr>
      <vt:lpstr>7.8  Media Using Light Energy and Optical Fibers    </vt:lpstr>
      <vt:lpstr>7.10  Optical Fiber Compared to Copper Wiring </vt:lpstr>
      <vt:lpstr>7.11  Infrared (IR) Communication Technologies    </vt:lpstr>
      <vt:lpstr>7.12  Point-to-Point Laser Communication      </vt:lpstr>
      <vt:lpstr>7.13  Electromagnetic (Radio) Communication</vt:lpstr>
      <vt:lpstr>7.16  GEO Communication Satellites </vt:lpstr>
      <vt:lpstr>7.16  GEO Communication Satellites    </vt:lpstr>
      <vt:lpstr>7.19  Tradeoffs Among Media Types    </vt:lpstr>
      <vt:lpstr>7.20  Measuring Transmission Media    </vt:lpstr>
      <vt:lpstr>7.21  The Effect of Noise on Communication    </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Introduction</dc:title>
  <dc:creator>10256</dc:creator>
  <cp:lastModifiedBy>경산 조</cp:lastModifiedBy>
  <cp:revision>251</cp:revision>
  <cp:lastPrinted>2019-02-27T00:53:06Z</cp:lastPrinted>
  <dcterms:created xsi:type="dcterms:W3CDTF">2006-08-29T10:36:33Z</dcterms:created>
  <dcterms:modified xsi:type="dcterms:W3CDTF">2020-03-19T03:42:14Z</dcterms:modified>
</cp:coreProperties>
</file>