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80" r:id="rId1"/>
    <p:sldMasterId id="2147483681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33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sz="33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sz="33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sz="33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4" autoAdjust="0"/>
    <p:restoredTop sz="94660"/>
  </p:normalViewPr>
  <p:slideViewPr>
    <p:cSldViewPr>
      <p:cViewPr varScale="1">
        <p:scale>
          <a:sx n="81" d="100"/>
          <a:sy n="81" d="100"/>
        </p:scale>
        <p:origin x="1512" y="82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338" y="0"/>
            <a:ext cx="4303712" cy="33972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Arial"/>
              </a:defRPr>
            </a:lvl1pPr>
          </a:lstStyle>
          <a:p>
            <a:pPr>
              <a:defRPr/>
            </a:pPr>
            <a:fld id="{A6E007A2-D8B7-42E3-92E4-F930AA584ABA}" type="datetime1">
              <a:rPr lang="ko-KR" altLang="en-US"/>
              <a:pPr>
                <a:defRPr/>
              </a:pPr>
              <a:t>2020-03-30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338" y="6456363"/>
            <a:ext cx="4303712" cy="339725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lvl="0">
              <a:defRPr/>
            </a:pPr>
            <a:fld id="{C0EFFB35-4095-4709-A6CC-105A044CE8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latin typeface="Arial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621338" y="0"/>
            <a:ext cx="4303712" cy="3397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latin typeface="Arial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latin typeface="Arial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1338" y="6456363"/>
            <a:ext cx="4303712" cy="3397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B036E89B-CCCD-4DAD-AFB3-B1E49179D6D7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E3E62F20-7DD3-44AD-B868-9FE177EDBB2A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1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C22184B5-6CE8-4ABB-AD9B-C70E3CC52BD0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17A3EEF6-DA3B-4E78-B4B4-9EC42EEAE50D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34CEE646-4EC7-4271-8258-278CFE6892C4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8340C1B4-FBA9-4F8B-8F13-3D67580C5A70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7CEFC31B-AB55-49F4-BB9C-959CBF6BDE7F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E0D580FB-5B5C-40A3-9288-85E5DC7BC6CD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29193D14-86B6-41A0-A6CD-E8F7150CA652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1BA51C6C-5271-4233-887F-666B024FF77B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>
          <a:xfrm>
            <a:off x="5621338" y="6456363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605D7996-135A-4EBB-AFE9-8A706B047845}" type="slidenum">
              <a:rPr lang="en-US" altLang="en-US">
                <a:ea typeface="굴림"/>
              </a:rPr>
              <a:pPr algn="r" eaLnBrk="1" hangingPunct="1">
                <a:spcBef>
                  <a:spcPct val="0"/>
                </a:spcBef>
                <a:defRPr/>
              </a:pPr>
              <a:t>18</a:t>
            </a:fld>
            <a:endParaRPr lang="en-US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50180" name="Slide Number Placeholder 3"/>
          <p:cNvSpPr txBox="1">
            <a:spLocks noGrp="1"/>
          </p:cNvSpPr>
          <p:nvPr/>
        </p:nvSpPr>
        <p:spPr>
          <a:xfrm>
            <a:off x="5621338" y="6456363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B4D5A153-890F-4FB0-97AF-4D874693BFF5}" type="slidenum">
              <a:rPr kumimoji="0" lang="en-US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19</a:t>
            </a:fld>
            <a:endParaRPr kumimoji="0" lang="en-US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50180" name="Slide Number Placeholder 3"/>
          <p:cNvSpPr txBox="1">
            <a:spLocks noGrp="1"/>
          </p:cNvSpPr>
          <p:nvPr/>
        </p:nvSpPr>
        <p:spPr>
          <a:xfrm>
            <a:off x="5621338" y="6456363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B4D5A153-890F-4FB0-97AF-4D874693BFF5}" type="slidenum">
              <a:rPr kumimoji="0" lang="en-US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2</a:t>
            </a:fld>
            <a:endParaRPr kumimoji="0" lang="en-US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50180" name="Slide Number Placeholder 3"/>
          <p:cNvSpPr txBox="1">
            <a:spLocks noGrp="1"/>
          </p:cNvSpPr>
          <p:nvPr/>
        </p:nvSpPr>
        <p:spPr>
          <a:xfrm>
            <a:off x="5621338" y="6456363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B4D5A153-890F-4FB0-97AF-4D874693BFF5}" type="slidenum">
              <a:rPr lang="en-US" altLang="en-US">
                <a:ea typeface="굴림"/>
              </a:rPr>
              <a:pPr algn="r" eaLnBrk="1" hangingPunct="1">
                <a:spcBef>
                  <a:spcPct val="0"/>
                </a:spcBef>
                <a:defRPr/>
              </a:pPr>
              <a:t>20</a:t>
            </a:fld>
            <a:endParaRPr lang="en-US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51204" name="Slide Number Placeholder 3"/>
          <p:cNvSpPr txBox="1">
            <a:spLocks noGrp="1"/>
          </p:cNvSpPr>
          <p:nvPr/>
        </p:nvSpPr>
        <p:spPr>
          <a:xfrm>
            <a:off x="5621338" y="6456363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6D05A391-3D96-4A4F-8140-70D950B8E7B4}" type="slidenum">
              <a:rPr lang="en-US" altLang="en-US">
                <a:ea typeface="굴림"/>
              </a:rPr>
              <a:pPr algn="r" eaLnBrk="1" hangingPunct="1">
                <a:spcBef>
                  <a:spcPct val="0"/>
                </a:spcBef>
                <a:defRPr/>
              </a:pPr>
              <a:t>21</a:t>
            </a:fld>
            <a:endParaRPr lang="en-US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52228" name="Slide Number Placeholder 3"/>
          <p:cNvSpPr txBox="1">
            <a:spLocks noGrp="1"/>
          </p:cNvSpPr>
          <p:nvPr/>
        </p:nvSpPr>
        <p:spPr>
          <a:xfrm>
            <a:off x="5621338" y="6456363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448CC587-8EB1-4B25-82DF-12636FD01EBE}" type="slidenum">
              <a:rPr lang="en-US" altLang="en-US">
                <a:ea typeface="굴림"/>
              </a:rPr>
              <a:pPr algn="r" eaLnBrk="1" hangingPunct="1">
                <a:spcBef>
                  <a:spcPct val="0"/>
                </a:spcBef>
                <a:defRPr/>
              </a:pPr>
              <a:t>22</a:t>
            </a:fld>
            <a:endParaRPr lang="en-US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53252" name="Slide Number Placeholder 3"/>
          <p:cNvSpPr txBox="1">
            <a:spLocks noGrp="1"/>
          </p:cNvSpPr>
          <p:nvPr/>
        </p:nvSpPr>
        <p:spPr>
          <a:xfrm>
            <a:off x="5621338" y="6456363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F10DD427-3626-4A62-8BB2-42061CB617F9}" type="slidenum">
              <a:rPr lang="en-US" altLang="en-US">
                <a:ea typeface="굴림"/>
              </a:rPr>
              <a:pPr algn="r" eaLnBrk="1" hangingPunct="1">
                <a:spcBef>
                  <a:spcPct val="0"/>
                </a:spcBef>
                <a:defRPr/>
              </a:pPr>
              <a:t>23</a:t>
            </a:fld>
            <a:endParaRPr lang="en-US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54276" name="Slide Number Placeholder 3"/>
          <p:cNvSpPr txBox="1">
            <a:spLocks noGrp="1"/>
          </p:cNvSpPr>
          <p:nvPr/>
        </p:nvSpPr>
        <p:spPr>
          <a:xfrm>
            <a:off x="5621338" y="6456363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4486F134-CCD4-4079-84A8-ED540C5CFC8D}" type="slidenum">
              <a:rPr lang="en-US" altLang="en-US">
                <a:ea typeface="굴림"/>
              </a:rPr>
              <a:pPr algn="r" eaLnBrk="1" hangingPunct="1">
                <a:spcBef>
                  <a:spcPct val="0"/>
                </a:spcBef>
                <a:defRPr/>
              </a:pPr>
              <a:t>24</a:t>
            </a:fld>
            <a:endParaRPr lang="en-US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55300" name="Slide Number Placeholder 3"/>
          <p:cNvSpPr txBox="1">
            <a:spLocks noGrp="1"/>
          </p:cNvSpPr>
          <p:nvPr/>
        </p:nvSpPr>
        <p:spPr>
          <a:xfrm>
            <a:off x="5621338" y="6456363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B43EBFFB-87E3-4309-B42E-FC6AAA99DBEA}" type="slidenum">
              <a:rPr lang="en-US" altLang="en-US">
                <a:ea typeface="굴림"/>
              </a:rPr>
              <a:pPr algn="r" eaLnBrk="1" hangingPunct="1">
                <a:spcBef>
                  <a:spcPct val="0"/>
                </a:spcBef>
                <a:defRPr/>
              </a:pPr>
              <a:t>25</a:t>
            </a:fld>
            <a:endParaRPr lang="en-US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56324" name="Slide Number Placeholder 3"/>
          <p:cNvSpPr txBox="1">
            <a:spLocks noGrp="1"/>
          </p:cNvSpPr>
          <p:nvPr/>
        </p:nvSpPr>
        <p:spPr>
          <a:xfrm>
            <a:off x="5621338" y="6456363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897BD3A1-59F3-4BB3-97ED-A439FF869F6F}" type="slidenum">
              <a:rPr lang="en-US" altLang="en-US">
                <a:ea typeface="굴림"/>
              </a:rPr>
              <a:pPr algn="r" eaLnBrk="1" hangingPunct="1">
                <a:spcBef>
                  <a:spcPct val="0"/>
                </a:spcBef>
                <a:defRPr/>
              </a:pPr>
              <a:t>26</a:t>
            </a:fld>
            <a:endParaRPr lang="en-US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57348" name="Slide Number Placeholder 3"/>
          <p:cNvSpPr txBox="1">
            <a:spLocks noGrp="1"/>
          </p:cNvSpPr>
          <p:nvPr/>
        </p:nvSpPr>
        <p:spPr>
          <a:xfrm>
            <a:off x="5621338" y="6456363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23BB2108-34CF-449B-BD34-DE937FA1D533}" type="slidenum">
              <a:rPr lang="en-US" altLang="en-US">
                <a:ea typeface="굴림"/>
              </a:rPr>
              <a:pPr algn="r" eaLnBrk="1" hangingPunct="1">
                <a:spcBef>
                  <a:spcPct val="0"/>
                </a:spcBef>
                <a:defRPr/>
              </a:pPr>
              <a:t>27</a:t>
            </a:fld>
            <a:endParaRPr lang="en-US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58372" name="Slide Number Placeholder 3"/>
          <p:cNvSpPr txBox="1">
            <a:spLocks noGrp="1"/>
          </p:cNvSpPr>
          <p:nvPr/>
        </p:nvSpPr>
        <p:spPr>
          <a:xfrm>
            <a:off x="5621338" y="6456363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236A6F2D-C9CE-4D27-BBC3-F6B0E5100AB2}" type="slidenum">
              <a:rPr lang="en-US" altLang="en-US">
                <a:ea typeface="굴림"/>
              </a:rPr>
              <a:pPr algn="r" eaLnBrk="1" hangingPunct="1">
                <a:spcBef>
                  <a:spcPct val="0"/>
                </a:spcBef>
                <a:defRPr/>
              </a:pPr>
              <a:t>28</a:t>
            </a:fld>
            <a:endParaRPr lang="en-US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667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E805641B-F283-4E40-9C8B-D73032033C80}" type="slidenum"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MS PGothic"/>
                <a:cs typeface="+mn-cs"/>
              </a:rPr>
              <a:pPr marL="0" marR="0" lvl="0" indent="0" algn="r" defTabSz="9667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29</a:t>
            </a:fld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Times New Roman"/>
              <a:ea typeface="MS PGothic"/>
              <a:cs typeface="+mn-cs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>
              <a:latin typeface="Arial"/>
              <a:ea typeface="MS P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0DF507C5-65CB-47F7-8E5E-323684D3008F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59396" name="Slide Number Placeholder 3"/>
          <p:cNvSpPr txBox="1">
            <a:spLocks noGrp="1"/>
          </p:cNvSpPr>
          <p:nvPr/>
        </p:nvSpPr>
        <p:spPr>
          <a:xfrm>
            <a:off x="5621338" y="6456363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2779F413-316A-456C-B5BF-E2A652DF8DD0}" type="slidenum">
              <a:rPr lang="en-US" altLang="en-US">
                <a:ea typeface="굴림"/>
              </a:rPr>
              <a:pPr algn="r" eaLnBrk="1" hangingPunct="1">
                <a:spcBef>
                  <a:spcPct val="0"/>
                </a:spcBef>
                <a:defRPr/>
              </a:pPr>
              <a:t>30</a:t>
            </a:fld>
            <a:endParaRPr lang="en-US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en-US" altLang="ko-KR">
              <a:latin typeface="Arial"/>
              <a:ea typeface="굴림"/>
            </a:endParaRPr>
          </a:p>
        </p:txBody>
      </p:sp>
      <p:sp>
        <p:nvSpPr>
          <p:cNvPr id="58372" name="Slide Number Placeholder 3"/>
          <p:cNvSpPr txBox="1">
            <a:spLocks noGrp="1"/>
          </p:cNvSpPr>
          <p:nvPr/>
        </p:nvSpPr>
        <p:spPr>
          <a:xfrm>
            <a:off x="5621338" y="6456363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6A6F2D-C9CE-4D27-BBC3-F6B0E5100AB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2C51666B-D3C2-4044-A6AB-64DF3D13BCCE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D1C45E8E-7C62-4E39-82DF-5F0FDC0B5363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5CA84AB1-E421-4DB6-9BE3-E5F5D3281E71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D4407CC0-7EB0-4A1B-9489-858AEC698DAE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D53AC1BC-A3E4-49A7-A32D-B27096EA0101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0A7C9C62-C3C8-4721-BF93-09FD6EBF01E6}" type="slidenum">
              <a:rPr lang="en-US" altLang="en-US"/>
              <a:pPr eaLnBrk="1" hangingPunct="1">
                <a:spcBef>
                  <a:spcPct val="0"/>
                </a:spcBef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8780EA-0889-4AB6-9D24-9AA3812F5A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0E599D-A4AC-411D-BB3E-FDFAA69145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2819F-4FE1-444B-8AF4-8486F762740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044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D7A94CF-5F78-4A03-B3E1-CCB858B9F8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CC2AF8-D02B-4E71-AA0E-C302F1573A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1BD2E-67F0-4C51-ABFC-E03D4B589AE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571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B06C8CC-B1FC-4B2D-9662-2CE345FBE1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61E18FF-FB81-40FD-8CDD-C7BAF6CE54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C7392-75F6-4278-96DB-7C27E1B03F7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062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D4865F5-288A-4276-B661-819252A2A4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DD5597-58AD-4263-84BF-CD4B16BBC3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1D960-BF6B-47D5-BF41-20B3B9BD0F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8681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7DFB356-C1FD-4FA4-A9DB-2DE44167EA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A0DD52E-CD8D-4250-9E04-D420382B9C8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91EA3-CC2F-4BD9-92F5-54163B76C1A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583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B393460-78A3-485F-9CE9-7A8E2B5B2B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62AEFA-378F-45C4-9BF0-DD44CA3B0A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0EC3A-D25F-461E-893B-57D151DFDB4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939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004694-B9CD-4E6E-BF10-3DC4DAE998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8085F6-F053-4EAC-9702-2ADDFFD3AC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54AF7-9ED0-49EB-9B4B-EF84008798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5095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02DE80E-1904-4FE3-AA77-05134382D5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0DB68FB-515F-4EA0-B77C-BE6F0E55BF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88921-8C69-4322-B73C-E651D0C7EA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739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F53943B-CEC0-4D51-832D-C323B29AF4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876BC-70B3-4447-AC9F-3378E83F70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29A94-853B-4C86-B1A5-F754839B7B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8642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96D9A72-3188-4EAD-B61D-9ACED670A6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67772AC-54D0-4B67-9EF6-8384D7500F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82966-9B5C-4DDA-9016-7FA65BF8BC8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0728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1E83F5-C420-4873-B617-668B128B66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FC692D-B869-4E67-94D6-B307650340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86D94-38E6-46D2-8C8B-78AB1B0EC6C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138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6B018C-07C1-4F1E-88D8-29C151B532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D0EEAB-D86B-496C-A831-E1084D5A71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FD3228-ED1F-4139-9045-C338C078934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0113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6CA046-B99A-4B28-A212-7E00635EB6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FB409C-7D68-471C-8ADC-5A190FC78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B5862-5D58-44B4-AC2E-E8B34CB9020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2283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1498704-242C-4BC5-AD96-020A0DAB21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6786C09-1EDB-431B-A39E-6C2EEC4903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38153-0FF0-433F-B190-2DA5204CF7C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7169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4B869F-E70F-49D3-B3DD-B58C013A327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AEC9245-B143-4FB1-A31A-DEA529A45A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03308-B370-4580-9D28-160749D93B2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6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D259CA1-0E1D-4D87-A660-5CD345B793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B6C625-C3EB-4868-96E0-46A0042B18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3269D-9666-4B4B-97C7-940F3E27FF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496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661318-CAA6-42CE-A692-134CC6F210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7C1D59-A0C9-419B-95D4-E7F23ED430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2C5D69-6AF6-4F1F-AC11-3D8AE8BD843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318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18967C2-BFEE-45DF-BFE2-7322F8D680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27D18B3-ADF7-48B3-ABC4-B9DC1A665F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3E5EA-8C45-4ADD-ADC5-CDA0CD880A3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186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DF417A3-498A-4DEB-8049-6B31E0CFCF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CBBA69-C25D-4745-BD33-B08B7A329F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57C93-0F88-4748-888D-9DBD06CEB96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63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A3E052F-5F3A-435E-A5E6-8CCF004195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1F47F8B-A3AA-4D91-AF0D-45B2EBFA10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024EE-037A-4F4F-86F1-0BF69D8A0B8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769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206050-B44D-41C2-A0D0-5BCC5A8B37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7FDE0C-272D-4BEA-9657-47A92D0347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42F858-040B-42E4-8389-7612B66D675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69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FD00E9-0FB3-4684-970D-BBE8AE3CAA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3A9EB8-AE5E-4140-AFB8-44BC721130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C97C2-DE6E-4E83-AB44-A7A9ABF4A1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422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FCDD2D3-B73B-46F1-8A68-9456631D0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B1B10DC-35BB-48B5-9317-06403A198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73D9D12-104E-4CA0-A0D1-39DC55FEB4A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FECA153-240C-4BD6-8232-95F25740FB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fld id="{E6E7A4B6-8A5D-42CB-906C-099B32389E5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60F6B80-ECF7-4F29-B9CC-E335129BA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955DA15-B33E-4100-A99C-29482BE0A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60AA7DF-6A39-4600-9CEF-7E49C3B231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548DE12-2ED6-41D6-8AC5-8870648B8E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B585C97F-8557-4895-98BB-7D99DB6F99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527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>
            <a:extLst>
              <a:ext uri="{FF2B5EF4-FFF2-40B4-BE49-F238E27FC236}">
                <a16:creationId xmlns:a16="http://schemas.microsoft.com/office/drawing/2014/main" id="{B11965DF-97CD-4D79-9E4D-3213104243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051" name="Slide Number Placeholder 4">
            <a:extLst>
              <a:ext uri="{FF2B5EF4-FFF2-40B4-BE49-F238E27FC236}">
                <a16:creationId xmlns:a16="http://schemas.microsoft.com/office/drawing/2014/main" id="{2E140D82-C518-4B52-9CCD-70A19B6799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F5C863-1E7B-4C44-B0E7-5780CF273463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847570C8-176A-4B25-BAA8-3F8B08DCE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1825" y="1631950"/>
            <a:ext cx="7807325" cy="2143125"/>
          </a:xfrm>
        </p:spPr>
        <p:txBody>
          <a:bodyPr/>
          <a:lstStyle/>
          <a:p>
            <a:pPr defTabSz="457200" eaLnBrk="1" hangingPunct="1"/>
            <a:r>
              <a:rPr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컴퓨터 네트워크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Computer Networks and Internets, 6e</a:t>
            </a: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DC1660DB-E201-4FA8-987B-9DC255ADA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4572000"/>
            <a:ext cx="78089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>
              <a:solidFill>
                <a:schemeClr val="tx2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4943B98A-7993-4EDD-9EAC-D37E9241F9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74F658E7-EE6C-42C8-9AE1-02FC4FFD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5A1D03-D93B-4550-A41F-269B0A6EB89B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432487B1-2917-4854-959A-4B0234EA5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11.7  Wavelength Division Multiplexing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4DD9BFC9-AC41-4D33-A2BE-C25B3309C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9812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Form of FDM used with light (i.e., on an optical fiber)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Separate frequencies called </a:t>
            </a:r>
            <a:r>
              <a:rPr lang="en-US" altLang="ko-KR" i="1" dirty="0">
                <a:ea typeface="굴림" panose="020B0600000101010101" pitchFamily="50" charset="-127"/>
              </a:rPr>
              <a:t>colors </a:t>
            </a:r>
            <a:r>
              <a:rPr lang="en-US" altLang="ko-KR" dirty="0">
                <a:ea typeface="굴림" panose="020B0600000101010101" pitchFamily="50" charset="-127"/>
              </a:rPr>
              <a:t>or </a:t>
            </a:r>
            <a:r>
              <a:rPr lang="en-US" altLang="ko-KR" i="1" dirty="0">
                <a:ea typeface="굴림" panose="020B0600000101010101" pitchFamily="50" charset="-127"/>
              </a:rPr>
              <a:t>lambdas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Prisms used to separate frequencies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Current technology is </a:t>
            </a:r>
            <a:r>
              <a:rPr lang="en-US" altLang="ko-KR" i="1" dirty="0">
                <a:ea typeface="굴림" panose="020B0600000101010101" pitchFamily="50" charset="-127"/>
              </a:rPr>
              <a:t>Dense WDM 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en-US" altLang="ko-KR" i="1" dirty="0">
                <a:ea typeface="굴림" panose="020B0600000101010101" pitchFamily="50" charset="-127"/>
              </a:rPr>
              <a:t>DWDM</a:t>
            </a:r>
            <a:r>
              <a:rPr lang="en-US" altLang="ko-KR" dirty="0">
                <a:ea typeface="굴림" panose="020B0600000101010101" pitchFamily="50" charset="-127"/>
              </a:rPr>
              <a:t>); an individual</a:t>
            </a: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   channel can provide 10 Gbps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endParaRPr lang="ko-KR" altLang="en-US" dirty="0">
              <a:ea typeface="굴림" panose="020B0600000101010101" pitchFamily="50" charset="-127"/>
            </a:endParaRPr>
          </a:p>
        </p:txBody>
      </p:sp>
      <p:pic>
        <p:nvPicPr>
          <p:cNvPr id="10246" name="Picture 2">
            <a:extLst>
              <a:ext uri="{FF2B5EF4-FFF2-40B4-BE49-F238E27FC236}">
                <a16:creationId xmlns:a16="http://schemas.microsoft.com/office/drawing/2014/main" id="{ACB3ED39-68E1-4932-8709-E8A355F95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3" b="8626"/>
          <a:stretch>
            <a:fillRect/>
          </a:stretch>
        </p:blipFill>
        <p:spPr bwMode="auto">
          <a:xfrm>
            <a:off x="539750" y="3436938"/>
            <a:ext cx="80660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03AE014D-DD96-40AA-AAE6-D39C14E9A8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6388D1E5-69A8-4808-AE61-68C500A46D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FD44E8A-82AD-4796-AAB1-CD94A389368F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17DE84F6-932B-4A68-A3B5-581E8609B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11.8  Time Division Multiplexing (TDM)     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BE29A811-4417-42CB-A55D-88D5FA173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41438"/>
            <a:ext cx="8686800" cy="1433512"/>
          </a:xfrm>
        </p:spPr>
        <p:txBody>
          <a:bodyPr/>
          <a:lstStyle/>
          <a:p>
            <a:pPr marL="457200" lvl="1" indent="0"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multiplexing in time simply means transmitting an item from one source, then transmitting an item from another source, and so on</a:t>
            </a:r>
          </a:p>
        </p:txBody>
      </p:sp>
      <p:pic>
        <p:nvPicPr>
          <p:cNvPr id="11270" name="Picture 2">
            <a:extLst>
              <a:ext uri="{FF2B5EF4-FFF2-40B4-BE49-F238E27FC236}">
                <a16:creationId xmlns:a16="http://schemas.microsoft.com/office/drawing/2014/main" id="{E2A1ABED-5E02-4AAE-8532-F0D06CEBB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63"/>
          <a:stretch>
            <a:fillRect/>
          </a:stretch>
        </p:blipFill>
        <p:spPr bwMode="auto">
          <a:xfrm>
            <a:off x="304800" y="3276600"/>
            <a:ext cx="8374063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>
            <a:extLst>
              <a:ext uri="{FF2B5EF4-FFF2-40B4-BE49-F238E27FC236}">
                <a16:creationId xmlns:a16="http://schemas.microsoft.com/office/drawing/2014/main" id="{1B7C9603-659E-4AED-BF6F-F8E5CEC7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11.9  Synchronous TDM </a:t>
            </a:r>
          </a:p>
        </p:txBody>
      </p:sp>
      <p:sp>
        <p:nvSpPr>
          <p:cNvPr id="12291" name="Footer Placeholder 1">
            <a:extLst>
              <a:ext uri="{FF2B5EF4-FFF2-40B4-BE49-F238E27FC236}">
                <a16:creationId xmlns:a16="http://schemas.microsoft.com/office/drawing/2014/main" id="{D3D4E826-758F-4795-A638-AE6325AC0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2292" name="Slide Number Placeholder 2">
            <a:extLst>
              <a:ext uri="{FF2B5EF4-FFF2-40B4-BE49-F238E27FC236}">
                <a16:creationId xmlns:a16="http://schemas.microsoft.com/office/drawing/2014/main" id="{F2D34A1C-F7F1-46F1-9CBD-5AFE68D819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85B809-EBAB-4EE2-A8A5-9F2B0CE14CE0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/>
          </a:p>
        </p:txBody>
      </p:sp>
      <p:pic>
        <p:nvPicPr>
          <p:cNvPr id="12293" name="Picture 2">
            <a:extLst>
              <a:ext uri="{FF2B5EF4-FFF2-40B4-BE49-F238E27FC236}">
                <a16:creationId xmlns:a16="http://schemas.microsoft.com/office/drawing/2014/main" id="{3B5C272E-2758-452E-813C-3A9E784BC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55808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>
            <a:extLst>
              <a:ext uri="{FF2B5EF4-FFF2-40B4-BE49-F238E27FC236}">
                <a16:creationId xmlns:a16="http://schemas.microsoft.com/office/drawing/2014/main" id="{08FBF59F-7281-4451-A76C-7EF20C6EC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990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11.10  Framing Used in the Telephone System Version of TDM</a:t>
            </a:r>
          </a:p>
        </p:txBody>
      </p:sp>
      <p:sp>
        <p:nvSpPr>
          <p:cNvPr id="13315" name="Footer Placeholder 1">
            <a:extLst>
              <a:ext uri="{FF2B5EF4-FFF2-40B4-BE49-F238E27FC236}">
                <a16:creationId xmlns:a16="http://schemas.microsoft.com/office/drawing/2014/main" id="{D1F2BC17-69E9-41C3-AFDE-16FFD65942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3316" name="Slide Number Placeholder 2">
            <a:extLst>
              <a:ext uri="{FF2B5EF4-FFF2-40B4-BE49-F238E27FC236}">
                <a16:creationId xmlns:a16="http://schemas.microsoft.com/office/drawing/2014/main" id="{FE45B0DB-88F0-4B6E-BA97-7C1AD5D183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7CFD550-C0C0-4769-B134-F8794716B615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/>
          </a:p>
        </p:txBody>
      </p:sp>
      <p:pic>
        <p:nvPicPr>
          <p:cNvPr id="13317" name="Picture 2">
            <a:extLst>
              <a:ext uri="{FF2B5EF4-FFF2-40B4-BE49-F238E27FC236}">
                <a16:creationId xmlns:a16="http://schemas.microsoft.com/office/drawing/2014/main" id="{7F0C012B-9A18-42E0-B2CC-1B786BF9B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54963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>
            <a:extLst>
              <a:ext uri="{FF2B5EF4-FFF2-40B4-BE49-F238E27FC236}">
                <a16:creationId xmlns:a16="http://schemas.microsoft.com/office/drawing/2014/main" id="{4AC542D2-17BF-45EE-AD3A-587A558C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Hierarchical TDM 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 sz="2400">
                <a:ea typeface="굴림" panose="020B0600000101010101" pitchFamily="50" charset="-127"/>
              </a:rPr>
              <a:t>(data rates of Leased Circuits: T-standard)</a:t>
            </a:r>
          </a:p>
        </p:txBody>
      </p:sp>
      <p:sp>
        <p:nvSpPr>
          <p:cNvPr id="14339" name="Footer Placeholder 1">
            <a:extLst>
              <a:ext uri="{FF2B5EF4-FFF2-40B4-BE49-F238E27FC236}">
                <a16:creationId xmlns:a16="http://schemas.microsoft.com/office/drawing/2014/main" id="{6F39753C-0669-40B4-994F-70079377CF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2009 Pearson Education Inc., Upper Saddle River, NJ. All rights reserved.</a:t>
            </a:r>
          </a:p>
        </p:txBody>
      </p:sp>
      <p:sp>
        <p:nvSpPr>
          <p:cNvPr id="14340" name="Slide Number Placeholder 2">
            <a:extLst>
              <a:ext uri="{FF2B5EF4-FFF2-40B4-BE49-F238E27FC236}">
                <a16:creationId xmlns:a16="http://schemas.microsoft.com/office/drawing/2014/main" id="{4F554245-CC71-40B6-A751-DAA37A486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CEB898D-610D-4EBD-A57D-1F9BA9F1C2ED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/>
          </a:p>
        </p:txBody>
      </p:sp>
      <p:pic>
        <p:nvPicPr>
          <p:cNvPr id="14341" name="Picture 2">
            <a:extLst>
              <a:ext uri="{FF2B5EF4-FFF2-40B4-BE49-F238E27FC236}">
                <a16:creationId xmlns:a16="http://schemas.microsoft.com/office/drawing/2014/main" id="{368D7FB1-57C3-49F0-B286-AC0D591D6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700213"/>
            <a:ext cx="775493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1">
            <a:extLst>
              <a:ext uri="{FF2B5EF4-FFF2-40B4-BE49-F238E27FC236}">
                <a16:creationId xmlns:a16="http://schemas.microsoft.com/office/drawing/2014/main" id="{BD78DEC7-DF48-4695-A9CC-6988F0714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196975"/>
            <a:ext cx="7880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     basic rate       T1(24)        T2(96)	  T3(672) 	</a:t>
            </a:r>
            <a:endParaRPr lang="ko-KR" altLang="en-US" sz="20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>
            <a:extLst>
              <a:ext uri="{FF2B5EF4-FFF2-40B4-BE49-F238E27FC236}">
                <a16:creationId xmlns:a16="http://schemas.microsoft.com/office/drawing/2014/main" id="{3ACDEC50-E2EB-4A42-85F5-1EA66E92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11.12  The Problem with Synchronous TDM: Unfilled Slots </a:t>
            </a:r>
          </a:p>
        </p:txBody>
      </p:sp>
      <p:sp>
        <p:nvSpPr>
          <p:cNvPr id="15363" name="Footer Placeholder 1">
            <a:extLst>
              <a:ext uri="{FF2B5EF4-FFF2-40B4-BE49-F238E27FC236}">
                <a16:creationId xmlns:a16="http://schemas.microsoft.com/office/drawing/2014/main" id="{25C454C3-B1E7-464E-BEE9-9387E9A0E7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5364" name="Slide Number Placeholder 2">
            <a:extLst>
              <a:ext uri="{FF2B5EF4-FFF2-40B4-BE49-F238E27FC236}">
                <a16:creationId xmlns:a16="http://schemas.microsoft.com/office/drawing/2014/main" id="{305B5FEE-F9B7-41A2-AF4A-47BA9DA6D9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B322749-5906-4301-9A06-702235014211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/>
          </a:p>
        </p:txBody>
      </p:sp>
      <p:pic>
        <p:nvPicPr>
          <p:cNvPr id="15365" name="Picture 2">
            <a:extLst>
              <a:ext uri="{FF2B5EF4-FFF2-40B4-BE49-F238E27FC236}">
                <a16:creationId xmlns:a16="http://schemas.microsoft.com/office/drawing/2014/main" id="{C2229AB5-4987-412D-B4D2-FD380249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102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>
            <a:extLst>
              <a:ext uri="{FF2B5EF4-FFF2-40B4-BE49-F238E27FC236}">
                <a16:creationId xmlns:a16="http://schemas.microsoft.com/office/drawing/2014/main" id="{3930F16B-FD3D-48C0-98FB-0144A880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11.13  Statistical TDM </a:t>
            </a:r>
          </a:p>
        </p:txBody>
      </p:sp>
      <p:sp>
        <p:nvSpPr>
          <p:cNvPr id="16387" name="Footer Placeholder 1">
            <a:extLst>
              <a:ext uri="{FF2B5EF4-FFF2-40B4-BE49-F238E27FC236}">
                <a16:creationId xmlns:a16="http://schemas.microsoft.com/office/drawing/2014/main" id="{F7DBC25D-8D33-4DDF-82D4-CA64350B8C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6388" name="Slide Number Placeholder 2">
            <a:extLst>
              <a:ext uri="{FF2B5EF4-FFF2-40B4-BE49-F238E27FC236}">
                <a16:creationId xmlns:a16="http://schemas.microsoft.com/office/drawing/2014/main" id="{747FDAE0-64CF-42D5-9ACA-BD163A3BC0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BA8091-8302-4926-9056-DEF79BE115E1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/>
          </a:p>
        </p:txBody>
      </p:sp>
      <p:pic>
        <p:nvPicPr>
          <p:cNvPr id="16389" name="Picture 2">
            <a:extLst>
              <a:ext uri="{FF2B5EF4-FFF2-40B4-BE49-F238E27FC236}">
                <a16:creationId xmlns:a16="http://schemas.microsoft.com/office/drawing/2014/main" id="{9A54AFE8-EF28-4DF3-A5CA-6544D8DA7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9629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629C3BCD-A08B-4B23-9D1E-6AD1214E5F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276341D2-A79E-4920-B3B4-465C239E9E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F2A9CF-C88C-432B-ABCF-6FD7AD744E59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8ED29DCA-D759-4946-9BB8-D4D214526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11.15  Code Division Multiplexing (CDM)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19F082D1-D0BD-4D63-9F1E-3DD43ECF6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CDM used in parts of the cellular telephone system and for some satellite communication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specific version of CDM used in cell phones is known as Code Division Multi-Access (CDMA)</a:t>
            </a:r>
          </a:p>
          <a:p>
            <a:r>
              <a:rPr lang="en-US" altLang="ko-KR">
                <a:ea typeface="굴림" panose="020B0600000101010101" pitchFamily="50" charset="-127"/>
              </a:rPr>
              <a:t>CDM relies on an interesting mathematical idea</a:t>
            </a:r>
          </a:p>
          <a:p>
            <a:r>
              <a:rPr lang="en-US" altLang="ko-KR">
                <a:ea typeface="굴림" panose="020B0600000101010101" pitchFamily="50" charset="-127"/>
              </a:rPr>
              <a:t>Each sender is assigned a unique binary code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C</a:t>
            </a:r>
            <a:r>
              <a:rPr lang="en-US" altLang="ko-KR" baseline="-25000">
                <a:solidFill>
                  <a:srgbClr val="FF3300"/>
                </a:solidFill>
                <a:ea typeface="굴림" panose="020B0600000101010101" pitchFamily="50" charset="-127"/>
              </a:rPr>
              <a:t>i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that is known as 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chip sequence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Senders multiply the data value by their chip sequence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Transmitted value is a sum of all senders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Each receiver multiplies incoming value by its chip sequence to extract data</a:t>
            </a:r>
          </a:p>
          <a:p>
            <a:r>
              <a:rPr lang="en-US" altLang="ko-KR">
                <a:ea typeface="굴림" panose="020B0600000101010101" pitchFamily="50" charset="-127"/>
              </a:rPr>
              <a:t>Advantage over statistical TDM: lower delay when network loaded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4ABC27D4-CE02-45A9-BE9F-89B91FEA8A67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3390E976-6D07-4323-AAE8-C1F3AE7321F6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A95B9F-0D0B-4F5B-92E4-86AC31C2892A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54FC1310-6682-46D7-A8B7-81D896F092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66800"/>
            <a:ext cx="7848600" cy="3810000"/>
          </a:xfrm>
        </p:spPr>
        <p:txBody>
          <a:bodyPr/>
          <a:lstStyle/>
          <a:p>
            <a:pPr defTabSz="457200"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Chapter 12  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Access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and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Interconnection Technologies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E90B5B40-AE33-422E-BB88-8C7E5AD3FEB0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 Pearson Education Inc., Upper Saddle River, NJ.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18CEE70C-48A2-423C-9EFC-BE837F59CCE2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E9C062-41AB-46F9-8035-DA884231764D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7E79A1C5-A6CE-42D7-8E18-B71B4263E9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Review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290A7EBB-6B0B-4223-BD64-0B164C3E2E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Multiplxesing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TDM</a:t>
            </a:r>
          </a:p>
          <a:p>
            <a:pPr marL="457200" lvl="1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      Synchronous, Statistical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FDM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CDM</a:t>
            </a:r>
          </a:p>
          <a:p>
            <a:pPr eaLnBrk="1" hangingPunct="1"/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Solving Assignment</a:t>
            </a:r>
          </a:p>
        </p:txBody>
      </p:sp>
    </p:spTree>
    <p:extLst>
      <p:ext uri="{BB962C8B-B14F-4D97-AF65-F5344CB8AC3E}">
        <p14:creationId xmlns:p14="http://schemas.microsoft.com/office/powerpoint/2010/main" val="35423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E90B5B40-AE33-422E-BB88-8C7E5AD3FEB0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 Pearson Education Inc., Upper Saddle River, NJ.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18CEE70C-48A2-423C-9EFC-BE837F59CCE2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E9C062-41AB-46F9-8035-DA884231764D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7E79A1C5-A6CE-42D7-8E18-B71B4263E9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Review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290A7EBB-6B0B-4223-BD64-0B164C3E2E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Information (Signal)  </a:t>
            </a:r>
            <a:r>
              <a:rPr lang="en-US" altLang="ko-KR">
                <a:ea typeface="굴림" panose="020B0600000101010101" pitchFamily="50" charset="-127"/>
              </a:rPr>
              <a:t>to Signal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Analog     to      Analog</a:t>
            </a:r>
          </a:p>
          <a:p>
            <a:pPr marL="457200" lvl="1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  ;  Modulation (Demodulation)   - MODEM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Analog     to      Digital</a:t>
            </a:r>
          </a:p>
          <a:p>
            <a:pPr marL="457200" lvl="1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  ;  PCM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Digital     to      Analog</a:t>
            </a:r>
          </a:p>
          <a:p>
            <a:pPr marL="457200" lvl="1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  ; Shift Keying (Modulation)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Digital     to      Digital</a:t>
            </a:r>
          </a:p>
          <a:p>
            <a:pPr marL="457200" lvl="1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 ; Line (Coding)   - CODEC</a:t>
            </a:r>
          </a:p>
          <a:p>
            <a:pPr eaLnBrk="1" hangingPunct="1"/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63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E90B5B40-AE33-422E-BB88-8C7E5AD3FEB0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 Pearson Education Inc., Upper Saddle River, NJ.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18CEE70C-48A2-423C-9EFC-BE837F59CCE2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EE9C062-41AB-46F9-8035-DA884231764D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7E79A1C5-A6CE-42D7-8E18-B71B4263E9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12.1  Introduction    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290A7EBB-6B0B-4223-BD64-0B164C3E2E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This chapter 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concludes the discussion of data communications by examining two facilities used in the Internet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discusses access technologies, such as dialup, DSL, and cable modems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considers high-capacity digital circuits used in the core of the Internet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expands the discussion of the telephone system multiplexing hierarchy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focuses on the data communications aspects of the technologies by considering multiplexing and data rates</a:t>
            </a:r>
          </a:p>
          <a:p>
            <a:pPr eaLnBrk="1" hangingPunct="1"/>
            <a:endParaRPr lang="en-US" altLang="ko-KR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78793870-4FAB-4DB8-A10D-70D3519812A4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012F67FA-8445-4F1C-A67D-74C6A4940229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A0367C5-C4DA-4DD6-A942-7FC10C269699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89919F74-CE2E-486B-A339-B9F0601B28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12.2  Internet Access Technology: Upstream and Downstream    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C13B0068-EA40-451F-A463-A4C3003716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Internet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access technology</a:t>
            </a:r>
            <a:r>
              <a:rPr lang="en-US" altLang="ko-KR">
                <a:ea typeface="굴림" panose="020B0600000101010101" pitchFamily="50" charset="-127"/>
              </a:rPr>
              <a:t> refers to a data communications system that connects an Internet subscriber to an ISP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such as a telephone company or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cable company</a:t>
            </a:r>
          </a:p>
          <a:p>
            <a:r>
              <a:rPr lang="en-US" altLang="ko-KR">
                <a:ea typeface="굴림" panose="020B0600000101010101" pitchFamily="50" charset="-127"/>
              </a:rPr>
              <a:t>Most Internet users follow an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asymmetric</a:t>
            </a:r>
            <a:r>
              <a:rPr lang="en-US" altLang="ko-KR">
                <a:ea typeface="굴림" panose="020B0600000101010101" pitchFamily="50" charset="-127"/>
              </a:rPr>
              <a:t> pattern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subscriber receives more data from the Internet than sending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browser </a:t>
            </a:r>
            <a:r>
              <a:rPr lang="en-US" altLang="ko-KR">
                <a:ea typeface="굴림" panose="020B0600000101010101" pitchFamily="50" charset="-127"/>
              </a:rPr>
              <a:t>sends a URL that comprises a few bytes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in response, a web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server </a:t>
            </a:r>
            <a:r>
              <a:rPr lang="en-US" altLang="ko-KR">
                <a:ea typeface="굴림" panose="020B0600000101010101" pitchFamily="50" charset="-127"/>
              </a:rPr>
              <a:t>sends content</a:t>
            </a:r>
          </a:p>
          <a:p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Downstream</a:t>
            </a:r>
            <a:r>
              <a:rPr lang="en-US" altLang="ko-KR">
                <a:ea typeface="굴림" panose="020B0600000101010101" pitchFamily="50" charset="-127"/>
              </a:rPr>
              <a:t> to refer to data traveling from an ISP in the Internet to a subscriber</a:t>
            </a:r>
          </a:p>
          <a:p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Upstream</a:t>
            </a:r>
            <a:r>
              <a:rPr lang="en-US" altLang="ko-KR">
                <a:ea typeface="굴림" panose="020B0600000101010101" pitchFamily="50" charset="-127"/>
              </a:rPr>
              <a:t> to refer to data traveling from a subscriber to an ISP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>
            <a:extLst>
              <a:ext uri="{FF2B5EF4-FFF2-40B4-BE49-F238E27FC236}">
                <a16:creationId xmlns:a16="http://schemas.microsoft.com/office/drawing/2014/main" id="{3CBC209A-EAB6-4CAE-817D-05A7A5B220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12.2  Internet Access Technology: Upstream and Downstream </a:t>
            </a:r>
            <a:endParaRPr lang="en-GB" altLang="ko-KR">
              <a:ea typeface="굴림" panose="020B0600000101010101" pitchFamily="50" charset="-127"/>
            </a:endParaRPr>
          </a:p>
        </p:txBody>
      </p:sp>
      <p:sp>
        <p:nvSpPr>
          <p:cNvPr id="22531" name="Footer Placeholder 1">
            <a:extLst>
              <a:ext uri="{FF2B5EF4-FFF2-40B4-BE49-F238E27FC236}">
                <a16:creationId xmlns:a16="http://schemas.microsoft.com/office/drawing/2014/main" id="{E786EB15-DBC4-466A-A405-880ABA896B34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2532" name="Slide Number Placeholder 2">
            <a:extLst>
              <a:ext uri="{FF2B5EF4-FFF2-40B4-BE49-F238E27FC236}">
                <a16:creationId xmlns:a16="http://schemas.microsoft.com/office/drawing/2014/main" id="{C1561514-1510-4067-A733-61514BC139E0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4434165-7AF0-41F9-B623-2533B6F7B56C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pic>
        <p:nvPicPr>
          <p:cNvPr id="22533" name="Picture 4">
            <a:extLst>
              <a:ext uri="{FF2B5EF4-FFF2-40B4-BE49-F238E27FC236}">
                <a16:creationId xmlns:a16="http://schemas.microsoft.com/office/drawing/2014/main" id="{69C48E9F-B01E-4CAE-BBFB-33033155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051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71D71D8A-7F4F-4695-9504-C00C45BD0C8D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28B9B7F8-4CA7-4497-8429-C6347B15A8D3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13EFE98-BE1F-487F-9C5F-EDC18AECF480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F1693DF1-6361-4F44-AA3A-34ECED309E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12.3  Narrowband and Broadband Access Technologies    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EA7467FC-4F4A-4A37-97CF-BD4033640A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 variety of technologies are used for Internet access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They can be divided into two broad categories based on the data rate they provide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3300"/>
                </a:solidFill>
                <a:ea typeface="굴림" panose="020B0600000101010101" pitchFamily="50" charset="-127"/>
              </a:rPr>
              <a:t>Narrowband (less than 128Kbps) ; Dialup, ISDN, is disappearing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3300"/>
                </a:solidFill>
                <a:ea typeface="굴림" panose="020B0600000101010101" pitchFamily="50" charset="-127"/>
              </a:rPr>
              <a:t>Broadband (more than 1Mbps) ; DSL, Cable Modems, Wireless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In networking terms, network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bandwidth</a:t>
            </a:r>
            <a:r>
              <a:rPr lang="en-US" altLang="ko-KR" dirty="0">
                <a:ea typeface="굴림" panose="020B0600000101010101" pitchFamily="50" charset="-127"/>
              </a:rPr>
              <a:t> refers to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data rate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4E264556-C449-4C64-AFF6-8B843F1099D0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DBA1B510-7FD6-4461-8AA3-33430FC51DDB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882B391-2757-4933-B319-E98125C453AB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4A687AF-F6B9-4EB2-80AF-34D424FDBE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12.5  Digital Subscriber Line (DSL) Technologies    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A728AF85-5243-47CC-9981-BD8181DAC2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1981200"/>
          </a:xfrm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DSL</a:t>
            </a:r>
            <a:r>
              <a:rPr lang="en-US" altLang="ko-KR">
                <a:ea typeface="굴림" panose="020B0600000101010101" pitchFamily="50" charset="-127"/>
              </a:rPr>
              <a:t> is one of the main technologies used to provide high-speed data communication services over a local loop</a:t>
            </a:r>
          </a:p>
          <a:p>
            <a:r>
              <a:rPr lang="en-US" altLang="ko-KR">
                <a:ea typeface="굴림" panose="020B0600000101010101" pitchFamily="50" charset="-127"/>
              </a:rPr>
              <a:t>Figure 12.4 (below) lists DSL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variants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Because the names differ only in the first word, the set is collectively referred to by the acronym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xDSL</a:t>
            </a:r>
          </a:p>
        </p:txBody>
      </p:sp>
      <p:pic>
        <p:nvPicPr>
          <p:cNvPr id="24582" name="Picture 2">
            <a:extLst>
              <a:ext uri="{FF2B5EF4-FFF2-40B4-BE49-F238E27FC236}">
                <a16:creationId xmlns:a16="http://schemas.microsoft.com/office/drawing/2014/main" id="{306D20EA-4AAF-45F3-A64B-1C97320B9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54"/>
          <a:stretch>
            <a:fillRect/>
          </a:stretch>
        </p:blipFill>
        <p:spPr bwMode="auto">
          <a:xfrm>
            <a:off x="533400" y="3200400"/>
            <a:ext cx="79819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D848291A-B623-4562-9257-8A4B00DD68F5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 Pearson Education Inc., Upper Saddle River, NJ. All rights reserved.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40B4EB6E-711A-4B30-AE85-228CA75419E5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69A3B69-4B17-42F4-A42B-B140727735D7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C22ABE4-B930-48B0-8982-639ED13D15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12.5  Digital Subscriber Line (DSL) Technologies    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189D7ADE-CBFE-42A7-99CF-8BC9AC2A1A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3276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ADSL is the most widely deployed variant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and the one that most residential customers use</a:t>
            </a:r>
          </a:p>
          <a:p>
            <a:r>
              <a:rPr lang="en-US" altLang="ko-KR">
                <a:ea typeface="굴림" panose="020B0600000101010101" pitchFamily="50" charset="-127"/>
              </a:rPr>
              <a:t>ADSL uses FDM to divide the bandwidth of the local loop into three regions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one of the regions corresponds to traditional analog phone service, which is known as Plain Old Telephone Service (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POTS</a:t>
            </a:r>
            <a:r>
              <a:rPr lang="en-US" altLang="ko-KR"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two regions provide data communication: 255 downstream,31 up</a:t>
            </a:r>
          </a:p>
          <a:p>
            <a:r>
              <a:rPr lang="en-US" altLang="ko-KR">
                <a:ea typeface="굴림" panose="020B0600000101010101" pitchFamily="50" charset="-127"/>
              </a:rPr>
              <a:t>Figure 12.5 (below) illustrates how ADSL divides bandwidth</a:t>
            </a:r>
          </a:p>
        </p:txBody>
      </p:sp>
      <p:pic>
        <p:nvPicPr>
          <p:cNvPr id="25606" name="Picture 2">
            <a:extLst>
              <a:ext uri="{FF2B5EF4-FFF2-40B4-BE49-F238E27FC236}">
                <a16:creationId xmlns:a16="http://schemas.microsoft.com/office/drawing/2014/main" id="{9397A36F-1377-4991-B24E-DE3D08A32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" b="43903"/>
          <a:stretch>
            <a:fillRect/>
          </a:stretch>
        </p:blipFill>
        <p:spPr bwMode="auto">
          <a:xfrm>
            <a:off x="228600" y="4572000"/>
            <a:ext cx="86931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C3C9152D-EC99-4A67-874C-5B9C6B994620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 Pearson Education Inc., Upper Saddle River, NJ. All rights reserved.</a:t>
            </a:r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042BF30B-E4B9-4FA1-8BF3-D153485614C0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EB5BB39-D296-482F-BC22-7D4EA84320B4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F927CAB3-E489-43A5-BAC2-ECCF299C1E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12.9  Cable Modem Technologies      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75E98F86-A96C-40CC-8E0A-D7858B3E2C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variety of wireless and wired technologies have been developed for use in the local loop</a:t>
            </a:r>
          </a:p>
          <a:p>
            <a:r>
              <a:rPr lang="en-US" altLang="ko-KR">
                <a:ea typeface="굴림" panose="020B0600000101010101" pitchFamily="50" charset="-127"/>
              </a:rPr>
              <a:t>Send data over Community Antenna TeleVision (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CATV</a:t>
            </a:r>
            <a:r>
              <a:rPr lang="en-US" altLang="ko-KR">
                <a:ea typeface="굴림" panose="020B0600000101010101" pitchFamily="50" charset="-127"/>
              </a:rPr>
              <a:t>) coaxial cable system</a:t>
            </a:r>
          </a:p>
          <a:p>
            <a:r>
              <a:rPr lang="en-US" altLang="ko-KR">
                <a:ea typeface="굴림" panose="020B0600000101010101" pitchFamily="50" charset="-127"/>
              </a:rPr>
              <a:t>Standard is DOCSIS (Data-Over-Cable Service Interface Specification)</a:t>
            </a:r>
          </a:p>
          <a:p>
            <a:r>
              <a:rPr lang="en-US" altLang="ko-KR">
                <a:ea typeface="굴림" panose="020B0600000101010101" pitchFamily="50" charset="-127"/>
              </a:rPr>
              <a:t>Ver. 1.x uses FDM to deliver TV signals over coaxial cable</a:t>
            </a:r>
          </a:p>
          <a:p>
            <a:r>
              <a:rPr lang="en-US" altLang="ko-KR">
                <a:ea typeface="굴림" panose="020B0600000101010101" pitchFamily="50" charset="-127"/>
              </a:rPr>
              <a:t>Coaxial cable has high bandwidth and is less susceptible to electromagnetic interference than twisted pair</a:t>
            </a:r>
          </a:p>
          <a:p>
            <a:r>
              <a:rPr lang="en-US" altLang="ko-KR">
                <a:ea typeface="굴림" panose="020B0600000101010101" pitchFamily="50" charset="-127"/>
              </a:rPr>
              <a:t>Max. downstream rate is 52Mbps</a:t>
            </a:r>
          </a:p>
          <a:p>
            <a:r>
              <a:rPr lang="en-US" altLang="ko-KR">
                <a:ea typeface="굴림" panose="020B0600000101010101" pitchFamily="50" charset="-127"/>
              </a:rPr>
              <a:t>Bandwidth shared among multiple subscribers</a:t>
            </a:r>
          </a:p>
          <a:p>
            <a:r>
              <a:rPr lang="en-US" altLang="ko-KR">
                <a:ea typeface="굴림" panose="020B0600000101010101" pitchFamily="50" charset="-127"/>
              </a:rPr>
              <a:t> Each subscriber receives 1/</a:t>
            </a:r>
            <a:r>
              <a:rPr lang="en-US" altLang="ko-KR" i="1">
                <a:ea typeface="굴림" panose="020B0600000101010101" pitchFamily="50" charset="-127"/>
              </a:rPr>
              <a:t>N </a:t>
            </a:r>
            <a:r>
              <a:rPr lang="en-US" altLang="ko-KR">
                <a:ea typeface="굴림" panose="020B0600000101010101" pitchFamily="50" charset="-127"/>
              </a:rPr>
              <a:t>of the bandwidth</a:t>
            </a:r>
          </a:p>
          <a:p>
            <a:pPr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049BDBEC-6986-48C8-9B9D-FD2E672A3834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A3343427-E559-4B8D-9741-29B4BC508FD9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E43F68F-3616-4AB3-B3E0-75C857C6358B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094F0083-3908-4B69-995F-50643D69CA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12.13  Access Technologies That Employ Optical Fiber    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1CF2115D-E7F6-4E9A-B197-077E865122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16764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HFC(Hybrid Fiber Coax) can provide high-speed data communications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HFC system uses a combination of optical fibers and coaxial cables</a:t>
            </a:r>
          </a:p>
          <a:p>
            <a:r>
              <a:rPr lang="en-US" altLang="ko-KR">
                <a:ea typeface="굴림" panose="020B0600000101010101" pitchFamily="50" charset="-127"/>
              </a:rPr>
              <a:t>Other access technologies</a:t>
            </a:r>
          </a:p>
        </p:txBody>
      </p:sp>
      <p:pic>
        <p:nvPicPr>
          <p:cNvPr id="27654" name="Picture 2">
            <a:extLst>
              <a:ext uri="{FF2B5EF4-FFF2-40B4-BE49-F238E27FC236}">
                <a16:creationId xmlns:a16="http://schemas.microsoft.com/office/drawing/2014/main" id="{7F0CCEE3-128C-4A09-ACE4-5614FB99A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3200400"/>
            <a:ext cx="70977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97AE6A2D-C0B7-482F-BD59-F2CF1A62C808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01D5A098-008B-42FF-A873-939C9BF833F4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6EB7EEE-1248-4298-BBF2-1754D14B1939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230847F8-104F-4B4B-95A3-E79FAC1F9D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Other Access Technologies    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F31CD262-05EC-4F6B-A97D-16443E09E2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Network (Ethernet)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Wireless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dirty="0"/>
              <a:t>– Wi-Fi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dirty="0"/>
              <a:t>– WIMAX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dirty="0"/>
              <a:t>– Satellite</a:t>
            </a:r>
          </a:p>
          <a:p>
            <a:pPr lvl="1">
              <a:defRPr/>
            </a:pPr>
            <a:r>
              <a:rPr lang="en-US" altLang="ko-KR" dirty="0"/>
              <a:t>3G and 4G cellular services  </a:t>
            </a:r>
          </a:p>
          <a:p>
            <a:pPr lvl="1"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dirty="0"/>
              <a:t>Leased point-to-point circuits (e.g., T1 or fractional T1)</a:t>
            </a:r>
            <a:endParaRPr lang="en-US" altLang="ko-KR" dirty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C71F1FD9-87C3-4675-A992-1486130D5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467600" y="6400800"/>
            <a:ext cx="12192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Introduction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5B5839A-E570-415B-AB65-464FAF54DB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01613"/>
            <a:ext cx="7772400" cy="892175"/>
          </a:xfrm>
        </p:spPr>
        <p:txBody>
          <a:bodyPr/>
          <a:lstStyle/>
          <a:p>
            <a:pPr eaLnBrk="1" hangingPunct="1"/>
            <a:r>
              <a:rPr lang="en-US" altLang="ko-KR" sz="4000">
                <a:ea typeface="ＭＳ Ｐゴシック" panose="020B0600070205080204" pitchFamily="34" charset="-128"/>
              </a:rPr>
              <a:t>A closer look at network structure:</a:t>
            </a:r>
            <a:endParaRPr lang="en-US" altLang="ko-KR">
              <a:ea typeface="ＭＳ Ｐゴシック" panose="020B0600070205080204" pitchFamily="34" charset="-128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84DA41B-6B05-4C0B-AFC3-2BB783E6A4A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7513" y="1381125"/>
            <a:ext cx="4203700" cy="1047750"/>
          </a:xfrm>
        </p:spPr>
        <p:txBody>
          <a:bodyPr/>
          <a:lstStyle/>
          <a:p>
            <a:pPr marL="287338" indent="-287338" eaLnBrk="1" hangingPunct="1"/>
            <a:r>
              <a:rPr lang="en-US" altLang="ko-KR" i="1">
                <a:solidFill>
                  <a:srgbClr val="CC0000"/>
                </a:solidFill>
                <a:ea typeface="ＭＳ Ｐゴシック" panose="020B0600070205080204" pitchFamily="34" charset="-128"/>
              </a:rPr>
              <a:t>network edge:</a:t>
            </a:r>
          </a:p>
          <a:p>
            <a:pPr marL="682625" lvl="1" indent="-225425" eaLnBrk="1" hangingPunct="1"/>
            <a:r>
              <a:rPr lang="en-US" altLang="ko-KR">
                <a:ea typeface="ＭＳ Ｐゴシック" panose="020B0600070205080204" pitchFamily="34" charset="-128"/>
              </a:rPr>
              <a:t>hosts: clients and servers</a:t>
            </a:r>
          </a:p>
          <a:p>
            <a:pPr marL="682625" lvl="1" indent="-225425" eaLnBrk="1" hangingPunct="1"/>
            <a:r>
              <a:rPr lang="en-US" altLang="ko-KR">
                <a:ea typeface="ＭＳ Ｐゴシック" panose="020B0600070205080204" pitchFamily="34" charset="-128"/>
              </a:rPr>
              <a:t>servers often in data centers</a:t>
            </a:r>
          </a:p>
          <a:p>
            <a:pPr marL="682625" lvl="1" indent="-225425" eaLnBrk="1" hangingPunct="1">
              <a:buSzPct val="75000"/>
            </a:pPr>
            <a:endParaRPr lang="en-US" altLang="ko-KR">
              <a:ea typeface="ＭＳ Ｐゴシック" panose="020B0600070205080204" pitchFamily="34" charset="-128"/>
            </a:endParaRPr>
          </a:p>
        </p:txBody>
      </p:sp>
      <p:sp>
        <p:nvSpPr>
          <p:cNvPr id="10088" name="Rectangle 872">
            <a:extLst>
              <a:ext uri="{FF2B5EF4-FFF2-40B4-BE49-F238E27FC236}">
                <a16:creationId xmlns:a16="http://schemas.microsoft.com/office/drawing/2014/main" id="{3CA83909-C517-4EF9-8CC4-ADDA68DA8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3068638"/>
            <a:ext cx="4027488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5288" indent="-3952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95288" marR="0" lvl="0" indent="-39528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+mn-cs"/>
              </a:rPr>
              <a:t>access networks, physical media: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+mn-cs"/>
              </a:rPr>
              <a:t> wired, wireless communication links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89" name="Rectangle 873">
            <a:extLst>
              <a:ext uri="{FF2B5EF4-FFF2-40B4-BE49-F238E27FC236}">
                <a16:creationId xmlns:a16="http://schemas.microsoft.com/office/drawing/2014/main" id="{FC4F40B6-CFCE-45A5-B8CE-48E80B539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4784725"/>
            <a:ext cx="38100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5288" indent="-3952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77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95288" marR="0" lvl="0" indent="-395288" algn="l" defTabSz="914400" rtl="0" eaLnBrk="1" fontAlgn="base" latinLnBrk="0" hangingPunct="1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+mn-cs"/>
              </a:rPr>
              <a:t>network core: </a:t>
            </a:r>
          </a:p>
          <a:p>
            <a:pPr marL="628650" marR="0" lvl="1" indent="-177800" algn="l" defTabSz="914400" rtl="0" eaLnBrk="1" fontAlgn="base" latinLnBrk="0" hangingPunct="1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+mn-cs"/>
              </a:rPr>
              <a:t>interconnected routers</a:t>
            </a:r>
          </a:p>
          <a:p>
            <a:pPr marL="628650" marR="0" lvl="1" indent="-177800" algn="l" defTabSz="914400" rtl="0" eaLnBrk="1" fontAlgn="base" latinLnBrk="0" hangingPunct="1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+mn-cs"/>
              </a:rPr>
              <a:t>network of networks</a:t>
            </a:r>
          </a:p>
          <a:p>
            <a:pPr marL="395288" marR="0" lvl="0" indent="-3952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7415" name="Picture 544" descr="underline_base">
            <a:extLst>
              <a:ext uri="{FF2B5EF4-FFF2-40B4-BE49-F238E27FC236}">
                <a16:creationId xmlns:a16="http://schemas.microsoft.com/office/drawing/2014/main" id="{D1E972F3-EC90-442B-B3BC-BA052D92F3D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778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Slide Number Placeholder 3">
            <a:extLst>
              <a:ext uri="{FF2B5EF4-FFF2-40B4-BE49-F238E27FC236}">
                <a16:creationId xmlns:a16="http://schemas.microsoft.com/office/drawing/2014/main" id="{77390BBF-2AD9-4796-8612-6ED51303DB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24850" y="6462713"/>
            <a:ext cx="676275" cy="276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1-</a:t>
            </a:r>
            <a:fld id="{367EA75A-0FBB-4BCC-B5B7-48CB3C169D29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417" name="Group 621">
            <a:extLst>
              <a:ext uri="{FF2B5EF4-FFF2-40B4-BE49-F238E27FC236}">
                <a16:creationId xmlns:a16="http://schemas.microsoft.com/office/drawing/2014/main" id="{ACB03981-E9CA-4C63-9956-557C5F299F7A}"/>
              </a:ext>
            </a:extLst>
          </p:cNvPr>
          <p:cNvGrpSpPr>
            <a:grpSpLocks/>
          </p:cNvGrpSpPr>
          <p:nvPr/>
        </p:nvGrpSpPr>
        <p:grpSpPr bwMode="auto">
          <a:xfrm>
            <a:off x="5202238" y="1384300"/>
            <a:ext cx="3551237" cy="4743450"/>
            <a:chOff x="5202238" y="1384300"/>
            <a:chExt cx="3551237" cy="4743450"/>
          </a:xfrm>
        </p:grpSpPr>
        <p:sp>
          <p:nvSpPr>
            <p:cNvPr id="17418" name="Freeform 416">
              <a:extLst>
                <a:ext uri="{FF2B5EF4-FFF2-40B4-BE49-F238E27FC236}">
                  <a16:creationId xmlns:a16="http://schemas.microsoft.com/office/drawing/2014/main" id="{59C03593-D85C-4279-9A9F-347C77E43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0" y="2001838"/>
              <a:ext cx="1730375" cy="1125537"/>
            </a:xfrm>
            <a:custGeom>
              <a:avLst/>
              <a:gdLst>
                <a:gd name="T0" fmla="*/ 2147483646 w 765"/>
                <a:gd name="T1" fmla="*/ 2147483646 h 459"/>
                <a:gd name="T2" fmla="*/ 2147483646 w 765"/>
                <a:gd name="T3" fmla="*/ 2147483646 h 459"/>
                <a:gd name="T4" fmla="*/ 2147483646 w 765"/>
                <a:gd name="T5" fmla="*/ 2147483646 h 459"/>
                <a:gd name="T6" fmla="*/ 2147483646 w 765"/>
                <a:gd name="T7" fmla="*/ 2147483646 h 459"/>
                <a:gd name="T8" fmla="*/ 2147483646 w 765"/>
                <a:gd name="T9" fmla="*/ 2147483646 h 459"/>
                <a:gd name="T10" fmla="*/ 2147483646 w 765"/>
                <a:gd name="T11" fmla="*/ 2147483646 h 459"/>
                <a:gd name="T12" fmla="*/ 2147483646 w 765"/>
                <a:gd name="T13" fmla="*/ 2147483646 h 459"/>
                <a:gd name="T14" fmla="*/ 2147483646 w 765"/>
                <a:gd name="T15" fmla="*/ 2147483646 h 459"/>
                <a:gd name="T16" fmla="*/ 2147483646 w 765"/>
                <a:gd name="T17" fmla="*/ 2147483646 h 459"/>
                <a:gd name="T18" fmla="*/ 2147483646 w 765"/>
                <a:gd name="T19" fmla="*/ 2147483646 h 459"/>
                <a:gd name="T20" fmla="*/ 2147483646 w 765"/>
                <a:gd name="T21" fmla="*/ 2147483646 h 459"/>
                <a:gd name="T22" fmla="*/ 2147483646 w 765"/>
                <a:gd name="T23" fmla="*/ 214748364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19" name="Freeform 415">
              <a:extLst>
                <a:ext uri="{FF2B5EF4-FFF2-40B4-BE49-F238E27FC236}">
                  <a16:creationId xmlns:a16="http://schemas.microsoft.com/office/drawing/2014/main" id="{D0A94E4F-5AFD-4381-A608-5361D80A4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6 w 828"/>
                <a:gd name="T1" fmla="*/ 2147483646 h 425"/>
                <a:gd name="T2" fmla="*/ 2147483646 w 828"/>
                <a:gd name="T3" fmla="*/ 2147483646 h 425"/>
                <a:gd name="T4" fmla="*/ 2147483646 w 828"/>
                <a:gd name="T5" fmla="*/ 2147483646 h 425"/>
                <a:gd name="T6" fmla="*/ 2147483646 w 828"/>
                <a:gd name="T7" fmla="*/ 2147483646 h 425"/>
                <a:gd name="T8" fmla="*/ 2147483646 w 828"/>
                <a:gd name="T9" fmla="*/ 2147483646 h 425"/>
                <a:gd name="T10" fmla="*/ 2147483646 w 828"/>
                <a:gd name="T11" fmla="*/ 2147483646 h 425"/>
                <a:gd name="T12" fmla="*/ 2147483646 w 828"/>
                <a:gd name="T13" fmla="*/ 2147483646 h 425"/>
                <a:gd name="T14" fmla="*/ 2147483646 w 828"/>
                <a:gd name="T15" fmla="*/ 2147483646 h 425"/>
                <a:gd name="T16" fmla="*/ 2147483646 w 828"/>
                <a:gd name="T17" fmla="*/ 2147483646 h 425"/>
                <a:gd name="T18" fmla="*/ 2147483646 w 828"/>
                <a:gd name="T19" fmla="*/ 2147483646 h 425"/>
                <a:gd name="T20" fmla="*/ 2147483646 w 828"/>
                <a:gd name="T21" fmla="*/ 2147483646 h 425"/>
                <a:gd name="T22" fmla="*/ 2147483646 w 828"/>
                <a:gd name="T23" fmla="*/ 2147483646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20" name="Freeform 665">
              <a:extLst>
                <a:ext uri="{FF2B5EF4-FFF2-40B4-BE49-F238E27FC236}">
                  <a16:creationId xmlns:a16="http://schemas.microsoft.com/office/drawing/2014/main" id="{E45488CD-6173-4197-93F9-A3420971C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238" y="1712913"/>
              <a:ext cx="1736725" cy="1071562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17421" name="Group 666">
              <a:extLst>
                <a:ext uri="{FF2B5EF4-FFF2-40B4-BE49-F238E27FC236}">
                  <a16:creationId xmlns:a16="http://schemas.microsoft.com/office/drawing/2014/main" id="{13D29473-4CBC-42D7-AAF6-52D0239D51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9977" y="2980450"/>
              <a:ext cx="1458912" cy="933450"/>
              <a:chOff x="2889" y="1631"/>
              <a:chExt cx="980" cy="743"/>
            </a:xfrm>
          </p:grpSpPr>
          <p:sp>
            <p:nvSpPr>
              <p:cNvPr id="18028" name="Rectangle 667">
                <a:extLst>
                  <a:ext uri="{FF2B5EF4-FFF2-40B4-BE49-F238E27FC236}">
                    <a16:creationId xmlns:a16="http://schemas.microsoft.com/office/drawing/2014/main" id="{8C93DC18-E5B2-483E-A29C-DDFC748C9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29" name="AutoShape 668">
                <a:extLst>
                  <a:ext uri="{FF2B5EF4-FFF2-40B4-BE49-F238E27FC236}">
                    <a16:creationId xmlns:a16="http://schemas.microsoft.com/office/drawing/2014/main" id="{FDF69731-B3D0-49C8-BF9A-AD6B79D52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7422" name="Freeform 669">
              <a:extLst>
                <a:ext uri="{FF2B5EF4-FFF2-40B4-BE49-F238E27FC236}">
                  <a16:creationId xmlns:a16="http://schemas.microsoft.com/office/drawing/2014/main" id="{999ABFC5-0028-4009-86E1-231CF75CE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163" y="4331380"/>
              <a:ext cx="3225800" cy="1665288"/>
            </a:xfrm>
            <a:custGeom>
              <a:avLst/>
              <a:gdLst>
                <a:gd name="T0" fmla="*/ 2147483646 w 2032"/>
                <a:gd name="T1" fmla="*/ 2147483646 h 1049"/>
                <a:gd name="T2" fmla="*/ 2147483646 w 2032"/>
                <a:gd name="T3" fmla="*/ 2147483646 h 1049"/>
                <a:gd name="T4" fmla="*/ 2147483646 w 2032"/>
                <a:gd name="T5" fmla="*/ 2147483646 h 1049"/>
                <a:gd name="T6" fmla="*/ 2147483646 w 2032"/>
                <a:gd name="T7" fmla="*/ 2147483646 h 1049"/>
                <a:gd name="T8" fmla="*/ 2147483646 w 2032"/>
                <a:gd name="T9" fmla="*/ 2147483646 h 1049"/>
                <a:gd name="T10" fmla="*/ 2147483646 w 2032"/>
                <a:gd name="T11" fmla="*/ 2147483646 h 1049"/>
                <a:gd name="T12" fmla="*/ 2147483646 w 2032"/>
                <a:gd name="T13" fmla="*/ 2147483646 h 1049"/>
                <a:gd name="T14" fmla="*/ 2147483646 w 2032"/>
                <a:gd name="T15" fmla="*/ 2147483646 h 1049"/>
                <a:gd name="T16" fmla="*/ 2147483646 w 2032"/>
                <a:gd name="T17" fmla="*/ 2147483646 h 1049"/>
                <a:gd name="T18" fmla="*/ 2147483646 w 2032"/>
                <a:gd name="T19" fmla="*/ 2147483646 h 1049"/>
                <a:gd name="T20" fmla="*/ 2147483646 w 2032"/>
                <a:gd name="T21" fmla="*/ 2147483646 h 1049"/>
                <a:gd name="T22" fmla="*/ 2147483646 w 2032"/>
                <a:gd name="T23" fmla="*/ 2147483646 h 1049"/>
                <a:gd name="T24" fmla="*/ 2147483646 w 2032"/>
                <a:gd name="T25" fmla="*/ 2147483646 h 1049"/>
                <a:gd name="T26" fmla="*/ 2147483646 w 2032"/>
                <a:gd name="T27" fmla="*/ 2147483646 h 1049"/>
                <a:gd name="T28" fmla="*/ 2147483646 w 2032"/>
                <a:gd name="T29" fmla="*/ 2147483646 h 1049"/>
                <a:gd name="T30" fmla="*/ 2147483646 w 2032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23" name="Line 670">
              <a:extLst>
                <a:ext uri="{FF2B5EF4-FFF2-40B4-BE49-F238E27FC236}">
                  <a16:creationId xmlns:a16="http://schemas.microsoft.com/office/drawing/2014/main" id="{4D0DFBCC-D89A-4F9C-9A21-B4F14A4C9D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845425" y="5162551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24" name="Line 671">
              <a:extLst>
                <a:ext uri="{FF2B5EF4-FFF2-40B4-BE49-F238E27FC236}">
                  <a16:creationId xmlns:a16="http://schemas.microsoft.com/office/drawing/2014/main" id="{E29E6E47-BDFB-4B8E-8775-0F9BD9DD133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991475" y="5443538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25" name="Line 672">
              <a:extLst>
                <a:ext uri="{FF2B5EF4-FFF2-40B4-BE49-F238E27FC236}">
                  <a16:creationId xmlns:a16="http://schemas.microsoft.com/office/drawing/2014/main" id="{D5D67714-C4CD-4032-821D-038757F45D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26" name="Line 674">
              <a:extLst>
                <a:ext uri="{FF2B5EF4-FFF2-40B4-BE49-F238E27FC236}">
                  <a16:creationId xmlns:a16="http://schemas.microsoft.com/office/drawing/2014/main" id="{DDAFE18F-56EC-43F8-9F13-45D78765E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776788"/>
              <a:ext cx="217487" cy="1000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27" name="Line 675">
              <a:extLst>
                <a:ext uri="{FF2B5EF4-FFF2-40B4-BE49-F238E27FC236}">
                  <a16:creationId xmlns:a16="http://schemas.microsoft.com/office/drawing/2014/main" id="{E393713E-44DE-4608-B5F8-C6843AEB9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2000" y="5038725"/>
              <a:ext cx="407988" cy="74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28" name="Line 678">
              <a:extLst>
                <a:ext uri="{FF2B5EF4-FFF2-40B4-BE49-F238E27FC236}">
                  <a16:creationId xmlns:a16="http://schemas.microsoft.com/office/drawing/2014/main" id="{12052D10-8FF8-4E4A-8A2B-7FF473A9A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450" y="5102225"/>
              <a:ext cx="144463" cy="169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29" name="Line 679">
              <a:extLst>
                <a:ext uri="{FF2B5EF4-FFF2-40B4-BE49-F238E27FC236}">
                  <a16:creationId xmlns:a16="http://schemas.microsoft.com/office/drawing/2014/main" id="{ACE70DC0-560F-4DB3-B00C-BE55B7225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86538" y="5110163"/>
              <a:ext cx="76200" cy="163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30" name="Line 680">
              <a:extLst>
                <a:ext uri="{FF2B5EF4-FFF2-40B4-BE49-F238E27FC236}">
                  <a16:creationId xmlns:a16="http://schemas.microsoft.com/office/drawing/2014/main" id="{C5E8D685-2CDF-4EED-9E0E-3BFC14BBB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3700" y="5056188"/>
              <a:ext cx="503238" cy="269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31" name="Line 682">
              <a:extLst>
                <a:ext uri="{FF2B5EF4-FFF2-40B4-BE49-F238E27FC236}">
                  <a16:creationId xmlns:a16="http://schemas.microsoft.com/office/drawing/2014/main" id="{4555A566-E0A8-4C97-A048-E15FFD5F9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4913" y="3551238"/>
              <a:ext cx="0" cy="106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32" name="Line 683">
              <a:extLst>
                <a:ext uri="{FF2B5EF4-FFF2-40B4-BE49-F238E27FC236}">
                  <a16:creationId xmlns:a16="http://schemas.microsoft.com/office/drawing/2014/main" id="{BAE61B00-0159-4987-A422-D5B779CC75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1213" y="3736975"/>
              <a:ext cx="168275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7433" name="Picture 684" descr="access_point_stylized_small">
              <a:extLst>
                <a:ext uri="{FF2B5EF4-FFF2-40B4-BE49-F238E27FC236}">
                  <a16:creationId xmlns:a16="http://schemas.microsoft.com/office/drawing/2014/main" id="{66A480DA-96B9-48A3-8829-118B29AC6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0388" y="3548063"/>
              <a:ext cx="3698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4" name="Line 685">
              <a:extLst>
                <a:ext uri="{FF2B5EF4-FFF2-40B4-BE49-F238E27FC236}">
                  <a16:creationId xmlns:a16="http://schemas.microsoft.com/office/drawing/2014/main" id="{364852CD-1A41-43D0-9B68-1BD869C369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994650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35" name="Line 686">
              <a:extLst>
                <a:ext uri="{FF2B5EF4-FFF2-40B4-BE49-F238E27FC236}">
                  <a16:creationId xmlns:a16="http://schemas.microsoft.com/office/drawing/2014/main" id="{9AB48862-0DDA-4EAB-BBE9-D914535F75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4388" y="3733800"/>
              <a:ext cx="168275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7436" name="Picture 708" descr="access_point_stylized_small">
              <a:extLst>
                <a:ext uri="{FF2B5EF4-FFF2-40B4-BE49-F238E27FC236}">
                  <a16:creationId xmlns:a16="http://schemas.microsoft.com/office/drawing/2014/main" id="{A34E4B73-ADB6-4B81-A076-0CA95CF62F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975" y="3546475"/>
              <a:ext cx="369888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7" name="Line 711">
              <a:extLst>
                <a:ext uri="{FF2B5EF4-FFF2-40B4-BE49-F238E27FC236}">
                  <a16:creationId xmlns:a16="http://schemas.microsoft.com/office/drawing/2014/main" id="{0182AD53-C1C5-40CB-AC70-979EB1E9C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6163" y="3816350"/>
              <a:ext cx="163512" cy="1206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38" name="Line 712">
              <a:extLst>
                <a:ext uri="{FF2B5EF4-FFF2-40B4-BE49-F238E27FC236}">
                  <a16:creationId xmlns:a16="http://schemas.microsoft.com/office/drawing/2014/main" id="{F5015446-8064-4701-8CE1-FDBD2C866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3000" y="3736975"/>
              <a:ext cx="2794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39" name="Line 713">
              <a:extLst>
                <a:ext uri="{FF2B5EF4-FFF2-40B4-BE49-F238E27FC236}">
                  <a16:creationId xmlns:a16="http://schemas.microsoft.com/office/drawing/2014/main" id="{B019E0E2-D80D-4B48-B238-5302244DE7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29538" y="3822700"/>
              <a:ext cx="134937" cy="1047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40" name="Line 714">
              <a:extLst>
                <a:ext uri="{FF2B5EF4-FFF2-40B4-BE49-F238E27FC236}">
                  <a16:creationId xmlns:a16="http://schemas.microsoft.com/office/drawing/2014/main" id="{0D5ED5A5-9686-4FB7-A587-B21EB76D4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3063" y="2590800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41" name="Line 715">
              <a:extLst>
                <a:ext uri="{FF2B5EF4-FFF2-40B4-BE49-F238E27FC236}">
                  <a16:creationId xmlns:a16="http://schemas.microsoft.com/office/drawing/2014/main" id="{31292C8F-7E83-4AA9-885D-9A06559B3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8063" y="4700588"/>
              <a:ext cx="390525" cy="184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42" name="Line 716">
              <a:extLst>
                <a:ext uri="{FF2B5EF4-FFF2-40B4-BE49-F238E27FC236}">
                  <a16:creationId xmlns:a16="http://schemas.microsoft.com/office/drawing/2014/main" id="{FEF9D62F-2B16-4B91-9BD5-E7F905BC3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7350" y="4687888"/>
              <a:ext cx="322263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43" name="Line 717">
              <a:extLst>
                <a:ext uri="{FF2B5EF4-FFF2-40B4-BE49-F238E27FC236}">
                  <a16:creationId xmlns:a16="http://schemas.microsoft.com/office/drawing/2014/main" id="{D32C05A2-E8D4-417F-BA8B-BC6C393C39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0213" y="4979988"/>
              <a:ext cx="9715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44" name="Line 718">
              <a:extLst>
                <a:ext uri="{FF2B5EF4-FFF2-40B4-BE49-F238E27FC236}">
                  <a16:creationId xmlns:a16="http://schemas.microsoft.com/office/drawing/2014/main" id="{DACFDB20-9850-4B79-B9A9-FB42EA5FD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7138" y="2495550"/>
              <a:ext cx="123825" cy="873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45" name="Line 719">
              <a:extLst>
                <a:ext uri="{FF2B5EF4-FFF2-40B4-BE49-F238E27FC236}">
                  <a16:creationId xmlns:a16="http://schemas.microsoft.com/office/drawing/2014/main" id="{659D56DD-9B43-4E25-9DEA-135ACA322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5688" y="2668588"/>
              <a:ext cx="0" cy="8255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46" name="Line 720">
              <a:extLst>
                <a:ext uri="{FF2B5EF4-FFF2-40B4-BE49-F238E27FC236}">
                  <a16:creationId xmlns:a16="http://schemas.microsoft.com/office/drawing/2014/main" id="{3DF2D286-4E44-46A6-A98E-17486F115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7138" y="2565400"/>
              <a:ext cx="263525" cy="2889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47" name="Line 721">
              <a:extLst>
                <a:ext uri="{FF2B5EF4-FFF2-40B4-BE49-F238E27FC236}">
                  <a16:creationId xmlns:a16="http://schemas.microsoft.com/office/drawing/2014/main" id="{A059CFD0-3223-4614-A942-D41972271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2263" y="2563813"/>
              <a:ext cx="0" cy="1968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48" name="Line 722">
              <a:extLst>
                <a:ext uri="{FF2B5EF4-FFF2-40B4-BE49-F238E27FC236}">
                  <a16:creationId xmlns:a16="http://schemas.microsoft.com/office/drawing/2014/main" id="{026FEFD8-B564-4A1A-8272-D78E794D2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6188" y="2870200"/>
              <a:ext cx="1889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49" name="Line 723">
              <a:extLst>
                <a:ext uri="{FF2B5EF4-FFF2-40B4-BE49-F238E27FC236}">
                  <a16:creationId xmlns:a16="http://schemas.microsoft.com/office/drawing/2014/main" id="{F8BC9B34-11F9-45FB-AF0B-EC7D434F1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0225" y="2860675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50" name="Line 724">
              <a:extLst>
                <a:ext uri="{FF2B5EF4-FFF2-40B4-BE49-F238E27FC236}">
                  <a16:creationId xmlns:a16="http://schemas.microsoft.com/office/drawing/2014/main" id="{B284D825-DBBF-47B9-BC6E-F332F21B6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6150" y="2936875"/>
              <a:ext cx="98425" cy="70485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51" name="Line 725">
              <a:extLst>
                <a:ext uri="{FF2B5EF4-FFF2-40B4-BE49-F238E27FC236}">
                  <a16:creationId xmlns:a16="http://schemas.microsoft.com/office/drawing/2014/main" id="{092CB3B1-C8ED-4C3D-8A78-32EFC4FB9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8288" y="2936875"/>
              <a:ext cx="111125" cy="7270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52" name="Line 726">
              <a:extLst>
                <a:ext uri="{FF2B5EF4-FFF2-40B4-BE49-F238E27FC236}">
                  <a16:creationId xmlns:a16="http://schemas.microsoft.com/office/drawing/2014/main" id="{00834B86-229C-48C8-A4D6-EA405F2FCD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2338" y="4078288"/>
              <a:ext cx="227012" cy="4365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53" name="Line 727">
              <a:extLst>
                <a:ext uri="{FF2B5EF4-FFF2-40B4-BE49-F238E27FC236}">
                  <a16:creationId xmlns:a16="http://schemas.microsoft.com/office/drawing/2014/main" id="{E662D01E-8A82-4C94-85AD-94530CD4F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5488" y="2859088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54" name="Line 728">
              <a:extLst>
                <a:ext uri="{FF2B5EF4-FFF2-40B4-BE49-F238E27FC236}">
                  <a16:creationId xmlns:a16="http://schemas.microsoft.com/office/drawing/2014/main" id="{35937FA0-B0F6-4EE5-8CC4-D9F7925E7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9675" y="2406650"/>
              <a:ext cx="152400" cy="95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55" name="Oval 407">
              <a:extLst>
                <a:ext uri="{FF2B5EF4-FFF2-40B4-BE49-F238E27FC236}">
                  <a16:creationId xmlns:a16="http://schemas.microsoft.com/office/drawing/2014/main" id="{E4FE64AD-9ADD-4D71-AFBD-DDC1936EE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763" y="2565400"/>
              <a:ext cx="387350" cy="9525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56" name="Rectangle 410">
              <a:extLst>
                <a:ext uri="{FF2B5EF4-FFF2-40B4-BE49-F238E27FC236}">
                  <a16:creationId xmlns:a16="http://schemas.microsoft.com/office/drawing/2014/main" id="{259C2CE0-045A-4538-A04E-E358ABED0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763" y="2555875"/>
              <a:ext cx="388937" cy="58738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57" name="Oval 411">
              <a:extLst>
                <a:ext uri="{FF2B5EF4-FFF2-40B4-BE49-F238E27FC236}">
                  <a16:creationId xmlns:a16="http://schemas.microsoft.com/office/drawing/2014/main" id="{A04A719D-AACC-456E-954C-00D40C8CC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3175" y="2490788"/>
              <a:ext cx="387350" cy="11112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458" name="Group 732">
              <a:extLst>
                <a:ext uri="{FF2B5EF4-FFF2-40B4-BE49-F238E27FC236}">
                  <a16:creationId xmlns:a16="http://schemas.microsoft.com/office/drawing/2014/main" id="{4CAA4EEF-2457-4F73-992F-55AA4024C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0963" y="2519363"/>
              <a:ext cx="219075" cy="52387"/>
              <a:chOff x="2468" y="1332"/>
              <a:chExt cx="310" cy="60"/>
            </a:xfrm>
          </p:grpSpPr>
          <p:sp>
            <p:nvSpPr>
              <p:cNvPr id="18026" name="Freeform 733">
                <a:extLst>
                  <a:ext uri="{FF2B5EF4-FFF2-40B4-BE49-F238E27FC236}">
                    <a16:creationId xmlns:a16="http://schemas.microsoft.com/office/drawing/2014/main" id="{166649FE-ADC0-487E-836A-07541B4E67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027" name="Freeform 734">
                <a:extLst>
                  <a:ext uri="{FF2B5EF4-FFF2-40B4-BE49-F238E27FC236}">
                    <a16:creationId xmlns:a16="http://schemas.microsoft.com/office/drawing/2014/main" id="{4A8D83E8-89AA-44D8-BF3A-C9E6D5595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7459" name="Line 735">
              <a:extLst>
                <a:ext uri="{FF2B5EF4-FFF2-40B4-BE49-F238E27FC236}">
                  <a16:creationId xmlns:a16="http://schemas.microsoft.com/office/drawing/2014/main" id="{17C31D7D-D40B-4985-82EE-06BDF8EBB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4763" y="2543175"/>
              <a:ext cx="0" cy="74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60" name="Line 736">
              <a:extLst>
                <a:ext uri="{FF2B5EF4-FFF2-40B4-BE49-F238E27FC236}">
                  <a16:creationId xmlns:a16="http://schemas.microsoft.com/office/drawing/2014/main" id="{FC9AF056-1AC3-4A35-B847-EC88B7B1F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0525" y="2546350"/>
              <a:ext cx="0" cy="730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17461" name="Group 737">
              <a:extLst>
                <a:ext uri="{FF2B5EF4-FFF2-40B4-BE49-F238E27FC236}">
                  <a16:creationId xmlns:a16="http://schemas.microsoft.com/office/drawing/2014/main" id="{BA62E037-A99B-45FA-9B45-D717DE4A9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2488" y="2493963"/>
              <a:ext cx="390525" cy="174625"/>
              <a:chOff x="4334" y="1470"/>
              <a:chExt cx="246" cy="107"/>
            </a:xfrm>
          </p:grpSpPr>
          <p:sp>
            <p:nvSpPr>
              <p:cNvPr id="18018" name="Oval 407">
                <a:extLst>
                  <a:ext uri="{FF2B5EF4-FFF2-40B4-BE49-F238E27FC236}">
                    <a16:creationId xmlns:a16="http://schemas.microsoft.com/office/drawing/2014/main" id="{A94AB0E7-EE45-4F71-BB50-F08559EC5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19" name="Rectangle 410">
                <a:extLst>
                  <a:ext uri="{FF2B5EF4-FFF2-40B4-BE49-F238E27FC236}">
                    <a16:creationId xmlns:a16="http://schemas.microsoft.com/office/drawing/2014/main" id="{94205E4A-5906-44C4-911E-0ED13EEFE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20" name="Oval 411">
                <a:extLst>
                  <a:ext uri="{FF2B5EF4-FFF2-40B4-BE49-F238E27FC236}">
                    <a16:creationId xmlns:a16="http://schemas.microsoft.com/office/drawing/2014/main" id="{2E74CE61-BF00-49F7-B393-6739405D0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8021" name="Group 741">
                <a:extLst>
                  <a:ext uri="{FF2B5EF4-FFF2-40B4-BE49-F238E27FC236}">
                    <a16:creationId xmlns:a16="http://schemas.microsoft.com/office/drawing/2014/main" id="{752E05A0-FBE1-4B01-9354-094C58AA75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024" name="Freeform 742">
                  <a:extLst>
                    <a:ext uri="{FF2B5EF4-FFF2-40B4-BE49-F238E27FC236}">
                      <a16:creationId xmlns:a16="http://schemas.microsoft.com/office/drawing/2014/main" id="{01EE9F69-1F5A-47D7-9DAA-0EC23D44B9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025" name="Freeform 743">
                  <a:extLst>
                    <a:ext uri="{FF2B5EF4-FFF2-40B4-BE49-F238E27FC236}">
                      <a16:creationId xmlns:a16="http://schemas.microsoft.com/office/drawing/2014/main" id="{5EE5B61D-CA4C-4D01-A345-027DAF6800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022" name="Line 744">
                <a:extLst>
                  <a:ext uri="{FF2B5EF4-FFF2-40B4-BE49-F238E27FC236}">
                    <a16:creationId xmlns:a16="http://schemas.microsoft.com/office/drawing/2014/main" id="{7F072444-AF4D-4990-B86E-463C4E85ED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023" name="Line 745">
                <a:extLst>
                  <a:ext uri="{FF2B5EF4-FFF2-40B4-BE49-F238E27FC236}">
                    <a16:creationId xmlns:a16="http://schemas.microsoft.com/office/drawing/2014/main" id="{88DC26C7-0650-473F-BAFC-77FA57C52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462" name="Group 746">
              <a:extLst>
                <a:ext uri="{FF2B5EF4-FFF2-40B4-BE49-F238E27FC236}">
                  <a16:creationId xmlns:a16="http://schemas.microsoft.com/office/drawing/2014/main" id="{D159D63E-0584-4EE5-AFA9-23FD37CF7E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3600" y="2757488"/>
              <a:ext cx="390525" cy="174625"/>
              <a:chOff x="4334" y="1470"/>
              <a:chExt cx="246" cy="107"/>
            </a:xfrm>
          </p:grpSpPr>
          <p:sp>
            <p:nvSpPr>
              <p:cNvPr id="18010" name="Oval 407">
                <a:extLst>
                  <a:ext uri="{FF2B5EF4-FFF2-40B4-BE49-F238E27FC236}">
                    <a16:creationId xmlns:a16="http://schemas.microsoft.com/office/drawing/2014/main" id="{8DF2CA0F-4FDB-442A-BE04-1E48F8FDF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11" name="Rectangle 410">
                <a:extLst>
                  <a:ext uri="{FF2B5EF4-FFF2-40B4-BE49-F238E27FC236}">
                    <a16:creationId xmlns:a16="http://schemas.microsoft.com/office/drawing/2014/main" id="{C07B6E8B-170D-4E61-80B0-EC3CF5C38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12" name="Oval 411">
                <a:extLst>
                  <a:ext uri="{FF2B5EF4-FFF2-40B4-BE49-F238E27FC236}">
                    <a16:creationId xmlns:a16="http://schemas.microsoft.com/office/drawing/2014/main" id="{13E6D332-2A68-4905-8161-9F709AA0D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8013" name="Group 750">
                <a:extLst>
                  <a:ext uri="{FF2B5EF4-FFF2-40B4-BE49-F238E27FC236}">
                    <a16:creationId xmlns:a16="http://schemas.microsoft.com/office/drawing/2014/main" id="{901B761F-41CD-4737-9C1C-655B3695A9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016" name="Freeform 751">
                  <a:extLst>
                    <a:ext uri="{FF2B5EF4-FFF2-40B4-BE49-F238E27FC236}">
                      <a16:creationId xmlns:a16="http://schemas.microsoft.com/office/drawing/2014/main" id="{73DC86C5-297B-42E2-92BC-A917E9202A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017" name="Freeform 752">
                  <a:extLst>
                    <a:ext uri="{FF2B5EF4-FFF2-40B4-BE49-F238E27FC236}">
                      <a16:creationId xmlns:a16="http://schemas.microsoft.com/office/drawing/2014/main" id="{AB6B9BED-0C05-4A06-A876-731BEE543E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014" name="Line 753">
                <a:extLst>
                  <a:ext uri="{FF2B5EF4-FFF2-40B4-BE49-F238E27FC236}">
                    <a16:creationId xmlns:a16="http://schemas.microsoft.com/office/drawing/2014/main" id="{D22DE0A8-1E14-4CC0-9AE3-E0F78539A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015" name="Line 754">
                <a:extLst>
                  <a:ext uri="{FF2B5EF4-FFF2-40B4-BE49-F238E27FC236}">
                    <a16:creationId xmlns:a16="http://schemas.microsoft.com/office/drawing/2014/main" id="{FB9A9A73-0D35-45F5-982B-0741EE677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463" name="Group 764">
              <a:extLst>
                <a:ext uri="{FF2B5EF4-FFF2-40B4-BE49-F238E27FC236}">
                  <a16:creationId xmlns:a16="http://schemas.microsoft.com/office/drawing/2014/main" id="{3EF1123B-45BE-41C9-B28F-5B3D7D37D9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9850" y="2393950"/>
              <a:ext cx="390525" cy="174625"/>
              <a:chOff x="4334" y="1470"/>
              <a:chExt cx="246" cy="107"/>
            </a:xfrm>
          </p:grpSpPr>
          <p:sp>
            <p:nvSpPr>
              <p:cNvPr id="18002" name="Oval 407">
                <a:extLst>
                  <a:ext uri="{FF2B5EF4-FFF2-40B4-BE49-F238E27FC236}">
                    <a16:creationId xmlns:a16="http://schemas.microsoft.com/office/drawing/2014/main" id="{E523CFD5-FBF2-4DF7-B68C-E0DEAD6AC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03" name="Rectangle 410">
                <a:extLst>
                  <a:ext uri="{FF2B5EF4-FFF2-40B4-BE49-F238E27FC236}">
                    <a16:creationId xmlns:a16="http://schemas.microsoft.com/office/drawing/2014/main" id="{32F571B3-F4AA-4693-AD01-ACA2C07B9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04" name="Oval 411">
                <a:extLst>
                  <a:ext uri="{FF2B5EF4-FFF2-40B4-BE49-F238E27FC236}">
                    <a16:creationId xmlns:a16="http://schemas.microsoft.com/office/drawing/2014/main" id="{69FD8F78-CCB2-426A-937E-F21275912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8005" name="Group 768">
                <a:extLst>
                  <a:ext uri="{FF2B5EF4-FFF2-40B4-BE49-F238E27FC236}">
                    <a16:creationId xmlns:a16="http://schemas.microsoft.com/office/drawing/2014/main" id="{1460F313-45B6-456E-AC49-52C86E7EE4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008" name="Freeform 769">
                  <a:extLst>
                    <a:ext uri="{FF2B5EF4-FFF2-40B4-BE49-F238E27FC236}">
                      <a16:creationId xmlns:a16="http://schemas.microsoft.com/office/drawing/2014/main" id="{A8CA7103-078C-4938-9DD4-3E66C58C3C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009" name="Freeform 770">
                  <a:extLst>
                    <a:ext uri="{FF2B5EF4-FFF2-40B4-BE49-F238E27FC236}">
                      <a16:creationId xmlns:a16="http://schemas.microsoft.com/office/drawing/2014/main" id="{2611FBFB-E2E4-4812-B15B-19FB238A22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006" name="Line 771">
                <a:extLst>
                  <a:ext uri="{FF2B5EF4-FFF2-40B4-BE49-F238E27FC236}">
                    <a16:creationId xmlns:a16="http://schemas.microsoft.com/office/drawing/2014/main" id="{5A9DE19C-8DAE-4CB7-9C3D-F9F903FB1E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007" name="Line 772">
                <a:extLst>
                  <a:ext uri="{FF2B5EF4-FFF2-40B4-BE49-F238E27FC236}">
                    <a16:creationId xmlns:a16="http://schemas.microsoft.com/office/drawing/2014/main" id="{39E18B9E-3B4A-47A9-950B-F998BA342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7464" name="Line 782">
              <a:extLst>
                <a:ext uri="{FF2B5EF4-FFF2-40B4-BE49-F238E27FC236}">
                  <a16:creationId xmlns:a16="http://schemas.microsoft.com/office/drawing/2014/main" id="{9B08E530-4B47-4B8C-95C9-DC6798C45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7788" y="3743325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17465" name="Group 801">
              <a:extLst>
                <a:ext uri="{FF2B5EF4-FFF2-40B4-BE49-F238E27FC236}">
                  <a16:creationId xmlns:a16="http://schemas.microsoft.com/office/drawing/2014/main" id="{4863F203-D8AB-41F2-953C-F64D597CD2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1425" y="4806950"/>
              <a:ext cx="622300" cy="244475"/>
              <a:chOff x="4334" y="1470"/>
              <a:chExt cx="246" cy="107"/>
            </a:xfrm>
          </p:grpSpPr>
          <p:sp>
            <p:nvSpPr>
              <p:cNvPr id="17994" name="Oval 407">
                <a:extLst>
                  <a:ext uri="{FF2B5EF4-FFF2-40B4-BE49-F238E27FC236}">
                    <a16:creationId xmlns:a16="http://schemas.microsoft.com/office/drawing/2014/main" id="{468A4F58-FB93-4407-B994-41E8043C6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95" name="Rectangle 410">
                <a:extLst>
                  <a:ext uri="{FF2B5EF4-FFF2-40B4-BE49-F238E27FC236}">
                    <a16:creationId xmlns:a16="http://schemas.microsoft.com/office/drawing/2014/main" id="{E71C8FDD-C2DD-457A-91FD-1D83D1AE5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96" name="Oval 411">
                <a:extLst>
                  <a:ext uri="{FF2B5EF4-FFF2-40B4-BE49-F238E27FC236}">
                    <a16:creationId xmlns:a16="http://schemas.microsoft.com/office/drawing/2014/main" id="{46761BE0-A4C3-4CB3-A694-519A39CF9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997" name="Group 805">
                <a:extLst>
                  <a:ext uri="{FF2B5EF4-FFF2-40B4-BE49-F238E27FC236}">
                    <a16:creationId xmlns:a16="http://schemas.microsoft.com/office/drawing/2014/main" id="{B706041E-C157-4CA7-97F1-6116C2EBE7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000" name="Freeform 806">
                  <a:extLst>
                    <a:ext uri="{FF2B5EF4-FFF2-40B4-BE49-F238E27FC236}">
                      <a16:creationId xmlns:a16="http://schemas.microsoft.com/office/drawing/2014/main" id="{0BF03C2A-A7AE-4132-A502-3C4DE78BE1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001" name="Freeform 807">
                  <a:extLst>
                    <a:ext uri="{FF2B5EF4-FFF2-40B4-BE49-F238E27FC236}">
                      <a16:creationId xmlns:a16="http://schemas.microsoft.com/office/drawing/2014/main" id="{F5E97F73-98D2-4C17-B5C4-61E910A915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98" name="Line 808">
                <a:extLst>
                  <a:ext uri="{FF2B5EF4-FFF2-40B4-BE49-F238E27FC236}">
                    <a16:creationId xmlns:a16="http://schemas.microsoft.com/office/drawing/2014/main" id="{05569407-0C50-4646-9008-75891F630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99" name="Line 809">
                <a:extLst>
                  <a:ext uri="{FF2B5EF4-FFF2-40B4-BE49-F238E27FC236}">
                    <a16:creationId xmlns:a16="http://schemas.microsoft.com/office/drawing/2014/main" id="{55F28CF3-001C-49A7-B3EC-01D2423F5D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466" name="Group 810">
              <a:extLst>
                <a:ext uri="{FF2B5EF4-FFF2-40B4-BE49-F238E27FC236}">
                  <a16:creationId xmlns:a16="http://schemas.microsoft.com/office/drawing/2014/main" id="{8949ABCC-60FC-4F10-9F2F-3F95BC387B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5950" y="4508500"/>
              <a:ext cx="622300" cy="244475"/>
              <a:chOff x="4334" y="1470"/>
              <a:chExt cx="246" cy="107"/>
            </a:xfrm>
          </p:grpSpPr>
          <p:sp>
            <p:nvSpPr>
              <p:cNvPr id="17986" name="Oval 407">
                <a:extLst>
                  <a:ext uri="{FF2B5EF4-FFF2-40B4-BE49-F238E27FC236}">
                    <a16:creationId xmlns:a16="http://schemas.microsoft.com/office/drawing/2014/main" id="{4393465A-9D7E-4D71-88E0-FA04EEEAB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87" name="Rectangle 410">
                <a:extLst>
                  <a:ext uri="{FF2B5EF4-FFF2-40B4-BE49-F238E27FC236}">
                    <a16:creationId xmlns:a16="http://schemas.microsoft.com/office/drawing/2014/main" id="{99790775-81CE-4405-8635-9B5EB9C92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88" name="Oval 411">
                <a:extLst>
                  <a:ext uri="{FF2B5EF4-FFF2-40B4-BE49-F238E27FC236}">
                    <a16:creationId xmlns:a16="http://schemas.microsoft.com/office/drawing/2014/main" id="{3F5A1AB1-1AD1-4C4F-8458-283EFF247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989" name="Group 814">
                <a:extLst>
                  <a:ext uri="{FF2B5EF4-FFF2-40B4-BE49-F238E27FC236}">
                    <a16:creationId xmlns:a16="http://schemas.microsoft.com/office/drawing/2014/main" id="{1843E930-0C0E-4E9D-AFDF-7904A96766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7992" name="Freeform 815">
                  <a:extLst>
                    <a:ext uri="{FF2B5EF4-FFF2-40B4-BE49-F238E27FC236}">
                      <a16:creationId xmlns:a16="http://schemas.microsoft.com/office/drawing/2014/main" id="{E072E0FF-9D4A-4FB0-B84B-2B5E63D739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993" name="Freeform 816">
                  <a:extLst>
                    <a:ext uri="{FF2B5EF4-FFF2-40B4-BE49-F238E27FC236}">
                      <a16:creationId xmlns:a16="http://schemas.microsoft.com/office/drawing/2014/main" id="{9B2D8492-397E-46BC-AA04-CA2A8A8B94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90" name="Line 817">
                <a:extLst>
                  <a:ext uri="{FF2B5EF4-FFF2-40B4-BE49-F238E27FC236}">
                    <a16:creationId xmlns:a16="http://schemas.microsoft.com/office/drawing/2014/main" id="{66369FFC-48EA-4A60-88DA-2ED51B1020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91" name="Line 818">
                <a:extLst>
                  <a:ext uri="{FF2B5EF4-FFF2-40B4-BE49-F238E27FC236}">
                    <a16:creationId xmlns:a16="http://schemas.microsoft.com/office/drawing/2014/main" id="{FA04CFB6-FF63-4CD2-967D-3DDCF1170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467" name="Group 819">
              <a:extLst>
                <a:ext uri="{FF2B5EF4-FFF2-40B4-BE49-F238E27FC236}">
                  <a16:creationId xmlns:a16="http://schemas.microsoft.com/office/drawing/2014/main" id="{A943E606-9591-45C9-83E2-BD73307A32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2050" y="4851400"/>
              <a:ext cx="622300" cy="244475"/>
              <a:chOff x="4334" y="1470"/>
              <a:chExt cx="246" cy="107"/>
            </a:xfrm>
          </p:grpSpPr>
          <p:sp>
            <p:nvSpPr>
              <p:cNvPr id="17978" name="Oval 407">
                <a:extLst>
                  <a:ext uri="{FF2B5EF4-FFF2-40B4-BE49-F238E27FC236}">
                    <a16:creationId xmlns:a16="http://schemas.microsoft.com/office/drawing/2014/main" id="{5A4411CC-EBCE-4EC6-81B5-B004F89D4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79" name="Rectangle 410">
                <a:extLst>
                  <a:ext uri="{FF2B5EF4-FFF2-40B4-BE49-F238E27FC236}">
                    <a16:creationId xmlns:a16="http://schemas.microsoft.com/office/drawing/2014/main" id="{2E5CE3A4-3510-4488-8B27-4D15BF16A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80" name="Oval 411">
                <a:extLst>
                  <a:ext uri="{FF2B5EF4-FFF2-40B4-BE49-F238E27FC236}">
                    <a16:creationId xmlns:a16="http://schemas.microsoft.com/office/drawing/2014/main" id="{D3491D3C-9F7A-42B4-B548-0BAF69774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981" name="Group 823">
                <a:extLst>
                  <a:ext uri="{FF2B5EF4-FFF2-40B4-BE49-F238E27FC236}">
                    <a16:creationId xmlns:a16="http://schemas.microsoft.com/office/drawing/2014/main" id="{46E8E08A-9FFF-4BBE-A7F5-E23B6B9AA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7984" name="Freeform 824">
                  <a:extLst>
                    <a:ext uri="{FF2B5EF4-FFF2-40B4-BE49-F238E27FC236}">
                      <a16:creationId xmlns:a16="http://schemas.microsoft.com/office/drawing/2014/main" id="{D7ECB585-8B1A-4550-B151-891BC0D35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985" name="Freeform 825">
                  <a:extLst>
                    <a:ext uri="{FF2B5EF4-FFF2-40B4-BE49-F238E27FC236}">
                      <a16:creationId xmlns:a16="http://schemas.microsoft.com/office/drawing/2014/main" id="{3618923D-364A-40C3-9699-F3A0EAFBC6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82" name="Line 826">
                <a:extLst>
                  <a:ext uri="{FF2B5EF4-FFF2-40B4-BE49-F238E27FC236}">
                    <a16:creationId xmlns:a16="http://schemas.microsoft.com/office/drawing/2014/main" id="{A016D3AE-ED9D-4383-8616-66EFB02A1E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83" name="Line 827">
                <a:extLst>
                  <a:ext uri="{FF2B5EF4-FFF2-40B4-BE49-F238E27FC236}">
                    <a16:creationId xmlns:a16="http://schemas.microsoft.com/office/drawing/2014/main" id="{A0368DE5-6566-41D7-BA17-7F6F76815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468" name="Group 828">
              <a:extLst>
                <a:ext uri="{FF2B5EF4-FFF2-40B4-BE49-F238E27FC236}">
                  <a16:creationId xmlns:a16="http://schemas.microsoft.com/office/drawing/2014/main" id="{1CC5CBBD-FC16-475A-B93F-CF41CB9A3D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1550" y="3644900"/>
              <a:ext cx="390525" cy="171450"/>
              <a:chOff x="4334" y="1470"/>
              <a:chExt cx="246" cy="107"/>
            </a:xfrm>
          </p:grpSpPr>
          <p:sp>
            <p:nvSpPr>
              <p:cNvPr id="17970" name="Oval 407">
                <a:extLst>
                  <a:ext uri="{FF2B5EF4-FFF2-40B4-BE49-F238E27FC236}">
                    <a16:creationId xmlns:a16="http://schemas.microsoft.com/office/drawing/2014/main" id="{5306281B-73DA-442A-8188-03011095D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71" name="Rectangle 410">
                <a:extLst>
                  <a:ext uri="{FF2B5EF4-FFF2-40B4-BE49-F238E27FC236}">
                    <a16:creationId xmlns:a16="http://schemas.microsoft.com/office/drawing/2014/main" id="{6D8D534F-031A-4B72-807E-8653A4E76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72" name="Oval 411">
                <a:extLst>
                  <a:ext uri="{FF2B5EF4-FFF2-40B4-BE49-F238E27FC236}">
                    <a16:creationId xmlns:a16="http://schemas.microsoft.com/office/drawing/2014/main" id="{AD2857D7-0B25-43C4-83B9-7BF8F7D9E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973" name="Group 832">
                <a:extLst>
                  <a:ext uri="{FF2B5EF4-FFF2-40B4-BE49-F238E27FC236}">
                    <a16:creationId xmlns:a16="http://schemas.microsoft.com/office/drawing/2014/main" id="{00EFB53F-582F-43FE-8B7A-2E3DF0B337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7976" name="Freeform 833">
                  <a:extLst>
                    <a:ext uri="{FF2B5EF4-FFF2-40B4-BE49-F238E27FC236}">
                      <a16:creationId xmlns:a16="http://schemas.microsoft.com/office/drawing/2014/main" id="{0000546A-92B6-4EA7-932C-21E09218D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977" name="Freeform 834">
                  <a:extLst>
                    <a:ext uri="{FF2B5EF4-FFF2-40B4-BE49-F238E27FC236}">
                      <a16:creationId xmlns:a16="http://schemas.microsoft.com/office/drawing/2014/main" id="{75973FD2-EA4E-41B8-ADFD-CC6B0FBE75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74" name="Line 835">
                <a:extLst>
                  <a:ext uri="{FF2B5EF4-FFF2-40B4-BE49-F238E27FC236}">
                    <a16:creationId xmlns:a16="http://schemas.microsoft.com/office/drawing/2014/main" id="{15D71193-7857-4870-9F93-5666D51A8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75" name="Line 836">
                <a:extLst>
                  <a:ext uri="{FF2B5EF4-FFF2-40B4-BE49-F238E27FC236}">
                    <a16:creationId xmlns:a16="http://schemas.microsoft.com/office/drawing/2014/main" id="{2979AB79-9DAB-44A2-93BB-3F1907B87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469" name="Group 846">
              <a:extLst>
                <a:ext uri="{FF2B5EF4-FFF2-40B4-BE49-F238E27FC236}">
                  <a16:creationId xmlns:a16="http://schemas.microsoft.com/office/drawing/2014/main" id="{ED40DB6A-7E35-4B69-A77A-62C85CF23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8863" y="1989138"/>
              <a:ext cx="282575" cy="477837"/>
              <a:chOff x="3748" y="1253"/>
              <a:chExt cx="178" cy="301"/>
            </a:xfrm>
          </p:grpSpPr>
          <p:sp>
            <p:nvSpPr>
              <p:cNvPr id="17954" name="Line 270">
                <a:extLst>
                  <a:ext uri="{FF2B5EF4-FFF2-40B4-BE49-F238E27FC236}">
                    <a16:creationId xmlns:a16="http://schemas.microsoft.com/office/drawing/2014/main" id="{83FE4559-1D8B-40B5-8251-771BB5D20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8" y="1276"/>
                <a:ext cx="89" cy="2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55" name="Line 271">
                <a:extLst>
                  <a:ext uri="{FF2B5EF4-FFF2-40B4-BE49-F238E27FC236}">
                    <a16:creationId xmlns:a16="http://schemas.microsoft.com/office/drawing/2014/main" id="{57E86DE8-40F1-46A9-A706-9781434B0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7" y="1276"/>
                <a:ext cx="89" cy="2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56" name="Line 272">
                <a:extLst>
                  <a:ext uri="{FF2B5EF4-FFF2-40B4-BE49-F238E27FC236}">
                    <a16:creationId xmlns:a16="http://schemas.microsoft.com/office/drawing/2014/main" id="{E3D683C4-9DDC-49C0-90E7-9970B57EA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8" y="1527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57" name="Line 273">
                <a:extLst>
                  <a:ext uri="{FF2B5EF4-FFF2-40B4-BE49-F238E27FC236}">
                    <a16:creationId xmlns:a16="http://schemas.microsoft.com/office/drawing/2014/main" id="{8483577B-5B23-4CAC-BF14-FD146ED9F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37" y="1527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58" name="Line 274">
                <a:extLst>
                  <a:ext uri="{FF2B5EF4-FFF2-40B4-BE49-F238E27FC236}">
                    <a16:creationId xmlns:a16="http://schemas.microsoft.com/office/drawing/2014/main" id="{DEDC7E37-0261-4199-95B2-630DDD74F1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7" y="128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59" name="Line 275">
                <a:extLst>
                  <a:ext uri="{FF2B5EF4-FFF2-40B4-BE49-F238E27FC236}">
                    <a16:creationId xmlns:a16="http://schemas.microsoft.com/office/drawing/2014/main" id="{D28A15FF-ADBA-4889-808C-84D3E0EE0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8" y="1501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60" name="Line 276">
                <a:extLst>
                  <a:ext uri="{FF2B5EF4-FFF2-40B4-BE49-F238E27FC236}">
                    <a16:creationId xmlns:a16="http://schemas.microsoft.com/office/drawing/2014/main" id="{D0238317-30EE-471A-B1FF-9A2170F40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37" y="1501"/>
                <a:ext cx="89" cy="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61" name="Line 277">
                <a:extLst>
                  <a:ext uri="{FF2B5EF4-FFF2-40B4-BE49-F238E27FC236}">
                    <a16:creationId xmlns:a16="http://schemas.microsoft.com/office/drawing/2014/main" id="{8EC31FFE-88A2-4E0B-A7E3-058B4C72B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6" y="1418"/>
                <a:ext cx="51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62" name="Line 278">
                <a:extLst>
                  <a:ext uri="{FF2B5EF4-FFF2-40B4-BE49-F238E27FC236}">
                    <a16:creationId xmlns:a16="http://schemas.microsoft.com/office/drawing/2014/main" id="{58D2D119-2F22-4AE9-B870-D1BA9FA8A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418"/>
                <a:ext cx="54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63" name="Line 279">
                <a:extLst>
                  <a:ext uri="{FF2B5EF4-FFF2-40B4-BE49-F238E27FC236}">
                    <a16:creationId xmlns:a16="http://schemas.microsoft.com/office/drawing/2014/main" id="{2F75B89D-8559-4A0C-A8F9-DC4022FA9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" y="1455"/>
                <a:ext cx="66" cy="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64" name="Line 280">
                <a:extLst>
                  <a:ext uri="{FF2B5EF4-FFF2-40B4-BE49-F238E27FC236}">
                    <a16:creationId xmlns:a16="http://schemas.microsoft.com/office/drawing/2014/main" id="{1C0E128D-61DB-4DD8-8A14-78EAF9F3F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461"/>
                <a:ext cx="66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65" name="Line 281">
                <a:extLst>
                  <a:ext uri="{FF2B5EF4-FFF2-40B4-BE49-F238E27FC236}">
                    <a16:creationId xmlns:a16="http://schemas.microsoft.com/office/drawing/2014/main" id="{886036C6-54A5-4B30-B709-3DB1AE6CB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381"/>
                <a:ext cx="34" cy="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66" name="Line 282">
                <a:extLst>
                  <a:ext uri="{FF2B5EF4-FFF2-40B4-BE49-F238E27FC236}">
                    <a16:creationId xmlns:a16="http://schemas.microsoft.com/office/drawing/2014/main" id="{F9720BD1-8D3F-46F2-8117-18971A4FF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329"/>
                <a:ext cx="21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67" name="Line 283">
                <a:extLst>
                  <a:ext uri="{FF2B5EF4-FFF2-40B4-BE49-F238E27FC236}">
                    <a16:creationId xmlns:a16="http://schemas.microsoft.com/office/drawing/2014/main" id="{F269B1E1-5CC8-476C-92C6-5438BD48A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8" y="1377"/>
                <a:ext cx="42" cy="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68" name="Line 284">
                <a:extLst>
                  <a:ext uri="{FF2B5EF4-FFF2-40B4-BE49-F238E27FC236}">
                    <a16:creationId xmlns:a16="http://schemas.microsoft.com/office/drawing/2014/main" id="{09CC4DC1-01CA-4071-AC28-D814333FA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7" y="1327"/>
                <a:ext cx="24" cy="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69" name="Oval 862">
                <a:extLst>
                  <a:ext uri="{FF2B5EF4-FFF2-40B4-BE49-F238E27FC236}">
                    <a16:creationId xmlns:a16="http://schemas.microsoft.com/office/drawing/2014/main" id="{15FAAD6C-CB84-4256-8A8C-A747FDCCD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1253"/>
                <a:ext cx="30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pic>
          <p:nvPicPr>
            <p:cNvPr id="17470" name="Picture 915" descr="access_point_stylized_small">
              <a:extLst>
                <a:ext uri="{FF2B5EF4-FFF2-40B4-BE49-F238E27FC236}">
                  <a16:creationId xmlns:a16="http://schemas.microsoft.com/office/drawing/2014/main" id="{7BCD9356-F23A-40E5-88D0-C62B83FE4E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9625" y="5056188"/>
              <a:ext cx="433388" cy="36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71" name="Line 918">
              <a:extLst>
                <a:ext uri="{FF2B5EF4-FFF2-40B4-BE49-F238E27FC236}">
                  <a16:creationId xmlns:a16="http://schemas.microsoft.com/office/drawing/2014/main" id="{75370B06-DDB0-4E77-84C1-34A2C21846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17472" name="Group 919">
              <a:extLst>
                <a:ext uri="{FF2B5EF4-FFF2-40B4-BE49-F238E27FC236}">
                  <a16:creationId xmlns:a16="http://schemas.microsoft.com/office/drawing/2014/main" id="{6E7678E7-C97A-460E-AF86-75F217AE95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775325" y="4533900"/>
              <a:ext cx="414338" cy="373063"/>
              <a:chOff x="2839" y="3501"/>
              <a:chExt cx="755" cy="803"/>
            </a:xfrm>
          </p:grpSpPr>
          <p:pic>
            <p:nvPicPr>
              <p:cNvPr id="17952" name="Picture 920" descr="desktop_computer_stylized_medium">
                <a:extLst>
                  <a:ext uri="{FF2B5EF4-FFF2-40B4-BE49-F238E27FC236}">
                    <a16:creationId xmlns:a16="http://schemas.microsoft.com/office/drawing/2014/main" id="{96D1653F-AA4B-43A2-832F-5B20463C8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953" name="Freeform 921">
                <a:extLst>
                  <a:ext uri="{FF2B5EF4-FFF2-40B4-BE49-F238E27FC236}">
                    <a16:creationId xmlns:a16="http://schemas.microsoft.com/office/drawing/2014/main" id="{40CE32A8-739C-4E9F-A5C0-60D320F81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473" name="Group 922">
              <a:extLst>
                <a:ext uri="{FF2B5EF4-FFF2-40B4-BE49-F238E27FC236}">
                  <a16:creationId xmlns:a16="http://schemas.microsoft.com/office/drawing/2014/main" id="{D68F9BF0-B427-43AF-813B-59B198F85A2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17950" name="Picture 923" descr="desktop_computer_stylized_medium">
                <a:extLst>
                  <a:ext uri="{FF2B5EF4-FFF2-40B4-BE49-F238E27FC236}">
                    <a16:creationId xmlns:a16="http://schemas.microsoft.com/office/drawing/2014/main" id="{46AF67CC-1D43-4933-8A95-5EE9614AF8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951" name="Freeform 924">
                <a:extLst>
                  <a:ext uri="{FF2B5EF4-FFF2-40B4-BE49-F238E27FC236}">
                    <a16:creationId xmlns:a16="http://schemas.microsoft.com/office/drawing/2014/main" id="{4780CDE5-CEF7-4315-963B-53EC88878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474" name="Group 925">
              <a:extLst>
                <a:ext uri="{FF2B5EF4-FFF2-40B4-BE49-F238E27FC236}">
                  <a16:creationId xmlns:a16="http://schemas.microsoft.com/office/drawing/2014/main" id="{D79F4A42-83DE-48F9-A2AD-36BAF22D86A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17948" name="Picture 926" descr="desktop_computer_stylized_medium">
                <a:extLst>
                  <a:ext uri="{FF2B5EF4-FFF2-40B4-BE49-F238E27FC236}">
                    <a16:creationId xmlns:a16="http://schemas.microsoft.com/office/drawing/2014/main" id="{5BC936A5-0E9A-4FEE-AB05-C988327AD3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949" name="Freeform 927">
                <a:extLst>
                  <a:ext uri="{FF2B5EF4-FFF2-40B4-BE49-F238E27FC236}">
                    <a16:creationId xmlns:a16="http://schemas.microsoft.com/office/drawing/2014/main" id="{A3327BC7-FC12-407D-9C24-DEE233E97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475" name="Group 928">
              <a:extLst>
                <a:ext uri="{FF2B5EF4-FFF2-40B4-BE49-F238E27FC236}">
                  <a16:creationId xmlns:a16="http://schemas.microsoft.com/office/drawing/2014/main" id="{3AA25B21-FA6D-42A3-BA34-FCACAED0B0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0025" y="5238750"/>
              <a:ext cx="427038" cy="350838"/>
              <a:chOff x="2839" y="3501"/>
              <a:chExt cx="755" cy="803"/>
            </a:xfrm>
          </p:grpSpPr>
          <p:pic>
            <p:nvPicPr>
              <p:cNvPr id="17946" name="Picture 929" descr="desktop_computer_stylized_medium">
                <a:extLst>
                  <a:ext uri="{FF2B5EF4-FFF2-40B4-BE49-F238E27FC236}">
                    <a16:creationId xmlns:a16="http://schemas.microsoft.com/office/drawing/2014/main" id="{4D2BC78A-488F-4CBF-A7A3-4BB9235E96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947" name="Freeform 930">
                <a:extLst>
                  <a:ext uri="{FF2B5EF4-FFF2-40B4-BE49-F238E27FC236}">
                    <a16:creationId xmlns:a16="http://schemas.microsoft.com/office/drawing/2014/main" id="{5F64E68A-27EB-4DD8-948D-F23424A0D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476" name="Picture 933" descr="iphone_stylized_small">
              <a:extLst>
                <a:ext uri="{FF2B5EF4-FFF2-40B4-BE49-F238E27FC236}">
                  <a16:creationId xmlns:a16="http://schemas.microsoft.com/office/drawing/2014/main" id="{969A1A57-6B6C-4417-95B6-4147962F1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010" y="1604047"/>
              <a:ext cx="136841" cy="327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77" name="Picture 934" descr="antenna_radiation_stylized">
              <a:extLst>
                <a:ext uri="{FF2B5EF4-FFF2-40B4-BE49-F238E27FC236}">
                  <a16:creationId xmlns:a16="http://schemas.microsoft.com/office/drawing/2014/main" id="{FB1DF13C-215B-46B1-9ED7-D28562B2EE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8163" y="1558925"/>
              <a:ext cx="415925" cy="88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78" name="Picture 936" descr="access_point_stylized_small">
              <a:extLst>
                <a:ext uri="{FF2B5EF4-FFF2-40B4-BE49-F238E27FC236}">
                  <a16:creationId xmlns:a16="http://schemas.microsoft.com/office/drawing/2014/main" id="{BBD82FB2-E1E9-40EF-805D-EA50A3095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388" y="505777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479" name="Group 938">
              <a:extLst>
                <a:ext uri="{FF2B5EF4-FFF2-40B4-BE49-F238E27FC236}">
                  <a16:creationId xmlns:a16="http://schemas.microsoft.com/office/drawing/2014/main" id="{966D663E-65EC-44BC-953B-64FFA1C165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2"/>
              <a:chOff x="4140" y="429"/>
              <a:chExt cx="1425" cy="2396"/>
            </a:xfrm>
          </p:grpSpPr>
          <p:sp>
            <p:nvSpPr>
              <p:cNvPr id="17914" name="Freeform 939">
                <a:extLst>
                  <a:ext uri="{FF2B5EF4-FFF2-40B4-BE49-F238E27FC236}">
                    <a16:creationId xmlns:a16="http://schemas.microsoft.com/office/drawing/2014/main" id="{D68704D6-CEA1-4E70-B3D9-16129C57D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5 h 2742"/>
                  <a:gd name="T4" fmla="*/ 2 w 354"/>
                  <a:gd name="T5" fmla="*/ 33 h 2742"/>
                  <a:gd name="T6" fmla="*/ 0 w 354"/>
                  <a:gd name="T7" fmla="*/ 35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15" name="Rectangle 940">
                <a:extLst>
                  <a:ext uri="{FF2B5EF4-FFF2-40B4-BE49-F238E27FC236}">
                    <a16:creationId xmlns:a16="http://schemas.microsoft.com/office/drawing/2014/main" id="{08F8D42D-4EDA-4FEC-92CB-D3325A2DB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16" name="Freeform 941">
                <a:extLst>
                  <a:ext uri="{FF2B5EF4-FFF2-40B4-BE49-F238E27FC236}">
                    <a16:creationId xmlns:a16="http://schemas.microsoft.com/office/drawing/2014/main" id="{35F7C93A-3D25-4D0D-8A79-C747BBADF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2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17" name="Freeform 942">
                <a:extLst>
                  <a:ext uri="{FF2B5EF4-FFF2-40B4-BE49-F238E27FC236}">
                    <a16:creationId xmlns:a16="http://schemas.microsoft.com/office/drawing/2014/main" id="{ED146E5E-0093-4452-83FE-9099D9902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18" name="Rectangle 943">
                <a:extLst>
                  <a:ext uri="{FF2B5EF4-FFF2-40B4-BE49-F238E27FC236}">
                    <a16:creationId xmlns:a16="http://schemas.microsoft.com/office/drawing/2014/main" id="{AD5F0E46-AEC9-4ED2-827B-C5B1A94B9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919" name="Group 944">
                <a:extLst>
                  <a:ext uri="{FF2B5EF4-FFF2-40B4-BE49-F238E27FC236}">
                    <a16:creationId xmlns:a16="http://schemas.microsoft.com/office/drawing/2014/main" id="{4780FA1A-77CB-4F1E-BAA8-E2E2500A13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7944" name="AutoShape 945">
                  <a:extLst>
                    <a:ext uri="{FF2B5EF4-FFF2-40B4-BE49-F238E27FC236}">
                      <a16:creationId xmlns:a16="http://schemas.microsoft.com/office/drawing/2014/main" id="{A5C4F4D0-0987-47C8-86CB-C988F1EC6C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ko-K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945" name="AutoShape 946">
                  <a:extLst>
                    <a:ext uri="{FF2B5EF4-FFF2-40B4-BE49-F238E27FC236}">
                      <a16:creationId xmlns:a16="http://schemas.microsoft.com/office/drawing/2014/main" id="{5F21DD1E-A60F-4C0D-838C-5ADB98709B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ko-K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7920" name="Rectangle 947">
                <a:extLst>
                  <a:ext uri="{FF2B5EF4-FFF2-40B4-BE49-F238E27FC236}">
                    <a16:creationId xmlns:a16="http://schemas.microsoft.com/office/drawing/2014/main" id="{9FAA8F13-DC83-4B67-8C52-DD5B6E449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921" name="Group 948">
                <a:extLst>
                  <a:ext uri="{FF2B5EF4-FFF2-40B4-BE49-F238E27FC236}">
                    <a16:creationId xmlns:a16="http://schemas.microsoft.com/office/drawing/2014/main" id="{F6FC67F8-C77B-47BF-8AD4-15DFA0A2DC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7942" name="AutoShape 949">
                  <a:extLst>
                    <a:ext uri="{FF2B5EF4-FFF2-40B4-BE49-F238E27FC236}">
                      <a16:creationId xmlns:a16="http://schemas.microsoft.com/office/drawing/2014/main" id="{9C34809F-7BDA-43DB-BFFF-5477B9DB9F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ko-K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943" name="AutoShape 950">
                  <a:extLst>
                    <a:ext uri="{FF2B5EF4-FFF2-40B4-BE49-F238E27FC236}">
                      <a16:creationId xmlns:a16="http://schemas.microsoft.com/office/drawing/2014/main" id="{B7C657BA-3B35-444D-B758-BC502897DE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ko-K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7922" name="Rectangle 951">
                <a:extLst>
                  <a:ext uri="{FF2B5EF4-FFF2-40B4-BE49-F238E27FC236}">
                    <a16:creationId xmlns:a16="http://schemas.microsoft.com/office/drawing/2014/main" id="{A766D971-C98F-437F-AC84-33614F72B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23" name="Rectangle 952">
                <a:extLst>
                  <a:ext uri="{FF2B5EF4-FFF2-40B4-BE49-F238E27FC236}">
                    <a16:creationId xmlns:a16="http://schemas.microsoft.com/office/drawing/2014/main" id="{099062C8-79B9-4589-A865-237773168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924" name="Group 953">
                <a:extLst>
                  <a:ext uri="{FF2B5EF4-FFF2-40B4-BE49-F238E27FC236}">
                    <a16:creationId xmlns:a16="http://schemas.microsoft.com/office/drawing/2014/main" id="{CDEF3082-479B-40B5-BD6C-AA260DF0F3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7940" name="AutoShape 954">
                  <a:extLst>
                    <a:ext uri="{FF2B5EF4-FFF2-40B4-BE49-F238E27FC236}">
                      <a16:creationId xmlns:a16="http://schemas.microsoft.com/office/drawing/2014/main" id="{2EDC71C0-272A-4A57-8D29-E01CC0AEED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ko-K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941" name="AutoShape 955">
                  <a:extLst>
                    <a:ext uri="{FF2B5EF4-FFF2-40B4-BE49-F238E27FC236}">
                      <a16:creationId xmlns:a16="http://schemas.microsoft.com/office/drawing/2014/main" id="{D57B0F1F-7348-4BA6-9511-56A302117A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ko-K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7925" name="Freeform 956">
                <a:extLst>
                  <a:ext uri="{FF2B5EF4-FFF2-40B4-BE49-F238E27FC236}">
                    <a16:creationId xmlns:a16="http://schemas.microsoft.com/office/drawing/2014/main" id="{4B815DD8-CBB3-445A-AA83-929DD8CC2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7926" name="Group 957">
                <a:extLst>
                  <a:ext uri="{FF2B5EF4-FFF2-40B4-BE49-F238E27FC236}">
                    <a16:creationId xmlns:a16="http://schemas.microsoft.com/office/drawing/2014/main" id="{57011A8D-D657-435C-813F-DE69EF09B7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7938" name="AutoShape 958">
                  <a:extLst>
                    <a:ext uri="{FF2B5EF4-FFF2-40B4-BE49-F238E27FC236}">
                      <a16:creationId xmlns:a16="http://schemas.microsoft.com/office/drawing/2014/main" id="{094113D9-4A62-43BE-944B-B64E4F93A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ko-K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939" name="AutoShape 959">
                  <a:extLst>
                    <a:ext uri="{FF2B5EF4-FFF2-40B4-BE49-F238E27FC236}">
                      <a16:creationId xmlns:a16="http://schemas.microsoft.com/office/drawing/2014/main" id="{E9E8FF21-053A-411E-AFE0-099C296827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ko-K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7927" name="Rectangle 960">
                <a:extLst>
                  <a:ext uri="{FF2B5EF4-FFF2-40B4-BE49-F238E27FC236}">
                    <a16:creationId xmlns:a16="http://schemas.microsoft.com/office/drawing/2014/main" id="{B38FFF57-AEE3-4F35-A475-183B4479E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28" name="Freeform 961">
                <a:extLst>
                  <a:ext uri="{FF2B5EF4-FFF2-40B4-BE49-F238E27FC236}">
                    <a16:creationId xmlns:a16="http://schemas.microsoft.com/office/drawing/2014/main" id="{347861CC-49DA-4497-B802-2CBA993BF4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29" name="Freeform 962">
                <a:extLst>
                  <a:ext uri="{FF2B5EF4-FFF2-40B4-BE49-F238E27FC236}">
                    <a16:creationId xmlns:a16="http://schemas.microsoft.com/office/drawing/2014/main" id="{D808EB1B-F8A7-4114-9DBB-A65973F17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4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30" name="Oval 963">
                <a:extLst>
                  <a:ext uri="{FF2B5EF4-FFF2-40B4-BE49-F238E27FC236}">
                    <a16:creationId xmlns:a16="http://schemas.microsoft.com/office/drawing/2014/main" id="{535275F3-2A07-4C27-BCBD-30D078463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31" name="Freeform 964">
                <a:extLst>
                  <a:ext uri="{FF2B5EF4-FFF2-40B4-BE49-F238E27FC236}">
                    <a16:creationId xmlns:a16="http://schemas.microsoft.com/office/drawing/2014/main" id="{C404DDC1-A5E1-4321-8C16-1350A738D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32" name="AutoShape 965">
                <a:extLst>
                  <a:ext uri="{FF2B5EF4-FFF2-40B4-BE49-F238E27FC236}">
                    <a16:creationId xmlns:a16="http://schemas.microsoft.com/office/drawing/2014/main" id="{210B8183-2515-42F8-B125-164AD2DC8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33" name="AutoShape 966">
                <a:extLst>
                  <a:ext uri="{FF2B5EF4-FFF2-40B4-BE49-F238E27FC236}">
                    <a16:creationId xmlns:a16="http://schemas.microsoft.com/office/drawing/2014/main" id="{9B7ACF21-9A42-4644-A5B2-476169C8E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34" name="Oval 967">
                <a:extLst>
                  <a:ext uri="{FF2B5EF4-FFF2-40B4-BE49-F238E27FC236}">
                    <a16:creationId xmlns:a16="http://schemas.microsoft.com/office/drawing/2014/main" id="{5547B4EA-1D2B-4D0E-BB77-56B64CF37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35" name="Oval 968">
                <a:extLst>
                  <a:ext uri="{FF2B5EF4-FFF2-40B4-BE49-F238E27FC236}">
                    <a16:creationId xmlns:a16="http://schemas.microsoft.com/office/drawing/2014/main" id="{F2D629C7-7999-4E1D-82E3-873515B81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36" name="Oval 969">
                <a:extLst>
                  <a:ext uri="{FF2B5EF4-FFF2-40B4-BE49-F238E27FC236}">
                    <a16:creationId xmlns:a16="http://schemas.microsoft.com/office/drawing/2014/main" id="{723C6D01-755B-4457-A408-5FDB4FD63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37" name="Rectangle 970">
                <a:extLst>
                  <a:ext uri="{FF2B5EF4-FFF2-40B4-BE49-F238E27FC236}">
                    <a16:creationId xmlns:a16="http://schemas.microsoft.com/office/drawing/2014/main" id="{1769D925-4D6F-4984-B174-3BA40C0B4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7480" name="Group 971">
              <a:extLst>
                <a:ext uri="{FF2B5EF4-FFF2-40B4-BE49-F238E27FC236}">
                  <a16:creationId xmlns:a16="http://schemas.microsoft.com/office/drawing/2014/main" id="{44896EAB-DF68-403B-99E5-22AFB44DD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4800" y="5303838"/>
              <a:ext cx="227013" cy="481012"/>
              <a:chOff x="4140" y="429"/>
              <a:chExt cx="1425" cy="2396"/>
            </a:xfrm>
          </p:grpSpPr>
          <p:sp>
            <p:nvSpPr>
              <p:cNvPr id="17882" name="Freeform 972">
                <a:extLst>
                  <a:ext uri="{FF2B5EF4-FFF2-40B4-BE49-F238E27FC236}">
                    <a16:creationId xmlns:a16="http://schemas.microsoft.com/office/drawing/2014/main" id="{AF359025-0766-47C2-B1A8-B767DC0FB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5 h 2742"/>
                  <a:gd name="T4" fmla="*/ 2 w 354"/>
                  <a:gd name="T5" fmla="*/ 33 h 2742"/>
                  <a:gd name="T6" fmla="*/ 0 w 354"/>
                  <a:gd name="T7" fmla="*/ 35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83" name="Rectangle 973">
                <a:extLst>
                  <a:ext uri="{FF2B5EF4-FFF2-40B4-BE49-F238E27FC236}">
                    <a16:creationId xmlns:a16="http://schemas.microsoft.com/office/drawing/2014/main" id="{C27ADEC6-8653-4266-A39C-D4CFEC065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84" name="Freeform 974">
                <a:extLst>
                  <a:ext uri="{FF2B5EF4-FFF2-40B4-BE49-F238E27FC236}">
                    <a16:creationId xmlns:a16="http://schemas.microsoft.com/office/drawing/2014/main" id="{CED367F7-6943-46B8-B2FC-1937201CE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2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85" name="Freeform 975">
                <a:extLst>
                  <a:ext uri="{FF2B5EF4-FFF2-40B4-BE49-F238E27FC236}">
                    <a16:creationId xmlns:a16="http://schemas.microsoft.com/office/drawing/2014/main" id="{5B0B2F7D-FB06-4F45-BE8F-5D8F05BB0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86" name="Rectangle 976">
                <a:extLst>
                  <a:ext uri="{FF2B5EF4-FFF2-40B4-BE49-F238E27FC236}">
                    <a16:creationId xmlns:a16="http://schemas.microsoft.com/office/drawing/2014/main" id="{180506FD-3FEE-4902-8567-C4FFBEBD1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887" name="Group 977">
                <a:extLst>
                  <a:ext uri="{FF2B5EF4-FFF2-40B4-BE49-F238E27FC236}">
                    <a16:creationId xmlns:a16="http://schemas.microsoft.com/office/drawing/2014/main" id="{EF9CD28A-8534-4AAF-8FC9-5F072221FB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7912" name="AutoShape 978">
                  <a:extLst>
                    <a:ext uri="{FF2B5EF4-FFF2-40B4-BE49-F238E27FC236}">
                      <a16:creationId xmlns:a16="http://schemas.microsoft.com/office/drawing/2014/main" id="{A7457CEF-41B9-432A-9C10-B84C502253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ko-K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913" name="AutoShape 979">
                  <a:extLst>
                    <a:ext uri="{FF2B5EF4-FFF2-40B4-BE49-F238E27FC236}">
                      <a16:creationId xmlns:a16="http://schemas.microsoft.com/office/drawing/2014/main" id="{7BAD3D23-BAB9-4441-9FA8-8A140285B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ko-K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7888" name="Rectangle 980">
                <a:extLst>
                  <a:ext uri="{FF2B5EF4-FFF2-40B4-BE49-F238E27FC236}">
                    <a16:creationId xmlns:a16="http://schemas.microsoft.com/office/drawing/2014/main" id="{15CEC5AB-8947-4F21-B7AA-3E95057C9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889" name="Group 981">
                <a:extLst>
                  <a:ext uri="{FF2B5EF4-FFF2-40B4-BE49-F238E27FC236}">
                    <a16:creationId xmlns:a16="http://schemas.microsoft.com/office/drawing/2014/main" id="{74C35350-CC93-4D33-9987-C94F901DBD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7910" name="AutoShape 982">
                  <a:extLst>
                    <a:ext uri="{FF2B5EF4-FFF2-40B4-BE49-F238E27FC236}">
                      <a16:creationId xmlns:a16="http://schemas.microsoft.com/office/drawing/2014/main" id="{8C530EE0-8DE8-44F0-9086-07C04F879A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ko-K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911" name="AutoShape 983">
                  <a:extLst>
                    <a:ext uri="{FF2B5EF4-FFF2-40B4-BE49-F238E27FC236}">
                      <a16:creationId xmlns:a16="http://schemas.microsoft.com/office/drawing/2014/main" id="{8ADDC656-BC10-42CF-9C04-2F1DFDDF1B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ko-K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7890" name="Rectangle 984">
                <a:extLst>
                  <a:ext uri="{FF2B5EF4-FFF2-40B4-BE49-F238E27FC236}">
                    <a16:creationId xmlns:a16="http://schemas.microsoft.com/office/drawing/2014/main" id="{BAE662E1-F0B3-4232-90C9-0DE8EDC71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91" name="Rectangle 985">
                <a:extLst>
                  <a:ext uri="{FF2B5EF4-FFF2-40B4-BE49-F238E27FC236}">
                    <a16:creationId xmlns:a16="http://schemas.microsoft.com/office/drawing/2014/main" id="{C2589967-ADF2-4878-ABD8-5A2A8E95A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892" name="Group 986">
                <a:extLst>
                  <a:ext uri="{FF2B5EF4-FFF2-40B4-BE49-F238E27FC236}">
                    <a16:creationId xmlns:a16="http://schemas.microsoft.com/office/drawing/2014/main" id="{60068363-4753-4017-BCB0-22B0CFAC84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7908" name="AutoShape 987">
                  <a:extLst>
                    <a:ext uri="{FF2B5EF4-FFF2-40B4-BE49-F238E27FC236}">
                      <a16:creationId xmlns:a16="http://schemas.microsoft.com/office/drawing/2014/main" id="{762F02BB-7671-4609-A22D-C7D02B88B0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ko-K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909" name="AutoShape 988">
                  <a:extLst>
                    <a:ext uri="{FF2B5EF4-FFF2-40B4-BE49-F238E27FC236}">
                      <a16:creationId xmlns:a16="http://schemas.microsoft.com/office/drawing/2014/main" id="{FE196B05-D491-4EE7-835E-35FD44CC0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ko-K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7893" name="Freeform 989">
                <a:extLst>
                  <a:ext uri="{FF2B5EF4-FFF2-40B4-BE49-F238E27FC236}">
                    <a16:creationId xmlns:a16="http://schemas.microsoft.com/office/drawing/2014/main" id="{D46BD01D-1B79-46AB-8576-CC02FAAB0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7894" name="Group 990">
                <a:extLst>
                  <a:ext uri="{FF2B5EF4-FFF2-40B4-BE49-F238E27FC236}">
                    <a16:creationId xmlns:a16="http://schemas.microsoft.com/office/drawing/2014/main" id="{D9008676-8B08-4FDA-95D1-20410CFCB9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7906" name="AutoShape 991">
                  <a:extLst>
                    <a:ext uri="{FF2B5EF4-FFF2-40B4-BE49-F238E27FC236}">
                      <a16:creationId xmlns:a16="http://schemas.microsoft.com/office/drawing/2014/main" id="{F20FB72F-D468-4E60-B288-921A4162FD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ko-K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907" name="AutoShape 992">
                  <a:extLst>
                    <a:ext uri="{FF2B5EF4-FFF2-40B4-BE49-F238E27FC236}">
                      <a16:creationId xmlns:a16="http://schemas.microsoft.com/office/drawing/2014/main" id="{C2A7F4EA-CABC-44BB-91AC-368A1155F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ko-K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7895" name="Rectangle 993">
                <a:extLst>
                  <a:ext uri="{FF2B5EF4-FFF2-40B4-BE49-F238E27FC236}">
                    <a16:creationId xmlns:a16="http://schemas.microsoft.com/office/drawing/2014/main" id="{E3D7CF82-33AA-46DA-87DF-010CA3C99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96" name="Freeform 994">
                <a:extLst>
                  <a:ext uri="{FF2B5EF4-FFF2-40B4-BE49-F238E27FC236}">
                    <a16:creationId xmlns:a16="http://schemas.microsoft.com/office/drawing/2014/main" id="{7B96E66D-95F0-492E-B11D-7A27EB81A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97" name="Freeform 995">
                <a:extLst>
                  <a:ext uri="{FF2B5EF4-FFF2-40B4-BE49-F238E27FC236}">
                    <a16:creationId xmlns:a16="http://schemas.microsoft.com/office/drawing/2014/main" id="{44E3C2AE-655E-4FC3-B5EC-58D8703E4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4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98" name="Oval 996">
                <a:extLst>
                  <a:ext uri="{FF2B5EF4-FFF2-40B4-BE49-F238E27FC236}">
                    <a16:creationId xmlns:a16="http://schemas.microsoft.com/office/drawing/2014/main" id="{AE87EB63-70AF-4D44-A68F-0E0F94B60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99" name="Freeform 997">
                <a:extLst>
                  <a:ext uri="{FF2B5EF4-FFF2-40B4-BE49-F238E27FC236}">
                    <a16:creationId xmlns:a16="http://schemas.microsoft.com/office/drawing/2014/main" id="{F0CA3D4B-6918-4565-A50B-29E0AD62E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00" name="AutoShape 998">
                <a:extLst>
                  <a:ext uri="{FF2B5EF4-FFF2-40B4-BE49-F238E27FC236}">
                    <a16:creationId xmlns:a16="http://schemas.microsoft.com/office/drawing/2014/main" id="{E06443E4-16A4-474E-8222-5EEF4C59B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01" name="AutoShape 999">
                <a:extLst>
                  <a:ext uri="{FF2B5EF4-FFF2-40B4-BE49-F238E27FC236}">
                    <a16:creationId xmlns:a16="http://schemas.microsoft.com/office/drawing/2014/main" id="{8EB6A822-8447-4050-80EC-442C6A009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02" name="Oval 1000">
                <a:extLst>
                  <a:ext uri="{FF2B5EF4-FFF2-40B4-BE49-F238E27FC236}">
                    <a16:creationId xmlns:a16="http://schemas.microsoft.com/office/drawing/2014/main" id="{72758DF1-EA35-430E-800D-BA7B98F72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03" name="Oval 1001">
                <a:extLst>
                  <a:ext uri="{FF2B5EF4-FFF2-40B4-BE49-F238E27FC236}">
                    <a16:creationId xmlns:a16="http://schemas.microsoft.com/office/drawing/2014/main" id="{C35D098C-4DEC-4F1F-A08D-6E5B6BB73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04" name="Oval 1002">
                <a:extLst>
                  <a:ext uri="{FF2B5EF4-FFF2-40B4-BE49-F238E27FC236}">
                    <a16:creationId xmlns:a16="http://schemas.microsoft.com/office/drawing/2014/main" id="{77D71475-2812-466E-9D1F-1B545603A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05" name="Rectangle 1003">
                <a:extLst>
                  <a:ext uri="{FF2B5EF4-FFF2-40B4-BE49-F238E27FC236}">
                    <a16:creationId xmlns:a16="http://schemas.microsoft.com/office/drawing/2014/main" id="{304C4BE4-B539-4358-A2D8-1FBC42B62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pic>
          <p:nvPicPr>
            <p:cNvPr id="17481" name="Picture 1005" descr="antenna_stylized">
              <a:extLst>
                <a:ext uri="{FF2B5EF4-FFF2-40B4-BE49-F238E27FC236}">
                  <a16:creationId xmlns:a16="http://schemas.microsoft.com/office/drawing/2014/main" id="{544FC35E-A732-4AA4-9BFA-D0F5F818E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2250" y="2043113"/>
              <a:ext cx="530703" cy="223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82" name="Picture 1006" descr="laptop_keyboard">
              <a:extLst>
                <a:ext uri="{FF2B5EF4-FFF2-40B4-BE49-F238E27FC236}">
                  <a16:creationId xmlns:a16="http://schemas.microsoft.com/office/drawing/2014/main" id="{E6196A97-C337-4D4F-A9B0-9C9E832451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5327957" y="2291590"/>
              <a:ext cx="437222" cy="159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83" name="Freeform 1007">
              <a:extLst>
                <a:ext uri="{FF2B5EF4-FFF2-40B4-BE49-F238E27FC236}">
                  <a16:creationId xmlns:a16="http://schemas.microsoft.com/office/drawing/2014/main" id="{D9C3D9A3-9181-45B9-98BB-4C122CC7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854" y="2136804"/>
              <a:ext cx="351920" cy="208166"/>
            </a:xfrm>
            <a:custGeom>
              <a:avLst/>
              <a:gdLst>
                <a:gd name="T0" fmla="*/ 2147483646 w 2982"/>
                <a:gd name="T1" fmla="*/ 0 h 2442"/>
                <a:gd name="T2" fmla="*/ 0 w 2982"/>
                <a:gd name="T3" fmla="*/ 2147483646 h 2442"/>
                <a:gd name="T4" fmla="*/ 2147483646 w 2982"/>
                <a:gd name="T5" fmla="*/ 2147483646 h 2442"/>
                <a:gd name="T6" fmla="*/ 2147483646 w 2982"/>
                <a:gd name="T7" fmla="*/ 2147483646 h 2442"/>
                <a:gd name="T8" fmla="*/ 2147483646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7484" name="Picture 1008" descr="screen">
              <a:extLst>
                <a:ext uri="{FF2B5EF4-FFF2-40B4-BE49-F238E27FC236}">
                  <a16:creationId xmlns:a16="http://schemas.microsoft.com/office/drawing/2014/main" id="{F4BA3119-F0B4-444A-86EB-383CB7B01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0187" y="2142157"/>
              <a:ext cx="319785" cy="189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85" name="Freeform 1009">
              <a:extLst>
                <a:ext uri="{FF2B5EF4-FFF2-40B4-BE49-F238E27FC236}">
                  <a16:creationId xmlns:a16="http://schemas.microsoft.com/office/drawing/2014/main" id="{B3A4DD53-7E48-4B9D-BA7B-A438326DE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6928" y="2130663"/>
              <a:ext cx="298168" cy="38736"/>
            </a:xfrm>
            <a:custGeom>
              <a:avLst/>
              <a:gdLst>
                <a:gd name="T0" fmla="*/ 2147483646 w 2528"/>
                <a:gd name="T1" fmla="*/ 0 h 455"/>
                <a:gd name="T2" fmla="*/ 2147483646 w 2528"/>
                <a:gd name="T3" fmla="*/ 2147483646 h 455"/>
                <a:gd name="T4" fmla="*/ 2147483646 w 2528"/>
                <a:gd name="T5" fmla="*/ 2147483646 h 455"/>
                <a:gd name="T6" fmla="*/ 0 w 2528"/>
                <a:gd name="T7" fmla="*/ 2147483646 h 455"/>
                <a:gd name="T8" fmla="*/ 2147483646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86" name="Freeform 1010">
              <a:extLst>
                <a:ext uri="{FF2B5EF4-FFF2-40B4-BE49-F238E27FC236}">
                  <a16:creationId xmlns:a16="http://schemas.microsoft.com/office/drawing/2014/main" id="{FD1330EA-8FD8-4D47-81FD-BA8E62C00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738" y="2130348"/>
              <a:ext cx="82770" cy="161242"/>
            </a:xfrm>
            <a:custGeom>
              <a:avLst/>
              <a:gdLst>
                <a:gd name="T0" fmla="*/ 2147483646 w 702"/>
                <a:gd name="T1" fmla="*/ 0 h 1893"/>
                <a:gd name="T2" fmla="*/ 0 w 702"/>
                <a:gd name="T3" fmla="*/ 2147483646 h 1893"/>
                <a:gd name="T4" fmla="*/ 2147483646 w 702"/>
                <a:gd name="T5" fmla="*/ 2147483646 h 1893"/>
                <a:gd name="T6" fmla="*/ 2147483646 w 702"/>
                <a:gd name="T7" fmla="*/ 2147483646 h 1893"/>
                <a:gd name="T8" fmla="*/ 214748364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87" name="Freeform 1011">
              <a:extLst>
                <a:ext uri="{FF2B5EF4-FFF2-40B4-BE49-F238E27FC236}">
                  <a16:creationId xmlns:a16="http://schemas.microsoft.com/office/drawing/2014/main" id="{6786DDFA-0F31-4B4B-8CE8-E67167728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3756" y="2159163"/>
              <a:ext cx="89197" cy="186121"/>
            </a:xfrm>
            <a:custGeom>
              <a:avLst/>
              <a:gdLst>
                <a:gd name="T0" fmla="*/ 2147483646 w 756"/>
                <a:gd name="T1" fmla="*/ 0 h 2184"/>
                <a:gd name="T2" fmla="*/ 2147483646 w 756"/>
                <a:gd name="T3" fmla="*/ 2147483646 h 2184"/>
                <a:gd name="T4" fmla="*/ 0 w 756"/>
                <a:gd name="T5" fmla="*/ 2147483646 h 2184"/>
                <a:gd name="T6" fmla="*/ 2147483646 w 756"/>
                <a:gd name="T7" fmla="*/ 2147483646 h 2184"/>
                <a:gd name="T8" fmla="*/ 2147483646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88" name="Freeform 1012">
              <a:extLst>
                <a:ext uri="{FF2B5EF4-FFF2-40B4-BE49-F238E27FC236}">
                  <a16:creationId xmlns:a16="http://schemas.microsoft.com/office/drawing/2014/main" id="{EFA5D707-2F39-425E-8F28-490F897FA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764" y="2283402"/>
              <a:ext cx="327186" cy="62828"/>
            </a:xfrm>
            <a:custGeom>
              <a:avLst/>
              <a:gdLst>
                <a:gd name="T0" fmla="*/ 2147483646 w 2773"/>
                <a:gd name="T1" fmla="*/ 0 h 738"/>
                <a:gd name="T2" fmla="*/ 0 w 2773"/>
                <a:gd name="T3" fmla="*/ 2147483646 h 738"/>
                <a:gd name="T4" fmla="*/ 2147483646 w 2773"/>
                <a:gd name="T5" fmla="*/ 2147483646 h 738"/>
                <a:gd name="T6" fmla="*/ 2147483646 w 2773"/>
                <a:gd name="T7" fmla="*/ 2147483646 h 738"/>
                <a:gd name="T8" fmla="*/ 2147483646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89" name="Freeform 1013">
              <a:extLst>
                <a:ext uri="{FF2B5EF4-FFF2-40B4-BE49-F238E27FC236}">
                  <a16:creationId xmlns:a16="http://schemas.microsoft.com/office/drawing/2014/main" id="{B17A995E-5FDA-4FF6-B48D-2816518DF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3689" y="216073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147483646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90" name="Freeform 1014">
              <a:extLst>
                <a:ext uri="{FF2B5EF4-FFF2-40B4-BE49-F238E27FC236}">
                  <a16:creationId xmlns:a16="http://schemas.microsoft.com/office/drawing/2014/main" id="{F358CD80-0583-40A6-A3CB-B72FAF12A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154" y="2291747"/>
              <a:ext cx="290962" cy="62040"/>
            </a:xfrm>
            <a:custGeom>
              <a:avLst/>
              <a:gdLst>
                <a:gd name="T0" fmla="*/ 0 w 2216"/>
                <a:gd name="T1" fmla="*/ 0 h 550"/>
                <a:gd name="T2" fmla="*/ 2147483646 w 2216"/>
                <a:gd name="T3" fmla="*/ 2147483646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17491" name="Group 1015">
              <a:extLst>
                <a:ext uri="{FF2B5EF4-FFF2-40B4-BE49-F238E27FC236}">
                  <a16:creationId xmlns:a16="http://schemas.microsoft.com/office/drawing/2014/main" id="{A1CCE5D7-5F3A-4E34-8771-6C80A913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4285" y="2358039"/>
              <a:ext cx="98740" cy="36846"/>
              <a:chOff x="1740" y="2642"/>
              <a:chExt cx="752" cy="327"/>
            </a:xfrm>
          </p:grpSpPr>
          <p:sp>
            <p:nvSpPr>
              <p:cNvPr id="17876" name="Freeform 1016">
                <a:extLst>
                  <a:ext uri="{FF2B5EF4-FFF2-40B4-BE49-F238E27FC236}">
                    <a16:creationId xmlns:a16="http://schemas.microsoft.com/office/drawing/2014/main" id="{78D05798-0A8F-4DA6-B434-6EB3513B7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77" name="Freeform 1017">
                <a:extLst>
                  <a:ext uri="{FF2B5EF4-FFF2-40B4-BE49-F238E27FC236}">
                    <a16:creationId xmlns:a16="http://schemas.microsoft.com/office/drawing/2014/main" id="{12B0B2E7-77A4-45D0-AAAD-0EF8828B2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78" name="Freeform 1018">
                <a:extLst>
                  <a:ext uri="{FF2B5EF4-FFF2-40B4-BE49-F238E27FC236}">
                    <a16:creationId xmlns:a16="http://schemas.microsoft.com/office/drawing/2014/main" id="{CFD0DCB3-54A5-4683-8455-4607E31B1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79" name="Freeform 1019">
                <a:extLst>
                  <a:ext uri="{FF2B5EF4-FFF2-40B4-BE49-F238E27FC236}">
                    <a16:creationId xmlns:a16="http://schemas.microsoft.com/office/drawing/2014/main" id="{1BD9EAE4-F0B6-4E8A-8D25-D53BF5B85C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80" name="Freeform 1020">
                <a:extLst>
                  <a:ext uri="{FF2B5EF4-FFF2-40B4-BE49-F238E27FC236}">
                    <a16:creationId xmlns:a16="http://schemas.microsoft.com/office/drawing/2014/main" id="{0F0C2E67-047F-4D35-BC38-8282F8A76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81" name="Freeform 1021">
                <a:extLst>
                  <a:ext uri="{FF2B5EF4-FFF2-40B4-BE49-F238E27FC236}">
                    <a16:creationId xmlns:a16="http://schemas.microsoft.com/office/drawing/2014/main" id="{CAA1E28C-C8DC-4CC9-93AD-8B9E2F82E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7492" name="Freeform 1022">
              <a:extLst>
                <a:ext uri="{FF2B5EF4-FFF2-40B4-BE49-F238E27FC236}">
                  <a16:creationId xmlns:a16="http://schemas.microsoft.com/office/drawing/2014/main" id="{736C68C3-12B3-4E43-917E-3AC624ECA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3331" y="2363550"/>
              <a:ext cx="119579" cy="80936"/>
            </a:xfrm>
            <a:custGeom>
              <a:avLst/>
              <a:gdLst>
                <a:gd name="T0" fmla="*/ 2147483646 w 990"/>
                <a:gd name="T1" fmla="*/ 2147483646 h 792"/>
                <a:gd name="T2" fmla="*/ 2147483646 w 990"/>
                <a:gd name="T3" fmla="*/ 0 h 792"/>
                <a:gd name="T4" fmla="*/ 2147483646 w 990"/>
                <a:gd name="T5" fmla="*/ 2147483646 h 792"/>
                <a:gd name="T6" fmla="*/ 0 w 990"/>
                <a:gd name="T7" fmla="*/ 2147483646 h 792"/>
                <a:gd name="T8" fmla="*/ 2147483646 w 990"/>
                <a:gd name="T9" fmla="*/ 214748364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93" name="Freeform 1023">
              <a:extLst>
                <a:ext uri="{FF2B5EF4-FFF2-40B4-BE49-F238E27FC236}">
                  <a16:creationId xmlns:a16="http://schemas.microsoft.com/office/drawing/2014/main" id="{B9EC432D-0FD7-48E5-AAD5-4EB762EFE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8152" y="2370006"/>
              <a:ext cx="305958" cy="73850"/>
            </a:xfrm>
            <a:custGeom>
              <a:avLst/>
              <a:gdLst>
                <a:gd name="T0" fmla="*/ 2147483646 w 2532"/>
                <a:gd name="T1" fmla="*/ 0 h 723"/>
                <a:gd name="T2" fmla="*/ 2147483646 w 2532"/>
                <a:gd name="T3" fmla="*/ 0 h 723"/>
                <a:gd name="T4" fmla="*/ 2147483646 w 2532"/>
                <a:gd name="T5" fmla="*/ 2147483646 h 723"/>
                <a:gd name="T6" fmla="*/ 2147483646 w 2532"/>
                <a:gd name="T7" fmla="*/ 2147483646 h 723"/>
                <a:gd name="T8" fmla="*/ 0 w 2532"/>
                <a:gd name="T9" fmla="*/ 2147483646 h 723"/>
                <a:gd name="T10" fmla="*/ 214748364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94" name="Freeform 1024">
              <a:extLst>
                <a:ext uri="{FF2B5EF4-FFF2-40B4-BE49-F238E27FC236}">
                  <a16:creationId xmlns:a16="http://schemas.microsoft.com/office/drawing/2014/main" id="{F4689A96-F9FA-49D9-AABE-C0AB22F9C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8347" y="2356465"/>
              <a:ext cx="3311" cy="14959"/>
            </a:xfrm>
            <a:custGeom>
              <a:avLst/>
              <a:gdLst>
                <a:gd name="T0" fmla="*/ 2147483646 w 26"/>
                <a:gd name="T1" fmla="*/ 2147483646 h 147"/>
                <a:gd name="T2" fmla="*/ 2147483646 w 26"/>
                <a:gd name="T3" fmla="*/ 2147483646 h 147"/>
                <a:gd name="T4" fmla="*/ 0 w 26"/>
                <a:gd name="T5" fmla="*/ 2147483646 h 147"/>
                <a:gd name="T6" fmla="*/ 2147483646 w 26"/>
                <a:gd name="T7" fmla="*/ 0 h 147"/>
                <a:gd name="T8" fmla="*/ 2147483646 w 26"/>
                <a:gd name="T9" fmla="*/ 2147483646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95" name="Freeform 1025">
              <a:extLst>
                <a:ext uri="{FF2B5EF4-FFF2-40B4-BE49-F238E27FC236}">
                  <a16:creationId xmlns:a16="http://schemas.microsoft.com/office/drawing/2014/main" id="{6715F724-CDEC-4715-85FB-87635C2E5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8542" y="2295526"/>
              <a:ext cx="142170" cy="61883"/>
            </a:xfrm>
            <a:custGeom>
              <a:avLst/>
              <a:gdLst>
                <a:gd name="T0" fmla="*/ 2147483646 w 1176"/>
                <a:gd name="T1" fmla="*/ 0 h 606"/>
                <a:gd name="T2" fmla="*/ 0 w 1176"/>
                <a:gd name="T3" fmla="*/ 2147483646 h 606"/>
                <a:gd name="T4" fmla="*/ 2147483646 w 1176"/>
                <a:gd name="T5" fmla="*/ 2147483646 h 606"/>
                <a:gd name="T6" fmla="*/ 2147483646 w 1176"/>
                <a:gd name="T7" fmla="*/ 2147483646 h 606"/>
                <a:gd name="T8" fmla="*/ 214748364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96" name="Freeform 1026">
              <a:extLst>
                <a:ext uri="{FF2B5EF4-FFF2-40B4-BE49-F238E27FC236}">
                  <a16:creationId xmlns:a16="http://schemas.microsoft.com/office/drawing/2014/main" id="{1E17457B-A015-4194-9710-0F8138BD7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085" y="2359614"/>
              <a:ext cx="290183" cy="71016"/>
            </a:xfrm>
            <a:custGeom>
              <a:avLst/>
              <a:gdLst>
                <a:gd name="T0" fmla="*/ 2147483646 w 2532"/>
                <a:gd name="T1" fmla="*/ 0 h 723"/>
                <a:gd name="T2" fmla="*/ 2147483646 w 2532"/>
                <a:gd name="T3" fmla="*/ 0 h 723"/>
                <a:gd name="T4" fmla="*/ 2147483646 w 2532"/>
                <a:gd name="T5" fmla="*/ 2147483646 h 723"/>
                <a:gd name="T6" fmla="*/ 2147483646 w 2532"/>
                <a:gd name="T7" fmla="*/ 2147483646 h 723"/>
                <a:gd name="T8" fmla="*/ 0 w 2532"/>
                <a:gd name="T9" fmla="*/ 2147483646 h 723"/>
                <a:gd name="T10" fmla="*/ 214748364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97" name="Freeform 1027">
              <a:extLst>
                <a:ext uri="{FF2B5EF4-FFF2-40B4-BE49-F238E27FC236}">
                  <a16:creationId xmlns:a16="http://schemas.microsoft.com/office/drawing/2014/main" id="{1171CD4E-36E9-45DB-9196-55B6896758B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627878" y="2354575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147483646 h 723"/>
                <a:gd name="T6" fmla="*/ 0 w 2532"/>
                <a:gd name="T7" fmla="*/ 2147483646 h 723"/>
                <a:gd name="T8" fmla="*/ 0 w 2532"/>
                <a:gd name="T9" fmla="*/ 2147483646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7498" name="Picture 1030" descr="laptop_keyboard">
              <a:extLst>
                <a:ext uri="{FF2B5EF4-FFF2-40B4-BE49-F238E27FC236}">
                  <a16:creationId xmlns:a16="http://schemas.microsoft.com/office/drawing/2014/main" id="{0191E225-EF62-465D-BBF5-D70EB8C54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6897688" y="5735638"/>
              <a:ext cx="388937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99" name="Freeform 1031">
              <a:extLst>
                <a:ext uri="{FF2B5EF4-FFF2-40B4-BE49-F238E27FC236}">
                  <a16:creationId xmlns:a16="http://schemas.microsoft.com/office/drawing/2014/main" id="{840B4876-F623-4C74-9B8F-A560C059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275" y="5580063"/>
              <a:ext cx="312738" cy="207962"/>
            </a:xfrm>
            <a:custGeom>
              <a:avLst/>
              <a:gdLst>
                <a:gd name="T0" fmla="*/ 2147483646 w 2982"/>
                <a:gd name="T1" fmla="*/ 0 h 2442"/>
                <a:gd name="T2" fmla="*/ 0 w 2982"/>
                <a:gd name="T3" fmla="*/ 2147483646 h 2442"/>
                <a:gd name="T4" fmla="*/ 2147483646 w 2982"/>
                <a:gd name="T5" fmla="*/ 2147483646 h 2442"/>
                <a:gd name="T6" fmla="*/ 2147483646 w 2982"/>
                <a:gd name="T7" fmla="*/ 2147483646 h 2442"/>
                <a:gd name="T8" fmla="*/ 2147483646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7500" name="Picture 1032" descr="screen">
              <a:extLst>
                <a:ext uri="{FF2B5EF4-FFF2-40B4-BE49-F238E27FC236}">
                  <a16:creationId xmlns:a16="http://schemas.microsoft.com/office/drawing/2014/main" id="{837BC557-DD6B-4E16-827B-1DD039E617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2150" y="5584825"/>
              <a:ext cx="284163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01" name="Freeform 1033">
              <a:extLst>
                <a:ext uri="{FF2B5EF4-FFF2-40B4-BE49-F238E27FC236}">
                  <a16:creationId xmlns:a16="http://schemas.microsoft.com/office/drawing/2014/main" id="{72407B18-D37B-4CE9-956D-ED47376EF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3425" y="5573713"/>
              <a:ext cx="265113" cy="39687"/>
            </a:xfrm>
            <a:custGeom>
              <a:avLst/>
              <a:gdLst>
                <a:gd name="T0" fmla="*/ 2147483646 w 2528"/>
                <a:gd name="T1" fmla="*/ 0 h 455"/>
                <a:gd name="T2" fmla="*/ 2147483646 w 2528"/>
                <a:gd name="T3" fmla="*/ 2147483646 h 455"/>
                <a:gd name="T4" fmla="*/ 2147483646 w 2528"/>
                <a:gd name="T5" fmla="*/ 2147483646 h 455"/>
                <a:gd name="T6" fmla="*/ 0 w 2528"/>
                <a:gd name="T7" fmla="*/ 2147483646 h 455"/>
                <a:gd name="T8" fmla="*/ 2147483646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02" name="Freeform 1034">
              <a:extLst>
                <a:ext uri="{FF2B5EF4-FFF2-40B4-BE49-F238E27FC236}">
                  <a16:creationId xmlns:a16="http://schemas.microsoft.com/office/drawing/2014/main" id="{2EA0D29C-F5B1-43A8-BA61-D0A3B01D6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688" y="5573713"/>
              <a:ext cx="73025" cy="161925"/>
            </a:xfrm>
            <a:custGeom>
              <a:avLst/>
              <a:gdLst>
                <a:gd name="T0" fmla="*/ 2147483646 w 702"/>
                <a:gd name="T1" fmla="*/ 0 h 1893"/>
                <a:gd name="T2" fmla="*/ 0 w 702"/>
                <a:gd name="T3" fmla="*/ 2147483646 h 1893"/>
                <a:gd name="T4" fmla="*/ 2147483646 w 702"/>
                <a:gd name="T5" fmla="*/ 2147483646 h 1893"/>
                <a:gd name="T6" fmla="*/ 2147483646 w 702"/>
                <a:gd name="T7" fmla="*/ 2147483646 h 1893"/>
                <a:gd name="T8" fmla="*/ 214748364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03" name="Freeform 1035">
              <a:extLst>
                <a:ext uri="{FF2B5EF4-FFF2-40B4-BE49-F238E27FC236}">
                  <a16:creationId xmlns:a16="http://schemas.microsoft.com/office/drawing/2014/main" id="{3ADD43FD-D3D2-4877-ABFD-F15627B4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575" y="5602288"/>
              <a:ext cx="79375" cy="185737"/>
            </a:xfrm>
            <a:custGeom>
              <a:avLst/>
              <a:gdLst>
                <a:gd name="T0" fmla="*/ 2147483646 w 756"/>
                <a:gd name="T1" fmla="*/ 0 h 2184"/>
                <a:gd name="T2" fmla="*/ 2147483646 w 756"/>
                <a:gd name="T3" fmla="*/ 2147483646 h 2184"/>
                <a:gd name="T4" fmla="*/ 0 w 756"/>
                <a:gd name="T5" fmla="*/ 2147483646 h 2184"/>
                <a:gd name="T6" fmla="*/ 2147483646 w 756"/>
                <a:gd name="T7" fmla="*/ 2147483646 h 2184"/>
                <a:gd name="T8" fmla="*/ 2147483646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04" name="Freeform 1036">
              <a:extLst>
                <a:ext uri="{FF2B5EF4-FFF2-40B4-BE49-F238E27FC236}">
                  <a16:creationId xmlns:a16="http://schemas.microsoft.com/office/drawing/2014/main" id="{DEF89F93-560A-4878-8F02-53FD1D033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0" y="5726113"/>
              <a:ext cx="290513" cy="63500"/>
            </a:xfrm>
            <a:custGeom>
              <a:avLst/>
              <a:gdLst>
                <a:gd name="T0" fmla="*/ 2147483646 w 2773"/>
                <a:gd name="T1" fmla="*/ 0 h 738"/>
                <a:gd name="T2" fmla="*/ 0 w 2773"/>
                <a:gd name="T3" fmla="*/ 2147483646 h 738"/>
                <a:gd name="T4" fmla="*/ 2147483646 w 2773"/>
                <a:gd name="T5" fmla="*/ 2147483646 h 738"/>
                <a:gd name="T6" fmla="*/ 2147483646 w 2773"/>
                <a:gd name="T7" fmla="*/ 2147483646 h 738"/>
                <a:gd name="T8" fmla="*/ 2147483646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05" name="Freeform 1037">
              <a:extLst>
                <a:ext uri="{FF2B5EF4-FFF2-40B4-BE49-F238E27FC236}">
                  <a16:creationId xmlns:a16="http://schemas.microsoft.com/office/drawing/2014/main" id="{ECAA9FEF-A2A1-42D6-8653-32DE28B21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5603875"/>
              <a:ext cx="74612" cy="187325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147483646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06" name="Freeform 1038">
              <a:extLst>
                <a:ext uri="{FF2B5EF4-FFF2-40B4-BE49-F238E27FC236}">
                  <a16:creationId xmlns:a16="http://schemas.microsoft.com/office/drawing/2014/main" id="{ECD054A9-FCAB-4224-8D0A-B7B48371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0" y="5735638"/>
              <a:ext cx="258763" cy="61912"/>
            </a:xfrm>
            <a:custGeom>
              <a:avLst/>
              <a:gdLst>
                <a:gd name="T0" fmla="*/ 0 w 2216"/>
                <a:gd name="T1" fmla="*/ 0 h 550"/>
                <a:gd name="T2" fmla="*/ 2147483646 w 2216"/>
                <a:gd name="T3" fmla="*/ 2147483646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17507" name="Group 1039">
              <a:extLst>
                <a:ext uri="{FF2B5EF4-FFF2-40B4-BE49-F238E27FC236}">
                  <a16:creationId xmlns:a16="http://schemas.microsoft.com/office/drawing/2014/main" id="{8A04AB91-9A23-49BD-9DC6-3D98FB682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9925" y="5800725"/>
              <a:ext cx="87313" cy="38100"/>
              <a:chOff x="1740" y="2642"/>
              <a:chExt cx="752" cy="327"/>
            </a:xfrm>
          </p:grpSpPr>
          <p:sp>
            <p:nvSpPr>
              <p:cNvPr id="17870" name="Freeform 1040">
                <a:extLst>
                  <a:ext uri="{FF2B5EF4-FFF2-40B4-BE49-F238E27FC236}">
                    <a16:creationId xmlns:a16="http://schemas.microsoft.com/office/drawing/2014/main" id="{0CB920A9-A010-473A-9DF8-B83FBB436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71" name="Freeform 1041">
                <a:extLst>
                  <a:ext uri="{FF2B5EF4-FFF2-40B4-BE49-F238E27FC236}">
                    <a16:creationId xmlns:a16="http://schemas.microsoft.com/office/drawing/2014/main" id="{94E205F3-5FB9-45D5-9275-2B57AFF0F5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72" name="Freeform 1042">
                <a:extLst>
                  <a:ext uri="{FF2B5EF4-FFF2-40B4-BE49-F238E27FC236}">
                    <a16:creationId xmlns:a16="http://schemas.microsoft.com/office/drawing/2014/main" id="{95722317-C4F2-4160-BF60-5463E73EB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73" name="Freeform 1043">
                <a:extLst>
                  <a:ext uri="{FF2B5EF4-FFF2-40B4-BE49-F238E27FC236}">
                    <a16:creationId xmlns:a16="http://schemas.microsoft.com/office/drawing/2014/main" id="{EBE34CA5-3A8D-4B34-8AEC-5027F6741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74" name="Freeform 1044">
                <a:extLst>
                  <a:ext uri="{FF2B5EF4-FFF2-40B4-BE49-F238E27FC236}">
                    <a16:creationId xmlns:a16="http://schemas.microsoft.com/office/drawing/2014/main" id="{BA08410F-3F5E-44D0-B531-1D5960C26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75" name="Freeform 1045">
                <a:extLst>
                  <a:ext uri="{FF2B5EF4-FFF2-40B4-BE49-F238E27FC236}">
                    <a16:creationId xmlns:a16="http://schemas.microsoft.com/office/drawing/2014/main" id="{DFE8B159-474F-48F0-9C8C-CAFCCAA0A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7508" name="Freeform 1046">
              <a:extLst>
                <a:ext uri="{FF2B5EF4-FFF2-40B4-BE49-F238E27FC236}">
                  <a16:creationId xmlns:a16="http://schemas.microsoft.com/office/drawing/2014/main" id="{BAB5E58F-8871-49B1-8881-1B0091A13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07075"/>
              <a:ext cx="106363" cy="80963"/>
            </a:xfrm>
            <a:custGeom>
              <a:avLst/>
              <a:gdLst>
                <a:gd name="T0" fmla="*/ 2147483646 w 990"/>
                <a:gd name="T1" fmla="*/ 2147483646 h 792"/>
                <a:gd name="T2" fmla="*/ 2147483646 w 990"/>
                <a:gd name="T3" fmla="*/ 0 h 792"/>
                <a:gd name="T4" fmla="*/ 2147483646 w 990"/>
                <a:gd name="T5" fmla="*/ 2147483646 h 792"/>
                <a:gd name="T6" fmla="*/ 0 w 990"/>
                <a:gd name="T7" fmla="*/ 2147483646 h 792"/>
                <a:gd name="T8" fmla="*/ 2147483646 w 990"/>
                <a:gd name="T9" fmla="*/ 214748364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09" name="Freeform 1047">
              <a:extLst>
                <a:ext uri="{FF2B5EF4-FFF2-40B4-BE49-F238E27FC236}">
                  <a16:creationId xmlns:a16="http://schemas.microsoft.com/office/drawing/2014/main" id="{9BCDD50D-B852-45E9-8103-9049024D3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5813425"/>
              <a:ext cx="271462" cy="73025"/>
            </a:xfrm>
            <a:custGeom>
              <a:avLst/>
              <a:gdLst>
                <a:gd name="T0" fmla="*/ 2147483646 w 2532"/>
                <a:gd name="T1" fmla="*/ 0 h 723"/>
                <a:gd name="T2" fmla="*/ 2147483646 w 2532"/>
                <a:gd name="T3" fmla="*/ 0 h 723"/>
                <a:gd name="T4" fmla="*/ 2147483646 w 2532"/>
                <a:gd name="T5" fmla="*/ 2147483646 h 723"/>
                <a:gd name="T6" fmla="*/ 2147483646 w 2532"/>
                <a:gd name="T7" fmla="*/ 2147483646 h 723"/>
                <a:gd name="T8" fmla="*/ 0 w 2532"/>
                <a:gd name="T9" fmla="*/ 2147483646 h 723"/>
                <a:gd name="T10" fmla="*/ 214748364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10" name="Freeform 1048">
              <a:extLst>
                <a:ext uri="{FF2B5EF4-FFF2-40B4-BE49-F238E27FC236}">
                  <a16:creationId xmlns:a16="http://schemas.microsoft.com/office/drawing/2014/main" id="{3BBA98F5-057F-478B-9DEA-7A53DC887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9275" y="5799138"/>
              <a:ext cx="1588" cy="15875"/>
            </a:xfrm>
            <a:custGeom>
              <a:avLst/>
              <a:gdLst>
                <a:gd name="T0" fmla="*/ 2147483646 w 26"/>
                <a:gd name="T1" fmla="*/ 2147483646 h 147"/>
                <a:gd name="T2" fmla="*/ 2147483646 w 26"/>
                <a:gd name="T3" fmla="*/ 2147483646 h 147"/>
                <a:gd name="T4" fmla="*/ 0 w 26"/>
                <a:gd name="T5" fmla="*/ 2147483646 h 147"/>
                <a:gd name="T6" fmla="*/ 2147483646 w 26"/>
                <a:gd name="T7" fmla="*/ 0 h 147"/>
                <a:gd name="T8" fmla="*/ 2147483646 w 26"/>
                <a:gd name="T9" fmla="*/ 2147483646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11" name="Freeform 1049">
              <a:extLst>
                <a:ext uri="{FF2B5EF4-FFF2-40B4-BE49-F238E27FC236}">
                  <a16:creationId xmlns:a16="http://schemas.microsoft.com/office/drawing/2014/main" id="{0A0630FB-F957-45D4-969E-2FB9622ED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9275" y="5738813"/>
              <a:ext cx="125413" cy="61912"/>
            </a:xfrm>
            <a:custGeom>
              <a:avLst/>
              <a:gdLst>
                <a:gd name="T0" fmla="*/ 2147483646 w 1176"/>
                <a:gd name="T1" fmla="*/ 0 h 606"/>
                <a:gd name="T2" fmla="*/ 0 w 1176"/>
                <a:gd name="T3" fmla="*/ 2147483646 h 606"/>
                <a:gd name="T4" fmla="*/ 2147483646 w 1176"/>
                <a:gd name="T5" fmla="*/ 2147483646 h 606"/>
                <a:gd name="T6" fmla="*/ 2147483646 w 1176"/>
                <a:gd name="T7" fmla="*/ 2147483646 h 606"/>
                <a:gd name="T8" fmla="*/ 214748364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12" name="Freeform 1050">
              <a:extLst>
                <a:ext uri="{FF2B5EF4-FFF2-40B4-BE49-F238E27FC236}">
                  <a16:creationId xmlns:a16="http://schemas.microsoft.com/office/drawing/2014/main" id="{1ABE144B-0E23-466E-8E06-89E22D255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213" y="5802313"/>
              <a:ext cx="257175" cy="71437"/>
            </a:xfrm>
            <a:custGeom>
              <a:avLst/>
              <a:gdLst>
                <a:gd name="T0" fmla="*/ 2147483646 w 2532"/>
                <a:gd name="T1" fmla="*/ 0 h 723"/>
                <a:gd name="T2" fmla="*/ 2147483646 w 2532"/>
                <a:gd name="T3" fmla="*/ 0 h 723"/>
                <a:gd name="T4" fmla="*/ 2147483646 w 2532"/>
                <a:gd name="T5" fmla="*/ 2147483646 h 723"/>
                <a:gd name="T6" fmla="*/ 2147483646 w 2532"/>
                <a:gd name="T7" fmla="*/ 2147483646 h 723"/>
                <a:gd name="T8" fmla="*/ 0 w 2532"/>
                <a:gd name="T9" fmla="*/ 2147483646 h 723"/>
                <a:gd name="T10" fmla="*/ 214748364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13" name="Freeform 1051">
              <a:extLst>
                <a:ext uri="{FF2B5EF4-FFF2-40B4-BE49-F238E27FC236}">
                  <a16:creationId xmlns:a16="http://schemas.microsoft.com/office/drawing/2014/main" id="{B7E2EF33-C42B-47A2-8001-32C66C70DEA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164388" y="5797550"/>
              <a:ext cx="104775" cy="74613"/>
            </a:xfrm>
            <a:custGeom>
              <a:avLst/>
              <a:gdLst>
                <a:gd name="T0" fmla="*/ 2147483646 w 2532"/>
                <a:gd name="T1" fmla="*/ 0 h 723"/>
                <a:gd name="T2" fmla="*/ 2147483646 w 2532"/>
                <a:gd name="T3" fmla="*/ 0 h 723"/>
                <a:gd name="T4" fmla="*/ 2147483646 w 2532"/>
                <a:gd name="T5" fmla="*/ 2147483646 h 723"/>
                <a:gd name="T6" fmla="*/ 2147483646 w 2532"/>
                <a:gd name="T7" fmla="*/ 2147483646 h 723"/>
                <a:gd name="T8" fmla="*/ 0 w 2532"/>
                <a:gd name="T9" fmla="*/ 2147483646 h 723"/>
                <a:gd name="T10" fmla="*/ 214748364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17514" name="Group 2">
              <a:extLst>
                <a:ext uri="{FF2B5EF4-FFF2-40B4-BE49-F238E27FC236}">
                  <a16:creationId xmlns:a16="http://schemas.microsoft.com/office/drawing/2014/main" id="{E7C57AF4-F684-4062-AC2B-2BC26557BA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07050" y="3182938"/>
              <a:ext cx="317500" cy="246062"/>
              <a:chOff x="5581650" y="3128963"/>
              <a:chExt cx="423863" cy="320675"/>
            </a:xfrm>
          </p:grpSpPr>
          <p:pic>
            <p:nvPicPr>
              <p:cNvPr id="17848" name="Picture 1054" descr="laptop_keyboard">
                <a:extLst>
                  <a:ext uri="{FF2B5EF4-FFF2-40B4-BE49-F238E27FC236}">
                    <a16:creationId xmlns:a16="http://schemas.microsoft.com/office/drawing/2014/main" id="{CF32DF1A-BFFB-4892-ADE0-482226D795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5581650" y="3290888"/>
                <a:ext cx="363538" cy="15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849" name="Freeform 1055">
                <a:extLst>
                  <a:ext uri="{FF2B5EF4-FFF2-40B4-BE49-F238E27FC236}">
                    <a16:creationId xmlns:a16="http://schemas.microsoft.com/office/drawing/2014/main" id="{B552D1C9-8CF4-4963-82F0-65D3EA035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2300" y="3135313"/>
                <a:ext cx="292100" cy="207962"/>
              </a:xfrm>
              <a:custGeom>
                <a:avLst/>
                <a:gdLst>
                  <a:gd name="T0" fmla="*/ 2147483646 w 2982"/>
                  <a:gd name="T1" fmla="*/ 0 h 2442"/>
                  <a:gd name="T2" fmla="*/ 0 w 2982"/>
                  <a:gd name="T3" fmla="*/ 2147483646 h 2442"/>
                  <a:gd name="T4" fmla="*/ 2147483646 w 2982"/>
                  <a:gd name="T5" fmla="*/ 2147483646 h 2442"/>
                  <a:gd name="T6" fmla="*/ 2147483646 w 2982"/>
                  <a:gd name="T7" fmla="*/ 2147483646 h 2442"/>
                  <a:gd name="T8" fmla="*/ 2147483646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pic>
            <p:nvPicPr>
              <p:cNvPr id="17850" name="Picture 1056" descr="screen">
                <a:extLst>
                  <a:ext uri="{FF2B5EF4-FFF2-40B4-BE49-F238E27FC236}">
                    <a16:creationId xmlns:a16="http://schemas.microsoft.com/office/drawing/2014/main" id="{572A47C8-9B3B-4B9E-AE61-8DE80B28F8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6588" y="3140075"/>
                <a:ext cx="266700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851" name="Freeform 1057">
                <a:extLst>
                  <a:ext uri="{FF2B5EF4-FFF2-40B4-BE49-F238E27FC236}">
                    <a16:creationId xmlns:a16="http://schemas.microsoft.com/office/drawing/2014/main" id="{DD78AB14-B07F-4515-A43B-3516DF468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6275" y="3128963"/>
                <a:ext cx="247650" cy="39687"/>
              </a:xfrm>
              <a:custGeom>
                <a:avLst/>
                <a:gdLst>
                  <a:gd name="T0" fmla="*/ 2147483646 w 2528"/>
                  <a:gd name="T1" fmla="*/ 0 h 455"/>
                  <a:gd name="T2" fmla="*/ 2147483646 w 2528"/>
                  <a:gd name="T3" fmla="*/ 2147483646 h 455"/>
                  <a:gd name="T4" fmla="*/ 2147483646 w 2528"/>
                  <a:gd name="T5" fmla="*/ 2147483646 h 455"/>
                  <a:gd name="T6" fmla="*/ 0 w 2528"/>
                  <a:gd name="T7" fmla="*/ 2147483646 h 455"/>
                  <a:gd name="T8" fmla="*/ 2147483646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52" name="Freeform 1058">
                <a:extLst>
                  <a:ext uri="{FF2B5EF4-FFF2-40B4-BE49-F238E27FC236}">
                    <a16:creationId xmlns:a16="http://schemas.microsoft.com/office/drawing/2014/main" id="{F43D845E-7B1C-4CAC-BC33-F68B845B7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0713" y="3128963"/>
                <a:ext cx="68262" cy="161925"/>
              </a:xfrm>
              <a:custGeom>
                <a:avLst/>
                <a:gdLst>
                  <a:gd name="T0" fmla="*/ 2147483646 w 702"/>
                  <a:gd name="T1" fmla="*/ 0 h 1893"/>
                  <a:gd name="T2" fmla="*/ 0 w 702"/>
                  <a:gd name="T3" fmla="*/ 2147483646 h 1893"/>
                  <a:gd name="T4" fmla="*/ 2147483646 w 702"/>
                  <a:gd name="T5" fmla="*/ 2147483646 h 1893"/>
                  <a:gd name="T6" fmla="*/ 2147483646 w 702"/>
                  <a:gd name="T7" fmla="*/ 2147483646 h 1893"/>
                  <a:gd name="T8" fmla="*/ 214748364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53" name="Freeform 1059">
                <a:extLst>
                  <a:ext uri="{FF2B5EF4-FFF2-40B4-BE49-F238E27FC236}">
                    <a16:creationId xmlns:a16="http://schemas.microsoft.com/office/drawing/2014/main" id="{5D57F2AC-8AFB-41A0-A033-6C3F560A9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7725" y="3157538"/>
                <a:ext cx="74613" cy="185737"/>
              </a:xfrm>
              <a:custGeom>
                <a:avLst/>
                <a:gdLst>
                  <a:gd name="T0" fmla="*/ 2147483646 w 756"/>
                  <a:gd name="T1" fmla="*/ 0 h 2184"/>
                  <a:gd name="T2" fmla="*/ 2147483646 w 756"/>
                  <a:gd name="T3" fmla="*/ 2147483646 h 2184"/>
                  <a:gd name="T4" fmla="*/ 0 w 756"/>
                  <a:gd name="T5" fmla="*/ 2147483646 h 2184"/>
                  <a:gd name="T6" fmla="*/ 2147483646 w 756"/>
                  <a:gd name="T7" fmla="*/ 2147483646 h 2184"/>
                  <a:gd name="T8" fmla="*/ 2147483646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54" name="Freeform 1060">
                <a:extLst>
                  <a:ext uri="{FF2B5EF4-FFF2-40B4-BE49-F238E27FC236}">
                    <a16:creationId xmlns:a16="http://schemas.microsoft.com/office/drawing/2014/main" id="{509263F3-B48D-49CF-94FB-E4CCEF4529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25" y="3281363"/>
                <a:ext cx="271463" cy="63500"/>
              </a:xfrm>
              <a:custGeom>
                <a:avLst/>
                <a:gdLst>
                  <a:gd name="T0" fmla="*/ 2147483646 w 2773"/>
                  <a:gd name="T1" fmla="*/ 0 h 738"/>
                  <a:gd name="T2" fmla="*/ 0 w 2773"/>
                  <a:gd name="T3" fmla="*/ 2147483646 h 738"/>
                  <a:gd name="T4" fmla="*/ 2147483646 w 2773"/>
                  <a:gd name="T5" fmla="*/ 2147483646 h 738"/>
                  <a:gd name="T6" fmla="*/ 2147483646 w 2773"/>
                  <a:gd name="T7" fmla="*/ 2147483646 h 738"/>
                  <a:gd name="T8" fmla="*/ 2147483646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55" name="Freeform 1061">
                <a:extLst>
                  <a:ext uri="{FF2B5EF4-FFF2-40B4-BE49-F238E27FC236}">
                    <a16:creationId xmlns:a16="http://schemas.microsoft.com/office/drawing/2014/main" id="{CCCC4E42-BB81-451E-9F23-7E633664D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159125"/>
                <a:ext cx="69850" cy="187325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147483646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56" name="Freeform 1062">
                <a:extLst>
                  <a:ext uri="{FF2B5EF4-FFF2-40B4-BE49-F238E27FC236}">
                    <a16:creationId xmlns:a16="http://schemas.microsoft.com/office/drawing/2014/main" id="{3A19100A-A712-44C7-9255-CB6D5E298C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25" y="3290888"/>
                <a:ext cx="242888" cy="61912"/>
              </a:xfrm>
              <a:custGeom>
                <a:avLst/>
                <a:gdLst>
                  <a:gd name="T0" fmla="*/ 0 w 2216"/>
                  <a:gd name="T1" fmla="*/ 0 h 550"/>
                  <a:gd name="T2" fmla="*/ 2147483646 w 2216"/>
                  <a:gd name="T3" fmla="*/ 2147483646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7857" name="Group 1063">
                <a:extLst>
                  <a:ext uri="{FF2B5EF4-FFF2-40B4-BE49-F238E27FC236}">
                    <a16:creationId xmlns:a16="http://schemas.microsoft.com/office/drawing/2014/main" id="{F121F876-C6AB-49FA-84DD-029F434B60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95950" y="3355975"/>
                <a:ext cx="80963" cy="38100"/>
                <a:chOff x="1740" y="2642"/>
                <a:chExt cx="752" cy="327"/>
              </a:xfrm>
            </p:grpSpPr>
            <p:sp>
              <p:nvSpPr>
                <p:cNvPr id="17864" name="Freeform 1064">
                  <a:extLst>
                    <a:ext uri="{FF2B5EF4-FFF2-40B4-BE49-F238E27FC236}">
                      <a16:creationId xmlns:a16="http://schemas.microsoft.com/office/drawing/2014/main" id="{9BB85145-5C09-4251-B8CA-9A8F653291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865" name="Freeform 1065">
                  <a:extLst>
                    <a:ext uri="{FF2B5EF4-FFF2-40B4-BE49-F238E27FC236}">
                      <a16:creationId xmlns:a16="http://schemas.microsoft.com/office/drawing/2014/main" id="{202C0C41-D2A9-4FE0-824E-82E481D263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866" name="Freeform 1066">
                  <a:extLst>
                    <a:ext uri="{FF2B5EF4-FFF2-40B4-BE49-F238E27FC236}">
                      <a16:creationId xmlns:a16="http://schemas.microsoft.com/office/drawing/2014/main" id="{B37D1B9B-9B11-413B-9F06-39AA091397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867" name="Freeform 1067">
                  <a:extLst>
                    <a:ext uri="{FF2B5EF4-FFF2-40B4-BE49-F238E27FC236}">
                      <a16:creationId xmlns:a16="http://schemas.microsoft.com/office/drawing/2014/main" id="{C2D8CD67-B5D5-4DB4-960E-21792B0781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868" name="Freeform 1068">
                  <a:extLst>
                    <a:ext uri="{FF2B5EF4-FFF2-40B4-BE49-F238E27FC236}">
                      <a16:creationId xmlns:a16="http://schemas.microsoft.com/office/drawing/2014/main" id="{2D521C6E-E009-4715-BFF0-2C24C9BA0E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869" name="Freeform 1069">
                  <a:extLst>
                    <a:ext uri="{FF2B5EF4-FFF2-40B4-BE49-F238E27FC236}">
                      <a16:creationId xmlns:a16="http://schemas.microsoft.com/office/drawing/2014/main" id="{9C25469C-152B-4C18-8E2C-3CAA126F6D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58" name="Freeform 1070">
                <a:extLst>
                  <a:ext uri="{FF2B5EF4-FFF2-40B4-BE49-F238E27FC236}">
                    <a16:creationId xmlns:a16="http://schemas.microsoft.com/office/drawing/2014/main" id="{497F2EDB-9A57-4527-B97F-85BC60758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5650" y="3362325"/>
                <a:ext cx="100013" cy="80963"/>
              </a:xfrm>
              <a:custGeom>
                <a:avLst/>
                <a:gdLst>
                  <a:gd name="T0" fmla="*/ 2147483646 w 990"/>
                  <a:gd name="T1" fmla="*/ 2147483646 h 792"/>
                  <a:gd name="T2" fmla="*/ 2147483646 w 990"/>
                  <a:gd name="T3" fmla="*/ 0 h 792"/>
                  <a:gd name="T4" fmla="*/ 2147483646 w 990"/>
                  <a:gd name="T5" fmla="*/ 2147483646 h 792"/>
                  <a:gd name="T6" fmla="*/ 0 w 990"/>
                  <a:gd name="T7" fmla="*/ 2147483646 h 792"/>
                  <a:gd name="T8" fmla="*/ 2147483646 w 990"/>
                  <a:gd name="T9" fmla="*/ 214748364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59" name="Freeform 1071">
                <a:extLst>
                  <a:ext uri="{FF2B5EF4-FFF2-40B4-BE49-F238E27FC236}">
                    <a16:creationId xmlns:a16="http://schemas.microsoft.com/office/drawing/2014/main" id="{F63E0DCD-ABDC-424B-B246-2D00BFA95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3238" y="3368675"/>
                <a:ext cx="254000" cy="73025"/>
              </a:xfrm>
              <a:custGeom>
                <a:avLst/>
                <a:gdLst>
                  <a:gd name="T0" fmla="*/ 2147483646 w 2532"/>
                  <a:gd name="T1" fmla="*/ 0 h 723"/>
                  <a:gd name="T2" fmla="*/ 2147483646 w 2532"/>
                  <a:gd name="T3" fmla="*/ 0 h 723"/>
                  <a:gd name="T4" fmla="*/ 2147483646 w 2532"/>
                  <a:gd name="T5" fmla="*/ 2147483646 h 723"/>
                  <a:gd name="T6" fmla="*/ 2147483646 w 2532"/>
                  <a:gd name="T7" fmla="*/ 2147483646 h 723"/>
                  <a:gd name="T8" fmla="*/ 0 w 2532"/>
                  <a:gd name="T9" fmla="*/ 2147483646 h 723"/>
                  <a:gd name="T10" fmla="*/ 214748364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60" name="Freeform 1072">
                <a:extLst>
                  <a:ext uri="{FF2B5EF4-FFF2-40B4-BE49-F238E27FC236}">
                    <a16:creationId xmlns:a16="http://schemas.microsoft.com/office/drawing/2014/main" id="{1FEA0B85-B94A-4F96-B5D8-7830F807DB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3238" y="3354388"/>
                <a:ext cx="1587" cy="15875"/>
              </a:xfrm>
              <a:custGeom>
                <a:avLst/>
                <a:gdLst>
                  <a:gd name="T0" fmla="*/ 2147483646 w 26"/>
                  <a:gd name="T1" fmla="*/ 2147483646 h 147"/>
                  <a:gd name="T2" fmla="*/ 2147483646 w 26"/>
                  <a:gd name="T3" fmla="*/ 2147483646 h 147"/>
                  <a:gd name="T4" fmla="*/ 0 w 26"/>
                  <a:gd name="T5" fmla="*/ 2147483646 h 147"/>
                  <a:gd name="T6" fmla="*/ 2147483646 w 26"/>
                  <a:gd name="T7" fmla="*/ 0 h 147"/>
                  <a:gd name="T8" fmla="*/ 2147483646 w 26"/>
                  <a:gd name="T9" fmla="*/ 2147483646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61" name="Freeform 1073">
                <a:extLst>
                  <a:ext uri="{FF2B5EF4-FFF2-40B4-BE49-F238E27FC236}">
                    <a16:creationId xmlns:a16="http://schemas.microsoft.com/office/drawing/2014/main" id="{3D05A8D2-FCE3-499B-AAC8-0299B9C71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3238" y="3294063"/>
                <a:ext cx="117475" cy="61912"/>
              </a:xfrm>
              <a:custGeom>
                <a:avLst/>
                <a:gdLst>
                  <a:gd name="T0" fmla="*/ 2147483646 w 1176"/>
                  <a:gd name="T1" fmla="*/ 0 h 606"/>
                  <a:gd name="T2" fmla="*/ 0 w 1176"/>
                  <a:gd name="T3" fmla="*/ 2147483646 h 606"/>
                  <a:gd name="T4" fmla="*/ 2147483646 w 1176"/>
                  <a:gd name="T5" fmla="*/ 2147483646 h 606"/>
                  <a:gd name="T6" fmla="*/ 2147483646 w 1176"/>
                  <a:gd name="T7" fmla="*/ 2147483646 h 606"/>
                  <a:gd name="T8" fmla="*/ 214748364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62" name="Freeform 1074">
                <a:extLst>
                  <a:ext uri="{FF2B5EF4-FFF2-40B4-BE49-F238E27FC236}">
                    <a16:creationId xmlns:a16="http://schemas.microsoft.com/office/drawing/2014/main" id="{2008FFB2-06D6-48B1-BAA8-1BE924171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1175" y="3357563"/>
                <a:ext cx="241300" cy="71437"/>
              </a:xfrm>
              <a:custGeom>
                <a:avLst/>
                <a:gdLst>
                  <a:gd name="T0" fmla="*/ 2147483646 w 2532"/>
                  <a:gd name="T1" fmla="*/ 0 h 723"/>
                  <a:gd name="T2" fmla="*/ 2147483646 w 2532"/>
                  <a:gd name="T3" fmla="*/ 0 h 723"/>
                  <a:gd name="T4" fmla="*/ 2147483646 w 2532"/>
                  <a:gd name="T5" fmla="*/ 2147483646 h 723"/>
                  <a:gd name="T6" fmla="*/ 2147483646 w 2532"/>
                  <a:gd name="T7" fmla="*/ 2147483646 h 723"/>
                  <a:gd name="T8" fmla="*/ 0 w 2532"/>
                  <a:gd name="T9" fmla="*/ 2147483646 h 723"/>
                  <a:gd name="T10" fmla="*/ 214748364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63" name="Freeform 1075">
                <a:extLst>
                  <a:ext uri="{FF2B5EF4-FFF2-40B4-BE49-F238E27FC236}">
                    <a16:creationId xmlns:a16="http://schemas.microsoft.com/office/drawing/2014/main" id="{D435DBB8-AA5A-40C1-9B50-80284D389F5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5830888" y="3352800"/>
                <a:ext cx="98425" cy="74613"/>
              </a:xfrm>
              <a:custGeom>
                <a:avLst/>
                <a:gdLst>
                  <a:gd name="T0" fmla="*/ 2147483646 w 2532"/>
                  <a:gd name="T1" fmla="*/ 0 h 723"/>
                  <a:gd name="T2" fmla="*/ 2147483646 w 2532"/>
                  <a:gd name="T3" fmla="*/ 0 h 723"/>
                  <a:gd name="T4" fmla="*/ 2147483646 w 2532"/>
                  <a:gd name="T5" fmla="*/ 2147483646 h 723"/>
                  <a:gd name="T6" fmla="*/ 2147483646 w 2532"/>
                  <a:gd name="T7" fmla="*/ 2147483646 h 723"/>
                  <a:gd name="T8" fmla="*/ 0 w 2532"/>
                  <a:gd name="T9" fmla="*/ 2147483646 h 723"/>
                  <a:gd name="T10" fmla="*/ 214748364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515" name="Picture 1077" descr="desktop_computer_stylized_medium">
              <a:extLst>
                <a:ext uri="{FF2B5EF4-FFF2-40B4-BE49-F238E27FC236}">
                  <a16:creationId xmlns:a16="http://schemas.microsoft.com/office/drawing/2014/main" id="{A595AFD5-D53F-4EFE-878C-1D661C771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156325" y="3300413"/>
              <a:ext cx="342900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16" name="Freeform 1078">
              <a:extLst>
                <a:ext uri="{FF2B5EF4-FFF2-40B4-BE49-F238E27FC236}">
                  <a16:creationId xmlns:a16="http://schemas.microsoft.com/office/drawing/2014/main" id="{793A4DAB-A4BB-4599-8D15-8416AD275C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2568" y="3332533"/>
              <a:ext cx="161685" cy="153507"/>
            </a:xfrm>
            <a:custGeom>
              <a:avLst/>
              <a:gdLst>
                <a:gd name="T0" fmla="*/ 0 w 356"/>
                <a:gd name="T1" fmla="*/ 0 h 368"/>
                <a:gd name="T2" fmla="*/ 2147483646 w 356"/>
                <a:gd name="T3" fmla="*/ 2147483646 h 368"/>
                <a:gd name="T4" fmla="*/ 2147483646 w 356"/>
                <a:gd name="T5" fmla="*/ 2147483646 h 368"/>
                <a:gd name="T6" fmla="*/ 2147483646 w 356"/>
                <a:gd name="T7" fmla="*/ 214748364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7517" name="Picture 1081" descr="laptop_keyboard">
              <a:extLst>
                <a:ext uri="{FF2B5EF4-FFF2-40B4-BE49-F238E27FC236}">
                  <a16:creationId xmlns:a16="http://schemas.microsoft.com/office/drawing/2014/main" id="{24DB3E5A-9661-4E6A-BBB7-825EC0ED2E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329488" y="5672138"/>
              <a:ext cx="388937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18" name="Freeform 1082">
              <a:extLst>
                <a:ext uri="{FF2B5EF4-FFF2-40B4-BE49-F238E27FC236}">
                  <a16:creationId xmlns:a16="http://schemas.microsoft.com/office/drawing/2014/main" id="{285400FD-1466-4837-B9F5-A4CD80C98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075" y="5516563"/>
              <a:ext cx="312738" cy="207962"/>
            </a:xfrm>
            <a:custGeom>
              <a:avLst/>
              <a:gdLst>
                <a:gd name="T0" fmla="*/ 2147483646 w 2982"/>
                <a:gd name="T1" fmla="*/ 0 h 2442"/>
                <a:gd name="T2" fmla="*/ 0 w 2982"/>
                <a:gd name="T3" fmla="*/ 2147483646 h 2442"/>
                <a:gd name="T4" fmla="*/ 2147483646 w 2982"/>
                <a:gd name="T5" fmla="*/ 2147483646 h 2442"/>
                <a:gd name="T6" fmla="*/ 2147483646 w 2982"/>
                <a:gd name="T7" fmla="*/ 2147483646 h 2442"/>
                <a:gd name="T8" fmla="*/ 2147483646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7519" name="Picture 1083" descr="screen">
              <a:extLst>
                <a:ext uri="{FF2B5EF4-FFF2-40B4-BE49-F238E27FC236}">
                  <a16:creationId xmlns:a16="http://schemas.microsoft.com/office/drawing/2014/main" id="{2DBA54BF-FC9A-4FBE-87BD-AEFFB2559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3950" y="5521325"/>
              <a:ext cx="284163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20" name="Freeform 1084">
              <a:extLst>
                <a:ext uri="{FF2B5EF4-FFF2-40B4-BE49-F238E27FC236}">
                  <a16:creationId xmlns:a16="http://schemas.microsoft.com/office/drawing/2014/main" id="{1E7A95BB-725B-42DF-8BCB-0D0EF673E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5510213"/>
              <a:ext cx="265113" cy="39687"/>
            </a:xfrm>
            <a:custGeom>
              <a:avLst/>
              <a:gdLst>
                <a:gd name="T0" fmla="*/ 2147483646 w 2528"/>
                <a:gd name="T1" fmla="*/ 0 h 455"/>
                <a:gd name="T2" fmla="*/ 2147483646 w 2528"/>
                <a:gd name="T3" fmla="*/ 2147483646 h 455"/>
                <a:gd name="T4" fmla="*/ 2147483646 w 2528"/>
                <a:gd name="T5" fmla="*/ 2147483646 h 455"/>
                <a:gd name="T6" fmla="*/ 0 w 2528"/>
                <a:gd name="T7" fmla="*/ 2147483646 h 455"/>
                <a:gd name="T8" fmla="*/ 2147483646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21" name="Freeform 1085">
              <a:extLst>
                <a:ext uri="{FF2B5EF4-FFF2-40B4-BE49-F238E27FC236}">
                  <a16:creationId xmlns:a16="http://schemas.microsoft.com/office/drawing/2014/main" id="{D32918AB-5515-4DD5-83AE-A6F05413C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6488" y="5510213"/>
              <a:ext cx="73025" cy="161925"/>
            </a:xfrm>
            <a:custGeom>
              <a:avLst/>
              <a:gdLst>
                <a:gd name="T0" fmla="*/ 2147483646 w 702"/>
                <a:gd name="T1" fmla="*/ 0 h 1893"/>
                <a:gd name="T2" fmla="*/ 0 w 702"/>
                <a:gd name="T3" fmla="*/ 2147483646 h 1893"/>
                <a:gd name="T4" fmla="*/ 2147483646 w 702"/>
                <a:gd name="T5" fmla="*/ 2147483646 h 1893"/>
                <a:gd name="T6" fmla="*/ 2147483646 w 702"/>
                <a:gd name="T7" fmla="*/ 2147483646 h 1893"/>
                <a:gd name="T8" fmla="*/ 214748364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22" name="Freeform 1086">
              <a:extLst>
                <a:ext uri="{FF2B5EF4-FFF2-40B4-BE49-F238E27FC236}">
                  <a16:creationId xmlns:a16="http://schemas.microsoft.com/office/drawing/2014/main" id="{AB600851-4E0D-42CE-B1AD-FEADA4786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5538788"/>
              <a:ext cx="79375" cy="185737"/>
            </a:xfrm>
            <a:custGeom>
              <a:avLst/>
              <a:gdLst>
                <a:gd name="T0" fmla="*/ 2147483646 w 756"/>
                <a:gd name="T1" fmla="*/ 0 h 2184"/>
                <a:gd name="T2" fmla="*/ 2147483646 w 756"/>
                <a:gd name="T3" fmla="*/ 2147483646 h 2184"/>
                <a:gd name="T4" fmla="*/ 0 w 756"/>
                <a:gd name="T5" fmla="*/ 2147483646 h 2184"/>
                <a:gd name="T6" fmla="*/ 2147483646 w 756"/>
                <a:gd name="T7" fmla="*/ 2147483646 h 2184"/>
                <a:gd name="T8" fmla="*/ 2147483646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23" name="Freeform 1087">
              <a:extLst>
                <a:ext uri="{FF2B5EF4-FFF2-40B4-BE49-F238E27FC236}">
                  <a16:creationId xmlns:a16="http://schemas.microsoft.com/office/drawing/2014/main" id="{F4B1BADB-B7CD-4FBC-8E15-19606F87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4900" y="5662613"/>
              <a:ext cx="290513" cy="63500"/>
            </a:xfrm>
            <a:custGeom>
              <a:avLst/>
              <a:gdLst>
                <a:gd name="T0" fmla="*/ 2147483646 w 2773"/>
                <a:gd name="T1" fmla="*/ 0 h 738"/>
                <a:gd name="T2" fmla="*/ 0 w 2773"/>
                <a:gd name="T3" fmla="*/ 2147483646 h 738"/>
                <a:gd name="T4" fmla="*/ 2147483646 w 2773"/>
                <a:gd name="T5" fmla="*/ 2147483646 h 738"/>
                <a:gd name="T6" fmla="*/ 2147483646 w 2773"/>
                <a:gd name="T7" fmla="*/ 2147483646 h 738"/>
                <a:gd name="T8" fmla="*/ 2147483646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24" name="Freeform 1088">
              <a:extLst>
                <a:ext uri="{FF2B5EF4-FFF2-40B4-BE49-F238E27FC236}">
                  <a16:creationId xmlns:a16="http://schemas.microsoft.com/office/drawing/2014/main" id="{6309C3F1-88D1-4638-B844-F7A141997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313" y="5540375"/>
              <a:ext cx="74612" cy="187325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147483646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25" name="Freeform 1089">
              <a:extLst>
                <a:ext uri="{FF2B5EF4-FFF2-40B4-BE49-F238E27FC236}">
                  <a16:creationId xmlns:a16="http://schemas.microsoft.com/office/drawing/2014/main" id="{CF9BF0C7-AD03-4FCA-9624-A8420A019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4900" y="5672138"/>
              <a:ext cx="258763" cy="61912"/>
            </a:xfrm>
            <a:custGeom>
              <a:avLst/>
              <a:gdLst>
                <a:gd name="T0" fmla="*/ 0 w 2216"/>
                <a:gd name="T1" fmla="*/ 0 h 550"/>
                <a:gd name="T2" fmla="*/ 2147483646 w 2216"/>
                <a:gd name="T3" fmla="*/ 2147483646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17526" name="Group 1090">
              <a:extLst>
                <a:ext uri="{FF2B5EF4-FFF2-40B4-BE49-F238E27FC236}">
                  <a16:creationId xmlns:a16="http://schemas.microsoft.com/office/drawing/2014/main" id="{7C7BC5CD-7172-4971-B4F7-33C5A76D49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1725" y="5737225"/>
              <a:ext cx="87313" cy="38100"/>
              <a:chOff x="1740" y="2642"/>
              <a:chExt cx="752" cy="327"/>
            </a:xfrm>
          </p:grpSpPr>
          <p:sp>
            <p:nvSpPr>
              <p:cNvPr id="17842" name="Freeform 1091">
                <a:extLst>
                  <a:ext uri="{FF2B5EF4-FFF2-40B4-BE49-F238E27FC236}">
                    <a16:creationId xmlns:a16="http://schemas.microsoft.com/office/drawing/2014/main" id="{5B05B7F2-1DE9-4B55-99AD-D6FB2A3A8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43" name="Freeform 1092">
                <a:extLst>
                  <a:ext uri="{FF2B5EF4-FFF2-40B4-BE49-F238E27FC236}">
                    <a16:creationId xmlns:a16="http://schemas.microsoft.com/office/drawing/2014/main" id="{A7AB9465-5271-4333-8266-E263B916E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44" name="Freeform 1093">
                <a:extLst>
                  <a:ext uri="{FF2B5EF4-FFF2-40B4-BE49-F238E27FC236}">
                    <a16:creationId xmlns:a16="http://schemas.microsoft.com/office/drawing/2014/main" id="{C2AECA8E-6D80-48F2-8249-B79A0F51D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45" name="Freeform 1094">
                <a:extLst>
                  <a:ext uri="{FF2B5EF4-FFF2-40B4-BE49-F238E27FC236}">
                    <a16:creationId xmlns:a16="http://schemas.microsoft.com/office/drawing/2014/main" id="{B992B4B0-D30C-4443-8D65-965E77CE6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46" name="Freeform 1095">
                <a:extLst>
                  <a:ext uri="{FF2B5EF4-FFF2-40B4-BE49-F238E27FC236}">
                    <a16:creationId xmlns:a16="http://schemas.microsoft.com/office/drawing/2014/main" id="{663C7F07-BE6D-41F7-9863-C92A64978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47" name="Freeform 1096">
                <a:extLst>
                  <a:ext uri="{FF2B5EF4-FFF2-40B4-BE49-F238E27FC236}">
                    <a16:creationId xmlns:a16="http://schemas.microsoft.com/office/drawing/2014/main" id="{85D5E3A0-0390-4408-98ED-1D5E8320B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7527" name="Freeform 1097">
              <a:extLst>
                <a:ext uri="{FF2B5EF4-FFF2-40B4-BE49-F238E27FC236}">
                  <a16:creationId xmlns:a16="http://schemas.microsoft.com/office/drawing/2014/main" id="{7C9D2D5B-AEEB-465A-B168-72806A3AB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950" y="5743575"/>
              <a:ext cx="106363" cy="80963"/>
            </a:xfrm>
            <a:custGeom>
              <a:avLst/>
              <a:gdLst>
                <a:gd name="T0" fmla="*/ 2147483646 w 990"/>
                <a:gd name="T1" fmla="*/ 2147483646 h 792"/>
                <a:gd name="T2" fmla="*/ 2147483646 w 990"/>
                <a:gd name="T3" fmla="*/ 0 h 792"/>
                <a:gd name="T4" fmla="*/ 2147483646 w 990"/>
                <a:gd name="T5" fmla="*/ 2147483646 h 792"/>
                <a:gd name="T6" fmla="*/ 0 w 990"/>
                <a:gd name="T7" fmla="*/ 2147483646 h 792"/>
                <a:gd name="T8" fmla="*/ 2147483646 w 990"/>
                <a:gd name="T9" fmla="*/ 214748364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28" name="Freeform 1098">
              <a:extLst>
                <a:ext uri="{FF2B5EF4-FFF2-40B4-BE49-F238E27FC236}">
                  <a16:creationId xmlns:a16="http://schemas.microsoft.com/office/drawing/2014/main" id="{3527B306-4A7E-4080-B84B-EDBE1297D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5749925"/>
              <a:ext cx="271462" cy="73025"/>
            </a:xfrm>
            <a:custGeom>
              <a:avLst/>
              <a:gdLst>
                <a:gd name="T0" fmla="*/ 2147483646 w 2532"/>
                <a:gd name="T1" fmla="*/ 0 h 723"/>
                <a:gd name="T2" fmla="*/ 2147483646 w 2532"/>
                <a:gd name="T3" fmla="*/ 0 h 723"/>
                <a:gd name="T4" fmla="*/ 2147483646 w 2532"/>
                <a:gd name="T5" fmla="*/ 2147483646 h 723"/>
                <a:gd name="T6" fmla="*/ 2147483646 w 2532"/>
                <a:gd name="T7" fmla="*/ 2147483646 h 723"/>
                <a:gd name="T8" fmla="*/ 0 w 2532"/>
                <a:gd name="T9" fmla="*/ 2147483646 h 723"/>
                <a:gd name="T10" fmla="*/ 214748364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29" name="Freeform 1099">
              <a:extLst>
                <a:ext uri="{FF2B5EF4-FFF2-40B4-BE49-F238E27FC236}">
                  <a16:creationId xmlns:a16="http://schemas.microsoft.com/office/drawing/2014/main" id="{190F0329-221D-4110-BE50-996E893D4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1075" y="5735638"/>
              <a:ext cx="1588" cy="15875"/>
            </a:xfrm>
            <a:custGeom>
              <a:avLst/>
              <a:gdLst>
                <a:gd name="T0" fmla="*/ 2147483646 w 26"/>
                <a:gd name="T1" fmla="*/ 2147483646 h 147"/>
                <a:gd name="T2" fmla="*/ 2147483646 w 26"/>
                <a:gd name="T3" fmla="*/ 2147483646 h 147"/>
                <a:gd name="T4" fmla="*/ 0 w 26"/>
                <a:gd name="T5" fmla="*/ 2147483646 h 147"/>
                <a:gd name="T6" fmla="*/ 2147483646 w 26"/>
                <a:gd name="T7" fmla="*/ 0 h 147"/>
                <a:gd name="T8" fmla="*/ 2147483646 w 26"/>
                <a:gd name="T9" fmla="*/ 2147483646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30" name="Freeform 1100">
              <a:extLst>
                <a:ext uri="{FF2B5EF4-FFF2-40B4-BE49-F238E27FC236}">
                  <a16:creationId xmlns:a16="http://schemas.microsoft.com/office/drawing/2014/main" id="{B8F2567E-55C1-46DA-8452-E246A753A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1075" y="5675313"/>
              <a:ext cx="125413" cy="61912"/>
            </a:xfrm>
            <a:custGeom>
              <a:avLst/>
              <a:gdLst>
                <a:gd name="T0" fmla="*/ 2147483646 w 1176"/>
                <a:gd name="T1" fmla="*/ 0 h 606"/>
                <a:gd name="T2" fmla="*/ 0 w 1176"/>
                <a:gd name="T3" fmla="*/ 2147483646 h 606"/>
                <a:gd name="T4" fmla="*/ 2147483646 w 1176"/>
                <a:gd name="T5" fmla="*/ 2147483646 h 606"/>
                <a:gd name="T6" fmla="*/ 2147483646 w 1176"/>
                <a:gd name="T7" fmla="*/ 2147483646 h 606"/>
                <a:gd name="T8" fmla="*/ 214748364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31" name="Freeform 1101">
              <a:extLst>
                <a:ext uri="{FF2B5EF4-FFF2-40B4-BE49-F238E27FC236}">
                  <a16:creationId xmlns:a16="http://schemas.microsoft.com/office/drawing/2014/main" id="{5F91A580-4C69-4440-B9CB-5F3AC0B95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013" y="5738813"/>
              <a:ext cx="257175" cy="71437"/>
            </a:xfrm>
            <a:custGeom>
              <a:avLst/>
              <a:gdLst>
                <a:gd name="T0" fmla="*/ 2147483646 w 2532"/>
                <a:gd name="T1" fmla="*/ 0 h 723"/>
                <a:gd name="T2" fmla="*/ 2147483646 w 2532"/>
                <a:gd name="T3" fmla="*/ 0 h 723"/>
                <a:gd name="T4" fmla="*/ 2147483646 w 2532"/>
                <a:gd name="T5" fmla="*/ 2147483646 h 723"/>
                <a:gd name="T6" fmla="*/ 2147483646 w 2532"/>
                <a:gd name="T7" fmla="*/ 2147483646 h 723"/>
                <a:gd name="T8" fmla="*/ 0 w 2532"/>
                <a:gd name="T9" fmla="*/ 2147483646 h 723"/>
                <a:gd name="T10" fmla="*/ 214748364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32" name="Freeform 1102">
              <a:extLst>
                <a:ext uri="{FF2B5EF4-FFF2-40B4-BE49-F238E27FC236}">
                  <a16:creationId xmlns:a16="http://schemas.microsoft.com/office/drawing/2014/main" id="{049BDEB6-8380-49F6-90AC-17FD62C45A3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596188" y="5734050"/>
              <a:ext cx="104775" cy="74613"/>
            </a:xfrm>
            <a:custGeom>
              <a:avLst/>
              <a:gdLst>
                <a:gd name="T0" fmla="*/ 2147483646 w 2532"/>
                <a:gd name="T1" fmla="*/ 0 h 723"/>
                <a:gd name="T2" fmla="*/ 2147483646 w 2532"/>
                <a:gd name="T3" fmla="*/ 0 h 723"/>
                <a:gd name="T4" fmla="*/ 2147483646 w 2532"/>
                <a:gd name="T5" fmla="*/ 2147483646 h 723"/>
                <a:gd name="T6" fmla="*/ 2147483646 w 2532"/>
                <a:gd name="T7" fmla="*/ 2147483646 h 723"/>
                <a:gd name="T8" fmla="*/ 0 w 2532"/>
                <a:gd name="T9" fmla="*/ 2147483646 h 723"/>
                <a:gd name="T10" fmla="*/ 214748364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17533" name="Group 1103">
              <a:extLst>
                <a:ext uri="{FF2B5EF4-FFF2-40B4-BE49-F238E27FC236}">
                  <a16:creationId xmlns:a16="http://schemas.microsoft.com/office/drawing/2014/main" id="{FCB61D5D-F890-4D32-A0EF-3FFFF2AFB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1588" y="2493963"/>
              <a:ext cx="390525" cy="169862"/>
              <a:chOff x="4650" y="1129"/>
              <a:chExt cx="246" cy="95"/>
            </a:xfrm>
          </p:grpSpPr>
          <p:sp>
            <p:nvSpPr>
              <p:cNvPr id="17834" name="Oval 407">
                <a:extLst>
                  <a:ext uri="{FF2B5EF4-FFF2-40B4-BE49-F238E27FC236}">
                    <a16:creationId xmlns:a16="http://schemas.microsoft.com/office/drawing/2014/main" id="{CAB0EA9D-F7BF-41F2-AB3E-1108E543B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35" name="Rectangle 410">
                <a:extLst>
                  <a:ext uri="{FF2B5EF4-FFF2-40B4-BE49-F238E27FC236}">
                    <a16:creationId xmlns:a16="http://schemas.microsoft.com/office/drawing/2014/main" id="{757E1FBB-CCE1-40D6-9368-C1E7A9063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36" name="Oval 411">
                <a:extLst>
                  <a:ext uri="{FF2B5EF4-FFF2-40B4-BE49-F238E27FC236}">
                    <a16:creationId xmlns:a16="http://schemas.microsoft.com/office/drawing/2014/main" id="{0B1B2A4C-F1A8-42BC-B5B1-1A2C060EF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837" name="Group 1107">
                <a:extLst>
                  <a:ext uri="{FF2B5EF4-FFF2-40B4-BE49-F238E27FC236}">
                    <a16:creationId xmlns:a16="http://schemas.microsoft.com/office/drawing/2014/main" id="{068E24BA-5A8D-4141-94A0-3869087BC4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7840" name="Freeform 1108">
                  <a:extLst>
                    <a:ext uri="{FF2B5EF4-FFF2-40B4-BE49-F238E27FC236}">
                      <a16:creationId xmlns:a16="http://schemas.microsoft.com/office/drawing/2014/main" id="{5C69D390-6833-49A6-8ED8-2DEF2D6A60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841" name="Freeform 1109">
                  <a:extLst>
                    <a:ext uri="{FF2B5EF4-FFF2-40B4-BE49-F238E27FC236}">
                      <a16:creationId xmlns:a16="http://schemas.microsoft.com/office/drawing/2014/main" id="{0EA717D8-99E5-484B-BF9E-FA9634B457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38" name="Line 1110">
                <a:extLst>
                  <a:ext uri="{FF2B5EF4-FFF2-40B4-BE49-F238E27FC236}">
                    <a16:creationId xmlns:a16="http://schemas.microsoft.com/office/drawing/2014/main" id="{52800FE5-08A5-4FF3-B9BC-62C106F73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39" name="Line 1111">
                <a:extLst>
                  <a:ext uri="{FF2B5EF4-FFF2-40B4-BE49-F238E27FC236}">
                    <a16:creationId xmlns:a16="http://schemas.microsoft.com/office/drawing/2014/main" id="{BD8381DF-2240-45E2-ACB0-0375D0F7E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534" name="Group 1112">
              <a:extLst>
                <a:ext uri="{FF2B5EF4-FFF2-40B4-BE49-F238E27FC236}">
                  <a16:creationId xmlns:a16="http://schemas.microsoft.com/office/drawing/2014/main" id="{4A45B757-986E-431A-A251-74C2DCF896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1550" y="3641725"/>
              <a:ext cx="390525" cy="169863"/>
              <a:chOff x="4650" y="1129"/>
              <a:chExt cx="246" cy="95"/>
            </a:xfrm>
          </p:grpSpPr>
          <p:sp>
            <p:nvSpPr>
              <p:cNvPr id="17826" name="Oval 407">
                <a:extLst>
                  <a:ext uri="{FF2B5EF4-FFF2-40B4-BE49-F238E27FC236}">
                    <a16:creationId xmlns:a16="http://schemas.microsoft.com/office/drawing/2014/main" id="{C6B6584E-5960-4355-A2E5-F7B2215BA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27" name="Rectangle 410">
                <a:extLst>
                  <a:ext uri="{FF2B5EF4-FFF2-40B4-BE49-F238E27FC236}">
                    <a16:creationId xmlns:a16="http://schemas.microsoft.com/office/drawing/2014/main" id="{D15B1512-ED1C-42EE-9DB2-411FE7278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28" name="Oval 411">
                <a:extLst>
                  <a:ext uri="{FF2B5EF4-FFF2-40B4-BE49-F238E27FC236}">
                    <a16:creationId xmlns:a16="http://schemas.microsoft.com/office/drawing/2014/main" id="{AB54DB66-716E-45EA-ACBE-13CD35922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829" name="Group 1116">
                <a:extLst>
                  <a:ext uri="{FF2B5EF4-FFF2-40B4-BE49-F238E27FC236}">
                    <a16:creationId xmlns:a16="http://schemas.microsoft.com/office/drawing/2014/main" id="{AFC6FD76-42A7-4DB2-90B9-DD2F8C08B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7832" name="Freeform 1117">
                  <a:extLst>
                    <a:ext uri="{FF2B5EF4-FFF2-40B4-BE49-F238E27FC236}">
                      <a16:creationId xmlns:a16="http://schemas.microsoft.com/office/drawing/2014/main" id="{190AEE66-8A32-472E-BCC6-3B8804863F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833" name="Freeform 1118">
                  <a:extLst>
                    <a:ext uri="{FF2B5EF4-FFF2-40B4-BE49-F238E27FC236}">
                      <a16:creationId xmlns:a16="http://schemas.microsoft.com/office/drawing/2014/main" id="{DDF27E63-1EC3-442D-96D6-95789916B1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30" name="Line 1119">
                <a:extLst>
                  <a:ext uri="{FF2B5EF4-FFF2-40B4-BE49-F238E27FC236}">
                    <a16:creationId xmlns:a16="http://schemas.microsoft.com/office/drawing/2014/main" id="{D2DC28E7-8364-412D-AA4E-7FD4E602D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31" name="Line 1120">
                <a:extLst>
                  <a:ext uri="{FF2B5EF4-FFF2-40B4-BE49-F238E27FC236}">
                    <a16:creationId xmlns:a16="http://schemas.microsoft.com/office/drawing/2014/main" id="{C2A76336-6916-4DDB-A2CA-B26A46AF0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535" name="Group 1121">
              <a:extLst>
                <a:ext uri="{FF2B5EF4-FFF2-40B4-BE49-F238E27FC236}">
                  <a16:creationId xmlns:a16="http://schemas.microsoft.com/office/drawing/2014/main" id="{0C75C086-55B7-4E0F-B7AE-64124ECBC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8400" y="4852988"/>
              <a:ext cx="617538" cy="247650"/>
              <a:chOff x="2356" y="1300"/>
              <a:chExt cx="555" cy="194"/>
            </a:xfrm>
          </p:grpSpPr>
          <p:sp>
            <p:nvSpPr>
              <p:cNvPr id="17818" name="Oval 407">
                <a:extLst>
                  <a:ext uri="{FF2B5EF4-FFF2-40B4-BE49-F238E27FC236}">
                    <a16:creationId xmlns:a16="http://schemas.microsoft.com/office/drawing/2014/main" id="{827D6593-53AE-4161-9618-C62B508EE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19" name="Rectangle 410">
                <a:extLst>
                  <a:ext uri="{FF2B5EF4-FFF2-40B4-BE49-F238E27FC236}">
                    <a16:creationId xmlns:a16="http://schemas.microsoft.com/office/drawing/2014/main" id="{E7EE292A-27B2-4645-9E40-A44D6012E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20" name="Oval 411">
                <a:extLst>
                  <a:ext uri="{FF2B5EF4-FFF2-40B4-BE49-F238E27FC236}">
                    <a16:creationId xmlns:a16="http://schemas.microsoft.com/office/drawing/2014/main" id="{13B6A5DB-D7B7-463E-86AF-9757F68EA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821" name="Group 1125">
                <a:extLst>
                  <a:ext uri="{FF2B5EF4-FFF2-40B4-BE49-F238E27FC236}">
                    <a16:creationId xmlns:a16="http://schemas.microsoft.com/office/drawing/2014/main" id="{239BD145-844E-4182-B926-6B04DE5B9E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7824" name="Freeform 1126">
                  <a:extLst>
                    <a:ext uri="{FF2B5EF4-FFF2-40B4-BE49-F238E27FC236}">
                      <a16:creationId xmlns:a16="http://schemas.microsoft.com/office/drawing/2014/main" id="{286C6B25-3CCF-43AD-8435-E1B8C574D5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825" name="Freeform 1127">
                  <a:extLst>
                    <a:ext uri="{FF2B5EF4-FFF2-40B4-BE49-F238E27FC236}">
                      <a16:creationId xmlns:a16="http://schemas.microsoft.com/office/drawing/2014/main" id="{27DB72AA-BDD9-409E-8C41-E8C5785988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22" name="Line 1128">
                <a:extLst>
                  <a:ext uri="{FF2B5EF4-FFF2-40B4-BE49-F238E27FC236}">
                    <a16:creationId xmlns:a16="http://schemas.microsoft.com/office/drawing/2014/main" id="{48C80CF4-405C-43D5-8943-5D603CD2C2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23" name="Line 1129">
                <a:extLst>
                  <a:ext uri="{FF2B5EF4-FFF2-40B4-BE49-F238E27FC236}">
                    <a16:creationId xmlns:a16="http://schemas.microsoft.com/office/drawing/2014/main" id="{292213D7-9ACF-4B13-BBC6-0549FD710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536" name="Group 1130">
              <a:extLst>
                <a:ext uri="{FF2B5EF4-FFF2-40B4-BE49-F238E27FC236}">
                  <a16:creationId xmlns:a16="http://schemas.microsoft.com/office/drawing/2014/main" id="{43D21512-FAEE-4DD4-B380-BD1508B475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9125" y="4510088"/>
              <a:ext cx="617538" cy="247650"/>
              <a:chOff x="2356" y="1300"/>
              <a:chExt cx="555" cy="194"/>
            </a:xfrm>
          </p:grpSpPr>
          <p:sp>
            <p:nvSpPr>
              <p:cNvPr id="17810" name="Oval 407">
                <a:extLst>
                  <a:ext uri="{FF2B5EF4-FFF2-40B4-BE49-F238E27FC236}">
                    <a16:creationId xmlns:a16="http://schemas.microsoft.com/office/drawing/2014/main" id="{26A6E79A-8118-46ED-813F-95A5CA3AF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11" name="Rectangle 410">
                <a:extLst>
                  <a:ext uri="{FF2B5EF4-FFF2-40B4-BE49-F238E27FC236}">
                    <a16:creationId xmlns:a16="http://schemas.microsoft.com/office/drawing/2014/main" id="{089199DA-0183-465D-A17D-E8CA4A781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12" name="Oval 411">
                <a:extLst>
                  <a:ext uri="{FF2B5EF4-FFF2-40B4-BE49-F238E27FC236}">
                    <a16:creationId xmlns:a16="http://schemas.microsoft.com/office/drawing/2014/main" id="{DEC74370-53B5-42B8-AE67-C7F557729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813" name="Group 1134">
                <a:extLst>
                  <a:ext uri="{FF2B5EF4-FFF2-40B4-BE49-F238E27FC236}">
                    <a16:creationId xmlns:a16="http://schemas.microsoft.com/office/drawing/2014/main" id="{6254075B-58F1-4FD5-84A5-ADBB33F47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7816" name="Freeform 1135">
                  <a:extLst>
                    <a:ext uri="{FF2B5EF4-FFF2-40B4-BE49-F238E27FC236}">
                      <a16:creationId xmlns:a16="http://schemas.microsoft.com/office/drawing/2014/main" id="{7CB86DCD-D302-4C18-ADDC-2F1E20870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817" name="Freeform 1136">
                  <a:extLst>
                    <a:ext uri="{FF2B5EF4-FFF2-40B4-BE49-F238E27FC236}">
                      <a16:creationId xmlns:a16="http://schemas.microsoft.com/office/drawing/2014/main" id="{A88DC3E0-942F-498F-8FC3-AD3708A778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14" name="Line 1137">
                <a:extLst>
                  <a:ext uri="{FF2B5EF4-FFF2-40B4-BE49-F238E27FC236}">
                    <a16:creationId xmlns:a16="http://schemas.microsoft.com/office/drawing/2014/main" id="{55E3603F-4D16-4BCF-A05E-431E79125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15" name="Line 1138">
                <a:extLst>
                  <a:ext uri="{FF2B5EF4-FFF2-40B4-BE49-F238E27FC236}">
                    <a16:creationId xmlns:a16="http://schemas.microsoft.com/office/drawing/2014/main" id="{95B5DBA0-7929-4E70-A9A4-D5FF8D5DC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537" name="Group 1139">
              <a:extLst>
                <a:ext uri="{FF2B5EF4-FFF2-40B4-BE49-F238E27FC236}">
                  <a16:creationId xmlns:a16="http://schemas.microsoft.com/office/drawing/2014/main" id="{817FBC23-9B53-4461-A70B-A7369CAEA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85075" y="4811713"/>
              <a:ext cx="617538" cy="247650"/>
              <a:chOff x="2356" y="1300"/>
              <a:chExt cx="555" cy="194"/>
            </a:xfrm>
          </p:grpSpPr>
          <p:sp>
            <p:nvSpPr>
              <p:cNvPr id="17802" name="Oval 407">
                <a:extLst>
                  <a:ext uri="{FF2B5EF4-FFF2-40B4-BE49-F238E27FC236}">
                    <a16:creationId xmlns:a16="http://schemas.microsoft.com/office/drawing/2014/main" id="{A205BEDB-0B42-4C71-8DDF-19F0895F4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03" name="Rectangle 410">
                <a:extLst>
                  <a:ext uri="{FF2B5EF4-FFF2-40B4-BE49-F238E27FC236}">
                    <a16:creationId xmlns:a16="http://schemas.microsoft.com/office/drawing/2014/main" id="{C3CD2000-3E32-41DD-807A-DE9A572D0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04" name="Oval 411">
                <a:extLst>
                  <a:ext uri="{FF2B5EF4-FFF2-40B4-BE49-F238E27FC236}">
                    <a16:creationId xmlns:a16="http://schemas.microsoft.com/office/drawing/2014/main" id="{6F445EF2-1FB1-4F50-A4B3-AF238137C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805" name="Group 1143">
                <a:extLst>
                  <a:ext uri="{FF2B5EF4-FFF2-40B4-BE49-F238E27FC236}">
                    <a16:creationId xmlns:a16="http://schemas.microsoft.com/office/drawing/2014/main" id="{B3812139-2384-4143-A267-1C86D5DE07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7808" name="Freeform 1144">
                  <a:extLst>
                    <a:ext uri="{FF2B5EF4-FFF2-40B4-BE49-F238E27FC236}">
                      <a16:creationId xmlns:a16="http://schemas.microsoft.com/office/drawing/2014/main" id="{D75F3507-5FA0-4CE5-8893-686BFD4624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809" name="Freeform 1145">
                  <a:extLst>
                    <a:ext uri="{FF2B5EF4-FFF2-40B4-BE49-F238E27FC236}">
                      <a16:creationId xmlns:a16="http://schemas.microsoft.com/office/drawing/2014/main" id="{C037E421-F5BC-4489-88A8-65A0DF84DA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06" name="Line 1146">
                <a:extLst>
                  <a:ext uri="{FF2B5EF4-FFF2-40B4-BE49-F238E27FC236}">
                    <a16:creationId xmlns:a16="http://schemas.microsoft.com/office/drawing/2014/main" id="{F1ADE45D-E87F-4648-8B95-632F78550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07" name="Line 1147">
                <a:extLst>
                  <a:ext uri="{FF2B5EF4-FFF2-40B4-BE49-F238E27FC236}">
                    <a16:creationId xmlns:a16="http://schemas.microsoft.com/office/drawing/2014/main" id="{4A159A60-5B4F-4B00-8CE7-58E19CF74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538" name="Group 3">
              <a:extLst>
                <a:ext uri="{FF2B5EF4-FFF2-40B4-BE49-F238E27FC236}">
                  <a16:creationId xmlns:a16="http://schemas.microsoft.com/office/drawing/2014/main" id="{4D98A07D-AABB-450B-A60F-3B3710B76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64238" y="3135313"/>
              <a:ext cx="314325" cy="334962"/>
              <a:chOff x="5974579" y="3105349"/>
              <a:chExt cx="347997" cy="396620"/>
            </a:xfrm>
          </p:grpSpPr>
          <p:pic>
            <p:nvPicPr>
              <p:cNvPr id="17800" name="Picture 555" descr="fridge2.png">
                <a:extLst>
                  <a:ext uri="{FF2B5EF4-FFF2-40B4-BE49-F238E27FC236}">
                    <a16:creationId xmlns:a16="http://schemas.microsoft.com/office/drawing/2014/main" id="{87DDF34C-D545-4D0B-92EF-3D5BCEE56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74343" y="3164942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801" name="Picture 1115" descr="antenna_stylized">
                <a:extLst>
                  <a:ext uri="{FF2B5EF4-FFF2-40B4-BE49-F238E27FC236}">
                    <a16:creationId xmlns:a16="http://schemas.microsoft.com/office/drawing/2014/main" id="{8AABE608-EAEB-4A98-962C-F6259C887B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4579" y="3105349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7539" name="Picture 603" descr="car_icon_small">
              <a:extLst>
                <a:ext uri="{FF2B5EF4-FFF2-40B4-BE49-F238E27FC236}">
                  <a16:creationId xmlns:a16="http://schemas.microsoft.com/office/drawing/2014/main" id="{0AE20644-E856-49EC-9D18-8C02E87568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3813" y="1744663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40" name="Picture 814" descr="light2.png">
              <a:extLst>
                <a:ext uri="{FF2B5EF4-FFF2-40B4-BE49-F238E27FC236}">
                  <a16:creationId xmlns:a16="http://schemas.microsoft.com/office/drawing/2014/main" id="{1460E716-9FEA-4BA8-BD6B-BEAFEA3AB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07188" y="2019300"/>
              <a:ext cx="92075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41" name="Picture 1017" descr="antenna_stylized">
              <a:extLst>
                <a:ext uri="{FF2B5EF4-FFF2-40B4-BE49-F238E27FC236}">
                  <a16:creationId xmlns:a16="http://schemas.microsoft.com/office/drawing/2014/main" id="{E30E3B83-9299-4829-8160-8367BA4D1D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1925" y="1946275"/>
              <a:ext cx="531813" cy="223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42" name="Picture 1017" descr="antenna_stylized">
              <a:extLst>
                <a:ext uri="{FF2B5EF4-FFF2-40B4-BE49-F238E27FC236}">
                  <a16:creationId xmlns:a16="http://schemas.microsoft.com/office/drawing/2014/main" id="{3A93DF60-A918-4FD5-9360-05C12F890E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6538" y="1685925"/>
              <a:ext cx="530225" cy="223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543" name="Group 347">
              <a:extLst>
                <a:ext uri="{FF2B5EF4-FFF2-40B4-BE49-F238E27FC236}">
                  <a16:creationId xmlns:a16="http://schemas.microsoft.com/office/drawing/2014/main" id="{40CBC8AF-27F8-4BBE-BAFE-2FE260DB18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20922" y="4838544"/>
              <a:ext cx="660165" cy="269566"/>
              <a:chOff x="1871277" y="1576300"/>
              <a:chExt cx="1128371" cy="437861"/>
            </a:xfrm>
          </p:grpSpPr>
          <p:sp>
            <p:nvSpPr>
              <p:cNvPr id="17791" name="Oval 1386">
                <a:extLst>
                  <a:ext uri="{FF2B5EF4-FFF2-40B4-BE49-F238E27FC236}">
                    <a16:creationId xmlns:a16="http://schemas.microsoft.com/office/drawing/2014/main" id="{F1E8284A-57C2-42CC-9ECC-0006890F0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829" y="1695169"/>
                <a:ext cx="1126060" cy="319747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88" name="Rectangle 1387">
                <a:extLst>
                  <a:ext uri="{FF2B5EF4-FFF2-40B4-BE49-F238E27FC236}">
                    <a16:creationId xmlns:a16="http://schemas.microsoft.com/office/drawing/2014/main" id="{334D3D84-C58D-4B13-83DE-27463D9D4A6E}"/>
                  </a:ext>
                </a:extLst>
              </p:cNvPr>
              <p:cNvSpPr/>
              <p:nvPr/>
            </p:nvSpPr>
            <p:spPr bwMode="auto">
              <a:xfrm>
                <a:off x="1872116" y="1739006"/>
                <a:ext cx="1128773" cy="116036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cs typeface="+mn-cs"/>
                </a:endParaRPr>
              </a:p>
            </p:txBody>
          </p:sp>
          <p:sp>
            <p:nvSpPr>
              <p:cNvPr id="17793" name="Oval 1388">
                <a:extLst>
                  <a:ext uri="{FF2B5EF4-FFF2-40B4-BE49-F238E27FC236}">
                    <a16:creationId xmlns:a16="http://schemas.microsoft.com/office/drawing/2014/main" id="{44BBCFF1-1E3F-48A4-B537-0487677CC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2116" y="1576553"/>
                <a:ext cx="1126058" cy="31974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90" name="Freeform 1389">
                <a:extLst>
                  <a:ext uri="{FF2B5EF4-FFF2-40B4-BE49-F238E27FC236}">
                    <a16:creationId xmlns:a16="http://schemas.microsoft.com/office/drawing/2014/main" id="{699E1408-E540-45AC-8F7B-DD1BA8B72C3E}"/>
                  </a:ext>
                </a:extLst>
              </p:cNvPr>
              <p:cNvSpPr/>
              <p:nvPr/>
            </p:nvSpPr>
            <p:spPr bwMode="auto">
              <a:xfrm>
                <a:off x="2159736" y="1674540"/>
                <a:ext cx="548106" cy="15987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795" name="Freeform 1390">
                <a:extLst>
                  <a:ext uri="{FF2B5EF4-FFF2-40B4-BE49-F238E27FC236}">
                    <a16:creationId xmlns:a16="http://schemas.microsoft.com/office/drawing/2014/main" id="{A7AB47DF-E6A8-428B-9E5F-4E6E0964B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754" y="1633283"/>
                <a:ext cx="664783" cy="110881"/>
              </a:xfrm>
              <a:custGeom>
                <a:avLst/>
                <a:gdLst>
                  <a:gd name="T0" fmla="*/ 0 w 3723451"/>
                  <a:gd name="T1" fmla="*/ 0 h 932950"/>
                  <a:gd name="T2" fmla="*/ 1 w 3723451"/>
                  <a:gd name="T3" fmla="*/ 0 h 932950"/>
                  <a:gd name="T4" fmla="*/ 2 w 3723451"/>
                  <a:gd name="T5" fmla="*/ 0 h 932950"/>
                  <a:gd name="T6" fmla="*/ 3 w 3723451"/>
                  <a:gd name="T7" fmla="*/ 0 h 932950"/>
                  <a:gd name="T8" fmla="*/ 4 w 3723451"/>
                  <a:gd name="T9" fmla="*/ 0 h 932950"/>
                  <a:gd name="T10" fmla="*/ 3 w 3723451"/>
                  <a:gd name="T11" fmla="*/ 0 h 932950"/>
                  <a:gd name="T12" fmla="*/ 3 w 3723451"/>
                  <a:gd name="T13" fmla="*/ 0 h 932950"/>
                  <a:gd name="T14" fmla="*/ 2 w 3723451"/>
                  <a:gd name="T15" fmla="*/ 0 h 932950"/>
                  <a:gd name="T16" fmla="*/ 1 w 3723451"/>
                  <a:gd name="T17" fmla="*/ 0 h 932950"/>
                  <a:gd name="T18" fmla="*/ 1 w 3723451"/>
                  <a:gd name="T19" fmla="*/ 0 h 932950"/>
                  <a:gd name="T20" fmla="*/ 0 w 3723451"/>
                  <a:gd name="T21" fmla="*/ 0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96" name="Freeform 1391">
                <a:extLst>
                  <a:ext uri="{FF2B5EF4-FFF2-40B4-BE49-F238E27FC236}">
                    <a16:creationId xmlns:a16="http://schemas.microsoft.com/office/drawing/2014/main" id="{D803039A-AE30-419E-B6A8-F7451FB6D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97" y="1728692"/>
                <a:ext cx="244206" cy="95408"/>
              </a:xfrm>
              <a:custGeom>
                <a:avLst/>
                <a:gdLst>
                  <a:gd name="T0" fmla="*/ 0 w 1366596"/>
                  <a:gd name="T1" fmla="*/ 0 h 809868"/>
                  <a:gd name="T2" fmla="*/ 1 w 1366596"/>
                  <a:gd name="T3" fmla="*/ 0 h 809868"/>
                  <a:gd name="T4" fmla="*/ 1 w 1366596"/>
                  <a:gd name="T5" fmla="*/ 0 h 809868"/>
                  <a:gd name="T6" fmla="*/ 0 w 1366596"/>
                  <a:gd name="T7" fmla="*/ 0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97" name="Freeform 1392">
                <a:extLst>
                  <a:ext uri="{FF2B5EF4-FFF2-40B4-BE49-F238E27FC236}">
                    <a16:creationId xmlns:a16="http://schemas.microsoft.com/office/drawing/2014/main" id="{606760DC-4193-4006-AB48-CD555C392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1900" y="1731270"/>
                <a:ext cx="238779" cy="95409"/>
              </a:xfrm>
              <a:custGeom>
                <a:avLst/>
                <a:gdLst>
                  <a:gd name="T0" fmla="*/ 1 w 1348191"/>
                  <a:gd name="T1" fmla="*/ 0 h 791462"/>
                  <a:gd name="T2" fmla="*/ 1 w 1348191"/>
                  <a:gd name="T3" fmla="*/ 0 h 791462"/>
                  <a:gd name="T4" fmla="*/ 1 w 1348191"/>
                  <a:gd name="T5" fmla="*/ 0 h 791462"/>
                  <a:gd name="T6" fmla="*/ 0 w 1348191"/>
                  <a:gd name="T7" fmla="*/ 0 h 791462"/>
                  <a:gd name="T8" fmla="*/ 1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7798" name="Straight Connector 1393">
                <a:extLst>
                  <a:ext uri="{FF2B5EF4-FFF2-40B4-BE49-F238E27FC236}">
                    <a16:creationId xmlns:a16="http://schemas.microsoft.com/office/drawing/2014/main" id="{B9EFBB29-0837-417B-ADD4-55C29F5530A2}"/>
                  </a:ext>
                </a:extLst>
              </p:cNvPr>
              <p:cNvCxnSpPr>
                <a:cxnSpLocks noChangeShapeType="1"/>
                <a:endCxn id="17793" idx="2"/>
              </p:cNvCxnSpPr>
              <p:nvPr/>
            </p:nvCxnSpPr>
            <p:spPr bwMode="auto">
              <a:xfrm flipH="1" flipV="1">
                <a:off x="1872116" y="1736427"/>
                <a:ext cx="2713" cy="12377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99" name="Straight Connector 1394">
                <a:extLst>
                  <a:ext uri="{FF2B5EF4-FFF2-40B4-BE49-F238E27FC236}">
                    <a16:creationId xmlns:a16="http://schemas.microsoft.com/office/drawing/2014/main" id="{DDF68960-507C-4217-B360-716296DFD7C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8175" y="1736427"/>
                <a:ext cx="2714" cy="1211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544" name="Group 347">
              <a:extLst>
                <a:ext uri="{FF2B5EF4-FFF2-40B4-BE49-F238E27FC236}">
                  <a16:creationId xmlns:a16="http://schemas.microsoft.com/office/drawing/2014/main" id="{845A0455-0737-4C2F-BEC6-1640EC203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3466" y="4503243"/>
              <a:ext cx="660165" cy="269566"/>
              <a:chOff x="1871277" y="1576300"/>
              <a:chExt cx="1128371" cy="437861"/>
            </a:xfrm>
          </p:grpSpPr>
          <p:sp>
            <p:nvSpPr>
              <p:cNvPr id="17782" name="Oval 1228">
                <a:extLst>
                  <a:ext uri="{FF2B5EF4-FFF2-40B4-BE49-F238E27FC236}">
                    <a16:creationId xmlns:a16="http://schemas.microsoft.com/office/drawing/2014/main" id="{7FD368A8-F7D3-4AC5-8CEF-FBE698498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5246" y="1695720"/>
                <a:ext cx="1123346" cy="317168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79" name="Rectangle 1378">
                <a:extLst>
                  <a:ext uri="{FF2B5EF4-FFF2-40B4-BE49-F238E27FC236}">
                    <a16:creationId xmlns:a16="http://schemas.microsoft.com/office/drawing/2014/main" id="{9097C22F-DF0F-4625-A6F6-33D328FC257F}"/>
                  </a:ext>
                </a:extLst>
              </p:cNvPr>
              <p:cNvSpPr/>
              <p:nvPr/>
            </p:nvSpPr>
            <p:spPr bwMode="auto">
              <a:xfrm>
                <a:off x="1872532" y="1739555"/>
                <a:ext cx="1126060" cy="1160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cs typeface="+mn-cs"/>
                </a:endParaRPr>
              </a:p>
            </p:txBody>
          </p:sp>
          <p:sp>
            <p:nvSpPr>
              <p:cNvPr id="17784" name="Oval 1379">
                <a:extLst>
                  <a:ext uri="{FF2B5EF4-FFF2-40B4-BE49-F238E27FC236}">
                    <a16:creationId xmlns:a16="http://schemas.microsoft.com/office/drawing/2014/main" id="{81839435-9B4F-4717-BF7C-CE568E4D4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2532" y="1577104"/>
                <a:ext cx="1123346" cy="317168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81" name="Freeform 1380">
                <a:extLst>
                  <a:ext uri="{FF2B5EF4-FFF2-40B4-BE49-F238E27FC236}">
                    <a16:creationId xmlns:a16="http://schemas.microsoft.com/office/drawing/2014/main" id="{67124FD1-6306-4AE2-9C27-ED23677DD420}"/>
                  </a:ext>
                </a:extLst>
              </p:cNvPr>
              <p:cNvSpPr/>
              <p:nvPr/>
            </p:nvSpPr>
            <p:spPr bwMode="auto">
              <a:xfrm>
                <a:off x="2160152" y="1672512"/>
                <a:ext cx="548106" cy="16245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786" name="Freeform 1381">
                <a:extLst>
                  <a:ext uri="{FF2B5EF4-FFF2-40B4-BE49-F238E27FC236}">
                    <a16:creationId xmlns:a16="http://schemas.microsoft.com/office/drawing/2014/main" id="{2BDBE09A-24BD-4139-A73C-252F1D7E8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3171" y="1633833"/>
                <a:ext cx="662069" cy="110879"/>
              </a:xfrm>
              <a:custGeom>
                <a:avLst/>
                <a:gdLst>
                  <a:gd name="T0" fmla="*/ 0 w 3723451"/>
                  <a:gd name="T1" fmla="*/ 0 h 932950"/>
                  <a:gd name="T2" fmla="*/ 1 w 3723451"/>
                  <a:gd name="T3" fmla="*/ 0 h 932950"/>
                  <a:gd name="T4" fmla="*/ 2 w 3723451"/>
                  <a:gd name="T5" fmla="*/ 0 h 932950"/>
                  <a:gd name="T6" fmla="*/ 3 w 3723451"/>
                  <a:gd name="T7" fmla="*/ 0 h 932950"/>
                  <a:gd name="T8" fmla="*/ 4 w 3723451"/>
                  <a:gd name="T9" fmla="*/ 0 h 932950"/>
                  <a:gd name="T10" fmla="*/ 3 w 3723451"/>
                  <a:gd name="T11" fmla="*/ 0 h 932950"/>
                  <a:gd name="T12" fmla="*/ 3 w 3723451"/>
                  <a:gd name="T13" fmla="*/ 0 h 932950"/>
                  <a:gd name="T14" fmla="*/ 2 w 3723451"/>
                  <a:gd name="T15" fmla="*/ 0 h 932950"/>
                  <a:gd name="T16" fmla="*/ 1 w 3723451"/>
                  <a:gd name="T17" fmla="*/ 0 h 932950"/>
                  <a:gd name="T18" fmla="*/ 1 w 3723451"/>
                  <a:gd name="T19" fmla="*/ 0 h 932950"/>
                  <a:gd name="T20" fmla="*/ 0 w 3723451"/>
                  <a:gd name="T21" fmla="*/ 0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87" name="Freeform 1382">
                <a:extLst>
                  <a:ext uri="{FF2B5EF4-FFF2-40B4-BE49-F238E27FC236}">
                    <a16:creationId xmlns:a16="http://schemas.microsoft.com/office/drawing/2014/main" id="{382DF1B7-ED09-4D62-902D-B93FCFC53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14" y="1726663"/>
                <a:ext cx="244206" cy="97987"/>
              </a:xfrm>
              <a:custGeom>
                <a:avLst/>
                <a:gdLst>
                  <a:gd name="T0" fmla="*/ 0 w 1366596"/>
                  <a:gd name="T1" fmla="*/ 0 h 809868"/>
                  <a:gd name="T2" fmla="*/ 1 w 1366596"/>
                  <a:gd name="T3" fmla="*/ 0 h 809868"/>
                  <a:gd name="T4" fmla="*/ 1 w 1366596"/>
                  <a:gd name="T5" fmla="*/ 0 h 809868"/>
                  <a:gd name="T6" fmla="*/ 0 w 1366596"/>
                  <a:gd name="T7" fmla="*/ 0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88" name="Freeform 1383">
                <a:extLst>
                  <a:ext uri="{FF2B5EF4-FFF2-40B4-BE49-F238E27FC236}">
                    <a16:creationId xmlns:a16="http://schemas.microsoft.com/office/drawing/2014/main" id="{ABA1FACB-AEEB-4DC8-AB6C-74304A476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603" y="1729241"/>
                <a:ext cx="241493" cy="97987"/>
              </a:xfrm>
              <a:custGeom>
                <a:avLst/>
                <a:gdLst>
                  <a:gd name="T0" fmla="*/ 1 w 1348191"/>
                  <a:gd name="T1" fmla="*/ 0 h 791462"/>
                  <a:gd name="T2" fmla="*/ 1 w 1348191"/>
                  <a:gd name="T3" fmla="*/ 0 h 791462"/>
                  <a:gd name="T4" fmla="*/ 1 w 1348191"/>
                  <a:gd name="T5" fmla="*/ 0 h 791462"/>
                  <a:gd name="T6" fmla="*/ 0 w 1348191"/>
                  <a:gd name="T7" fmla="*/ 0 h 791462"/>
                  <a:gd name="T8" fmla="*/ 1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7789" name="Straight Connector 1384">
                <a:extLst>
                  <a:ext uri="{FF2B5EF4-FFF2-40B4-BE49-F238E27FC236}">
                    <a16:creationId xmlns:a16="http://schemas.microsoft.com/office/drawing/2014/main" id="{8C1DDC9B-4540-4331-A8C7-1F6F3695C66C}"/>
                  </a:ext>
                </a:extLst>
              </p:cNvPr>
              <p:cNvCxnSpPr>
                <a:cxnSpLocks noChangeShapeType="1"/>
                <a:endCxn id="17784" idx="2"/>
              </p:cNvCxnSpPr>
              <p:nvPr/>
            </p:nvCxnSpPr>
            <p:spPr bwMode="auto">
              <a:xfrm flipH="1" flipV="1">
                <a:off x="1872532" y="1736978"/>
                <a:ext cx="2714" cy="12377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90" name="Straight Connector 1385">
                <a:extLst>
                  <a:ext uri="{FF2B5EF4-FFF2-40B4-BE49-F238E27FC236}">
                    <a16:creationId xmlns:a16="http://schemas.microsoft.com/office/drawing/2014/main" id="{6F8BE714-4D77-44EB-A515-21B33AFF53F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5877" y="1734398"/>
                <a:ext cx="2714" cy="12377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545" name="Group 347">
              <a:extLst>
                <a:ext uri="{FF2B5EF4-FFF2-40B4-BE49-F238E27FC236}">
                  <a16:creationId xmlns:a16="http://schemas.microsoft.com/office/drawing/2014/main" id="{E28EFCDC-6626-4EBC-8227-E8FD4A687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3920" y="4800505"/>
              <a:ext cx="660165" cy="269566"/>
              <a:chOff x="1871277" y="1576300"/>
              <a:chExt cx="1128371" cy="437861"/>
            </a:xfrm>
          </p:grpSpPr>
          <p:sp>
            <p:nvSpPr>
              <p:cNvPr id="17773" name="Oval 1193">
                <a:extLst>
                  <a:ext uri="{FF2B5EF4-FFF2-40B4-BE49-F238E27FC236}">
                    <a16:creationId xmlns:a16="http://schemas.microsoft.com/office/drawing/2014/main" id="{D89838B0-3AC6-4C27-BD0D-5229D1671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875" y="1695070"/>
                <a:ext cx="1126060" cy="319747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95" name="Rectangle 1194">
                <a:extLst>
                  <a:ext uri="{FF2B5EF4-FFF2-40B4-BE49-F238E27FC236}">
                    <a16:creationId xmlns:a16="http://schemas.microsoft.com/office/drawing/2014/main" id="{E42C78E8-86FE-4CEA-A940-F4DBE60A3307}"/>
                  </a:ext>
                </a:extLst>
              </p:cNvPr>
              <p:cNvSpPr/>
              <p:nvPr/>
            </p:nvSpPr>
            <p:spPr bwMode="auto">
              <a:xfrm>
                <a:off x="1872162" y="1738907"/>
                <a:ext cx="1128773" cy="116036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cs typeface="+mn-cs"/>
                </a:endParaRPr>
              </a:p>
            </p:txBody>
          </p:sp>
          <p:sp>
            <p:nvSpPr>
              <p:cNvPr id="17775" name="Oval 1195">
                <a:extLst>
                  <a:ext uri="{FF2B5EF4-FFF2-40B4-BE49-F238E27FC236}">
                    <a16:creationId xmlns:a16="http://schemas.microsoft.com/office/drawing/2014/main" id="{D11F363E-11B4-4107-963E-F5E59863B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2162" y="1576454"/>
                <a:ext cx="1126058" cy="31974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97" name="Freeform 1196">
                <a:extLst>
                  <a:ext uri="{FF2B5EF4-FFF2-40B4-BE49-F238E27FC236}">
                    <a16:creationId xmlns:a16="http://schemas.microsoft.com/office/drawing/2014/main" id="{46831A90-9E8F-435F-9E3D-A1882BC231F5}"/>
                  </a:ext>
                </a:extLst>
              </p:cNvPr>
              <p:cNvSpPr/>
              <p:nvPr/>
            </p:nvSpPr>
            <p:spPr bwMode="auto">
              <a:xfrm>
                <a:off x="2159782" y="1674441"/>
                <a:ext cx="548106" cy="15987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777" name="Freeform 1223">
                <a:extLst>
                  <a:ext uri="{FF2B5EF4-FFF2-40B4-BE49-F238E27FC236}">
                    <a16:creationId xmlns:a16="http://schemas.microsoft.com/office/drawing/2014/main" id="{DAF4CA23-6977-4B5A-B4A6-0F2C39C99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800" y="1633184"/>
                <a:ext cx="664783" cy="110881"/>
              </a:xfrm>
              <a:custGeom>
                <a:avLst/>
                <a:gdLst>
                  <a:gd name="T0" fmla="*/ 0 w 3723451"/>
                  <a:gd name="T1" fmla="*/ 0 h 932950"/>
                  <a:gd name="T2" fmla="*/ 1 w 3723451"/>
                  <a:gd name="T3" fmla="*/ 0 h 932950"/>
                  <a:gd name="T4" fmla="*/ 2 w 3723451"/>
                  <a:gd name="T5" fmla="*/ 0 h 932950"/>
                  <a:gd name="T6" fmla="*/ 3 w 3723451"/>
                  <a:gd name="T7" fmla="*/ 0 h 932950"/>
                  <a:gd name="T8" fmla="*/ 4 w 3723451"/>
                  <a:gd name="T9" fmla="*/ 0 h 932950"/>
                  <a:gd name="T10" fmla="*/ 3 w 3723451"/>
                  <a:gd name="T11" fmla="*/ 0 h 932950"/>
                  <a:gd name="T12" fmla="*/ 3 w 3723451"/>
                  <a:gd name="T13" fmla="*/ 0 h 932950"/>
                  <a:gd name="T14" fmla="*/ 2 w 3723451"/>
                  <a:gd name="T15" fmla="*/ 0 h 932950"/>
                  <a:gd name="T16" fmla="*/ 1 w 3723451"/>
                  <a:gd name="T17" fmla="*/ 0 h 932950"/>
                  <a:gd name="T18" fmla="*/ 1 w 3723451"/>
                  <a:gd name="T19" fmla="*/ 0 h 932950"/>
                  <a:gd name="T20" fmla="*/ 0 w 3723451"/>
                  <a:gd name="T21" fmla="*/ 0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78" name="Freeform 1224">
                <a:extLst>
                  <a:ext uri="{FF2B5EF4-FFF2-40B4-BE49-F238E27FC236}">
                    <a16:creationId xmlns:a16="http://schemas.microsoft.com/office/drawing/2014/main" id="{F1A07520-BFA8-40A2-ADDB-A27A95203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944" y="1728593"/>
                <a:ext cx="244206" cy="95408"/>
              </a:xfrm>
              <a:custGeom>
                <a:avLst/>
                <a:gdLst>
                  <a:gd name="T0" fmla="*/ 0 w 1366596"/>
                  <a:gd name="T1" fmla="*/ 0 h 809868"/>
                  <a:gd name="T2" fmla="*/ 1 w 1366596"/>
                  <a:gd name="T3" fmla="*/ 0 h 809868"/>
                  <a:gd name="T4" fmla="*/ 1 w 1366596"/>
                  <a:gd name="T5" fmla="*/ 0 h 809868"/>
                  <a:gd name="T6" fmla="*/ 0 w 1366596"/>
                  <a:gd name="T7" fmla="*/ 0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79" name="Freeform 1225">
                <a:extLst>
                  <a:ext uri="{FF2B5EF4-FFF2-40B4-BE49-F238E27FC236}">
                    <a16:creationId xmlns:a16="http://schemas.microsoft.com/office/drawing/2014/main" id="{E927914A-F112-4B13-BD52-2712165DC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1947" y="1731171"/>
                <a:ext cx="238779" cy="95409"/>
              </a:xfrm>
              <a:custGeom>
                <a:avLst/>
                <a:gdLst>
                  <a:gd name="T0" fmla="*/ 1 w 1348191"/>
                  <a:gd name="T1" fmla="*/ 0 h 791462"/>
                  <a:gd name="T2" fmla="*/ 1 w 1348191"/>
                  <a:gd name="T3" fmla="*/ 0 h 791462"/>
                  <a:gd name="T4" fmla="*/ 1 w 1348191"/>
                  <a:gd name="T5" fmla="*/ 0 h 791462"/>
                  <a:gd name="T6" fmla="*/ 0 w 1348191"/>
                  <a:gd name="T7" fmla="*/ 0 h 791462"/>
                  <a:gd name="T8" fmla="*/ 1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7780" name="Straight Connector 1226">
                <a:extLst>
                  <a:ext uri="{FF2B5EF4-FFF2-40B4-BE49-F238E27FC236}">
                    <a16:creationId xmlns:a16="http://schemas.microsoft.com/office/drawing/2014/main" id="{ED84C678-748B-4649-A1DB-4E2863A2019A}"/>
                  </a:ext>
                </a:extLst>
              </p:cNvPr>
              <p:cNvCxnSpPr>
                <a:cxnSpLocks noChangeShapeType="1"/>
                <a:endCxn id="17775" idx="2"/>
              </p:cNvCxnSpPr>
              <p:nvPr/>
            </p:nvCxnSpPr>
            <p:spPr bwMode="auto">
              <a:xfrm flipH="1" flipV="1">
                <a:off x="1872162" y="1736328"/>
                <a:ext cx="2713" cy="12377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81" name="Straight Connector 1227">
                <a:extLst>
                  <a:ext uri="{FF2B5EF4-FFF2-40B4-BE49-F238E27FC236}">
                    <a16:creationId xmlns:a16="http://schemas.microsoft.com/office/drawing/2014/main" id="{827AD8D1-39CA-4B02-ACD1-1DA9A95C783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8221" y="1736328"/>
                <a:ext cx="2714" cy="1211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546" name="Group 347">
              <a:extLst>
                <a:ext uri="{FF2B5EF4-FFF2-40B4-BE49-F238E27FC236}">
                  <a16:creationId xmlns:a16="http://schemas.microsoft.com/office/drawing/2014/main" id="{1B1D6DDE-C11E-47BF-94C2-091865D325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0373" y="3620176"/>
              <a:ext cx="425094" cy="228319"/>
              <a:chOff x="1871277" y="1576300"/>
              <a:chExt cx="1128371" cy="437861"/>
            </a:xfrm>
          </p:grpSpPr>
          <p:sp>
            <p:nvSpPr>
              <p:cNvPr id="17764" name="Oval 1184">
                <a:extLst>
                  <a:ext uri="{FF2B5EF4-FFF2-40B4-BE49-F238E27FC236}">
                    <a16:creationId xmlns:a16="http://schemas.microsoft.com/office/drawing/2014/main" id="{1AC588EC-1216-471F-8F70-65226D8C9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01" y="1693738"/>
                <a:ext cx="1125103" cy="31966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86" name="Rectangle 1185">
                <a:extLst>
                  <a:ext uri="{FF2B5EF4-FFF2-40B4-BE49-F238E27FC236}">
                    <a16:creationId xmlns:a16="http://schemas.microsoft.com/office/drawing/2014/main" id="{0CA1A107-3905-418F-AE08-17419C71228B}"/>
                  </a:ext>
                </a:extLst>
              </p:cNvPr>
              <p:cNvSpPr/>
              <p:nvPr/>
            </p:nvSpPr>
            <p:spPr bwMode="auto">
              <a:xfrm>
                <a:off x="1870189" y="1739404"/>
                <a:ext cx="1129316" cy="115689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cs typeface="+mn-cs"/>
                </a:endParaRPr>
              </a:p>
            </p:txBody>
          </p:sp>
          <p:sp>
            <p:nvSpPr>
              <p:cNvPr id="17766" name="Oval 1186">
                <a:extLst>
                  <a:ext uri="{FF2B5EF4-FFF2-40B4-BE49-F238E27FC236}">
                    <a16:creationId xmlns:a16="http://schemas.microsoft.com/office/drawing/2014/main" id="{538FE95A-C5C8-47DF-B799-B08567555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0189" y="1575004"/>
                <a:ext cx="1125101" cy="319668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88" name="Freeform 1187">
                <a:extLst>
                  <a:ext uri="{FF2B5EF4-FFF2-40B4-BE49-F238E27FC236}">
                    <a16:creationId xmlns:a16="http://schemas.microsoft.com/office/drawing/2014/main" id="{1D8BCAD8-7142-437D-9704-040F6A743080}"/>
                  </a:ext>
                </a:extLst>
              </p:cNvPr>
              <p:cNvSpPr/>
              <p:nvPr/>
            </p:nvSpPr>
            <p:spPr bwMode="auto">
              <a:xfrm>
                <a:off x="2160944" y="1672426"/>
                <a:ext cx="547803" cy="161356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768" name="Freeform 1188">
                <a:extLst>
                  <a:ext uri="{FF2B5EF4-FFF2-40B4-BE49-F238E27FC236}">
                    <a16:creationId xmlns:a16="http://schemas.microsoft.com/office/drawing/2014/main" id="{2D71A19D-8453-45AA-8A53-BE50DAA0A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950" y="1632849"/>
                <a:ext cx="661578" cy="109600"/>
              </a:xfrm>
              <a:custGeom>
                <a:avLst/>
                <a:gdLst>
                  <a:gd name="T0" fmla="*/ 0 w 3723451"/>
                  <a:gd name="T1" fmla="*/ 0 h 932950"/>
                  <a:gd name="T2" fmla="*/ 1 w 3723451"/>
                  <a:gd name="T3" fmla="*/ 0 h 932950"/>
                  <a:gd name="T4" fmla="*/ 2 w 3723451"/>
                  <a:gd name="T5" fmla="*/ 0 h 932950"/>
                  <a:gd name="T6" fmla="*/ 3 w 3723451"/>
                  <a:gd name="T7" fmla="*/ 0 h 932950"/>
                  <a:gd name="T8" fmla="*/ 4 w 3723451"/>
                  <a:gd name="T9" fmla="*/ 0 h 932950"/>
                  <a:gd name="T10" fmla="*/ 3 w 3723451"/>
                  <a:gd name="T11" fmla="*/ 0 h 932950"/>
                  <a:gd name="T12" fmla="*/ 3 w 3723451"/>
                  <a:gd name="T13" fmla="*/ 0 h 932950"/>
                  <a:gd name="T14" fmla="*/ 2 w 3723451"/>
                  <a:gd name="T15" fmla="*/ 0 h 932950"/>
                  <a:gd name="T16" fmla="*/ 1 w 3723451"/>
                  <a:gd name="T17" fmla="*/ 0 h 932950"/>
                  <a:gd name="T18" fmla="*/ 1 w 3723451"/>
                  <a:gd name="T19" fmla="*/ 0 h 932950"/>
                  <a:gd name="T20" fmla="*/ 0 w 3723451"/>
                  <a:gd name="T21" fmla="*/ 0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69" name="Freeform 1189">
                <a:extLst>
                  <a:ext uri="{FF2B5EF4-FFF2-40B4-BE49-F238E27FC236}">
                    <a16:creationId xmlns:a16="http://schemas.microsoft.com/office/drawing/2014/main" id="{32233D4B-AC76-4AEA-8127-0A92C8439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5979" y="1727226"/>
                <a:ext cx="244404" cy="97422"/>
              </a:xfrm>
              <a:custGeom>
                <a:avLst/>
                <a:gdLst>
                  <a:gd name="T0" fmla="*/ 0 w 1366596"/>
                  <a:gd name="T1" fmla="*/ 0 h 809868"/>
                  <a:gd name="T2" fmla="*/ 1 w 1366596"/>
                  <a:gd name="T3" fmla="*/ 0 h 809868"/>
                  <a:gd name="T4" fmla="*/ 1 w 1366596"/>
                  <a:gd name="T5" fmla="*/ 0 h 809868"/>
                  <a:gd name="T6" fmla="*/ 0 w 1366596"/>
                  <a:gd name="T7" fmla="*/ 0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70" name="Freeform 1190">
                <a:extLst>
                  <a:ext uri="{FF2B5EF4-FFF2-40B4-BE49-F238E27FC236}">
                    <a16:creationId xmlns:a16="http://schemas.microsoft.com/office/drawing/2014/main" id="{B6FDDB3A-55C4-4498-BE2E-4BF40BED9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310" y="1730271"/>
                <a:ext cx="240189" cy="97422"/>
              </a:xfrm>
              <a:custGeom>
                <a:avLst/>
                <a:gdLst>
                  <a:gd name="T0" fmla="*/ 1 w 1348191"/>
                  <a:gd name="T1" fmla="*/ 0 h 791462"/>
                  <a:gd name="T2" fmla="*/ 1 w 1348191"/>
                  <a:gd name="T3" fmla="*/ 0 h 791462"/>
                  <a:gd name="T4" fmla="*/ 1 w 1348191"/>
                  <a:gd name="T5" fmla="*/ 0 h 791462"/>
                  <a:gd name="T6" fmla="*/ 0 w 1348191"/>
                  <a:gd name="T7" fmla="*/ 0 h 791462"/>
                  <a:gd name="T8" fmla="*/ 1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7771" name="Straight Connector 1191">
                <a:extLst>
                  <a:ext uri="{FF2B5EF4-FFF2-40B4-BE49-F238E27FC236}">
                    <a16:creationId xmlns:a16="http://schemas.microsoft.com/office/drawing/2014/main" id="{D6388584-87AB-410D-A32B-66BD3C24CC06}"/>
                  </a:ext>
                </a:extLst>
              </p:cNvPr>
              <p:cNvCxnSpPr>
                <a:cxnSpLocks noChangeShapeType="1"/>
                <a:endCxn id="17766" idx="2"/>
              </p:cNvCxnSpPr>
              <p:nvPr/>
            </p:nvCxnSpPr>
            <p:spPr bwMode="auto">
              <a:xfrm flipH="1" flipV="1">
                <a:off x="1870189" y="1736360"/>
                <a:ext cx="4213" cy="12177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72" name="Straight Connector 1192">
                <a:extLst>
                  <a:ext uri="{FF2B5EF4-FFF2-40B4-BE49-F238E27FC236}">
                    <a16:creationId xmlns:a16="http://schemas.microsoft.com/office/drawing/2014/main" id="{688708F2-73DF-4881-A07B-C7B4938B7E1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5289" y="1733315"/>
                <a:ext cx="4215" cy="12482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547" name="Group 347">
              <a:extLst>
                <a:ext uri="{FF2B5EF4-FFF2-40B4-BE49-F238E27FC236}">
                  <a16:creationId xmlns:a16="http://schemas.microsoft.com/office/drawing/2014/main" id="{6CFCA41F-AD5B-4C80-A050-9CD4DA2206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47637" y="2481965"/>
              <a:ext cx="403071" cy="202807"/>
              <a:chOff x="1871277" y="1576300"/>
              <a:chExt cx="1128371" cy="437861"/>
            </a:xfrm>
          </p:grpSpPr>
          <p:sp>
            <p:nvSpPr>
              <p:cNvPr id="17755" name="Oval 1121">
                <a:extLst>
                  <a:ext uri="{FF2B5EF4-FFF2-40B4-BE49-F238E27FC236}">
                    <a16:creationId xmlns:a16="http://schemas.microsoft.com/office/drawing/2014/main" id="{7685E5DD-72F1-43D0-9249-7218F795B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7892" y="1694743"/>
                <a:ext cx="1119914" cy="31875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23" name="Rectangle 1122">
                <a:extLst>
                  <a:ext uri="{FF2B5EF4-FFF2-40B4-BE49-F238E27FC236}">
                    <a16:creationId xmlns:a16="http://schemas.microsoft.com/office/drawing/2014/main" id="{9FE5FF0C-0965-4B11-92D6-7DB454476D58}"/>
                  </a:ext>
                </a:extLst>
              </p:cNvPr>
              <p:cNvSpPr/>
              <p:nvPr/>
            </p:nvSpPr>
            <p:spPr bwMode="auto">
              <a:xfrm>
                <a:off x="1873449" y="1739300"/>
                <a:ext cx="1124357" cy="1165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cs typeface="+mn-cs"/>
                </a:endParaRPr>
              </a:p>
            </p:txBody>
          </p:sp>
          <p:sp>
            <p:nvSpPr>
              <p:cNvPr id="17757" name="Oval 1123">
                <a:extLst>
                  <a:ext uri="{FF2B5EF4-FFF2-40B4-BE49-F238E27FC236}">
                    <a16:creationId xmlns:a16="http://schemas.microsoft.com/office/drawing/2014/main" id="{C886D7FB-0FCF-4463-AE7F-4786ECF7D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3449" y="1574784"/>
                <a:ext cx="1119914" cy="318749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25" name="Freeform 1124">
                <a:extLst>
                  <a:ext uri="{FF2B5EF4-FFF2-40B4-BE49-F238E27FC236}">
                    <a16:creationId xmlns:a16="http://schemas.microsoft.com/office/drawing/2014/main" id="{AE021858-8BC6-48C6-BD11-461B6296A685}"/>
                  </a:ext>
                </a:extLst>
              </p:cNvPr>
              <p:cNvSpPr/>
              <p:nvPr/>
            </p:nvSpPr>
            <p:spPr bwMode="auto">
              <a:xfrm>
                <a:off x="2162315" y="1670752"/>
                <a:ext cx="546626" cy="16108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759" name="Freeform 1179">
                <a:extLst>
                  <a:ext uri="{FF2B5EF4-FFF2-40B4-BE49-F238E27FC236}">
                    <a16:creationId xmlns:a16="http://schemas.microsoft.com/office/drawing/2014/main" id="{AC8EC0CD-50DA-4304-8E84-62C9D0BBE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4543" y="1633049"/>
                <a:ext cx="657727" cy="109677"/>
              </a:xfrm>
              <a:custGeom>
                <a:avLst/>
                <a:gdLst>
                  <a:gd name="T0" fmla="*/ 0 w 3723451"/>
                  <a:gd name="T1" fmla="*/ 0 h 932950"/>
                  <a:gd name="T2" fmla="*/ 1 w 3723451"/>
                  <a:gd name="T3" fmla="*/ 0 h 932950"/>
                  <a:gd name="T4" fmla="*/ 2 w 3723451"/>
                  <a:gd name="T5" fmla="*/ 0 h 932950"/>
                  <a:gd name="T6" fmla="*/ 3 w 3723451"/>
                  <a:gd name="T7" fmla="*/ 0 h 932950"/>
                  <a:gd name="T8" fmla="*/ 4 w 3723451"/>
                  <a:gd name="T9" fmla="*/ 0 h 932950"/>
                  <a:gd name="T10" fmla="*/ 3 w 3723451"/>
                  <a:gd name="T11" fmla="*/ 0 h 932950"/>
                  <a:gd name="T12" fmla="*/ 3 w 3723451"/>
                  <a:gd name="T13" fmla="*/ 0 h 932950"/>
                  <a:gd name="T14" fmla="*/ 2 w 3723451"/>
                  <a:gd name="T15" fmla="*/ 0 h 932950"/>
                  <a:gd name="T16" fmla="*/ 1 w 3723451"/>
                  <a:gd name="T17" fmla="*/ 0 h 932950"/>
                  <a:gd name="T18" fmla="*/ 1 w 3723451"/>
                  <a:gd name="T19" fmla="*/ 0 h 932950"/>
                  <a:gd name="T20" fmla="*/ 0 w 3723451"/>
                  <a:gd name="T21" fmla="*/ 0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60" name="Freeform 1180">
                <a:extLst>
                  <a:ext uri="{FF2B5EF4-FFF2-40B4-BE49-F238E27FC236}">
                    <a16:creationId xmlns:a16="http://schemas.microsoft.com/office/drawing/2014/main" id="{748B8612-9331-4E94-83A8-4EBB4F214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5619" y="1725591"/>
                <a:ext cx="244427" cy="99394"/>
              </a:xfrm>
              <a:custGeom>
                <a:avLst/>
                <a:gdLst>
                  <a:gd name="T0" fmla="*/ 0 w 1366596"/>
                  <a:gd name="T1" fmla="*/ 0 h 809868"/>
                  <a:gd name="T2" fmla="*/ 1 w 1366596"/>
                  <a:gd name="T3" fmla="*/ 0 h 809868"/>
                  <a:gd name="T4" fmla="*/ 1 w 1366596"/>
                  <a:gd name="T5" fmla="*/ 0 h 809868"/>
                  <a:gd name="T6" fmla="*/ 0 w 1366596"/>
                  <a:gd name="T7" fmla="*/ 0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61" name="Freeform 1181">
                <a:extLst>
                  <a:ext uri="{FF2B5EF4-FFF2-40B4-BE49-F238E27FC236}">
                    <a16:creationId xmlns:a16="http://schemas.microsoft.com/office/drawing/2014/main" id="{17A8C964-8F28-43C1-9F9B-E7944CEDC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1209" y="1729017"/>
                <a:ext cx="239982" cy="95968"/>
              </a:xfrm>
              <a:custGeom>
                <a:avLst/>
                <a:gdLst>
                  <a:gd name="T0" fmla="*/ 1 w 1348191"/>
                  <a:gd name="T1" fmla="*/ 0 h 791462"/>
                  <a:gd name="T2" fmla="*/ 1 w 1348191"/>
                  <a:gd name="T3" fmla="*/ 0 h 791462"/>
                  <a:gd name="T4" fmla="*/ 1 w 1348191"/>
                  <a:gd name="T5" fmla="*/ 0 h 791462"/>
                  <a:gd name="T6" fmla="*/ 0 w 1348191"/>
                  <a:gd name="T7" fmla="*/ 0 h 791462"/>
                  <a:gd name="T8" fmla="*/ 1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7762" name="Straight Connector 1182">
                <a:extLst>
                  <a:ext uri="{FF2B5EF4-FFF2-40B4-BE49-F238E27FC236}">
                    <a16:creationId xmlns:a16="http://schemas.microsoft.com/office/drawing/2014/main" id="{ABC01E8C-2C12-49F8-BF7F-E8857D361273}"/>
                  </a:ext>
                </a:extLst>
              </p:cNvPr>
              <p:cNvCxnSpPr>
                <a:cxnSpLocks noChangeShapeType="1"/>
                <a:endCxn id="17757" idx="2"/>
              </p:cNvCxnSpPr>
              <p:nvPr/>
            </p:nvCxnSpPr>
            <p:spPr bwMode="auto">
              <a:xfrm flipH="1" flipV="1">
                <a:off x="1873449" y="1735872"/>
                <a:ext cx="4443" cy="12338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63" name="Straight Connector 1183">
                <a:extLst>
                  <a:ext uri="{FF2B5EF4-FFF2-40B4-BE49-F238E27FC236}">
                    <a16:creationId xmlns:a16="http://schemas.microsoft.com/office/drawing/2014/main" id="{FA0CFCFC-5D1F-4284-92F6-056968ADACD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3363" y="1732446"/>
                <a:ext cx="4443" cy="12338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548" name="Group 752">
              <a:extLst>
                <a:ext uri="{FF2B5EF4-FFF2-40B4-BE49-F238E27FC236}">
                  <a16:creationId xmlns:a16="http://schemas.microsoft.com/office/drawing/2014/main" id="{840E402E-F058-4825-97E1-F07AD7FADB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8804" y="2388750"/>
              <a:ext cx="418211" cy="189727"/>
              <a:chOff x="7913987" y="1515773"/>
              <a:chExt cx="625138" cy="276534"/>
            </a:xfrm>
          </p:grpSpPr>
          <p:sp>
            <p:nvSpPr>
              <p:cNvPr id="17746" name="Oval 1056">
                <a:extLst>
                  <a:ext uri="{FF2B5EF4-FFF2-40B4-BE49-F238E27FC236}">
                    <a16:creationId xmlns:a16="http://schemas.microsoft.com/office/drawing/2014/main" id="{1B95D542-D9C7-4372-A839-ACC8C4180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6261" y="1595082"/>
                <a:ext cx="621721" cy="196676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58" name="Rectangle 1057">
                <a:extLst>
                  <a:ext uri="{FF2B5EF4-FFF2-40B4-BE49-F238E27FC236}">
                    <a16:creationId xmlns:a16="http://schemas.microsoft.com/office/drawing/2014/main" id="{02D1C9CD-EFC0-47C2-94A7-063339B6164F}"/>
                  </a:ext>
                </a:extLst>
              </p:cNvPr>
              <p:cNvSpPr/>
              <p:nvPr/>
            </p:nvSpPr>
            <p:spPr bwMode="auto">
              <a:xfrm>
                <a:off x="7913888" y="1622848"/>
                <a:ext cx="624093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cs typeface="+mn-cs"/>
                </a:endParaRPr>
              </a:p>
            </p:txBody>
          </p:sp>
          <p:sp>
            <p:nvSpPr>
              <p:cNvPr id="17748" name="Oval 1058">
                <a:extLst>
                  <a:ext uri="{FF2B5EF4-FFF2-40B4-BE49-F238E27FC236}">
                    <a16:creationId xmlns:a16="http://schemas.microsoft.com/office/drawing/2014/main" id="{E5A761B2-5DD9-40E6-98A5-86D6D9E66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3888" y="1516411"/>
                <a:ext cx="621721" cy="19667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66" name="Freeform 1065">
                <a:extLst>
                  <a:ext uri="{FF2B5EF4-FFF2-40B4-BE49-F238E27FC236}">
                    <a16:creationId xmlns:a16="http://schemas.microsoft.com/office/drawing/2014/main" id="{D87A912E-1D09-473A-A4D2-69869C405279}"/>
                  </a:ext>
                </a:extLst>
              </p:cNvPr>
              <p:cNvSpPr/>
              <p:nvPr/>
            </p:nvSpPr>
            <p:spPr bwMode="auto">
              <a:xfrm>
                <a:off x="8072877" y="1581199"/>
                <a:ext cx="303742" cy="9949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750" name="Freeform 1116">
                <a:extLst>
                  <a:ext uri="{FF2B5EF4-FFF2-40B4-BE49-F238E27FC236}">
                    <a16:creationId xmlns:a16="http://schemas.microsoft.com/office/drawing/2014/main" id="{57C07B54-5EC8-4723-BD0A-63B0B4AD76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029" y="1555746"/>
                <a:ext cx="365439" cy="69415"/>
              </a:xfrm>
              <a:custGeom>
                <a:avLst/>
                <a:gdLst>
                  <a:gd name="T0" fmla="*/ 0 w 3723451"/>
                  <a:gd name="T1" fmla="*/ 0 h 932950"/>
                  <a:gd name="T2" fmla="*/ 0 w 3723451"/>
                  <a:gd name="T3" fmla="*/ 0 h 932950"/>
                  <a:gd name="T4" fmla="*/ 0 w 3723451"/>
                  <a:gd name="T5" fmla="*/ 0 h 932950"/>
                  <a:gd name="T6" fmla="*/ 0 w 3723451"/>
                  <a:gd name="T7" fmla="*/ 0 h 932950"/>
                  <a:gd name="T8" fmla="*/ 0 w 3723451"/>
                  <a:gd name="T9" fmla="*/ 0 h 932950"/>
                  <a:gd name="T10" fmla="*/ 0 w 3723451"/>
                  <a:gd name="T11" fmla="*/ 0 h 932950"/>
                  <a:gd name="T12" fmla="*/ 0 w 3723451"/>
                  <a:gd name="T13" fmla="*/ 0 h 932950"/>
                  <a:gd name="T14" fmla="*/ 0 w 3723451"/>
                  <a:gd name="T15" fmla="*/ 0 h 932950"/>
                  <a:gd name="T16" fmla="*/ 0 w 3723451"/>
                  <a:gd name="T17" fmla="*/ 0 h 932950"/>
                  <a:gd name="T18" fmla="*/ 0 w 3723451"/>
                  <a:gd name="T19" fmla="*/ 0 h 932950"/>
                  <a:gd name="T20" fmla="*/ 0 w 3723451"/>
                  <a:gd name="T21" fmla="*/ 0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51" name="Freeform 1117">
                <a:extLst>
                  <a:ext uri="{FF2B5EF4-FFF2-40B4-BE49-F238E27FC236}">
                    <a16:creationId xmlns:a16="http://schemas.microsoft.com/office/drawing/2014/main" id="{EE431A67-BFA6-4B66-B466-AA99C1D69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1700" y="1613593"/>
                <a:ext cx="135261" cy="60160"/>
              </a:xfrm>
              <a:custGeom>
                <a:avLst/>
                <a:gdLst>
                  <a:gd name="T0" fmla="*/ 0 w 1366596"/>
                  <a:gd name="T1" fmla="*/ 0 h 809868"/>
                  <a:gd name="T2" fmla="*/ 0 w 1366596"/>
                  <a:gd name="T3" fmla="*/ 0 h 809868"/>
                  <a:gd name="T4" fmla="*/ 0 w 1366596"/>
                  <a:gd name="T5" fmla="*/ 0 h 809868"/>
                  <a:gd name="T6" fmla="*/ 0 w 1366596"/>
                  <a:gd name="T7" fmla="*/ 0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52" name="Freeform 1118">
                <a:extLst>
                  <a:ext uri="{FF2B5EF4-FFF2-40B4-BE49-F238E27FC236}">
                    <a16:creationId xmlns:a16="http://schemas.microsoft.com/office/drawing/2014/main" id="{EA132E5B-17BF-4239-9CEB-46BC9E4C3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910" y="1615906"/>
                <a:ext cx="132887" cy="60160"/>
              </a:xfrm>
              <a:custGeom>
                <a:avLst/>
                <a:gdLst>
                  <a:gd name="T0" fmla="*/ 0 w 1348191"/>
                  <a:gd name="T1" fmla="*/ 0 h 791462"/>
                  <a:gd name="T2" fmla="*/ 0 w 1348191"/>
                  <a:gd name="T3" fmla="*/ 0 h 791462"/>
                  <a:gd name="T4" fmla="*/ 0 w 1348191"/>
                  <a:gd name="T5" fmla="*/ 0 h 791462"/>
                  <a:gd name="T6" fmla="*/ 0 w 1348191"/>
                  <a:gd name="T7" fmla="*/ 0 h 791462"/>
                  <a:gd name="T8" fmla="*/ 0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7753" name="Straight Connector 1119">
                <a:extLst>
                  <a:ext uri="{FF2B5EF4-FFF2-40B4-BE49-F238E27FC236}">
                    <a16:creationId xmlns:a16="http://schemas.microsoft.com/office/drawing/2014/main" id="{EBD78C6E-885B-407E-A828-19ED5C3646FF}"/>
                  </a:ext>
                </a:extLst>
              </p:cNvPr>
              <p:cNvCxnSpPr>
                <a:cxnSpLocks noChangeShapeType="1"/>
                <a:endCxn id="17748" idx="2"/>
              </p:cNvCxnSpPr>
              <p:nvPr/>
            </p:nvCxnSpPr>
            <p:spPr bwMode="auto">
              <a:xfrm flipH="1" flipV="1">
                <a:off x="7913888" y="1615906"/>
                <a:ext cx="2372" cy="76357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54" name="Straight Connector 1120">
                <a:extLst>
                  <a:ext uri="{FF2B5EF4-FFF2-40B4-BE49-F238E27FC236}">
                    <a16:creationId xmlns:a16="http://schemas.microsoft.com/office/drawing/2014/main" id="{13E71259-42EF-4ABE-B1ED-3FF962918D7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5609" y="1618220"/>
                <a:ext cx="2372" cy="7635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549" name="Group 753">
              <a:extLst>
                <a:ext uri="{FF2B5EF4-FFF2-40B4-BE49-F238E27FC236}">
                  <a16:creationId xmlns:a16="http://schemas.microsoft.com/office/drawing/2014/main" id="{CB1C10AD-227C-4322-B350-8D8446133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7343" y="2485248"/>
              <a:ext cx="418211" cy="189727"/>
              <a:chOff x="7913987" y="1515773"/>
              <a:chExt cx="625138" cy="276534"/>
            </a:xfrm>
          </p:grpSpPr>
          <p:sp>
            <p:nvSpPr>
              <p:cNvPr id="17737" name="Oval 990">
                <a:extLst>
                  <a:ext uri="{FF2B5EF4-FFF2-40B4-BE49-F238E27FC236}">
                    <a16:creationId xmlns:a16="http://schemas.microsoft.com/office/drawing/2014/main" id="{636EFFE8-D971-49B8-8460-602B9A4E9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268" y="1595576"/>
                <a:ext cx="624095" cy="19667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93" name="Rectangle 992">
                <a:extLst>
                  <a:ext uri="{FF2B5EF4-FFF2-40B4-BE49-F238E27FC236}">
                    <a16:creationId xmlns:a16="http://schemas.microsoft.com/office/drawing/2014/main" id="{CF20B180-635D-47A2-BDD5-29255E657951}"/>
                  </a:ext>
                </a:extLst>
              </p:cNvPr>
              <p:cNvSpPr/>
              <p:nvPr/>
            </p:nvSpPr>
            <p:spPr bwMode="auto">
              <a:xfrm>
                <a:off x="7912896" y="1623342"/>
                <a:ext cx="626467" cy="71730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cs typeface="+mn-cs"/>
                </a:endParaRPr>
              </a:p>
            </p:txBody>
          </p:sp>
          <p:sp>
            <p:nvSpPr>
              <p:cNvPr id="17739" name="Oval 993">
                <a:extLst>
                  <a:ext uri="{FF2B5EF4-FFF2-40B4-BE49-F238E27FC236}">
                    <a16:creationId xmlns:a16="http://schemas.microsoft.com/office/drawing/2014/main" id="{E051DC43-07F0-4C17-96FC-B2B43A5E9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2896" y="1516906"/>
                <a:ext cx="624093" cy="19667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96" name="Freeform 995">
                <a:extLst>
                  <a:ext uri="{FF2B5EF4-FFF2-40B4-BE49-F238E27FC236}">
                    <a16:creationId xmlns:a16="http://schemas.microsoft.com/office/drawing/2014/main" id="{7DD654DA-6827-47D5-864F-293FB394E6BF}"/>
                  </a:ext>
                </a:extLst>
              </p:cNvPr>
              <p:cNvSpPr/>
              <p:nvPr/>
            </p:nvSpPr>
            <p:spPr bwMode="auto">
              <a:xfrm>
                <a:off x="8071885" y="1581693"/>
                <a:ext cx="306115" cy="99496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741" name="Freeform 997">
                <a:extLst>
                  <a:ext uri="{FF2B5EF4-FFF2-40B4-BE49-F238E27FC236}">
                    <a16:creationId xmlns:a16="http://schemas.microsoft.com/office/drawing/2014/main" id="{5B476EF8-828F-4D5A-80A6-3A8B3E630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1037" y="1556241"/>
                <a:ext cx="367811" cy="69415"/>
              </a:xfrm>
              <a:custGeom>
                <a:avLst/>
                <a:gdLst>
                  <a:gd name="T0" fmla="*/ 0 w 3723451"/>
                  <a:gd name="T1" fmla="*/ 0 h 932950"/>
                  <a:gd name="T2" fmla="*/ 0 w 3723451"/>
                  <a:gd name="T3" fmla="*/ 0 h 932950"/>
                  <a:gd name="T4" fmla="*/ 0 w 3723451"/>
                  <a:gd name="T5" fmla="*/ 0 h 932950"/>
                  <a:gd name="T6" fmla="*/ 0 w 3723451"/>
                  <a:gd name="T7" fmla="*/ 0 h 932950"/>
                  <a:gd name="T8" fmla="*/ 0 w 3723451"/>
                  <a:gd name="T9" fmla="*/ 0 h 932950"/>
                  <a:gd name="T10" fmla="*/ 0 w 3723451"/>
                  <a:gd name="T11" fmla="*/ 0 h 932950"/>
                  <a:gd name="T12" fmla="*/ 0 w 3723451"/>
                  <a:gd name="T13" fmla="*/ 0 h 932950"/>
                  <a:gd name="T14" fmla="*/ 0 w 3723451"/>
                  <a:gd name="T15" fmla="*/ 0 h 932950"/>
                  <a:gd name="T16" fmla="*/ 0 w 3723451"/>
                  <a:gd name="T17" fmla="*/ 0 h 932950"/>
                  <a:gd name="T18" fmla="*/ 0 w 3723451"/>
                  <a:gd name="T19" fmla="*/ 0 h 932950"/>
                  <a:gd name="T20" fmla="*/ 0 w 3723451"/>
                  <a:gd name="T21" fmla="*/ 0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42" name="Freeform 998">
                <a:extLst>
                  <a:ext uri="{FF2B5EF4-FFF2-40B4-BE49-F238E27FC236}">
                    <a16:creationId xmlns:a16="http://schemas.microsoft.com/office/drawing/2014/main" id="{49B3C4AF-08F8-4D84-B304-42429778A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3081" y="1614087"/>
                <a:ext cx="135259" cy="60160"/>
              </a:xfrm>
              <a:custGeom>
                <a:avLst/>
                <a:gdLst>
                  <a:gd name="T0" fmla="*/ 0 w 1366596"/>
                  <a:gd name="T1" fmla="*/ 0 h 809868"/>
                  <a:gd name="T2" fmla="*/ 0 w 1366596"/>
                  <a:gd name="T3" fmla="*/ 0 h 809868"/>
                  <a:gd name="T4" fmla="*/ 0 w 1366596"/>
                  <a:gd name="T5" fmla="*/ 0 h 809868"/>
                  <a:gd name="T6" fmla="*/ 0 w 1366596"/>
                  <a:gd name="T7" fmla="*/ 0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43" name="Freeform 999">
                <a:extLst>
                  <a:ext uri="{FF2B5EF4-FFF2-40B4-BE49-F238E27FC236}">
                    <a16:creationId xmlns:a16="http://schemas.microsoft.com/office/drawing/2014/main" id="{64FDB4D2-95EA-47CD-B9F9-3F84F17E6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3917" y="1616401"/>
                <a:ext cx="135261" cy="60160"/>
              </a:xfrm>
              <a:custGeom>
                <a:avLst/>
                <a:gdLst>
                  <a:gd name="T0" fmla="*/ 0 w 1348191"/>
                  <a:gd name="T1" fmla="*/ 0 h 791462"/>
                  <a:gd name="T2" fmla="*/ 0 w 1348191"/>
                  <a:gd name="T3" fmla="*/ 0 h 791462"/>
                  <a:gd name="T4" fmla="*/ 0 w 1348191"/>
                  <a:gd name="T5" fmla="*/ 0 h 791462"/>
                  <a:gd name="T6" fmla="*/ 0 w 1348191"/>
                  <a:gd name="T7" fmla="*/ 0 h 791462"/>
                  <a:gd name="T8" fmla="*/ 0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7744" name="Straight Connector 1028">
                <a:extLst>
                  <a:ext uri="{FF2B5EF4-FFF2-40B4-BE49-F238E27FC236}">
                    <a16:creationId xmlns:a16="http://schemas.microsoft.com/office/drawing/2014/main" id="{2CF4503C-46AC-4269-89D8-8B866C8C18EF}"/>
                  </a:ext>
                </a:extLst>
              </p:cNvPr>
              <p:cNvCxnSpPr>
                <a:cxnSpLocks noChangeShapeType="1"/>
                <a:endCxn id="17739" idx="2"/>
              </p:cNvCxnSpPr>
              <p:nvPr/>
            </p:nvCxnSpPr>
            <p:spPr bwMode="auto">
              <a:xfrm flipH="1" flipV="1">
                <a:off x="7912896" y="1616401"/>
                <a:ext cx="2372" cy="7635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45" name="Straight Connector 1047">
                <a:extLst>
                  <a:ext uri="{FF2B5EF4-FFF2-40B4-BE49-F238E27FC236}">
                    <a16:creationId xmlns:a16="http://schemas.microsoft.com/office/drawing/2014/main" id="{A96896E6-49A5-4EFC-88B1-35282FECE72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6989" y="1618714"/>
                <a:ext cx="2374" cy="76357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550" name="Group 754">
              <a:extLst>
                <a:ext uri="{FF2B5EF4-FFF2-40B4-BE49-F238E27FC236}">
                  <a16:creationId xmlns:a16="http://schemas.microsoft.com/office/drawing/2014/main" id="{817C366E-0A3A-4EFC-ACFF-D72A469EF1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95275" y="2751878"/>
              <a:ext cx="418211" cy="189727"/>
              <a:chOff x="7913987" y="1515773"/>
              <a:chExt cx="625138" cy="276534"/>
            </a:xfrm>
          </p:grpSpPr>
          <p:sp>
            <p:nvSpPr>
              <p:cNvPr id="17728" name="Oval 932">
                <a:extLst>
                  <a:ext uri="{FF2B5EF4-FFF2-40B4-BE49-F238E27FC236}">
                    <a16:creationId xmlns:a16="http://schemas.microsoft.com/office/drawing/2014/main" id="{754964DF-CE01-4A31-A531-0A59BD134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277" y="1593365"/>
                <a:ext cx="624093" cy="198990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CF47BD6D-CA2D-4708-A5AA-D6C43F58B7E9}"/>
                  </a:ext>
                </a:extLst>
              </p:cNvPr>
              <p:cNvSpPr/>
              <p:nvPr/>
            </p:nvSpPr>
            <p:spPr bwMode="auto">
              <a:xfrm>
                <a:off x="7912903" y="1621131"/>
                <a:ext cx="626467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cs typeface="+mn-cs"/>
                </a:endParaRPr>
              </a:p>
            </p:txBody>
          </p:sp>
          <p:sp>
            <p:nvSpPr>
              <p:cNvPr id="17730" name="Oval 934">
                <a:extLst>
                  <a:ext uri="{FF2B5EF4-FFF2-40B4-BE49-F238E27FC236}">
                    <a16:creationId xmlns:a16="http://schemas.microsoft.com/office/drawing/2014/main" id="{1A4ECD5A-BC19-4330-93F0-7688FE0D7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2903" y="1514694"/>
                <a:ext cx="624095" cy="19899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36" name="Freeform 935">
                <a:extLst>
                  <a:ext uri="{FF2B5EF4-FFF2-40B4-BE49-F238E27FC236}">
                    <a16:creationId xmlns:a16="http://schemas.microsoft.com/office/drawing/2014/main" id="{B5D5F9B0-DDE9-4C7A-BCA8-5DAF76CEEA90}"/>
                  </a:ext>
                </a:extLst>
              </p:cNvPr>
              <p:cNvSpPr/>
              <p:nvPr/>
            </p:nvSpPr>
            <p:spPr bwMode="auto">
              <a:xfrm>
                <a:off x="8071894" y="1579482"/>
                <a:ext cx="306114" cy="101809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732" name="Freeform 936">
                <a:extLst>
                  <a:ext uri="{FF2B5EF4-FFF2-40B4-BE49-F238E27FC236}">
                    <a16:creationId xmlns:a16="http://schemas.microsoft.com/office/drawing/2014/main" id="{2007BC31-C810-4C94-A29B-A6A896C42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1044" y="1554029"/>
                <a:ext cx="367813" cy="69415"/>
              </a:xfrm>
              <a:custGeom>
                <a:avLst/>
                <a:gdLst>
                  <a:gd name="T0" fmla="*/ 0 w 3723451"/>
                  <a:gd name="T1" fmla="*/ 0 h 932950"/>
                  <a:gd name="T2" fmla="*/ 0 w 3723451"/>
                  <a:gd name="T3" fmla="*/ 0 h 932950"/>
                  <a:gd name="T4" fmla="*/ 0 w 3723451"/>
                  <a:gd name="T5" fmla="*/ 0 h 932950"/>
                  <a:gd name="T6" fmla="*/ 0 w 3723451"/>
                  <a:gd name="T7" fmla="*/ 0 h 932950"/>
                  <a:gd name="T8" fmla="*/ 0 w 3723451"/>
                  <a:gd name="T9" fmla="*/ 0 h 932950"/>
                  <a:gd name="T10" fmla="*/ 0 w 3723451"/>
                  <a:gd name="T11" fmla="*/ 0 h 932950"/>
                  <a:gd name="T12" fmla="*/ 0 w 3723451"/>
                  <a:gd name="T13" fmla="*/ 0 h 932950"/>
                  <a:gd name="T14" fmla="*/ 0 w 3723451"/>
                  <a:gd name="T15" fmla="*/ 0 h 932950"/>
                  <a:gd name="T16" fmla="*/ 0 w 3723451"/>
                  <a:gd name="T17" fmla="*/ 0 h 932950"/>
                  <a:gd name="T18" fmla="*/ 0 w 3723451"/>
                  <a:gd name="T19" fmla="*/ 0 h 932950"/>
                  <a:gd name="T20" fmla="*/ 0 w 3723451"/>
                  <a:gd name="T21" fmla="*/ 0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33" name="Freeform 937">
                <a:extLst>
                  <a:ext uri="{FF2B5EF4-FFF2-40B4-BE49-F238E27FC236}">
                    <a16:creationId xmlns:a16="http://schemas.microsoft.com/office/drawing/2014/main" id="{7BFC9AAF-187A-4BB6-BF4F-762FDE5D6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3088" y="1614189"/>
                <a:ext cx="135261" cy="60160"/>
              </a:xfrm>
              <a:custGeom>
                <a:avLst/>
                <a:gdLst>
                  <a:gd name="T0" fmla="*/ 0 w 1366596"/>
                  <a:gd name="T1" fmla="*/ 0 h 809868"/>
                  <a:gd name="T2" fmla="*/ 0 w 1366596"/>
                  <a:gd name="T3" fmla="*/ 0 h 809868"/>
                  <a:gd name="T4" fmla="*/ 0 w 1366596"/>
                  <a:gd name="T5" fmla="*/ 0 h 809868"/>
                  <a:gd name="T6" fmla="*/ 0 w 1366596"/>
                  <a:gd name="T7" fmla="*/ 0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34" name="Freeform 955">
                <a:extLst>
                  <a:ext uri="{FF2B5EF4-FFF2-40B4-BE49-F238E27FC236}">
                    <a16:creationId xmlns:a16="http://schemas.microsoft.com/office/drawing/2014/main" id="{D63A0FAE-9566-4FA7-BCEF-CE3911370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3926" y="1614189"/>
                <a:ext cx="135259" cy="62474"/>
              </a:xfrm>
              <a:custGeom>
                <a:avLst/>
                <a:gdLst>
                  <a:gd name="T0" fmla="*/ 0 w 1348191"/>
                  <a:gd name="T1" fmla="*/ 0 h 791462"/>
                  <a:gd name="T2" fmla="*/ 0 w 1348191"/>
                  <a:gd name="T3" fmla="*/ 0 h 791462"/>
                  <a:gd name="T4" fmla="*/ 0 w 1348191"/>
                  <a:gd name="T5" fmla="*/ 0 h 791462"/>
                  <a:gd name="T6" fmla="*/ 0 w 1348191"/>
                  <a:gd name="T7" fmla="*/ 0 h 791462"/>
                  <a:gd name="T8" fmla="*/ 0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7735" name="Straight Connector 956">
                <a:extLst>
                  <a:ext uri="{FF2B5EF4-FFF2-40B4-BE49-F238E27FC236}">
                    <a16:creationId xmlns:a16="http://schemas.microsoft.com/office/drawing/2014/main" id="{5D6CD8A4-E3E9-4DC0-905E-670D6638A6EB}"/>
                  </a:ext>
                </a:extLst>
              </p:cNvPr>
              <p:cNvCxnSpPr>
                <a:cxnSpLocks noChangeShapeType="1"/>
                <a:endCxn id="17730" idx="2"/>
              </p:cNvCxnSpPr>
              <p:nvPr/>
            </p:nvCxnSpPr>
            <p:spPr bwMode="auto">
              <a:xfrm flipH="1" flipV="1">
                <a:off x="7912903" y="1614189"/>
                <a:ext cx="2374" cy="78671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36" name="Straight Connector 983">
                <a:extLst>
                  <a:ext uri="{FF2B5EF4-FFF2-40B4-BE49-F238E27FC236}">
                    <a16:creationId xmlns:a16="http://schemas.microsoft.com/office/drawing/2014/main" id="{521775B6-62F3-4E1E-8A88-B95D08CA0D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6998" y="1618816"/>
                <a:ext cx="2372" cy="76357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551" name="Group 755">
              <a:extLst>
                <a:ext uri="{FF2B5EF4-FFF2-40B4-BE49-F238E27FC236}">
                  <a16:creationId xmlns:a16="http://schemas.microsoft.com/office/drawing/2014/main" id="{8C84D584-9340-45EF-A0C6-549A17D6F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8975" y="3633334"/>
              <a:ext cx="418211" cy="189727"/>
              <a:chOff x="7913987" y="1515773"/>
              <a:chExt cx="625138" cy="276534"/>
            </a:xfrm>
          </p:grpSpPr>
          <p:sp>
            <p:nvSpPr>
              <p:cNvPr id="17719" name="Oval 923">
                <a:extLst>
                  <a:ext uri="{FF2B5EF4-FFF2-40B4-BE49-F238E27FC236}">
                    <a16:creationId xmlns:a16="http://schemas.microsoft.com/office/drawing/2014/main" id="{7AED0F0B-E7EE-490B-B20C-BC389D083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183" y="1595105"/>
                <a:ext cx="624095" cy="196676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5" name="Rectangle 924">
                <a:extLst>
                  <a:ext uri="{FF2B5EF4-FFF2-40B4-BE49-F238E27FC236}">
                    <a16:creationId xmlns:a16="http://schemas.microsoft.com/office/drawing/2014/main" id="{8FA4C7E1-903E-4100-B68C-353C380DFE03}"/>
                  </a:ext>
                </a:extLst>
              </p:cNvPr>
              <p:cNvSpPr/>
              <p:nvPr/>
            </p:nvSpPr>
            <p:spPr bwMode="auto">
              <a:xfrm>
                <a:off x="7912811" y="1622871"/>
                <a:ext cx="626467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cs typeface="+mn-cs"/>
                </a:endParaRPr>
              </a:p>
            </p:txBody>
          </p:sp>
          <p:sp>
            <p:nvSpPr>
              <p:cNvPr id="17721" name="Oval 925">
                <a:extLst>
                  <a:ext uri="{FF2B5EF4-FFF2-40B4-BE49-F238E27FC236}">
                    <a16:creationId xmlns:a16="http://schemas.microsoft.com/office/drawing/2014/main" id="{E356A1CB-81EB-4EC4-9EB5-DC85254CB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2811" y="1516435"/>
                <a:ext cx="624093" cy="19667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7" name="Freeform 926">
                <a:extLst>
                  <a:ext uri="{FF2B5EF4-FFF2-40B4-BE49-F238E27FC236}">
                    <a16:creationId xmlns:a16="http://schemas.microsoft.com/office/drawing/2014/main" id="{176A4B32-599E-464A-A4A0-B19E9AE35BFA}"/>
                  </a:ext>
                </a:extLst>
              </p:cNvPr>
              <p:cNvSpPr/>
              <p:nvPr/>
            </p:nvSpPr>
            <p:spPr bwMode="auto">
              <a:xfrm>
                <a:off x="8071800" y="1581222"/>
                <a:ext cx="306115" cy="9949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723" name="Freeform 927">
                <a:extLst>
                  <a:ext uri="{FF2B5EF4-FFF2-40B4-BE49-F238E27FC236}">
                    <a16:creationId xmlns:a16="http://schemas.microsoft.com/office/drawing/2014/main" id="{4AD0DE1B-5497-4E69-8F00-814100E92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0952" y="1555769"/>
                <a:ext cx="367811" cy="69415"/>
              </a:xfrm>
              <a:custGeom>
                <a:avLst/>
                <a:gdLst>
                  <a:gd name="T0" fmla="*/ 0 w 3723451"/>
                  <a:gd name="T1" fmla="*/ 0 h 932950"/>
                  <a:gd name="T2" fmla="*/ 0 w 3723451"/>
                  <a:gd name="T3" fmla="*/ 0 h 932950"/>
                  <a:gd name="T4" fmla="*/ 0 w 3723451"/>
                  <a:gd name="T5" fmla="*/ 0 h 932950"/>
                  <a:gd name="T6" fmla="*/ 0 w 3723451"/>
                  <a:gd name="T7" fmla="*/ 0 h 932950"/>
                  <a:gd name="T8" fmla="*/ 0 w 3723451"/>
                  <a:gd name="T9" fmla="*/ 0 h 932950"/>
                  <a:gd name="T10" fmla="*/ 0 w 3723451"/>
                  <a:gd name="T11" fmla="*/ 0 h 932950"/>
                  <a:gd name="T12" fmla="*/ 0 w 3723451"/>
                  <a:gd name="T13" fmla="*/ 0 h 932950"/>
                  <a:gd name="T14" fmla="*/ 0 w 3723451"/>
                  <a:gd name="T15" fmla="*/ 0 h 932950"/>
                  <a:gd name="T16" fmla="*/ 0 w 3723451"/>
                  <a:gd name="T17" fmla="*/ 0 h 932950"/>
                  <a:gd name="T18" fmla="*/ 0 w 3723451"/>
                  <a:gd name="T19" fmla="*/ 0 h 932950"/>
                  <a:gd name="T20" fmla="*/ 0 w 3723451"/>
                  <a:gd name="T21" fmla="*/ 0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24" name="Freeform 928">
                <a:extLst>
                  <a:ext uri="{FF2B5EF4-FFF2-40B4-BE49-F238E27FC236}">
                    <a16:creationId xmlns:a16="http://schemas.microsoft.com/office/drawing/2014/main" id="{6A03625F-AA24-4D1A-9586-FDFF4505E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996" y="1613616"/>
                <a:ext cx="135259" cy="60160"/>
              </a:xfrm>
              <a:custGeom>
                <a:avLst/>
                <a:gdLst>
                  <a:gd name="T0" fmla="*/ 0 w 1366596"/>
                  <a:gd name="T1" fmla="*/ 0 h 809868"/>
                  <a:gd name="T2" fmla="*/ 0 w 1366596"/>
                  <a:gd name="T3" fmla="*/ 0 h 809868"/>
                  <a:gd name="T4" fmla="*/ 0 w 1366596"/>
                  <a:gd name="T5" fmla="*/ 0 h 809868"/>
                  <a:gd name="T6" fmla="*/ 0 w 1366596"/>
                  <a:gd name="T7" fmla="*/ 0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25" name="Freeform 929">
                <a:extLst>
                  <a:ext uri="{FF2B5EF4-FFF2-40B4-BE49-F238E27FC236}">
                    <a16:creationId xmlns:a16="http://schemas.microsoft.com/office/drawing/2014/main" id="{E4F3930A-6ED5-4E0C-BF8D-70C5DAA51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3832" y="1615929"/>
                <a:ext cx="135261" cy="60160"/>
              </a:xfrm>
              <a:custGeom>
                <a:avLst/>
                <a:gdLst>
                  <a:gd name="T0" fmla="*/ 0 w 1348191"/>
                  <a:gd name="T1" fmla="*/ 0 h 791462"/>
                  <a:gd name="T2" fmla="*/ 0 w 1348191"/>
                  <a:gd name="T3" fmla="*/ 0 h 791462"/>
                  <a:gd name="T4" fmla="*/ 0 w 1348191"/>
                  <a:gd name="T5" fmla="*/ 0 h 791462"/>
                  <a:gd name="T6" fmla="*/ 0 w 1348191"/>
                  <a:gd name="T7" fmla="*/ 0 h 791462"/>
                  <a:gd name="T8" fmla="*/ 0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7726" name="Straight Connector 930">
                <a:extLst>
                  <a:ext uri="{FF2B5EF4-FFF2-40B4-BE49-F238E27FC236}">
                    <a16:creationId xmlns:a16="http://schemas.microsoft.com/office/drawing/2014/main" id="{13B8132F-307C-454D-9C83-A53DBB4AD80E}"/>
                  </a:ext>
                </a:extLst>
              </p:cNvPr>
              <p:cNvCxnSpPr>
                <a:cxnSpLocks noChangeShapeType="1"/>
                <a:endCxn id="17721" idx="2"/>
              </p:cNvCxnSpPr>
              <p:nvPr/>
            </p:nvCxnSpPr>
            <p:spPr bwMode="auto">
              <a:xfrm flipH="1" flipV="1">
                <a:off x="7912811" y="1615929"/>
                <a:ext cx="2372" cy="76357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27" name="Straight Connector 931">
                <a:extLst>
                  <a:ext uri="{FF2B5EF4-FFF2-40B4-BE49-F238E27FC236}">
                    <a16:creationId xmlns:a16="http://schemas.microsoft.com/office/drawing/2014/main" id="{3DEC7947-3B93-4029-821A-50E5A0934F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6904" y="1618244"/>
                <a:ext cx="2374" cy="7635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552" name="Group 756">
              <a:extLst>
                <a:ext uri="{FF2B5EF4-FFF2-40B4-BE49-F238E27FC236}">
                  <a16:creationId xmlns:a16="http://schemas.microsoft.com/office/drawing/2014/main" id="{959DA62D-7BD8-4205-98AE-B4AB16565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8699" y="3641266"/>
              <a:ext cx="418211" cy="189727"/>
              <a:chOff x="7913987" y="1515773"/>
              <a:chExt cx="625138" cy="276534"/>
            </a:xfrm>
          </p:grpSpPr>
          <p:sp>
            <p:nvSpPr>
              <p:cNvPr id="17710" name="Oval 914">
                <a:extLst>
                  <a:ext uri="{FF2B5EF4-FFF2-40B4-BE49-F238E27FC236}">
                    <a16:creationId xmlns:a16="http://schemas.microsoft.com/office/drawing/2014/main" id="{EDA6A331-8DC4-4AA8-A494-16549DAB5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6193" y="1595113"/>
                <a:ext cx="624095" cy="19667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BB70BCE8-014A-415B-8CB9-94AA07639DEC}"/>
                  </a:ext>
                </a:extLst>
              </p:cNvPr>
              <p:cNvSpPr/>
              <p:nvPr/>
            </p:nvSpPr>
            <p:spPr bwMode="auto">
              <a:xfrm>
                <a:off x="7913821" y="1622879"/>
                <a:ext cx="626467" cy="71730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cs typeface="+mn-cs"/>
                </a:endParaRPr>
              </a:p>
            </p:txBody>
          </p:sp>
          <p:sp>
            <p:nvSpPr>
              <p:cNvPr id="17712" name="Oval 916">
                <a:extLst>
                  <a:ext uri="{FF2B5EF4-FFF2-40B4-BE49-F238E27FC236}">
                    <a16:creationId xmlns:a16="http://schemas.microsoft.com/office/drawing/2014/main" id="{94B6C207-10D4-484F-9CC8-185F4EDBC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3821" y="1516442"/>
                <a:ext cx="624093" cy="19667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18" name="Freeform 917">
                <a:extLst>
                  <a:ext uri="{FF2B5EF4-FFF2-40B4-BE49-F238E27FC236}">
                    <a16:creationId xmlns:a16="http://schemas.microsoft.com/office/drawing/2014/main" id="{165A71F3-C498-4D3E-B92E-6E098AA5BA53}"/>
                  </a:ext>
                </a:extLst>
              </p:cNvPr>
              <p:cNvSpPr/>
              <p:nvPr/>
            </p:nvSpPr>
            <p:spPr bwMode="auto">
              <a:xfrm>
                <a:off x="8072810" y="1581230"/>
                <a:ext cx="306115" cy="99496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714" name="Freeform 918">
                <a:extLst>
                  <a:ext uri="{FF2B5EF4-FFF2-40B4-BE49-F238E27FC236}">
                    <a16:creationId xmlns:a16="http://schemas.microsoft.com/office/drawing/2014/main" id="{811FDE34-F3BB-440F-98FC-D08ECCC61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1962" y="1555778"/>
                <a:ext cx="367811" cy="69415"/>
              </a:xfrm>
              <a:custGeom>
                <a:avLst/>
                <a:gdLst>
                  <a:gd name="T0" fmla="*/ 0 w 3723451"/>
                  <a:gd name="T1" fmla="*/ 0 h 932950"/>
                  <a:gd name="T2" fmla="*/ 0 w 3723451"/>
                  <a:gd name="T3" fmla="*/ 0 h 932950"/>
                  <a:gd name="T4" fmla="*/ 0 w 3723451"/>
                  <a:gd name="T5" fmla="*/ 0 h 932950"/>
                  <a:gd name="T6" fmla="*/ 0 w 3723451"/>
                  <a:gd name="T7" fmla="*/ 0 h 932950"/>
                  <a:gd name="T8" fmla="*/ 0 w 3723451"/>
                  <a:gd name="T9" fmla="*/ 0 h 932950"/>
                  <a:gd name="T10" fmla="*/ 0 w 3723451"/>
                  <a:gd name="T11" fmla="*/ 0 h 932950"/>
                  <a:gd name="T12" fmla="*/ 0 w 3723451"/>
                  <a:gd name="T13" fmla="*/ 0 h 932950"/>
                  <a:gd name="T14" fmla="*/ 0 w 3723451"/>
                  <a:gd name="T15" fmla="*/ 0 h 932950"/>
                  <a:gd name="T16" fmla="*/ 0 w 3723451"/>
                  <a:gd name="T17" fmla="*/ 0 h 932950"/>
                  <a:gd name="T18" fmla="*/ 0 w 3723451"/>
                  <a:gd name="T19" fmla="*/ 0 h 932950"/>
                  <a:gd name="T20" fmla="*/ 0 w 3723451"/>
                  <a:gd name="T21" fmla="*/ 0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15" name="Freeform 919">
                <a:extLst>
                  <a:ext uri="{FF2B5EF4-FFF2-40B4-BE49-F238E27FC236}">
                    <a16:creationId xmlns:a16="http://schemas.microsoft.com/office/drawing/2014/main" id="{2E7A7212-1B10-4F76-8745-E5484BACF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4006" y="1613623"/>
                <a:ext cx="135259" cy="60160"/>
              </a:xfrm>
              <a:custGeom>
                <a:avLst/>
                <a:gdLst>
                  <a:gd name="T0" fmla="*/ 0 w 1366596"/>
                  <a:gd name="T1" fmla="*/ 0 h 809868"/>
                  <a:gd name="T2" fmla="*/ 0 w 1366596"/>
                  <a:gd name="T3" fmla="*/ 0 h 809868"/>
                  <a:gd name="T4" fmla="*/ 0 w 1366596"/>
                  <a:gd name="T5" fmla="*/ 0 h 809868"/>
                  <a:gd name="T6" fmla="*/ 0 w 1366596"/>
                  <a:gd name="T7" fmla="*/ 0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16" name="Freeform 920">
                <a:extLst>
                  <a:ext uri="{FF2B5EF4-FFF2-40B4-BE49-F238E27FC236}">
                    <a16:creationId xmlns:a16="http://schemas.microsoft.com/office/drawing/2014/main" id="{ADF66166-D6E1-45DE-96E1-8829F7A46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842" y="1615938"/>
                <a:ext cx="135261" cy="60160"/>
              </a:xfrm>
              <a:custGeom>
                <a:avLst/>
                <a:gdLst>
                  <a:gd name="T0" fmla="*/ 0 w 1348191"/>
                  <a:gd name="T1" fmla="*/ 0 h 791462"/>
                  <a:gd name="T2" fmla="*/ 0 w 1348191"/>
                  <a:gd name="T3" fmla="*/ 0 h 791462"/>
                  <a:gd name="T4" fmla="*/ 0 w 1348191"/>
                  <a:gd name="T5" fmla="*/ 0 h 791462"/>
                  <a:gd name="T6" fmla="*/ 0 w 1348191"/>
                  <a:gd name="T7" fmla="*/ 0 h 791462"/>
                  <a:gd name="T8" fmla="*/ 0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7717" name="Straight Connector 921">
                <a:extLst>
                  <a:ext uri="{FF2B5EF4-FFF2-40B4-BE49-F238E27FC236}">
                    <a16:creationId xmlns:a16="http://schemas.microsoft.com/office/drawing/2014/main" id="{DC483BB7-220E-40F5-AA71-21F43D1F1076}"/>
                  </a:ext>
                </a:extLst>
              </p:cNvPr>
              <p:cNvCxnSpPr>
                <a:cxnSpLocks noChangeShapeType="1"/>
                <a:endCxn id="17712" idx="2"/>
              </p:cNvCxnSpPr>
              <p:nvPr/>
            </p:nvCxnSpPr>
            <p:spPr bwMode="auto">
              <a:xfrm flipH="1" flipV="1">
                <a:off x="7913821" y="1615938"/>
                <a:ext cx="2372" cy="7635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18" name="Straight Connector 922">
                <a:extLst>
                  <a:ext uri="{FF2B5EF4-FFF2-40B4-BE49-F238E27FC236}">
                    <a16:creationId xmlns:a16="http://schemas.microsoft.com/office/drawing/2014/main" id="{189BA069-198A-49F5-9B50-D901CFF2E74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914" y="1618251"/>
                <a:ext cx="2374" cy="76357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553" name="Group 757">
              <a:extLst>
                <a:ext uri="{FF2B5EF4-FFF2-40B4-BE49-F238E27FC236}">
                  <a16:creationId xmlns:a16="http://schemas.microsoft.com/office/drawing/2014/main" id="{C9C787B7-046E-45B7-99FC-4B2E40C1F2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0813" y="3924693"/>
              <a:ext cx="418211" cy="189727"/>
              <a:chOff x="7913987" y="1515773"/>
              <a:chExt cx="625138" cy="276534"/>
            </a:xfrm>
          </p:grpSpPr>
          <p:sp>
            <p:nvSpPr>
              <p:cNvPr id="17701" name="Oval 905">
                <a:extLst>
                  <a:ext uri="{FF2B5EF4-FFF2-40B4-BE49-F238E27FC236}">
                    <a16:creationId xmlns:a16="http://schemas.microsoft.com/office/drawing/2014/main" id="{2CDF2BE8-9C81-4D3B-A4F6-D42B6543E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6060" y="1593871"/>
                <a:ext cx="624095" cy="198990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7" name="Rectangle 906">
                <a:extLst>
                  <a:ext uri="{FF2B5EF4-FFF2-40B4-BE49-F238E27FC236}">
                    <a16:creationId xmlns:a16="http://schemas.microsoft.com/office/drawing/2014/main" id="{6EDD52D2-1A0B-4BC0-9C8F-D80E145B7682}"/>
                  </a:ext>
                </a:extLst>
              </p:cNvPr>
              <p:cNvSpPr/>
              <p:nvPr/>
            </p:nvSpPr>
            <p:spPr bwMode="auto">
              <a:xfrm>
                <a:off x="7913688" y="1621637"/>
                <a:ext cx="626467" cy="71730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cs typeface="+mn-cs"/>
                </a:endParaRPr>
              </a:p>
            </p:txBody>
          </p:sp>
          <p:sp>
            <p:nvSpPr>
              <p:cNvPr id="17703" name="Oval 907">
                <a:extLst>
                  <a:ext uri="{FF2B5EF4-FFF2-40B4-BE49-F238E27FC236}">
                    <a16:creationId xmlns:a16="http://schemas.microsoft.com/office/drawing/2014/main" id="{857F79D2-1C20-4687-86D6-FC60341BF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3688" y="1515200"/>
                <a:ext cx="624093" cy="19899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9" name="Freeform 908">
                <a:extLst>
                  <a:ext uri="{FF2B5EF4-FFF2-40B4-BE49-F238E27FC236}">
                    <a16:creationId xmlns:a16="http://schemas.microsoft.com/office/drawing/2014/main" id="{CCC2F360-CC62-4DAB-B5FF-10A6A2663C44}"/>
                  </a:ext>
                </a:extLst>
              </p:cNvPr>
              <p:cNvSpPr/>
              <p:nvPr/>
            </p:nvSpPr>
            <p:spPr bwMode="auto">
              <a:xfrm>
                <a:off x="8072677" y="1579988"/>
                <a:ext cx="306115" cy="101809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705" name="Freeform 909">
                <a:extLst>
                  <a:ext uri="{FF2B5EF4-FFF2-40B4-BE49-F238E27FC236}">
                    <a16:creationId xmlns:a16="http://schemas.microsoft.com/office/drawing/2014/main" id="{FF13E469-1D11-4347-8961-07D869CBF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1829" y="1554536"/>
                <a:ext cx="367811" cy="69415"/>
              </a:xfrm>
              <a:custGeom>
                <a:avLst/>
                <a:gdLst>
                  <a:gd name="T0" fmla="*/ 0 w 3723451"/>
                  <a:gd name="T1" fmla="*/ 0 h 932950"/>
                  <a:gd name="T2" fmla="*/ 0 w 3723451"/>
                  <a:gd name="T3" fmla="*/ 0 h 932950"/>
                  <a:gd name="T4" fmla="*/ 0 w 3723451"/>
                  <a:gd name="T5" fmla="*/ 0 h 932950"/>
                  <a:gd name="T6" fmla="*/ 0 w 3723451"/>
                  <a:gd name="T7" fmla="*/ 0 h 932950"/>
                  <a:gd name="T8" fmla="*/ 0 w 3723451"/>
                  <a:gd name="T9" fmla="*/ 0 h 932950"/>
                  <a:gd name="T10" fmla="*/ 0 w 3723451"/>
                  <a:gd name="T11" fmla="*/ 0 h 932950"/>
                  <a:gd name="T12" fmla="*/ 0 w 3723451"/>
                  <a:gd name="T13" fmla="*/ 0 h 932950"/>
                  <a:gd name="T14" fmla="*/ 0 w 3723451"/>
                  <a:gd name="T15" fmla="*/ 0 h 932950"/>
                  <a:gd name="T16" fmla="*/ 0 w 3723451"/>
                  <a:gd name="T17" fmla="*/ 0 h 932950"/>
                  <a:gd name="T18" fmla="*/ 0 w 3723451"/>
                  <a:gd name="T19" fmla="*/ 0 h 932950"/>
                  <a:gd name="T20" fmla="*/ 0 w 3723451"/>
                  <a:gd name="T21" fmla="*/ 0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06" name="Freeform 910">
                <a:extLst>
                  <a:ext uri="{FF2B5EF4-FFF2-40B4-BE49-F238E27FC236}">
                    <a16:creationId xmlns:a16="http://schemas.microsoft.com/office/drawing/2014/main" id="{5C5B65B7-6BFF-4A52-8E88-E9B998430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3873" y="1614696"/>
                <a:ext cx="135259" cy="60160"/>
              </a:xfrm>
              <a:custGeom>
                <a:avLst/>
                <a:gdLst>
                  <a:gd name="T0" fmla="*/ 0 w 1366596"/>
                  <a:gd name="T1" fmla="*/ 0 h 809868"/>
                  <a:gd name="T2" fmla="*/ 0 w 1366596"/>
                  <a:gd name="T3" fmla="*/ 0 h 809868"/>
                  <a:gd name="T4" fmla="*/ 0 w 1366596"/>
                  <a:gd name="T5" fmla="*/ 0 h 809868"/>
                  <a:gd name="T6" fmla="*/ 0 w 1366596"/>
                  <a:gd name="T7" fmla="*/ 0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07" name="Freeform 911">
                <a:extLst>
                  <a:ext uri="{FF2B5EF4-FFF2-40B4-BE49-F238E27FC236}">
                    <a16:creationId xmlns:a16="http://schemas.microsoft.com/office/drawing/2014/main" id="{3C7E7E3B-6D36-4FFE-9515-53991CF8E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709" y="1614696"/>
                <a:ext cx="135261" cy="62473"/>
              </a:xfrm>
              <a:custGeom>
                <a:avLst/>
                <a:gdLst>
                  <a:gd name="T0" fmla="*/ 0 w 1348191"/>
                  <a:gd name="T1" fmla="*/ 0 h 791462"/>
                  <a:gd name="T2" fmla="*/ 0 w 1348191"/>
                  <a:gd name="T3" fmla="*/ 0 h 791462"/>
                  <a:gd name="T4" fmla="*/ 0 w 1348191"/>
                  <a:gd name="T5" fmla="*/ 0 h 791462"/>
                  <a:gd name="T6" fmla="*/ 0 w 1348191"/>
                  <a:gd name="T7" fmla="*/ 0 h 791462"/>
                  <a:gd name="T8" fmla="*/ 0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7708" name="Straight Connector 912">
                <a:extLst>
                  <a:ext uri="{FF2B5EF4-FFF2-40B4-BE49-F238E27FC236}">
                    <a16:creationId xmlns:a16="http://schemas.microsoft.com/office/drawing/2014/main" id="{3866DA1D-6484-4B70-BA3C-35252453042B}"/>
                  </a:ext>
                </a:extLst>
              </p:cNvPr>
              <p:cNvCxnSpPr>
                <a:cxnSpLocks noChangeShapeType="1"/>
                <a:endCxn id="17703" idx="2"/>
              </p:cNvCxnSpPr>
              <p:nvPr/>
            </p:nvCxnSpPr>
            <p:spPr bwMode="auto">
              <a:xfrm flipH="1" flipV="1">
                <a:off x="7913688" y="1614696"/>
                <a:ext cx="2372" cy="78671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09" name="Straight Connector 913">
                <a:extLst>
                  <a:ext uri="{FF2B5EF4-FFF2-40B4-BE49-F238E27FC236}">
                    <a16:creationId xmlns:a16="http://schemas.microsoft.com/office/drawing/2014/main" id="{629CBC1B-FBC7-41E8-9290-81D521CCDD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781" y="1619324"/>
                <a:ext cx="2374" cy="7635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7554" name="Line 421">
              <a:extLst>
                <a:ext uri="{FF2B5EF4-FFF2-40B4-BE49-F238E27FC236}">
                  <a16:creationId xmlns:a16="http://schemas.microsoft.com/office/drawing/2014/main" id="{0CC48650-BABD-4DCD-9260-B7785C083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55" name="Line 422">
              <a:extLst>
                <a:ext uri="{FF2B5EF4-FFF2-40B4-BE49-F238E27FC236}">
                  <a16:creationId xmlns:a16="http://schemas.microsoft.com/office/drawing/2014/main" id="{F604B5E9-B384-4E11-A879-F4A0C000D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56" name="Line 423">
              <a:extLst>
                <a:ext uri="{FF2B5EF4-FFF2-40B4-BE49-F238E27FC236}">
                  <a16:creationId xmlns:a16="http://schemas.microsoft.com/office/drawing/2014/main" id="{93F0E8C8-1F03-4D9F-AFA2-3A0B04AA1F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57" name="Line 444">
              <a:extLst>
                <a:ext uri="{FF2B5EF4-FFF2-40B4-BE49-F238E27FC236}">
                  <a16:creationId xmlns:a16="http://schemas.microsoft.com/office/drawing/2014/main" id="{1760FF26-8F43-4573-842F-C0509FACF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58" name="Line 445">
              <a:extLst>
                <a:ext uri="{FF2B5EF4-FFF2-40B4-BE49-F238E27FC236}">
                  <a16:creationId xmlns:a16="http://schemas.microsoft.com/office/drawing/2014/main" id="{EF04FA39-56E9-4C0F-83CC-EF6ABE0C9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59" name="Line 446">
              <a:extLst>
                <a:ext uri="{FF2B5EF4-FFF2-40B4-BE49-F238E27FC236}">
                  <a16:creationId xmlns:a16="http://schemas.microsoft.com/office/drawing/2014/main" id="{EF2B6DDF-B3BD-4958-A59D-4340F9B1E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60" name="Line 447">
              <a:extLst>
                <a:ext uri="{FF2B5EF4-FFF2-40B4-BE49-F238E27FC236}">
                  <a16:creationId xmlns:a16="http://schemas.microsoft.com/office/drawing/2014/main" id="{BF23942F-C0C3-47F7-BDDA-18C744C8A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61" name="Line 448">
              <a:extLst>
                <a:ext uri="{FF2B5EF4-FFF2-40B4-BE49-F238E27FC236}">
                  <a16:creationId xmlns:a16="http://schemas.microsoft.com/office/drawing/2014/main" id="{BA02FB1A-1943-4A1B-A6A4-EC3DAF4AA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62" name="Line 450">
              <a:extLst>
                <a:ext uri="{FF2B5EF4-FFF2-40B4-BE49-F238E27FC236}">
                  <a16:creationId xmlns:a16="http://schemas.microsoft.com/office/drawing/2014/main" id="{01480ECA-31C6-4534-B83C-99890B057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63" name="Line 451">
              <a:extLst>
                <a:ext uri="{FF2B5EF4-FFF2-40B4-BE49-F238E27FC236}">
                  <a16:creationId xmlns:a16="http://schemas.microsoft.com/office/drawing/2014/main" id="{3930E79C-440C-4439-91B2-3591BEF77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64" name="Line 452">
              <a:extLst>
                <a:ext uri="{FF2B5EF4-FFF2-40B4-BE49-F238E27FC236}">
                  <a16:creationId xmlns:a16="http://schemas.microsoft.com/office/drawing/2014/main" id="{BA40EF52-B85E-417C-95DF-1FFFE27C7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565" name="Line 541">
              <a:extLst>
                <a:ext uri="{FF2B5EF4-FFF2-40B4-BE49-F238E27FC236}">
                  <a16:creationId xmlns:a16="http://schemas.microsoft.com/office/drawing/2014/main" id="{9DDD0F5A-6BD8-4350-9071-B0F01B619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17566" name="Group 665">
              <a:extLst>
                <a:ext uri="{FF2B5EF4-FFF2-40B4-BE49-F238E27FC236}">
                  <a16:creationId xmlns:a16="http://schemas.microsoft.com/office/drawing/2014/main" id="{ABD4EE0E-5C80-48BF-9325-9B851CCB03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2"/>
              <a:chOff x="4650" y="1129"/>
              <a:chExt cx="246" cy="95"/>
            </a:xfrm>
          </p:grpSpPr>
          <p:sp>
            <p:nvSpPr>
              <p:cNvPr id="17693" name="Oval 407">
                <a:extLst>
                  <a:ext uri="{FF2B5EF4-FFF2-40B4-BE49-F238E27FC236}">
                    <a16:creationId xmlns:a16="http://schemas.microsoft.com/office/drawing/2014/main" id="{5B26CE0D-AC97-4531-B781-AE59739E6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94" name="Rectangle 410">
                <a:extLst>
                  <a:ext uri="{FF2B5EF4-FFF2-40B4-BE49-F238E27FC236}">
                    <a16:creationId xmlns:a16="http://schemas.microsoft.com/office/drawing/2014/main" id="{CC9EB39D-B332-4C55-A6F3-B5E746CED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95" name="Oval 411">
                <a:extLst>
                  <a:ext uri="{FF2B5EF4-FFF2-40B4-BE49-F238E27FC236}">
                    <a16:creationId xmlns:a16="http://schemas.microsoft.com/office/drawing/2014/main" id="{37A8D22A-8DF7-4420-8566-F72AF20BC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696" name="Group 659">
                <a:extLst>
                  <a:ext uri="{FF2B5EF4-FFF2-40B4-BE49-F238E27FC236}">
                    <a16:creationId xmlns:a16="http://schemas.microsoft.com/office/drawing/2014/main" id="{DF9DD809-FC1B-4B84-ACD3-3EFA69A8E4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7699" name="Freeform 660">
                  <a:extLst>
                    <a:ext uri="{FF2B5EF4-FFF2-40B4-BE49-F238E27FC236}">
                      <a16:creationId xmlns:a16="http://schemas.microsoft.com/office/drawing/2014/main" id="{7B7A3DDE-A20F-4D9C-ABA2-5E44574431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700" name="Freeform 661">
                  <a:extLst>
                    <a:ext uri="{FF2B5EF4-FFF2-40B4-BE49-F238E27FC236}">
                      <a16:creationId xmlns:a16="http://schemas.microsoft.com/office/drawing/2014/main" id="{2474A741-67EC-4B32-9E39-A09E7BD94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97" name="Line 662">
                <a:extLst>
                  <a:ext uri="{FF2B5EF4-FFF2-40B4-BE49-F238E27FC236}">
                    <a16:creationId xmlns:a16="http://schemas.microsoft.com/office/drawing/2014/main" id="{7609A385-AC30-4F61-9C04-EA72DC44D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698" name="Line 663">
                <a:extLst>
                  <a:ext uri="{FF2B5EF4-FFF2-40B4-BE49-F238E27FC236}">
                    <a16:creationId xmlns:a16="http://schemas.microsoft.com/office/drawing/2014/main" id="{94A0A88B-EB2A-48DA-8ED7-ACC4AC500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567" name="Group 675">
              <a:extLst>
                <a:ext uri="{FF2B5EF4-FFF2-40B4-BE49-F238E27FC236}">
                  <a16:creationId xmlns:a16="http://schemas.microsoft.com/office/drawing/2014/main" id="{8AF42C02-3FB6-468C-BA06-A78ACE7657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2"/>
              <a:chOff x="4650" y="1129"/>
              <a:chExt cx="246" cy="95"/>
            </a:xfrm>
          </p:grpSpPr>
          <p:sp>
            <p:nvSpPr>
              <p:cNvPr id="17685" name="Oval 407">
                <a:extLst>
                  <a:ext uri="{FF2B5EF4-FFF2-40B4-BE49-F238E27FC236}">
                    <a16:creationId xmlns:a16="http://schemas.microsoft.com/office/drawing/2014/main" id="{995B6D35-2EE2-4BF0-91EE-14053D27A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86" name="Rectangle 410">
                <a:extLst>
                  <a:ext uri="{FF2B5EF4-FFF2-40B4-BE49-F238E27FC236}">
                    <a16:creationId xmlns:a16="http://schemas.microsoft.com/office/drawing/2014/main" id="{08B9309C-D797-491D-994B-7C1DF06BD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87" name="Oval 411">
                <a:extLst>
                  <a:ext uri="{FF2B5EF4-FFF2-40B4-BE49-F238E27FC236}">
                    <a16:creationId xmlns:a16="http://schemas.microsoft.com/office/drawing/2014/main" id="{7E563F76-F9AA-488D-9594-A4DD13C66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688" name="Group 679">
                <a:extLst>
                  <a:ext uri="{FF2B5EF4-FFF2-40B4-BE49-F238E27FC236}">
                    <a16:creationId xmlns:a16="http://schemas.microsoft.com/office/drawing/2014/main" id="{B7317BC7-9F39-4D8D-BE2D-A6DC31FB42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7691" name="Freeform 680">
                  <a:extLst>
                    <a:ext uri="{FF2B5EF4-FFF2-40B4-BE49-F238E27FC236}">
                      <a16:creationId xmlns:a16="http://schemas.microsoft.com/office/drawing/2014/main" id="{6C821309-0459-47B5-B013-9632E76D60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692" name="Freeform 681">
                  <a:extLst>
                    <a:ext uri="{FF2B5EF4-FFF2-40B4-BE49-F238E27FC236}">
                      <a16:creationId xmlns:a16="http://schemas.microsoft.com/office/drawing/2014/main" id="{049DF443-A7CE-4FCC-A823-387C51FA18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89" name="Line 682">
                <a:extLst>
                  <a:ext uri="{FF2B5EF4-FFF2-40B4-BE49-F238E27FC236}">
                    <a16:creationId xmlns:a16="http://schemas.microsoft.com/office/drawing/2014/main" id="{0E968D3F-E05F-4036-A70E-181CE6BB8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690" name="Line 683">
                <a:extLst>
                  <a:ext uri="{FF2B5EF4-FFF2-40B4-BE49-F238E27FC236}">
                    <a16:creationId xmlns:a16="http://schemas.microsoft.com/office/drawing/2014/main" id="{26689BD6-70D7-47CA-A7B5-D97B5D16A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568" name="Group 684">
              <a:extLst>
                <a:ext uri="{FF2B5EF4-FFF2-40B4-BE49-F238E27FC236}">
                  <a16:creationId xmlns:a16="http://schemas.microsoft.com/office/drawing/2014/main" id="{9908F9C9-820C-4D2F-8C87-A37FF228C1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2"/>
              <a:chOff x="4650" y="1129"/>
              <a:chExt cx="246" cy="95"/>
            </a:xfrm>
          </p:grpSpPr>
          <p:sp>
            <p:nvSpPr>
              <p:cNvPr id="17677" name="Oval 407">
                <a:extLst>
                  <a:ext uri="{FF2B5EF4-FFF2-40B4-BE49-F238E27FC236}">
                    <a16:creationId xmlns:a16="http://schemas.microsoft.com/office/drawing/2014/main" id="{2DD0EDC9-1737-43CA-BAD3-C8795B601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78" name="Rectangle 410">
                <a:extLst>
                  <a:ext uri="{FF2B5EF4-FFF2-40B4-BE49-F238E27FC236}">
                    <a16:creationId xmlns:a16="http://schemas.microsoft.com/office/drawing/2014/main" id="{8C3E9133-AFE1-4DDA-8A81-65707430C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79" name="Oval 411">
                <a:extLst>
                  <a:ext uri="{FF2B5EF4-FFF2-40B4-BE49-F238E27FC236}">
                    <a16:creationId xmlns:a16="http://schemas.microsoft.com/office/drawing/2014/main" id="{A12F3C9F-B4A7-4F6C-B124-E1FD8C8DE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680" name="Group 688">
                <a:extLst>
                  <a:ext uri="{FF2B5EF4-FFF2-40B4-BE49-F238E27FC236}">
                    <a16:creationId xmlns:a16="http://schemas.microsoft.com/office/drawing/2014/main" id="{9472FE4B-BD87-4404-81C3-F8B6302D54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7683" name="Freeform 689">
                  <a:extLst>
                    <a:ext uri="{FF2B5EF4-FFF2-40B4-BE49-F238E27FC236}">
                      <a16:creationId xmlns:a16="http://schemas.microsoft.com/office/drawing/2014/main" id="{E0CF7559-A746-4E7B-8643-CD90004654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684" name="Freeform 690">
                  <a:extLst>
                    <a:ext uri="{FF2B5EF4-FFF2-40B4-BE49-F238E27FC236}">
                      <a16:creationId xmlns:a16="http://schemas.microsoft.com/office/drawing/2014/main" id="{C5D80113-4465-446B-9445-6FC3D3773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81" name="Line 691">
                <a:extLst>
                  <a:ext uri="{FF2B5EF4-FFF2-40B4-BE49-F238E27FC236}">
                    <a16:creationId xmlns:a16="http://schemas.microsoft.com/office/drawing/2014/main" id="{6CB7CA15-600B-49D5-BEAB-CCB0F7792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682" name="Line 692">
                <a:extLst>
                  <a:ext uri="{FF2B5EF4-FFF2-40B4-BE49-F238E27FC236}">
                    <a16:creationId xmlns:a16="http://schemas.microsoft.com/office/drawing/2014/main" id="{54146853-CEAD-4225-9428-2987987A2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7569" name="Line 693">
              <a:extLst>
                <a:ext uri="{FF2B5EF4-FFF2-40B4-BE49-F238E27FC236}">
                  <a16:creationId xmlns:a16="http://schemas.microsoft.com/office/drawing/2014/main" id="{DA3748E9-E205-4768-83C0-7A562DEF2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17570" name="Group 694">
              <a:extLst>
                <a:ext uri="{FF2B5EF4-FFF2-40B4-BE49-F238E27FC236}">
                  <a16:creationId xmlns:a16="http://schemas.microsoft.com/office/drawing/2014/main" id="{F80A8DDD-0752-4ADB-87A5-68FACB263B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17669" name="Oval 407">
                <a:extLst>
                  <a:ext uri="{FF2B5EF4-FFF2-40B4-BE49-F238E27FC236}">
                    <a16:creationId xmlns:a16="http://schemas.microsoft.com/office/drawing/2014/main" id="{F7012D2B-B74C-44F0-9BB3-5FE7EC8D6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70" name="Rectangle 410">
                <a:extLst>
                  <a:ext uri="{FF2B5EF4-FFF2-40B4-BE49-F238E27FC236}">
                    <a16:creationId xmlns:a16="http://schemas.microsoft.com/office/drawing/2014/main" id="{EBAD7A9A-FDF3-4867-A52F-1B6D360CD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71" name="Oval 411">
                <a:extLst>
                  <a:ext uri="{FF2B5EF4-FFF2-40B4-BE49-F238E27FC236}">
                    <a16:creationId xmlns:a16="http://schemas.microsoft.com/office/drawing/2014/main" id="{6F4E7ECE-C5D5-4925-B226-65B7C0545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672" name="Group 698">
                <a:extLst>
                  <a:ext uri="{FF2B5EF4-FFF2-40B4-BE49-F238E27FC236}">
                    <a16:creationId xmlns:a16="http://schemas.microsoft.com/office/drawing/2014/main" id="{91BBF406-83D8-427F-98C4-F9FD5ABA7E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7675" name="Freeform 699">
                  <a:extLst>
                    <a:ext uri="{FF2B5EF4-FFF2-40B4-BE49-F238E27FC236}">
                      <a16:creationId xmlns:a16="http://schemas.microsoft.com/office/drawing/2014/main" id="{ADEBB7B9-EF4A-4501-92D4-B489779B8E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676" name="Freeform 700">
                  <a:extLst>
                    <a:ext uri="{FF2B5EF4-FFF2-40B4-BE49-F238E27FC236}">
                      <a16:creationId xmlns:a16="http://schemas.microsoft.com/office/drawing/2014/main" id="{F5DB88A0-4B40-45BE-918A-DF2FE37EB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3" name="Line 701">
                <a:extLst>
                  <a:ext uri="{FF2B5EF4-FFF2-40B4-BE49-F238E27FC236}">
                    <a16:creationId xmlns:a16="http://schemas.microsoft.com/office/drawing/2014/main" id="{280875C0-AC92-410F-B84D-207A191FC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674" name="Line 702">
                <a:extLst>
                  <a:ext uri="{FF2B5EF4-FFF2-40B4-BE49-F238E27FC236}">
                    <a16:creationId xmlns:a16="http://schemas.microsoft.com/office/drawing/2014/main" id="{600604DB-34BE-4BB2-B850-F87848F26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571" name="Group 712">
              <a:extLst>
                <a:ext uri="{FF2B5EF4-FFF2-40B4-BE49-F238E27FC236}">
                  <a16:creationId xmlns:a16="http://schemas.microsoft.com/office/drawing/2014/main" id="{3DCE9F5B-915C-4037-8436-05CA913130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17661" name="Oval 407">
                <a:extLst>
                  <a:ext uri="{FF2B5EF4-FFF2-40B4-BE49-F238E27FC236}">
                    <a16:creationId xmlns:a16="http://schemas.microsoft.com/office/drawing/2014/main" id="{863DAAB0-0DC1-4550-85A5-D22F9AA59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62" name="Rectangle 410">
                <a:extLst>
                  <a:ext uri="{FF2B5EF4-FFF2-40B4-BE49-F238E27FC236}">
                    <a16:creationId xmlns:a16="http://schemas.microsoft.com/office/drawing/2014/main" id="{833EA69D-0381-4941-9DD0-16C6C1A8C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63" name="Oval 411">
                <a:extLst>
                  <a:ext uri="{FF2B5EF4-FFF2-40B4-BE49-F238E27FC236}">
                    <a16:creationId xmlns:a16="http://schemas.microsoft.com/office/drawing/2014/main" id="{667742E7-AFA7-4B04-84F5-EE8784967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664" name="Group 716">
                <a:extLst>
                  <a:ext uri="{FF2B5EF4-FFF2-40B4-BE49-F238E27FC236}">
                    <a16:creationId xmlns:a16="http://schemas.microsoft.com/office/drawing/2014/main" id="{288D347E-B373-42A6-88E1-DF8903D943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7667" name="Freeform 717">
                  <a:extLst>
                    <a:ext uri="{FF2B5EF4-FFF2-40B4-BE49-F238E27FC236}">
                      <a16:creationId xmlns:a16="http://schemas.microsoft.com/office/drawing/2014/main" id="{FE421049-464A-4943-A09A-9A92EF5D33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668" name="Freeform 718">
                  <a:extLst>
                    <a:ext uri="{FF2B5EF4-FFF2-40B4-BE49-F238E27FC236}">
                      <a16:creationId xmlns:a16="http://schemas.microsoft.com/office/drawing/2014/main" id="{146851A6-D13F-442A-B98F-52B04D035C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65" name="Line 719">
                <a:extLst>
                  <a:ext uri="{FF2B5EF4-FFF2-40B4-BE49-F238E27FC236}">
                    <a16:creationId xmlns:a16="http://schemas.microsoft.com/office/drawing/2014/main" id="{E2B536E8-2242-4E5C-B09E-17AEFADB2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666" name="Line 720">
                <a:extLst>
                  <a:ext uri="{FF2B5EF4-FFF2-40B4-BE49-F238E27FC236}">
                    <a16:creationId xmlns:a16="http://schemas.microsoft.com/office/drawing/2014/main" id="{0C99AD07-05CD-49B7-9C18-76BBDBE42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572" name="Group 721">
              <a:extLst>
                <a:ext uri="{FF2B5EF4-FFF2-40B4-BE49-F238E27FC236}">
                  <a16:creationId xmlns:a16="http://schemas.microsoft.com/office/drawing/2014/main" id="{89ADC5A6-6CE2-4E9B-9F8D-CA3ACABD3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17653" name="Oval 407">
                <a:extLst>
                  <a:ext uri="{FF2B5EF4-FFF2-40B4-BE49-F238E27FC236}">
                    <a16:creationId xmlns:a16="http://schemas.microsoft.com/office/drawing/2014/main" id="{C805FBB7-0A11-4043-8FFF-C00D73A6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54" name="Rectangle 410">
                <a:extLst>
                  <a:ext uri="{FF2B5EF4-FFF2-40B4-BE49-F238E27FC236}">
                    <a16:creationId xmlns:a16="http://schemas.microsoft.com/office/drawing/2014/main" id="{5B47D954-C490-4D15-A92E-02BBA56F7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55" name="Oval 411">
                <a:extLst>
                  <a:ext uri="{FF2B5EF4-FFF2-40B4-BE49-F238E27FC236}">
                    <a16:creationId xmlns:a16="http://schemas.microsoft.com/office/drawing/2014/main" id="{C648DC62-4032-45BD-B8FC-832FEC3F5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656" name="Group 725">
                <a:extLst>
                  <a:ext uri="{FF2B5EF4-FFF2-40B4-BE49-F238E27FC236}">
                    <a16:creationId xmlns:a16="http://schemas.microsoft.com/office/drawing/2014/main" id="{D956494E-01D2-46D0-B7F7-BCA23ABE76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7659" name="Freeform 726">
                  <a:extLst>
                    <a:ext uri="{FF2B5EF4-FFF2-40B4-BE49-F238E27FC236}">
                      <a16:creationId xmlns:a16="http://schemas.microsoft.com/office/drawing/2014/main" id="{A67E4DCA-A8C8-4C8D-86E0-BF13D89D49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660" name="Freeform 727">
                  <a:extLst>
                    <a:ext uri="{FF2B5EF4-FFF2-40B4-BE49-F238E27FC236}">
                      <a16:creationId xmlns:a16="http://schemas.microsoft.com/office/drawing/2014/main" id="{773EE27E-CB7A-4F0E-8C00-3F425DFE58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3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57" name="Line 728">
                <a:extLst>
                  <a:ext uri="{FF2B5EF4-FFF2-40B4-BE49-F238E27FC236}">
                    <a16:creationId xmlns:a16="http://schemas.microsoft.com/office/drawing/2014/main" id="{2CE2C78A-74B0-433A-BBD3-BE36350A8A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658" name="Line 729">
                <a:extLst>
                  <a:ext uri="{FF2B5EF4-FFF2-40B4-BE49-F238E27FC236}">
                    <a16:creationId xmlns:a16="http://schemas.microsoft.com/office/drawing/2014/main" id="{626F14FF-E89D-4E8D-882A-BB62260BB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7573" name="Text Box 580">
              <a:extLst>
                <a:ext uri="{FF2B5EF4-FFF2-40B4-BE49-F238E27FC236}">
                  <a16:creationId xmlns:a16="http://schemas.microsoft.com/office/drawing/2014/main" id="{5E495B28-463F-4115-AB9E-40828B2F8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mobile network</a:t>
              </a:r>
            </a:p>
          </p:txBody>
        </p:sp>
        <p:sp>
          <p:nvSpPr>
            <p:cNvPr id="17574" name="Text Box 580">
              <a:extLst>
                <a:ext uri="{FF2B5EF4-FFF2-40B4-BE49-F238E27FC236}">
                  <a16:creationId xmlns:a16="http://schemas.microsoft.com/office/drawing/2014/main" id="{56E6C291-EA9F-4266-B489-867C515F1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global ISP</a:t>
              </a:r>
            </a:p>
          </p:txBody>
        </p:sp>
        <p:sp>
          <p:nvSpPr>
            <p:cNvPr id="17575" name="Text Box 580">
              <a:extLst>
                <a:ext uri="{FF2B5EF4-FFF2-40B4-BE49-F238E27FC236}">
                  <a16:creationId xmlns:a16="http://schemas.microsoft.com/office/drawing/2014/main" id="{F402A205-E0A6-4C46-9F37-1266C1546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regional ISP</a:t>
              </a:r>
            </a:p>
          </p:txBody>
        </p:sp>
        <p:sp>
          <p:nvSpPr>
            <p:cNvPr id="17576" name="Text Box 580">
              <a:extLst>
                <a:ext uri="{FF2B5EF4-FFF2-40B4-BE49-F238E27FC236}">
                  <a16:creationId xmlns:a16="http://schemas.microsoft.com/office/drawing/2014/main" id="{CACB5899-53FF-44AE-87F7-91911FBAE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home </a:t>
              </a:r>
            </a:p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7577" name="Text Box 580">
              <a:extLst>
                <a:ext uri="{FF2B5EF4-FFF2-40B4-BE49-F238E27FC236}">
                  <a16:creationId xmlns:a16="http://schemas.microsoft.com/office/drawing/2014/main" id="{C7C301C9-37BA-4C1D-A2B1-4DA26C888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institutional</a:t>
              </a:r>
            </a:p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    network</a:t>
              </a:r>
            </a:p>
          </p:txBody>
        </p:sp>
        <p:pic>
          <p:nvPicPr>
            <p:cNvPr id="17578" name="Picture 269" descr="cell_tower_radiation copy">
              <a:extLst>
                <a:ext uri="{FF2B5EF4-FFF2-40B4-BE49-F238E27FC236}">
                  <a16:creationId xmlns:a16="http://schemas.microsoft.com/office/drawing/2014/main" id="{0B43C5D6-1D04-4DC2-8D31-9E518666E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149" y="1803400"/>
              <a:ext cx="518463" cy="41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579" name="Group 347">
              <a:extLst>
                <a:ext uri="{FF2B5EF4-FFF2-40B4-BE49-F238E27FC236}">
                  <a16:creationId xmlns:a16="http://schemas.microsoft.com/office/drawing/2014/main" id="{C50BB9A1-7EF3-4911-ABDA-E769CEFE4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77272" y="3621727"/>
              <a:ext cx="493804" cy="228319"/>
              <a:chOff x="1871277" y="1576300"/>
              <a:chExt cx="1128371" cy="437861"/>
            </a:xfrm>
          </p:grpSpPr>
          <p:sp>
            <p:nvSpPr>
              <p:cNvPr id="17644" name="Oval 848">
                <a:extLst>
                  <a:ext uri="{FF2B5EF4-FFF2-40B4-BE49-F238E27FC236}">
                    <a16:creationId xmlns:a16="http://schemas.microsoft.com/office/drawing/2014/main" id="{61ADBA92-6470-4D9F-8605-C90FC951C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56" y="1693807"/>
                <a:ext cx="1124534" cy="319668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0" name="Rectangle 849">
                <a:extLst>
                  <a:ext uri="{FF2B5EF4-FFF2-40B4-BE49-F238E27FC236}">
                    <a16:creationId xmlns:a16="http://schemas.microsoft.com/office/drawing/2014/main" id="{68E10795-C096-4F8E-A9E3-26025C09C339}"/>
                  </a:ext>
                </a:extLst>
              </p:cNvPr>
              <p:cNvSpPr/>
              <p:nvPr/>
            </p:nvSpPr>
            <p:spPr bwMode="auto">
              <a:xfrm>
                <a:off x="1870827" y="1739475"/>
                <a:ext cx="1128163" cy="115689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cs typeface="+mn-cs"/>
                </a:endParaRPr>
              </a:p>
            </p:txBody>
          </p:sp>
          <p:sp>
            <p:nvSpPr>
              <p:cNvPr id="17646" name="Oval 850">
                <a:extLst>
                  <a:ext uri="{FF2B5EF4-FFF2-40B4-BE49-F238E27FC236}">
                    <a16:creationId xmlns:a16="http://schemas.microsoft.com/office/drawing/2014/main" id="{5406FF3A-92AE-4CDD-85A9-FE725CE6C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0827" y="1575075"/>
                <a:ext cx="1124534" cy="31966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2" name="Freeform 851">
                <a:extLst>
                  <a:ext uri="{FF2B5EF4-FFF2-40B4-BE49-F238E27FC236}">
                    <a16:creationId xmlns:a16="http://schemas.microsoft.com/office/drawing/2014/main" id="{8FCF4E29-6F94-4EFF-90E3-54CCB5F32FAE}"/>
                  </a:ext>
                </a:extLst>
              </p:cNvPr>
              <p:cNvSpPr/>
              <p:nvPr/>
            </p:nvSpPr>
            <p:spPr bwMode="auto">
              <a:xfrm>
                <a:off x="2157403" y="1672497"/>
                <a:ext cx="551385" cy="161355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648" name="Freeform 852">
                <a:extLst>
                  <a:ext uri="{FF2B5EF4-FFF2-40B4-BE49-F238E27FC236}">
                    <a16:creationId xmlns:a16="http://schemas.microsoft.com/office/drawing/2014/main" id="{04EE1BAA-476F-40AE-924B-A08F3A1FD9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989" y="1632918"/>
                <a:ext cx="660211" cy="109600"/>
              </a:xfrm>
              <a:custGeom>
                <a:avLst/>
                <a:gdLst>
                  <a:gd name="T0" fmla="*/ 0 w 3723451"/>
                  <a:gd name="T1" fmla="*/ 0 h 932950"/>
                  <a:gd name="T2" fmla="*/ 1 w 3723451"/>
                  <a:gd name="T3" fmla="*/ 0 h 932950"/>
                  <a:gd name="T4" fmla="*/ 2 w 3723451"/>
                  <a:gd name="T5" fmla="*/ 0 h 932950"/>
                  <a:gd name="T6" fmla="*/ 3 w 3723451"/>
                  <a:gd name="T7" fmla="*/ 0 h 932950"/>
                  <a:gd name="T8" fmla="*/ 4 w 3723451"/>
                  <a:gd name="T9" fmla="*/ 0 h 932950"/>
                  <a:gd name="T10" fmla="*/ 3 w 3723451"/>
                  <a:gd name="T11" fmla="*/ 0 h 932950"/>
                  <a:gd name="T12" fmla="*/ 3 w 3723451"/>
                  <a:gd name="T13" fmla="*/ 0 h 932950"/>
                  <a:gd name="T14" fmla="*/ 2 w 3723451"/>
                  <a:gd name="T15" fmla="*/ 0 h 932950"/>
                  <a:gd name="T16" fmla="*/ 1 w 3723451"/>
                  <a:gd name="T17" fmla="*/ 0 h 932950"/>
                  <a:gd name="T18" fmla="*/ 1 w 3723451"/>
                  <a:gd name="T19" fmla="*/ 0 h 932950"/>
                  <a:gd name="T20" fmla="*/ 0 w 3723451"/>
                  <a:gd name="T21" fmla="*/ 0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649" name="Freeform 853">
                <a:extLst>
                  <a:ext uri="{FF2B5EF4-FFF2-40B4-BE49-F238E27FC236}">
                    <a16:creationId xmlns:a16="http://schemas.microsoft.com/office/drawing/2014/main" id="{347AC367-DDA2-4995-8884-52BA9F842B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666" y="1727297"/>
                <a:ext cx="246672" cy="97422"/>
              </a:xfrm>
              <a:custGeom>
                <a:avLst/>
                <a:gdLst>
                  <a:gd name="T0" fmla="*/ 0 w 1366596"/>
                  <a:gd name="T1" fmla="*/ 0 h 809868"/>
                  <a:gd name="T2" fmla="*/ 1 w 1366596"/>
                  <a:gd name="T3" fmla="*/ 0 h 809868"/>
                  <a:gd name="T4" fmla="*/ 1 w 1366596"/>
                  <a:gd name="T5" fmla="*/ 0 h 809868"/>
                  <a:gd name="T6" fmla="*/ 0 w 1366596"/>
                  <a:gd name="T7" fmla="*/ 0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650" name="Freeform 854">
                <a:extLst>
                  <a:ext uri="{FF2B5EF4-FFF2-40B4-BE49-F238E27FC236}">
                    <a16:creationId xmlns:a16="http://schemas.microsoft.com/office/drawing/2014/main" id="{B791E1D8-E685-4C5B-8AF2-3DE5CD795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8479" y="1730340"/>
                <a:ext cx="243046" cy="97422"/>
              </a:xfrm>
              <a:custGeom>
                <a:avLst/>
                <a:gdLst>
                  <a:gd name="T0" fmla="*/ 1 w 1348191"/>
                  <a:gd name="T1" fmla="*/ 0 h 791462"/>
                  <a:gd name="T2" fmla="*/ 1 w 1348191"/>
                  <a:gd name="T3" fmla="*/ 0 h 791462"/>
                  <a:gd name="T4" fmla="*/ 1 w 1348191"/>
                  <a:gd name="T5" fmla="*/ 0 h 791462"/>
                  <a:gd name="T6" fmla="*/ 0 w 1348191"/>
                  <a:gd name="T7" fmla="*/ 0 h 791462"/>
                  <a:gd name="T8" fmla="*/ 1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7651" name="Straight Connector 855">
                <a:extLst>
                  <a:ext uri="{FF2B5EF4-FFF2-40B4-BE49-F238E27FC236}">
                    <a16:creationId xmlns:a16="http://schemas.microsoft.com/office/drawing/2014/main" id="{77FC4B2F-5F17-4B8F-9A2A-9B67B4013315}"/>
                  </a:ext>
                </a:extLst>
              </p:cNvPr>
              <p:cNvCxnSpPr>
                <a:cxnSpLocks noChangeShapeType="1"/>
                <a:endCxn id="17646" idx="2"/>
              </p:cNvCxnSpPr>
              <p:nvPr/>
            </p:nvCxnSpPr>
            <p:spPr bwMode="auto">
              <a:xfrm flipH="1" flipV="1">
                <a:off x="1870827" y="1736429"/>
                <a:ext cx="3629" cy="12177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652" name="Straight Connector 856">
                <a:extLst>
                  <a:ext uri="{FF2B5EF4-FFF2-40B4-BE49-F238E27FC236}">
                    <a16:creationId xmlns:a16="http://schemas.microsoft.com/office/drawing/2014/main" id="{A189DF98-D3FA-4867-9A8A-0551815AC12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5361" y="1733386"/>
                <a:ext cx="3629" cy="12482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580" name="Group 347">
              <a:extLst>
                <a:ext uri="{FF2B5EF4-FFF2-40B4-BE49-F238E27FC236}">
                  <a16:creationId xmlns:a16="http://schemas.microsoft.com/office/drawing/2014/main" id="{02346A88-6C6D-4EA8-B9C4-716D6A2A61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3157" y="3638864"/>
              <a:ext cx="493804" cy="228319"/>
              <a:chOff x="1871277" y="1576300"/>
              <a:chExt cx="1128371" cy="437861"/>
            </a:xfrm>
          </p:grpSpPr>
          <p:sp>
            <p:nvSpPr>
              <p:cNvPr id="17635" name="Oval 839">
                <a:extLst>
                  <a:ext uri="{FF2B5EF4-FFF2-40B4-BE49-F238E27FC236}">
                    <a16:creationId xmlns:a16="http://schemas.microsoft.com/office/drawing/2014/main" id="{DFA1E497-0828-4FF7-8D01-0A3E9C772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3889" y="1694432"/>
                <a:ext cx="1124534" cy="31966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1" name="Rectangle 840">
                <a:extLst>
                  <a:ext uri="{FF2B5EF4-FFF2-40B4-BE49-F238E27FC236}">
                    <a16:creationId xmlns:a16="http://schemas.microsoft.com/office/drawing/2014/main" id="{D273E219-60E3-47E8-8F77-A4DBCB818D23}"/>
                  </a:ext>
                </a:extLst>
              </p:cNvPr>
              <p:cNvSpPr/>
              <p:nvPr/>
            </p:nvSpPr>
            <p:spPr bwMode="auto">
              <a:xfrm>
                <a:off x="1870262" y="1740098"/>
                <a:ext cx="1128161" cy="115689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cs typeface="+mn-cs"/>
                </a:endParaRPr>
              </a:p>
            </p:txBody>
          </p:sp>
          <p:sp>
            <p:nvSpPr>
              <p:cNvPr id="17637" name="Oval 841">
                <a:extLst>
                  <a:ext uri="{FF2B5EF4-FFF2-40B4-BE49-F238E27FC236}">
                    <a16:creationId xmlns:a16="http://schemas.microsoft.com/office/drawing/2014/main" id="{1A37DDE1-C2E1-4937-98E9-1B12026DE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0262" y="1575698"/>
                <a:ext cx="1124534" cy="319668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3" name="Freeform 842">
                <a:extLst>
                  <a:ext uri="{FF2B5EF4-FFF2-40B4-BE49-F238E27FC236}">
                    <a16:creationId xmlns:a16="http://schemas.microsoft.com/office/drawing/2014/main" id="{6A2FDE24-C0A0-4138-B667-103C4EB8F3AF}"/>
                  </a:ext>
                </a:extLst>
              </p:cNvPr>
              <p:cNvSpPr/>
              <p:nvPr/>
            </p:nvSpPr>
            <p:spPr bwMode="auto">
              <a:xfrm>
                <a:off x="2156836" y="1673120"/>
                <a:ext cx="551385" cy="161356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639" name="Freeform 843">
                <a:extLst>
                  <a:ext uri="{FF2B5EF4-FFF2-40B4-BE49-F238E27FC236}">
                    <a16:creationId xmlns:a16="http://schemas.microsoft.com/office/drawing/2014/main" id="{F984DDC4-A548-43BB-9FFF-123AC0F49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4" y="1633543"/>
                <a:ext cx="660211" cy="109600"/>
              </a:xfrm>
              <a:custGeom>
                <a:avLst/>
                <a:gdLst>
                  <a:gd name="T0" fmla="*/ 0 w 3723451"/>
                  <a:gd name="T1" fmla="*/ 0 h 932950"/>
                  <a:gd name="T2" fmla="*/ 1 w 3723451"/>
                  <a:gd name="T3" fmla="*/ 0 h 932950"/>
                  <a:gd name="T4" fmla="*/ 2 w 3723451"/>
                  <a:gd name="T5" fmla="*/ 0 h 932950"/>
                  <a:gd name="T6" fmla="*/ 3 w 3723451"/>
                  <a:gd name="T7" fmla="*/ 0 h 932950"/>
                  <a:gd name="T8" fmla="*/ 4 w 3723451"/>
                  <a:gd name="T9" fmla="*/ 0 h 932950"/>
                  <a:gd name="T10" fmla="*/ 3 w 3723451"/>
                  <a:gd name="T11" fmla="*/ 0 h 932950"/>
                  <a:gd name="T12" fmla="*/ 3 w 3723451"/>
                  <a:gd name="T13" fmla="*/ 0 h 932950"/>
                  <a:gd name="T14" fmla="*/ 2 w 3723451"/>
                  <a:gd name="T15" fmla="*/ 0 h 932950"/>
                  <a:gd name="T16" fmla="*/ 1 w 3723451"/>
                  <a:gd name="T17" fmla="*/ 0 h 932950"/>
                  <a:gd name="T18" fmla="*/ 1 w 3723451"/>
                  <a:gd name="T19" fmla="*/ 0 h 932950"/>
                  <a:gd name="T20" fmla="*/ 0 w 3723451"/>
                  <a:gd name="T21" fmla="*/ 0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640" name="Freeform 844">
                <a:extLst>
                  <a:ext uri="{FF2B5EF4-FFF2-40B4-BE49-F238E27FC236}">
                    <a16:creationId xmlns:a16="http://schemas.microsoft.com/office/drawing/2014/main" id="{E35B74A0-B0D0-4202-B6BF-EFB5BDA16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099" y="1727920"/>
                <a:ext cx="246672" cy="97422"/>
              </a:xfrm>
              <a:custGeom>
                <a:avLst/>
                <a:gdLst>
                  <a:gd name="T0" fmla="*/ 0 w 1366596"/>
                  <a:gd name="T1" fmla="*/ 0 h 809868"/>
                  <a:gd name="T2" fmla="*/ 1 w 1366596"/>
                  <a:gd name="T3" fmla="*/ 0 h 809868"/>
                  <a:gd name="T4" fmla="*/ 1 w 1366596"/>
                  <a:gd name="T5" fmla="*/ 0 h 809868"/>
                  <a:gd name="T6" fmla="*/ 0 w 1366596"/>
                  <a:gd name="T7" fmla="*/ 0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641" name="Freeform 845">
                <a:extLst>
                  <a:ext uri="{FF2B5EF4-FFF2-40B4-BE49-F238E27FC236}">
                    <a16:creationId xmlns:a16="http://schemas.microsoft.com/office/drawing/2014/main" id="{50F605F2-45AF-4D5C-9332-1FCAF722B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7914" y="1730965"/>
                <a:ext cx="243043" cy="97422"/>
              </a:xfrm>
              <a:custGeom>
                <a:avLst/>
                <a:gdLst>
                  <a:gd name="T0" fmla="*/ 1 w 1348191"/>
                  <a:gd name="T1" fmla="*/ 0 h 791462"/>
                  <a:gd name="T2" fmla="*/ 1 w 1348191"/>
                  <a:gd name="T3" fmla="*/ 0 h 791462"/>
                  <a:gd name="T4" fmla="*/ 1 w 1348191"/>
                  <a:gd name="T5" fmla="*/ 0 h 791462"/>
                  <a:gd name="T6" fmla="*/ 0 w 1348191"/>
                  <a:gd name="T7" fmla="*/ 0 h 791462"/>
                  <a:gd name="T8" fmla="*/ 1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7642" name="Straight Connector 846">
                <a:extLst>
                  <a:ext uri="{FF2B5EF4-FFF2-40B4-BE49-F238E27FC236}">
                    <a16:creationId xmlns:a16="http://schemas.microsoft.com/office/drawing/2014/main" id="{18BE5879-0903-4C67-A90B-7888C768673F}"/>
                  </a:ext>
                </a:extLst>
              </p:cNvPr>
              <p:cNvCxnSpPr>
                <a:cxnSpLocks noChangeShapeType="1"/>
                <a:endCxn id="17637" idx="2"/>
              </p:cNvCxnSpPr>
              <p:nvPr/>
            </p:nvCxnSpPr>
            <p:spPr bwMode="auto">
              <a:xfrm flipH="1" flipV="1">
                <a:off x="1870262" y="1737054"/>
                <a:ext cx="3626" cy="12177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643" name="Straight Connector 847">
                <a:extLst>
                  <a:ext uri="{FF2B5EF4-FFF2-40B4-BE49-F238E27FC236}">
                    <a16:creationId xmlns:a16="http://schemas.microsoft.com/office/drawing/2014/main" id="{02492BDB-6717-40A7-8A08-4D0C30BBED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4797" y="1734009"/>
                <a:ext cx="3626" cy="12482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581" name="Group 347">
              <a:extLst>
                <a:ext uri="{FF2B5EF4-FFF2-40B4-BE49-F238E27FC236}">
                  <a16:creationId xmlns:a16="http://schemas.microsoft.com/office/drawing/2014/main" id="{0912DF4C-113A-4A65-B962-8E90FCC38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7100" y="3903983"/>
              <a:ext cx="493804" cy="228319"/>
              <a:chOff x="1871277" y="1576300"/>
              <a:chExt cx="1128371" cy="437861"/>
            </a:xfrm>
          </p:grpSpPr>
          <p:sp>
            <p:nvSpPr>
              <p:cNvPr id="17626" name="Oval 830">
                <a:extLst>
                  <a:ext uri="{FF2B5EF4-FFF2-40B4-BE49-F238E27FC236}">
                    <a16:creationId xmlns:a16="http://schemas.microsoft.com/office/drawing/2014/main" id="{6E67DB14-4527-4CD3-9BBD-EFFE1B194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6391" y="1694419"/>
                <a:ext cx="1124534" cy="319668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2" name="Rectangle 831">
                <a:extLst>
                  <a:ext uri="{FF2B5EF4-FFF2-40B4-BE49-F238E27FC236}">
                    <a16:creationId xmlns:a16="http://schemas.microsoft.com/office/drawing/2014/main" id="{695AAFCA-56D5-47BB-B6AC-2FBFB0013D36}"/>
                  </a:ext>
                </a:extLst>
              </p:cNvPr>
              <p:cNvSpPr/>
              <p:nvPr/>
            </p:nvSpPr>
            <p:spPr bwMode="auto">
              <a:xfrm>
                <a:off x="1872762" y="1740086"/>
                <a:ext cx="1128163" cy="115689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cs typeface="+mn-cs"/>
                </a:endParaRPr>
              </a:p>
            </p:txBody>
          </p:sp>
          <p:sp>
            <p:nvSpPr>
              <p:cNvPr id="17628" name="Oval 832">
                <a:extLst>
                  <a:ext uri="{FF2B5EF4-FFF2-40B4-BE49-F238E27FC236}">
                    <a16:creationId xmlns:a16="http://schemas.microsoft.com/office/drawing/2014/main" id="{3DF3EE2E-D0FE-472A-8E8C-044B3D98E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2762" y="1575686"/>
                <a:ext cx="1124534" cy="31966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4" name="Freeform 833">
                <a:extLst>
                  <a:ext uri="{FF2B5EF4-FFF2-40B4-BE49-F238E27FC236}">
                    <a16:creationId xmlns:a16="http://schemas.microsoft.com/office/drawing/2014/main" id="{5E7B9DC9-7469-421C-AE5E-8EBE92A4D52D}"/>
                  </a:ext>
                </a:extLst>
              </p:cNvPr>
              <p:cNvSpPr/>
              <p:nvPr/>
            </p:nvSpPr>
            <p:spPr bwMode="auto">
              <a:xfrm>
                <a:off x="2159338" y="1673109"/>
                <a:ext cx="551385" cy="161355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630" name="Freeform 834">
                <a:extLst>
                  <a:ext uri="{FF2B5EF4-FFF2-40B4-BE49-F238E27FC236}">
                    <a16:creationId xmlns:a16="http://schemas.microsoft.com/office/drawing/2014/main" id="{0645BB01-EFDA-4F18-81B1-71C31C44A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4924" y="1633530"/>
                <a:ext cx="660211" cy="109600"/>
              </a:xfrm>
              <a:custGeom>
                <a:avLst/>
                <a:gdLst>
                  <a:gd name="T0" fmla="*/ 0 w 3723451"/>
                  <a:gd name="T1" fmla="*/ 0 h 932950"/>
                  <a:gd name="T2" fmla="*/ 1 w 3723451"/>
                  <a:gd name="T3" fmla="*/ 0 h 932950"/>
                  <a:gd name="T4" fmla="*/ 2 w 3723451"/>
                  <a:gd name="T5" fmla="*/ 0 h 932950"/>
                  <a:gd name="T6" fmla="*/ 3 w 3723451"/>
                  <a:gd name="T7" fmla="*/ 0 h 932950"/>
                  <a:gd name="T8" fmla="*/ 4 w 3723451"/>
                  <a:gd name="T9" fmla="*/ 0 h 932950"/>
                  <a:gd name="T10" fmla="*/ 3 w 3723451"/>
                  <a:gd name="T11" fmla="*/ 0 h 932950"/>
                  <a:gd name="T12" fmla="*/ 3 w 3723451"/>
                  <a:gd name="T13" fmla="*/ 0 h 932950"/>
                  <a:gd name="T14" fmla="*/ 2 w 3723451"/>
                  <a:gd name="T15" fmla="*/ 0 h 932950"/>
                  <a:gd name="T16" fmla="*/ 1 w 3723451"/>
                  <a:gd name="T17" fmla="*/ 0 h 932950"/>
                  <a:gd name="T18" fmla="*/ 1 w 3723451"/>
                  <a:gd name="T19" fmla="*/ 0 h 932950"/>
                  <a:gd name="T20" fmla="*/ 0 w 3723451"/>
                  <a:gd name="T21" fmla="*/ 0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631" name="Freeform 835">
                <a:extLst>
                  <a:ext uri="{FF2B5EF4-FFF2-40B4-BE49-F238E27FC236}">
                    <a16:creationId xmlns:a16="http://schemas.microsoft.com/office/drawing/2014/main" id="{74B41448-BC40-4FDD-BCF5-50D04918C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601" y="1727909"/>
                <a:ext cx="246672" cy="97422"/>
              </a:xfrm>
              <a:custGeom>
                <a:avLst/>
                <a:gdLst>
                  <a:gd name="T0" fmla="*/ 0 w 1366596"/>
                  <a:gd name="T1" fmla="*/ 0 h 809868"/>
                  <a:gd name="T2" fmla="*/ 1 w 1366596"/>
                  <a:gd name="T3" fmla="*/ 0 h 809868"/>
                  <a:gd name="T4" fmla="*/ 1 w 1366596"/>
                  <a:gd name="T5" fmla="*/ 0 h 809868"/>
                  <a:gd name="T6" fmla="*/ 0 w 1366596"/>
                  <a:gd name="T7" fmla="*/ 0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632" name="Freeform 836">
                <a:extLst>
                  <a:ext uri="{FF2B5EF4-FFF2-40B4-BE49-F238E27FC236}">
                    <a16:creationId xmlns:a16="http://schemas.microsoft.com/office/drawing/2014/main" id="{FD4AB8B3-EECC-4FE5-9A55-681CB5B1B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414" y="1730952"/>
                <a:ext cx="243046" cy="97422"/>
              </a:xfrm>
              <a:custGeom>
                <a:avLst/>
                <a:gdLst>
                  <a:gd name="T0" fmla="*/ 1 w 1348191"/>
                  <a:gd name="T1" fmla="*/ 0 h 791462"/>
                  <a:gd name="T2" fmla="*/ 1 w 1348191"/>
                  <a:gd name="T3" fmla="*/ 0 h 791462"/>
                  <a:gd name="T4" fmla="*/ 1 w 1348191"/>
                  <a:gd name="T5" fmla="*/ 0 h 791462"/>
                  <a:gd name="T6" fmla="*/ 0 w 1348191"/>
                  <a:gd name="T7" fmla="*/ 0 h 791462"/>
                  <a:gd name="T8" fmla="*/ 1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7633" name="Straight Connector 837">
                <a:extLst>
                  <a:ext uri="{FF2B5EF4-FFF2-40B4-BE49-F238E27FC236}">
                    <a16:creationId xmlns:a16="http://schemas.microsoft.com/office/drawing/2014/main" id="{5ADDDF62-8EE2-4DA9-92B6-99324995CC90}"/>
                  </a:ext>
                </a:extLst>
              </p:cNvPr>
              <p:cNvCxnSpPr>
                <a:cxnSpLocks noChangeShapeType="1"/>
                <a:endCxn id="17628" idx="2"/>
              </p:cNvCxnSpPr>
              <p:nvPr/>
            </p:nvCxnSpPr>
            <p:spPr bwMode="auto">
              <a:xfrm flipH="1" flipV="1">
                <a:off x="1872762" y="1737041"/>
                <a:ext cx="3629" cy="12177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634" name="Straight Connector 838">
                <a:extLst>
                  <a:ext uri="{FF2B5EF4-FFF2-40B4-BE49-F238E27FC236}">
                    <a16:creationId xmlns:a16="http://schemas.microsoft.com/office/drawing/2014/main" id="{294C34E9-2673-44A8-B9F9-9C24A107AB5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7297" y="1733997"/>
                <a:ext cx="3629" cy="12482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582" name="Group 347">
              <a:extLst>
                <a:ext uri="{FF2B5EF4-FFF2-40B4-BE49-F238E27FC236}">
                  <a16:creationId xmlns:a16="http://schemas.microsoft.com/office/drawing/2014/main" id="{3E0F47E1-F118-4EA1-B0C6-B091523CD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95340" y="2756360"/>
              <a:ext cx="413310" cy="196874"/>
              <a:chOff x="1871277" y="1576300"/>
              <a:chExt cx="1128371" cy="437861"/>
            </a:xfrm>
          </p:grpSpPr>
          <p:sp>
            <p:nvSpPr>
              <p:cNvPr id="17617" name="Oval 821">
                <a:extLst>
                  <a:ext uri="{FF2B5EF4-FFF2-40B4-BE49-F238E27FC236}">
                    <a16:creationId xmlns:a16="http://schemas.microsoft.com/office/drawing/2014/main" id="{890E1AE5-FEF8-4953-BF36-CFEAFF9A7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3456" y="1695321"/>
                <a:ext cx="1126842" cy="317764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3" name="Rectangle 822">
                <a:extLst>
                  <a:ext uri="{FF2B5EF4-FFF2-40B4-BE49-F238E27FC236}">
                    <a16:creationId xmlns:a16="http://schemas.microsoft.com/office/drawing/2014/main" id="{1E2C2E96-D379-4C08-B00E-838F4F436253}"/>
                  </a:ext>
                </a:extLst>
              </p:cNvPr>
              <p:cNvSpPr/>
              <p:nvPr/>
            </p:nvSpPr>
            <p:spPr bwMode="auto">
              <a:xfrm>
                <a:off x="1869120" y="1737689"/>
                <a:ext cx="1131178" cy="116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cs typeface="+mn-cs"/>
                </a:endParaRPr>
              </a:p>
            </p:txBody>
          </p:sp>
          <p:sp>
            <p:nvSpPr>
              <p:cNvPr id="17619" name="Oval 823">
                <a:extLst>
                  <a:ext uri="{FF2B5EF4-FFF2-40B4-BE49-F238E27FC236}">
                    <a16:creationId xmlns:a16="http://schemas.microsoft.com/office/drawing/2014/main" id="{9FE88C04-65C8-4BEF-8E8A-C50C1A7C1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69120" y="1575277"/>
                <a:ext cx="1126842" cy="317764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" name="Freeform 824">
                <a:extLst>
                  <a:ext uri="{FF2B5EF4-FFF2-40B4-BE49-F238E27FC236}">
                    <a16:creationId xmlns:a16="http://schemas.microsoft.com/office/drawing/2014/main" id="{3D686821-933D-485D-903D-7B6349834D99}"/>
                  </a:ext>
                </a:extLst>
              </p:cNvPr>
              <p:cNvSpPr/>
              <p:nvPr/>
            </p:nvSpPr>
            <p:spPr bwMode="auto">
              <a:xfrm>
                <a:off x="2159500" y="1670607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621" name="Freeform 825">
                <a:extLst>
                  <a:ext uri="{FF2B5EF4-FFF2-40B4-BE49-F238E27FC236}">
                    <a16:creationId xmlns:a16="http://schemas.microsoft.com/office/drawing/2014/main" id="{E127ABAB-9686-417E-BDF8-8AA1CF835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3157" y="1631768"/>
                <a:ext cx="663105" cy="112983"/>
              </a:xfrm>
              <a:custGeom>
                <a:avLst/>
                <a:gdLst>
                  <a:gd name="T0" fmla="*/ 0 w 3723451"/>
                  <a:gd name="T1" fmla="*/ 0 h 932950"/>
                  <a:gd name="T2" fmla="*/ 1 w 3723451"/>
                  <a:gd name="T3" fmla="*/ 0 h 932950"/>
                  <a:gd name="T4" fmla="*/ 2 w 3723451"/>
                  <a:gd name="T5" fmla="*/ 0 h 932950"/>
                  <a:gd name="T6" fmla="*/ 3 w 3723451"/>
                  <a:gd name="T7" fmla="*/ 0 h 932950"/>
                  <a:gd name="T8" fmla="*/ 4 w 3723451"/>
                  <a:gd name="T9" fmla="*/ 0 h 932950"/>
                  <a:gd name="T10" fmla="*/ 3 w 3723451"/>
                  <a:gd name="T11" fmla="*/ 0 h 932950"/>
                  <a:gd name="T12" fmla="*/ 3 w 3723451"/>
                  <a:gd name="T13" fmla="*/ 0 h 932950"/>
                  <a:gd name="T14" fmla="*/ 2 w 3723451"/>
                  <a:gd name="T15" fmla="*/ 0 h 932950"/>
                  <a:gd name="T16" fmla="*/ 1 w 3723451"/>
                  <a:gd name="T17" fmla="*/ 0 h 932950"/>
                  <a:gd name="T18" fmla="*/ 1 w 3723451"/>
                  <a:gd name="T19" fmla="*/ 0 h 932950"/>
                  <a:gd name="T20" fmla="*/ 0 w 3723451"/>
                  <a:gd name="T21" fmla="*/ 0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622" name="Freeform 826">
                <a:extLst>
                  <a:ext uri="{FF2B5EF4-FFF2-40B4-BE49-F238E27FC236}">
                    <a16:creationId xmlns:a16="http://schemas.microsoft.com/office/drawing/2014/main" id="{1553E1FB-4AF8-42B2-A28C-25DA6D3E0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558" y="1727098"/>
                <a:ext cx="242704" cy="95328"/>
              </a:xfrm>
              <a:custGeom>
                <a:avLst/>
                <a:gdLst>
                  <a:gd name="T0" fmla="*/ 0 w 1366596"/>
                  <a:gd name="T1" fmla="*/ 0 h 809868"/>
                  <a:gd name="T2" fmla="*/ 1 w 1366596"/>
                  <a:gd name="T3" fmla="*/ 0 h 809868"/>
                  <a:gd name="T4" fmla="*/ 1 w 1366596"/>
                  <a:gd name="T5" fmla="*/ 0 h 809868"/>
                  <a:gd name="T6" fmla="*/ 0 w 1366596"/>
                  <a:gd name="T7" fmla="*/ 0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623" name="Freeform 827">
                <a:extLst>
                  <a:ext uri="{FF2B5EF4-FFF2-40B4-BE49-F238E27FC236}">
                    <a16:creationId xmlns:a16="http://schemas.microsoft.com/office/drawing/2014/main" id="{30065039-260D-4CE6-A3E5-11905F2D4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156" y="1730628"/>
                <a:ext cx="238369" cy="95330"/>
              </a:xfrm>
              <a:custGeom>
                <a:avLst/>
                <a:gdLst>
                  <a:gd name="T0" fmla="*/ 1 w 1348191"/>
                  <a:gd name="T1" fmla="*/ 0 h 791462"/>
                  <a:gd name="T2" fmla="*/ 1 w 1348191"/>
                  <a:gd name="T3" fmla="*/ 0 h 791462"/>
                  <a:gd name="T4" fmla="*/ 1 w 1348191"/>
                  <a:gd name="T5" fmla="*/ 0 h 791462"/>
                  <a:gd name="T6" fmla="*/ 0 w 1348191"/>
                  <a:gd name="T7" fmla="*/ 0 h 791462"/>
                  <a:gd name="T8" fmla="*/ 1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7624" name="Straight Connector 828">
                <a:extLst>
                  <a:ext uri="{FF2B5EF4-FFF2-40B4-BE49-F238E27FC236}">
                    <a16:creationId xmlns:a16="http://schemas.microsoft.com/office/drawing/2014/main" id="{6B15FA36-25C0-4974-8E79-E8EBFCC24466}"/>
                  </a:ext>
                </a:extLst>
              </p:cNvPr>
              <p:cNvCxnSpPr>
                <a:cxnSpLocks noChangeShapeType="1"/>
                <a:endCxn id="17619" idx="2"/>
              </p:cNvCxnSpPr>
              <p:nvPr/>
            </p:nvCxnSpPr>
            <p:spPr bwMode="auto">
              <a:xfrm flipH="1" flipV="1">
                <a:off x="1869120" y="1737689"/>
                <a:ext cx="4335" cy="12004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625" name="Straight Connector 829">
                <a:extLst>
                  <a:ext uri="{FF2B5EF4-FFF2-40B4-BE49-F238E27FC236}">
                    <a16:creationId xmlns:a16="http://schemas.microsoft.com/office/drawing/2014/main" id="{95327F26-B870-40DB-BA46-86CE84833F0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5962" y="1734160"/>
                <a:ext cx="4335" cy="1235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583" name="Group 347">
              <a:extLst>
                <a:ext uri="{FF2B5EF4-FFF2-40B4-BE49-F238E27FC236}">
                  <a16:creationId xmlns:a16="http://schemas.microsoft.com/office/drawing/2014/main" id="{36EB22D5-AD50-43E8-9CC5-36EFFDECF4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7419" y="2378982"/>
              <a:ext cx="413310" cy="196874"/>
              <a:chOff x="1871277" y="1576300"/>
              <a:chExt cx="1128371" cy="437861"/>
            </a:xfrm>
          </p:grpSpPr>
          <p:sp>
            <p:nvSpPr>
              <p:cNvPr id="17608" name="Oval 812">
                <a:extLst>
                  <a:ext uri="{FF2B5EF4-FFF2-40B4-BE49-F238E27FC236}">
                    <a16:creationId xmlns:a16="http://schemas.microsoft.com/office/drawing/2014/main" id="{A235744A-C1D6-4999-AB1C-CF3D6109A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878" y="1697859"/>
                <a:ext cx="1126842" cy="317764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BB05D502-D895-4C50-93BE-24362D6AE2BE}"/>
                  </a:ext>
                </a:extLst>
              </p:cNvPr>
              <p:cNvSpPr/>
              <p:nvPr/>
            </p:nvSpPr>
            <p:spPr bwMode="auto">
              <a:xfrm>
                <a:off x="1870543" y="1740227"/>
                <a:ext cx="1131178" cy="11651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cs typeface="+mn-cs"/>
                </a:endParaRPr>
              </a:p>
            </p:txBody>
          </p:sp>
          <p:sp>
            <p:nvSpPr>
              <p:cNvPr id="17610" name="Oval 814">
                <a:extLst>
                  <a:ext uri="{FF2B5EF4-FFF2-40B4-BE49-F238E27FC236}">
                    <a16:creationId xmlns:a16="http://schemas.microsoft.com/office/drawing/2014/main" id="{A46700FD-3ECC-421D-BCA0-C84420A86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0543" y="1577815"/>
                <a:ext cx="1126842" cy="317764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16" name="Freeform 815">
                <a:extLst>
                  <a:ext uri="{FF2B5EF4-FFF2-40B4-BE49-F238E27FC236}">
                    <a16:creationId xmlns:a16="http://schemas.microsoft.com/office/drawing/2014/main" id="{D3355AE2-D442-4C9F-89CA-FD495906E27A}"/>
                  </a:ext>
                </a:extLst>
              </p:cNvPr>
              <p:cNvSpPr/>
              <p:nvPr/>
            </p:nvSpPr>
            <p:spPr bwMode="auto">
              <a:xfrm>
                <a:off x="2160923" y="1673143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612" name="Freeform 816">
                <a:extLst>
                  <a:ext uri="{FF2B5EF4-FFF2-40B4-BE49-F238E27FC236}">
                    <a16:creationId xmlns:a16="http://schemas.microsoft.com/office/drawing/2014/main" id="{2B0DDB5C-0AB9-4125-AA6C-0578FFE86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4579" y="1634306"/>
                <a:ext cx="663105" cy="112983"/>
              </a:xfrm>
              <a:custGeom>
                <a:avLst/>
                <a:gdLst>
                  <a:gd name="T0" fmla="*/ 0 w 3723451"/>
                  <a:gd name="T1" fmla="*/ 0 h 932950"/>
                  <a:gd name="T2" fmla="*/ 1 w 3723451"/>
                  <a:gd name="T3" fmla="*/ 0 h 932950"/>
                  <a:gd name="T4" fmla="*/ 2 w 3723451"/>
                  <a:gd name="T5" fmla="*/ 0 h 932950"/>
                  <a:gd name="T6" fmla="*/ 3 w 3723451"/>
                  <a:gd name="T7" fmla="*/ 0 h 932950"/>
                  <a:gd name="T8" fmla="*/ 4 w 3723451"/>
                  <a:gd name="T9" fmla="*/ 0 h 932950"/>
                  <a:gd name="T10" fmla="*/ 3 w 3723451"/>
                  <a:gd name="T11" fmla="*/ 0 h 932950"/>
                  <a:gd name="T12" fmla="*/ 3 w 3723451"/>
                  <a:gd name="T13" fmla="*/ 0 h 932950"/>
                  <a:gd name="T14" fmla="*/ 2 w 3723451"/>
                  <a:gd name="T15" fmla="*/ 0 h 932950"/>
                  <a:gd name="T16" fmla="*/ 1 w 3723451"/>
                  <a:gd name="T17" fmla="*/ 0 h 932950"/>
                  <a:gd name="T18" fmla="*/ 1 w 3723451"/>
                  <a:gd name="T19" fmla="*/ 0 h 932950"/>
                  <a:gd name="T20" fmla="*/ 0 w 3723451"/>
                  <a:gd name="T21" fmla="*/ 0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613" name="Freeform 817">
                <a:extLst>
                  <a:ext uri="{FF2B5EF4-FFF2-40B4-BE49-F238E27FC236}">
                    <a16:creationId xmlns:a16="http://schemas.microsoft.com/office/drawing/2014/main" id="{09771EC7-69D2-4919-89B2-6CEE9458D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980" y="1729634"/>
                <a:ext cx="242704" cy="95330"/>
              </a:xfrm>
              <a:custGeom>
                <a:avLst/>
                <a:gdLst>
                  <a:gd name="T0" fmla="*/ 0 w 1366596"/>
                  <a:gd name="T1" fmla="*/ 0 h 809868"/>
                  <a:gd name="T2" fmla="*/ 1 w 1366596"/>
                  <a:gd name="T3" fmla="*/ 0 h 809868"/>
                  <a:gd name="T4" fmla="*/ 1 w 1366596"/>
                  <a:gd name="T5" fmla="*/ 0 h 809868"/>
                  <a:gd name="T6" fmla="*/ 0 w 1366596"/>
                  <a:gd name="T7" fmla="*/ 0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614" name="Freeform 818">
                <a:extLst>
                  <a:ext uri="{FF2B5EF4-FFF2-40B4-BE49-F238E27FC236}">
                    <a16:creationId xmlns:a16="http://schemas.microsoft.com/office/drawing/2014/main" id="{13A7561E-56D1-4420-9C9F-2D4B583BB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1578" y="1733166"/>
                <a:ext cx="238369" cy="95328"/>
              </a:xfrm>
              <a:custGeom>
                <a:avLst/>
                <a:gdLst>
                  <a:gd name="T0" fmla="*/ 1 w 1348191"/>
                  <a:gd name="T1" fmla="*/ 0 h 791462"/>
                  <a:gd name="T2" fmla="*/ 1 w 1348191"/>
                  <a:gd name="T3" fmla="*/ 0 h 791462"/>
                  <a:gd name="T4" fmla="*/ 1 w 1348191"/>
                  <a:gd name="T5" fmla="*/ 0 h 791462"/>
                  <a:gd name="T6" fmla="*/ 0 w 1348191"/>
                  <a:gd name="T7" fmla="*/ 0 h 791462"/>
                  <a:gd name="T8" fmla="*/ 1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7615" name="Straight Connector 819">
                <a:extLst>
                  <a:ext uri="{FF2B5EF4-FFF2-40B4-BE49-F238E27FC236}">
                    <a16:creationId xmlns:a16="http://schemas.microsoft.com/office/drawing/2014/main" id="{928A8F26-CBC6-4F48-9F9E-BD31E23486D9}"/>
                  </a:ext>
                </a:extLst>
              </p:cNvPr>
              <p:cNvCxnSpPr>
                <a:cxnSpLocks noChangeShapeType="1"/>
                <a:endCxn id="17610" idx="2"/>
              </p:cNvCxnSpPr>
              <p:nvPr/>
            </p:nvCxnSpPr>
            <p:spPr bwMode="auto">
              <a:xfrm flipH="1" flipV="1">
                <a:off x="1870543" y="1740227"/>
                <a:ext cx="4335" cy="12004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616" name="Straight Connector 820">
                <a:extLst>
                  <a:ext uri="{FF2B5EF4-FFF2-40B4-BE49-F238E27FC236}">
                    <a16:creationId xmlns:a16="http://schemas.microsoft.com/office/drawing/2014/main" id="{A17023F0-C92F-4BF1-A100-5FC9A44A187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7385" y="1736695"/>
                <a:ext cx="4335" cy="12357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584" name="Group 347">
              <a:extLst>
                <a:ext uri="{FF2B5EF4-FFF2-40B4-BE49-F238E27FC236}">
                  <a16:creationId xmlns:a16="http://schemas.microsoft.com/office/drawing/2014/main" id="{80F4F782-8440-4927-91FC-AE76671DE9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6342" y="2486295"/>
              <a:ext cx="413310" cy="196874"/>
              <a:chOff x="1871277" y="1576300"/>
              <a:chExt cx="1128371" cy="437861"/>
            </a:xfrm>
          </p:grpSpPr>
          <p:sp>
            <p:nvSpPr>
              <p:cNvPr id="17599" name="Oval 803">
                <a:extLst>
                  <a:ext uri="{FF2B5EF4-FFF2-40B4-BE49-F238E27FC236}">
                    <a16:creationId xmlns:a16="http://schemas.microsoft.com/office/drawing/2014/main" id="{899539B9-89DA-4C71-BD5D-9BC43CE1D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6349" y="1695744"/>
                <a:ext cx="1122510" cy="317764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0B9BE07C-1629-4B53-A1BC-03737F34A43D}"/>
                  </a:ext>
                </a:extLst>
              </p:cNvPr>
              <p:cNvSpPr/>
              <p:nvPr/>
            </p:nvSpPr>
            <p:spPr bwMode="auto">
              <a:xfrm>
                <a:off x="1872017" y="1738112"/>
                <a:ext cx="1126842" cy="116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cs typeface="+mn-cs"/>
                </a:endParaRPr>
              </a:p>
            </p:txBody>
          </p:sp>
          <p:sp>
            <p:nvSpPr>
              <p:cNvPr id="17601" name="Oval 805">
                <a:extLst>
                  <a:ext uri="{FF2B5EF4-FFF2-40B4-BE49-F238E27FC236}">
                    <a16:creationId xmlns:a16="http://schemas.microsoft.com/office/drawing/2014/main" id="{D605185C-E134-42B2-B44A-8E1C264A1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2017" y="1575700"/>
                <a:ext cx="1122507" cy="317764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07" name="Freeform 806">
                <a:extLst>
                  <a:ext uri="{FF2B5EF4-FFF2-40B4-BE49-F238E27FC236}">
                    <a16:creationId xmlns:a16="http://schemas.microsoft.com/office/drawing/2014/main" id="{543CD690-1020-478A-B71F-1DB41B8E8E24}"/>
                  </a:ext>
                </a:extLst>
              </p:cNvPr>
              <p:cNvSpPr/>
              <p:nvPr/>
            </p:nvSpPr>
            <p:spPr bwMode="auto">
              <a:xfrm>
                <a:off x="2158061" y="1671030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603" name="Freeform 807">
                <a:extLst>
                  <a:ext uri="{FF2B5EF4-FFF2-40B4-BE49-F238E27FC236}">
                    <a16:creationId xmlns:a16="http://schemas.microsoft.com/office/drawing/2014/main" id="{DE02973E-174B-46F0-A710-98F9E7E5A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718" y="1632191"/>
                <a:ext cx="663105" cy="112983"/>
              </a:xfrm>
              <a:custGeom>
                <a:avLst/>
                <a:gdLst>
                  <a:gd name="T0" fmla="*/ 0 w 3723451"/>
                  <a:gd name="T1" fmla="*/ 0 h 932950"/>
                  <a:gd name="T2" fmla="*/ 1 w 3723451"/>
                  <a:gd name="T3" fmla="*/ 0 h 932950"/>
                  <a:gd name="T4" fmla="*/ 2 w 3723451"/>
                  <a:gd name="T5" fmla="*/ 0 h 932950"/>
                  <a:gd name="T6" fmla="*/ 3 w 3723451"/>
                  <a:gd name="T7" fmla="*/ 0 h 932950"/>
                  <a:gd name="T8" fmla="*/ 4 w 3723451"/>
                  <a:gd name="T9" fmla="*/ 0 h 932950"/>
                  <a:gd name="T10" fmla="*/ 3 w 3723451"/>
                  <a:gd name="T11" fmla="*/ 0 h 932950"/>
                  <a:gd name="T12" fmla="*/ 3 w 3723451"/>
                  <a:gd name="T13" fmla="*/ 0 h 932950"/>
                  <a:gd name="T14" fmla="*/ 2 w 3723451"/>
                  <a:gd name="T15" fmla="*/ 0 h 932950"/>
                  <a:gd name="T16" fmla="*/ 1 w 3723451"/>
                  <a:gd name="T17" fmla="*/ 0 h 932950"/>
                  <a:gd name="T18" fmla="*/ 1 w 3723451"/>
                  <a:gd name="T19" fmla="*/ 0 h 932950"/>
                  <a:gd name="T20" fmla="*/ 0 w 3723451"/>
                  <a:gd name="T21" fmla="*/ 0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604" name="Freeform 808">
                <a:extLst>
                  <a:ext uri="{FF2B5EF4-FFF2-40B4-BE49-F238E27FC236}">
                    <a16:creationId xmlns:a16="http://schemas.microsoft.com/office/drawing/2014/main" id="{33E45F0D-B4AE-4407-93F6-1E679047A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5119" y="1727521"/>
                <a:ext cx="247040" cy="95328"/>
              </a:xfrm>
              <a:custGeom>
                <a:avLst/>
                <a:gdLst>
                  <a:gd name="T0" fmla="*/ 0 w 1366596"/>
                  <a:gd name="T1" fmla="*/ 0 h 809868"/>
                  <a:gd name="T2" fmla="*/ 1 w 1366596"/>
                  <a:gd name="T3" fmla="*/ 0 h 809868"/>
                  <a:gd name="T4" fmla="*/ 1 w 1366596"/>
                  <a:gd name="T5" fmla="*/ 0 h 809868"/>
                  <a:gd name="T6" fmla="*/ 0 w 1366596"/>
                  <a:gd name="T7" fmla="*/ 0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605" name="Freeform 809">
                <a:extLst>
                  <a:ext uri="{FF2B5EF4-FFF2-40B4-BE49-F238E27FC236}">
                    <a16:creationId xmlns:a16="http://schemas.microsoft.com/office/drawing/2014/main" id="{256246D2-5EA5-4364-B9B6-D79A8CDE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8717" y="1731051"/>
                <a:ext cx="242704" cy="95330"/>
              </a:xfrm>
              <a:custGeom>
                <a:avLst/>
                <a:gdLst>
                  <a:gd name="T0" fmla="*/ 1 w 1348191"/>
                  <a:gd name="T1" fmla="*/ 0 h 791462"/>
                  <a:gd name="T2" fmla="*/ 1 w 1348191"/>
                  <a:gd name="T3" fmla="*/ 0 h 791462"/>
                  <a:gd name="T4" fmla="*/ 1 w 1348191"/>
                  <a:gd name="T5" fmla="*/ 0 h 791462"/>
                  <a:gd name="T6" fmla="*/ 0 w 1348191"/>
                  <a:gd name="T7" fmla="*/ 0 h 791462"/>
                  <a:gd name="T8" fmla="*/ 1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7606" name="Straight Connector 810">
                <a:extLst>
                  <a:ext uri="{FF2B5EF4-FFF2-40B4-BE49-F238E27FC236}">
                    <a16:creationId xmlns:a16="http://schemas.microsoft.com/office/drawing/2014/main" id="{FD3B0603-1DB7-46ED-A196-2868F370D919}"/>
                  </a:ext>
                </a:extLst>
              </p:cNvPr>
              <p:cNvCxnSpPr>
                <a:cxnSpLocks noChangeShapeType="1"/>
                <a:endCxn id="17601" idx="2"/>
              </p:cNvCxnSpPr>
              <p:nvPr/>
            </p:nvCxnSpPr>
            <p:spPr bwMode="auto">
              <a:xfrm flipH="1" flipV="1">
                <a:off x="1872017" y="1738112"/>
                <a:ext cx="4333" cy="12004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607" name="Straight Connector 811">
                <a:extLst>
                  <a:ext uri="{FF2B5EF4-FFF2-40B4-BE49-F238E27FC236}">
                    <a16:creationId xmlns:a16="http://schemas.microsoft.com/office/drawing/2014/main" id="{C48EAA05-CD02-40D3-9D91-61D74FECFE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4524" y="1734582"/>
                <a:ext cx="4335" cy="1235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585" name="Group 347">
              <a:extLst>
                <a:ext uri="{FF2B5EF4-FFF2-40B4-BE49-F238E27FC236}">
                  <a16:creationId xmlns:a16="http://schemas.microsoft.com/office/drawing/2014/main" id="{685FA55D-BCA7-4E5F-95E7-393433917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914" y="2756819"/>
              <a:ext cx="413310" cy="196874"/>
              <a:chOff x="1871277" y="1576300"/>
              <a:chExt cx="1128371" cy="437861"/>
            </a:xfrm>
          </p:grpSpPr>
          <p:sp>
            <p:nvSpPr>
              <p:cNvPr id="17590" name="Oval 794">
                <a:extLst>
                  <a:ext uri="{FF2B5EF4-FFF2-40B4-BE49-F238E27FC236}">
                    <a16:creationId xmlns:a16="http://schemas.microsoft.com/office/drawing/2014/main" id="{7C5D2B0E-B60E-438B-9EC4-EA6D6EB1B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3595" y="1697832"/>
                <a:ext cx="1126842" cy="317764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96" name="Rectangle 795">
                <a:extLst>
                  <a:ext uri="{FF2B5EF4-FFF2-40B4-BE49-F238E27FC236}">
                    <a16:creationId xmlns:a16="http://schemas.microsoft.com/office/drawing/2014/main" id="{AD1D4F02-C8DC-42C0-97DA-793480B89928}"/>
                  </a:ext>
                </a:extLst>
              </p:cNvPr>
              <p:cNvSpPr/>
              <p:nvPr/>
            </p:nvSpPr>
            <p:spPr bwMode="auto">
              <a:xfrm>
                <a:off x="1869259" y="1740200"/>
                <a:ext cx="1131178" cy="11651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itchFamily="34" charset="0"/>
                  <a:cs typeface="+mn-cs"/>
                </a:endParaRPr>
              </a:p>
            </p:txBody>
          </p:sp>
          <p:sp>
            <p:nvSpPr>
              <p:cNvPr id="17592" name="Oval 796">
                <a:extLst>
                  <a:ext uri="{FF2B5EF4-FFF2-40B4-BE49-F238E27FC236}">
                    <a16:creationId xmlns:a16="http://schemas.microsoft.com/office/drawing/2014/main" id="{0DABF926-E64C-434A-A08C-60CC7818A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69259" y="1577788"/>
                <a:ext cx="1126842" cy="317764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98" name="Freeform 797">
                <a:extLst>
                  <a:ext uri="{FF2B5EF4-FFF2-40B4-BE49-F238E27FC236}">
                    <a16:creationId xmlns:a16="http://schemas.microsoft.com/office/drawing/2014/main" id="{D6BAAF3B-FBCA-4178-AC4E-46DD9885A094}"/>
                  </a:ext>
                </a:extLst>
              </p:cNvPr>
              <p:cNvSpPr/>
              <p:nvPr/>
            </p:nvSpPr>
            <p:spPr bwMode="auto">
              <a:xfrm>
                <a:off x="2159639" y="1673116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594" name="Freeform 798">
                <a:extLst>
                  <a:ext uri="{FF2B5EF4-FFF2-40B4-BE49-F238E27FC236}">
                    <a16:creationId xmlns:a16="http://schemas.microsoft.com/office/drawing/2014/main" id="{4F8886D4-4086-432B-88A6-89D129A56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3296" y="1634279"/>
                <a:ext cx="663105" cy="112983"/>
              </a:xfrm>
              <a:custGeom>
                <a:avLst/>
                <a:gdLst>
                  <a:gd name="T0" fmla="*/ 0 w 3723451"/>
                  <a:gd name="T1" fmla="*/ 0 h 932950"/>
                  <a:gd name="T2" fmla="*/ 1 w 3723451"/>
                  <a:gd name="T3" fmla="*/ 0 h 932950"/>
                  <a:gd name="T4" fmla="*/ 2 w 3723451"/>
                  <a:gd name="T5" fmla="*/ 0 h 932950"/>
                  <a:gd name="T6" fmla="*/ 3 w 3723451"/>
                  <a:gd name="T7" fmla="*/ 0 h 932950"/>
                  <a:gd name="T8" fmla="*/ 4 w 3723451"/>
                  <a:gd name="T9" fmla="*/ 0 h 932950"/>
                  <a:gd name="T10" fmla="*/ 3 w 3723451"/>
                  <a:gd name="T11" fmla="*/ 0 h 932950"/>
                  <a:gd name="T12" fmla="*/ 3 w 3723451"/>
                  <a:gd name="T13" fmla="*/ 0 h 932950"/>
                  <a:gd name="T14" fmla="*/ 2 w 3723451"/>
                  <a:gd name="T15" fmla="*/ 0 h 932950"/>
                  <a:gd name="T16" fmla="*/ 1 w 3723451"/>
                  <a:gd name="T17" fmla="*/ 0 h 932950"/>
                  <a:gd name="T18" fmla="*/ 1 w 3723451"/>
                  <a:gd name="T19" fmla="*/ 0 h 932950"/>
                  <a:gd name="T20" fmla="*/ 0 w 3723451"/>
                  <a:gd name="T21" fmla="*/ 0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595" name="Freeform 799">
                <a:extLst>
                  <a:ext uri="{FF2B5EF4-FFF2-40B4-BE49-F238E27FC236}">
                    <a16:creationId xmlns:a16="http://schemas.microsoft.com/office/drawing/2014/main" id="{5461F718-4D2F-463E-8D7E-BD400E4ED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697" y="1729607"/>
                <a:ext cx="242704" cy="95330"/>
              </a:xfrm>
              <a:custGeom>
                <a:avLst/>
                <a:gdLst>
                  <a:gd name="T0" fmla="*/ 0 w 1366596"/>
                  <a:gd name="T1" fmla="*/ 0 h 809868"/>
                  <a:gd name="T2" fmla="*/ 1 w 1366596"/>
                  <a:gd name="T3" fmla="*/ 0 h 809868"/>
                  <a:gd name="T4" fmla="*/ 1 w 1366596"/>
                  <a:gd name="T5" fmla="*/ 0 h 809868"/>
                  <a:gd name="T6" fmla="*/ 0 w 1366596"/>
                  <a:gd name="T7" fmla="*/ 0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596" name="Freeform 800">
                <a:extLst>
                  <a:ext uri="{FF2B5EF4-FFF2-40B4-BE49-F238E27FC236}">
                    <a16:creationId xmlns:a16="http://schemas.microsoft.com/office/drawing/2014/main" id="{6999F9AF-BD3D-4AD6-923E-0B0032A1D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95" y="1733139"/>
                <a:ext cx="238369" cy="95328"/>
              </a:xfrm>
              <a:custGeom>
                <a:avLst/>
                <a:gdLst>
                  <a:gd name="T0" fmla="*/ 1 w 1348191"/>
                  <a:gd name="T1" fmla="*/ 0 h 791462"/>
                  <a:gd name="T2" fmla="*/ 1 w 1348191"/>
                  <a:gd name="T3" fmla="*/ 0 h 791462"/>
                  <a:gd name="T4" fmla="*/ 1 w 1348191"/>
                  <a:gd name="T5" fmla="*/ 0 h 791462"/>
                  <a:gd name="T6" fmla="*/ 0 w 1348191"/>
                  <a:gd name="T7" fmla="*/ 0 h 791462"/>
                  <a:gd name="T8" fmla="*/ 1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7597" name="Straight Connector 801">
                <a:extLst>
                  <a:ext uri="{FF2B5EF4-FFF2-40B4-BE49-F238E27FC236}">
                    <a16:creationId xmlns:a16="http://schemas.microsoft.com/office/drawing/2014/main" id="{DF710A2C-101B-493C-91C7-E95FF9AA5CA3}"/>
                  </a:ext>
                </a:extLst>
              </p:cNvPr>
              <p:cNvCxnSpPr>
                <a:cxnSpLocks noChangeShapeType="1"/>
                <a:endCxn id="17592" idx="2"/>
              </p:cNvCxnSpPr>
              <p:nvPr/>
            </p:nvCxnSpPr>
            <p:spPr bwMode="auto">
              <a:xfrm flipH="1" flipV="1">
                <a:off x="1869259" y="1740200"/>
                <a:ext cx="4335" cy="12004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598" name="Straight Connector 802">
                <a:extLst>
                  <a:ext uri="{FF2B5EF4-FFF2-40B4-BE49-F238E27FC236}">
                    <a16:creationId xmlns:a16="http://schemas.microsoft.com/office/drawing/2014/main" id="{FC0D190B-3FDE-4E57-9221-5AFE27E6953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102" y="1736669"/>
                <a:ext cx="4335" cy="12357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17586" name="Picture 1005" descr="antenna_stylized">
              <a:extLst>
                <a:ext uri="{FF2B5EF4-FFF2-40B4-BE49-F238E27FC236}">
                  <a16:creationId xmlns:a16="http://schemas.microsoft.com/office/drawing/2014/main" id="{C8BF8FF6-02F8-4245-A0A6-B2B39FC0DA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100" y="3095151"/>
              <a:ext cx="530703" cy="223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87" name="Picture 1005" descr="antenna_stylized">
              <a:extLst>
                <a:ext uri="{FF2B5EF4-FFF2-40B4-BE49-F238E27FC236}">
                  <a16:creationId xmlns:a16="http://schemas.microsoft.com/office/drawing/2014/main" id="{4FC84293-4054-47A6-856E-D309E8067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951" y="5490536"/>
              <a:ext cx="530703" cy="223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88" name="Picture 1005" descr="antenna_stylized">
              <a:extLst>
                <a:ext uri="{FF2B5EF4-FFF2-40B4-BE49-F238E27FC236}">
                  <a16:creationId xmlns:a16="http://schemas.microsoft.com/office/drawing/2014/main" id="{B517243D-DAE2-4816-93CE-B5D9EC420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5711" y="5438691"/>
              <a:ext cx="530703" cy="223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89" name="Picture 934" descr="antenna_radiation_stylized">
              <a:extLst>
                <a:ext uri="{FF2B5EF4-FFF2-40B4-BE49-F238E27FC236}">
                  <a16:creationId xmlns:a16="http://schemas.microsoft.com/office/drawing/2014/main" id="{044F7099-E8ED-4052-9538-661A86DD56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052" y="5017186"/>
              <a:ext cx="415925" cy="88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>
            <a:extLst>
              <a:ext uri="{FF2B5EF4-FFF2-40B4-BE49-F238E27FC236}">
                <a16:creationId xmlns:a16="http://schemas.microsoft.com/office/drawing/2014/main" id="{396659B2-50A7-4EEC-8FDD-27B82E6817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3075" name="Slide Number Placeholder 4">
            <a:extLst>
              <a:ext uri="{FF2B5EF4-FFF2-40B4-BE49-F238E27FC236}">
                <a16:creationId xmlns:a16="http://schemas.microsoft.com/office/drawing/2014/main" id="{FCA1DCAA-AD1C-4505-BCE6-D546BD0D04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00B67F-1C5F-468F-A906-CDB3F93C87EE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/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1FF8CDDB-F2C1-484D-B06A-C9A9C6965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48600" cy="3810000"/>
          </a:xfrm>
        </p:spPr>
        <p:txBody>
          <a:bodyPr/>
          <a:lstStyle/>
          <a:p>
            <a:pPr defTabSz="457200"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Chapter 11  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Multiplexing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and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Demultiplexing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(Channelization)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>
            <a:extLst>
              <a:ext uri="{FF2B5EF4-FFF2-40B4-BE49-F238E27FC236}">
                <a16:creationId xmlns:a16="http://schemas.microsoft.com/office/drawing/2014/main" id="{B2DFFE0F-5A0A-4A77-A161-3DC6C4B295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86800" cy="16002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12.20  Highest Capacity Data Circuits </a:t>
            </a:r>
            <a:br>
              <a:rPr lang="en-US" altLang="ko-KR">
                <a:ea typeface="굴림" panose="020B0600000101010101" pitchFamily="50" charset="-127"/>
              </a:rPr>
            </a:b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9699" name="Footer Placeholder 1">
            <a:extLst>
              <a:ext uri="{FF2B5EF4-FFF2-40B4-BE49-F238E27FC236}">
                <a16:creationId xmlns:a16="http://schemas.microsoft.com/office/drawing/2014/main" id="{91A13938-3185-4270-A1DC-E167C27D31C1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9700" name="Slide Number Placeholder 2">
            <a:extLst>
              <a:ext uri="{FF2B5EF4-FFF2-40B4-BE49-F238E27FC236}">
                <a16:creationId xmlns:a16="http://schemas.microsoft.com/office/drawing/2014/main" id="{0DD0D633-F927-4A69-9D42-35B83A452A24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0B00FE9-E101-4DA7-9BD9-A9E70C64D15C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pic>
        <p:nvPicPr>
          <p:cNvPr id="29701" name="Picture 2">
            <a:extLst>
              <a:ext uri="{FF2B5EF4-FFF2-40B4-BE49-F238E27FC236}">
                <a16:creationId xmlns:a16="http://schemas.microsoft.com/office/drawing/2014/main" id="{223A8111-3C4F-450B-A7BE-7D613D60C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65400"/>
            <a:ext cx="705485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Box 1">
            <a:extLst>
              <a:ext uri="{FF2B5EF4-FFF2-40B4-BE49-F238E27FC236}">
                <a16:creationId xmlns:a16="http://schemas.microsoft.com/office/drawing/2014/main" id="{17D33815-14A9-4901-B457-0532C5779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412875"/>
            <a:ext cx="80025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STS standards specify copper interface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OC standards specify optical fiber interface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Suffix C on OC-standards means single channel</a:t>
            </a:r>
            <a:endParaRPr lang="ko-KR" altLang="en-US" sz="20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 txBox="1">
            <a:spLocks noGrp="1"/>
          </p:cNvSpPr>
          <p:nvPr/>
        </p:nvSpPr>
        <p:spPr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28675" name="Slide Number Placeholder 4"/>
          <p:cNvSpPr txBox="1">
            <a:spLocks noGrp="1"/>
          </p:cNvSpPr>
          <p:nvPr/>
        </p:nvSpPr>
        <p:spPr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EB7EEE-1248-4298-BBF2-1754D14B193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  <a:ea typeface="굴림"/>
                <a:cs typeface="+mn-cs"/>
              </a:rPr>
              <a:t>Assignment   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 marL="0" indent="0" algn="l" defTabSz="232257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600" i="0" u="none" strike="noStrike" kern="1200" cap="none" spc="0" normalizeH="0" baseline="0" dirty="0">
                <a:solidFill>
                  <a:srgbClr val="000000"/>
                </a:solidFill>
                <a:ea typeface="굴림"/>
              </a:rPr>
              <a:t>1. We need to use synchronous TDM and combine 10 digital sources, each of 800bps. Each output slot carries 8 bits from each source, but one extra bit(framing bit) is added to each frame.</a:t>
            </a:r>
          </a:p>
          <a:p>
            <a:pPr marL="0" indent="0" algn="l" defTabSz="232257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600" i="0" u="none" strike="noStrike" kern="1200" cap="none" spc="0" normalizeH="0" baseline="0" dirty="0">
                <a:solidFill>
                  <a:srgbClr val="000000"/>
                </a:solidFill>
                <a:ea typeface="굴림"/>
              </a:rPr>
              <a:t>     a) what is the size of an output frame in bits?</a:t>
            </a:r>
          </a:p>
          <a:p>
            <a:pPr marL="0" indent="0" algn="l" defTabSz="232257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600" i="0" u="none" strike="noStrike" kern="1200" cap="none" spc="0" normalizeH="0" baseline="0" dirty="0">
                <a:solidFill>
                  <a:srgbClr val="000000"/>
                </a:solidFill>
                <a:ea typeface="굴림"/>
              </a:rPr>
              <a:t>     b) What is the output data rate(bps)?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ea typeface="굴림"/>
              </a:rPr>
              <a:t>2. Compare the throughput of the following transmissions.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ea typeface="굴림"/>
              </a:rPr>
              <a:t>  a) parallel vs. serial  	  	b) FDM  vs. TDM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ea typeface="굴림"/>
              </a:rPr>
              <a:t>  c) full-duplex vs. half-duplex	d) synchronous vs. asynchronous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ea typeface="굴림"/>
              </a:rPr>
              <a:t>3. Explain</a:t>
            </a:r>
            <a:r>
              <a:rPr lang="ko-KR" altLang="en-US" sz="1600" dirty="0">
                <a:ea typeface="굴림"/>
              </a:rPr>
              <a:t> </a:t>
            </a:r>
            <a:r>
              <a:rPr lang="en-US" altLang="ko-KR" sz="1600" dirty="0">
                <a:ea typeface="굴림"/>
              </a:rPr>
              <a:t>the multiplexing method used in ADSL.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600" dirty="0">
              <a:ea typeface="굴림"/>
            </a:endParaRP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/>
              </a:rPr>
              <a:t> 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/>
              </a:rPr>
              <a:t>Send your solution to me by email. (</a:t>
            </a:r>
            <a:r>
              <a:rPr kumimoji="0" lang="en-US" altLang="ko-KR" sz="2000" b="0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굴림"/>
                <a:cs typeface="Arial"/>
              </a:rPr>
              <a:t>Due date: 4.11. )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/>
              </a:rPr>
              <a:t>  This assignment will be used to check your attendance.</a:t>
            </a: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600" dirty="0">
              <a:ea typeface="굴림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600" dirty="0">
              <a:ea typeface="굴림"/>
            </a:endParaRPr>
          </a:p>
          <a:p>
            <a:pPr marL="0" indent="0" algn="l" defTabSz="232257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ea typeface="굴림"/>
            </a:endParaRPr>
          </a:p>
          <a:p>
            <a:pPr marL="0" indent="0" algn="l" defTabSz="232257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>
            <a:extLst>
              <a:ext uri="{FF2B5EF4-FFF2-40B4-BE49-F238E27FC236}">
                <a16:creationId xmlns:a16="http://schemas.microsoft.com/office/drawing/2014/main" id="{50E39440-5DD0-406C-8EC1-8BB7BAE404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4099" name="Slide Number Placeholder 4">
            <a:extLst>
              <a:ext uri="{FF2B5EF4-FFF2-40B4-BE49-F238E27FC236}">
                <a16:creationId xmlns:a16="http://schemas.microsoft.com/office/drawing/2014/main" id="{5E8AA150-1676-4B89-B076-928F13EBB9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49CA29-A4A2-4CFE-A239-49273EBA1CA5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1DB453D8-1CDC-4FA6-8B11-501489521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11.1  Introduction    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9A830F13-7CAC-4482-9AFD-3FF5FE86C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This chapter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continues the discussion of data communications by introducing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multiplexing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describes the motivation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defines basic types of multiplexing that are used throughout computer networks and the Internet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explains how modulated carriers provide the basis for many multiplexing mechanisms</a:t>
            </a: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>
            <a:extLst>
              <a:ext uri="{FF2B5EF4-FFF2-40B4-BE49-F238E27FC236}">
                <a16:creationId xmlns:a16="http://schemas.microsoft.com/office/drawing/2014/main" id="{6E670E4F-6B79-4750-9136-BE25913268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5123" name="Slide Number Placeholder 2">
            <a:extLst>
              <a:ext uri="{FF2B5EF4-FFF2-40B4-BE49-F238E27FC236}">
                <a16:creationId xmlns:a16="http://schemas.microsoft.com/office/drawing/2014/main" id="{6FD9E114-5563-4C1A-9AB2-D0EB950353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BDBDFCD-EC7C-43A4-B61E-83960437238B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ECA7362-64B9-499B-A50D-5AE4BFE3A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425575"/>
            <a:ext cx="85979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>
            <a:extLst>
              <a:ext uri="{FF2B5EF4-FFF2-40B4-BE49-F238E27FC236}">
                <a16:creationId xmlns:a16="http://schemas.microsoft.com/office/drawing/2014/main" id="{DBAB8E77-8B49-4A42-9F94-3E93E9B52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  <a:t>11.2  The Concept of Multiplexing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3590B1F2-3C18-4547-980B-6E2E73E4E0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28C18E0E-1540-4249-ADEA-71DF29F0A6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CE03BFA-E074-49BE-8DF5-18DDB3681FAB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823F60D-4623-4A1D-9578-77A05B0FE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11.3  The Basic Types of Multiplexing    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EB3706DA-57D1-4BE8-9EAD-18D431267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There are four basic approaches to multiplexing that each have a set of variations and implementations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Frequency Division Multiplexing (FDM)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Wavelength Division Multiplexing (WDM)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Time Division Multiplexing (TDM)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Code Division Multiplexing (CDM)</a:t>
            </a:r>
          </a:p>
          <a:p>
            <a:r>
              <a:rPr lang="en-US" altLang="ko-KR">
                <a:ea typeface="굴림" panose="020B0600000101010101" pitchFamily="50" charset="-127"/>
              </a:rPr>
              <a:t>TDM and FDM are widely used</a:t>
            </a:r>
          </a:p>
          <a:p>
            <a:r>
              <a:rPr lang="en-US" altLang="ko-KR">
                <a:ea typeface="굴림" panose="020B0600000101010101" pitchFamily="50" charset="-127"/>
              </a:rPr>
              <a:t>WDM is a form of FDM used for optical fiber</a:t>
            </a:r>
          </a:p>
          <a:p>
            <a:r>
              <a:rPr lang="en-US" altLang="ko-KR">
                <a:ea typeface="굴림" panose="020B0600000101010101" pitchFamily="50" charset="-127"/>
              </a:rPr>
              <a:t>CDM is a mathematical approach used in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cell phone </a:t>
            </a:r>
            <a:r>
              <a:rPr lang="en-US" altLang="ko-KR">
                <a:ea typeface="굴림" panose="020B0600000101010101" pitchFamily="50" charset="-127"/>
              </a:rPr>
              <a:t>mechanisms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1">
            <a:extLst>
              <a:ext uri="{FF2B5EF4-FFF2-40B4-BE49-F238E27FC236}">
                <a16:creationId xmlns:a16="http://schemas.microsoft.com/office/drawing/2014/main" id="{B4C65905-CE0D-48FE-AE84-6BE96A73F1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31767546-CFDF-40A0-9AAA-66E5A62EA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0DF874-A3DB-41DD-BB3D-DBA4DB172B1D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/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8FE04FAB-73F0-4F60-9974-0D9C87157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8200"/>
            <a:ext cx="64008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2">
            <a:extLst>
              <a:ext uri="{FF2B5EF4-FFF2-40B4-BE49-F238E27FC236}">
                <a16:creationId xmlns:a16="http://schemas.microsoft.com/office/drawing/2014/main" id="{2340BC10-BC5A-458E-94DA-1084DF88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86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  <a:t>11.4  Frequency Division Multiplexing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1">
            <a:extLst>
              <a:ext uri="{FF2B5EF4-FFF2-40B4-BE49-F238E27FC236}">
                <a16:creationId xmlns:a16="http://schemas.microsoft.com/office/drawing/2014/main" id="{5D723572-3F79-4BED-AA22-4940A94938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8195" name="Slide Number Placeholder 2">
            <a:extLst>
              <a:ext uri="{FF2B5EF4-FFF2-40B4-BE49-F238E27FC236}">
                <a16:creationId xmlns:a16="http://schemas.microsoft.com/office/drawing/2014/main" id="{AD9680B9-521F-484E-9D18-40EFEEF676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2D578A-6798-4779-8F2A-D8544016997D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/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2E751F1F-303E-4AC5-BDBA-2D3708C64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4359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2">
            <a:extLst>
              <a:ext uri="{FF2B5EF4-FFF2-40B4-BE49-F238E27FC236}">
                <a16:creationId xmlns:a16="http://schemas.microsoft.com/office/drawing/2014/main" id="{17EC58F6-F7A2-4716-81BE-E827E1A29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86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  <a:t>11.4  Frequency Division Multiplexing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>
            <a:extLst>
              <a:ext uri="{FF2B5EF4-FFF2-40B4-BE49-F238E27FC236}">
                <a16:creationId xmlns:a16="http://schemas.microsoft.com/office/drawing/2014/main" id="{38025C67-80BC-43FB-AE3F-D912FA0154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9219" name="Slide Number Placeholder 2">
            <a:extLst>
              <a:ext uri="{FF2B5EF4-FFF2-40B4-BE49-F238E27FC236}">
                <a16:creationId xmlns:a16="http://schemas.microsoft.com/office/drawing/2014/main" id="{415C94C6-923C-4882-91F4-9526A11A38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A49CB6-40B5-4E59-8F9F-DF2878C8729C}" type="slidenum">
              <a:rPr lang="ko-KR" altLang="en-US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/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6217B255-6AC0-401B-A521-E2D3C5721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99"/>
          <a:stretch>
            <a:fillRect/>
          </a:stretch>
        </p:blipFill>
        <p:spPr bwMode="auto">
          <a:xfrm>
            <a:off x="1600200" y="685800"/>
            <a:ext cx="583723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2">
            <a:extLst>
              <a:ext uri="{FF2B5EF4-FFF2-40B4-BE49-F238E27FC236}">
                <a16:creationId xmlns:a16="http://schemas.microsoft.com/office/drawing/2014/main" id="{D05D2232-2011-4EC0-B3DA-3CF28ACC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42"/>
          <a:stretch>
            <a:fillRect/>
          </a:stretch>
        </p:blipFill>
        <p:spPr bwMode="auto">
          <a:xfrm>
            <a:off x="990600" y="3886200"/>
            <a:ext cx="7010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2">
            <a:extLst>
              <a:ext uri="{FF2B5EF4-FFF2-40B4-BE49-F238E27FC236}">
                <a16:creationId xmlns:a16="http://schemas.microsoft.com/office/drawing/2014/main" id="{3244743E-EB8B-420F-B6BF-5F5EA2A09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86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  <a:t>11.4  Frequency Division Multiplexing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1710</Words>
  <Application>Microsoft Office PowerPoint</Application>
  <PresentationFormat>화면 슬라이드 쇼(4:3)</PresentationFormat>
  <Paragraphs>249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함초롬바탕</vt:lpstr>
      <vt:lpstr>Arial</vt:lpstr>
      <vt:lpstr>Gill Sans MT</vt:lpstr>
      <vt:lpstr>Tahoma</vt:lpstr>
      <vt:lpstr>Times New Roman</vt:lpstr>
      <vt:lpstr>Wingdings</vt:lpstr>
      <vt:lpstr>Default Design</vt:lpstr>
      <vt:lpstr>1_Default Design</vt:lpstr>
      <vt:lpstr>컴퓨터 네트워크  Computer Networks and Internets, 6e</vt:lpstr>
      <vt:lpstr>Review</vt:lpstr>
      <vt:lpstr>Chapter 11     Multiplexing  and  Demultiplexing  (Channelization) </vt:lpstr>
      <vt:lpstr>11.1  Introduction    </vt:lpstr>
      <vt:lpstr>PowerPoint 프레젠테이션</vt:lpstr>
      <vt:lpstr>11.3  The Basic Types of Multiplexing    </vt:lpstr>
      <vt:lpstr>PowerPoint 프레젠테이션</vt:lpstr>
      <vt:lpstr>PowerPoint 프레젠테이션</vt:lpstr>
      <vt:lpstr>PowerPoint 프레젠테이션</vt:lpstr>
      <vt:lpstr>11.7  Wavelength Division Multiplexing</vt:lpstr>
      <vt:lpstr>11.8  Time Division Multiplexing (TDM)     </vt:lpstr>
      <vt:lpstr>11.9  Synchronous TDM </vt:lpstr>
      <vt:lpstr>11.10  Framing Used in the Telephone System Version of TDM</vt:lpstr>
      <vt:lpstr>Hierarchical TDM  (data rates of Leased Circuits: T-standard)</vt:lpstr>
      <vt:lpstr>11.12  The Problem with Synchronous TDM: Unfilled Slots </vt:lpstr>
      <vt:lpstr>11.13  Statistical TDM </vt:lpstr>
      <vt:lpstr>11.15  Code Division Multiplexing (CDM)</vt:lpstr>
      <vt:lpstr>Chapter 12     Access  and  Interconnection Technologies</vt:lpstr>
      <vt:lpstr>Review</vt:lpstr>
      <vt:lpstr>12.1  Introduction    </vt:lpstr>
      <vt:lpstr>12.2  Internet Access Technology: Upstream and Downstream    </vt:lpstr>
      <vt:lpstr>12.2  Internet Access Technology: Upstream and Downstream </vt:lpstr>
      <vt:lpstr>12.3  Narrowband and Broadband Access Technologies    </vt:lpstr>
      <vt:lpstr>12.5  Digital Subscriber Line (DSL) Technologies    </vt:lpstr>
      <vt:lpstr>12.5  Digital Subscriber Line (DSL) Technologies    </vt:lpstr>
      <vt:lpstr>12.9  Cable Modem Technologies      </vt:lpstr>
      <vt:lpstr>12.13  Access Technologies That Employ Optical Fiber    </vt:lpstr>
      <vt:lpstr>Other Access Technologies    </vt:lpstr>
      <vt:lpstr>A closer look at network structure:</vt:lpstr>
      <vt:lpstr>12.20  Highest Capacity Data Circuits  </vt:lpstr>
      <vt:lpstr>Assignment 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Introduction</dc:title>
  <dc:creator>10256</dc:creator>
  <cp:lastModifiedBy>경산 조</cp:lastModifiedBy>
  <cp:revision>270</cp:revision>
  <dcterms:created xsi:type="dcterms:W3CDTF">2006-08-29T10:36:33Z</dcterms:created>
  <dcterms:modified xsi:type="dcterms:W3CDTF">2020-03-30T09:23:41Z</dcterms:modified>
  <cp:version/>
</cp:coreProperties>
</file>