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8" r:id="rId5"/>
    <p:sldId id="265" r:id="rId6"/>
    <p:sldId id="264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9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0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 121"/>
          <p:cNvSpPr/>
          <p:nvPr/>
        </p:nvSpPr>
        <p:spPr>
          <a:xfrm>
            <a:off x="589039" y="137922"/>
            <a:ext cx="11045363" cy="180000"/>
          </a:xfrm>
          <a:custGeom>
            <a:avLst/>
            <a:gdLst>
              <a:gd name="connsiteX0" fmla="*/ 11009363 w 11045363"/>
              <a:gd name="connsiteY0" fmla="*/ 0 h 180000"/>
              <a:gd name="connsiteX1" fmla="*/ 11045363 w 11045363"/>
              <a:gd name="connsiteY1" fmla="*/ 0 h 180000"/>
              <a:gd name="connsiteX2" fmla="*/ 11045363 w 11045363"/>
              <a:gd name="connsiteY2" fmla="*/ 180000 h 180000"/>
              <a:gd name="connsiteX3" fmla="*/ 11009363 w 11045363"/>
              <a:gd name="connsiteY3" fmla="*/ 180000 h 180000"/>
              <a:gd name="connsiteX4" fmla="*/ 10881347 w 11045363"/>
              <a:gd name="connsiteY4" fmla="*/ 0 h 180000"/>
              <a:gd name="connsiteX5" fmla="*/ 10917347 w 11045363"/>
              <a:gd name="connsiteY5" fmla="*/ 0 h 180000"/>
              <a:gd name="connsiteX6" fmla="*/ 10917347 w 11045363"/>
              <a:gd name="connsiteY6" fmla="*/ 180000 h 180000"/>
              <a:gd name="connsiteX7" fmla="*/ 10881347 w 11045363"/>
              <a:gd name="connsiteY7" fmla="*/ 180000 h 180000"/>
              <a:gd name="connsiteX8" fmla="*/ 10753331 w 11045363"/>
              <a:gd name="connsiteY8" fmla="*/ 0 h 180000"/>
              <a:gd name="connsiteX9" fmla="*/ 10789331 w 11045363"/>
              <a:gd name="connsiteY9" fmla="*/ 0 h 180000"/>
              <a:gd name="connsiteX10" fmla="*/ 10789331 w 11045363"/>
              <a:gd name="connsiteY10" fmla="*/ 180000 h 180000"/>
              <a:gd name="connsiteX11" fmla="*/ 10753331 w 11045363"/>
              <a:gd name="connsiteY11" fmla="*/ 180000 h 180000"/>
              <a:gd name="connsiteX12" fmla="*/ 10625315 w 11045363"/>
              <a:gd name="connsiteY12" fmla="*/ 0 h 180000"/>
              <a:gd name="connsiteX13" fmla="*/ 10661315 w 11045363"/>
              <a:gd name="connsiteY13" fmla="*/ 0 h 180000"/>
              <a:gd name="connsiteX14" fmla="*/ 10661315 w 11045363"/>
              <a:gd name="connsiteY14" fmla="*/ 180000 h 180000"/>
              <a:gd name="connsiteX15" fmla="*/ 10625315 w 11045363"/>
              <a:gd name="connsiteY15" fmla="*/ 180000 h 180000"/>
              <a:gd name="connsiteX16" fmla="*/ 10497299 w 11045363"/>
              <a:gd name="connsiteY16" fmla="*/ 0 h 180000"/>
              <a:gd name="connsiteX17" fmla="*/ 10533299 w 11045363"/>
              <a:gd name="connsiteY17" fmla="*/ 0 h 180000"/>
              <a:gd name="connsiteX18" fmla="*/ 10533299 w 11045363"/>
              <a:gd name="connsiteY18" fmla="*/ 180000 h 180000"/>
              <a:gd name="connsiteX19" fmla="*/ 10497299 w 11045363"/>
              <a:gd name="connsiteY19" fmla="*/ 180000 h 180000"/>
              <a:gd name="connsiteX20" fmla="*/ 10369283 w 11045363"/>
              <a:gd name="connsiteY20" fmla="*/ 0 h 180000"/>
              <a:gd name="connsiteX21" fmla="*/ 10405283 w 11045363"/>
              <a:gd name="connsiteY21" fmla="*/ 0 h 180000"/>
              <a:gd name="connsiteX22" fmla="*/ 10405283 w 11045363"/>
              <a:gd name="connsiteY22" fmla="*/ 180000 h 180000"/>
              <a:gd name="connsiteX23" fmla="*/ 10369283 w 11045363"/>
              <a:gd name="connsiteY23" fmla="*/ 180000 h 180000"/>
              <a:gd name="connsiteX24" fmla="*/ 10241267 w 11045363"/>
              <a:gd name="connsiteY24" fmla="*/ 0 h 180000"/>
              <a:gd name="connsiteX25" fmla="*/ 10277267 w 11045363"/>
              <a:gd name="connsiteY25" fmla="*/ 0 h 180000"/>
              <a:gd name="connsiteX26" fmla="*/ 10277267 w 11045363"/>
              <a:gd name="connsiteY26" fmla="*/ 180000 h 180000"/>
              <a:gd name="connsiteX27" fmla="*/ 10241267 w 11045363"/>
              <a:gd name="connsiteY27" fmla="*/ 180000 h 180000"/>
              <a:gd name="connsiteX28" fmla="*/ 10113251 w 11045363"/>
              <a:gd name="connsiteY28" fmla="*/ 0 h 180000"/>
              <a:gd name="connsiteX29" fmla="*/ 10149251 w 11045363"/>
              <a:gd name="connsiteY29" fmla="*/ 0 h 180000"/>
              <a:gd name="connsiteX30" fmla="*/ 10149251 w 11045363"/>
              <a:gd name="connsiteY30" fmla="*/ 180000 h 180000"/>
              <a:gd name="connsiteX31" fmla="*/ 10113251 w 11045363"/>
              <a:gd name="connsiteY31" fmla="*/ 180000 h 180000"/>
              <a:gd name="connsiteX32" fmla="*/ 9985235 w 11045363"/>
              <a:gd name="connsiteY32" fmla="*/ 0 h 180000"/>
              <a:gd name="connsiteX33" fmla="*/ 10021235 w 11045363"/>
              <a:gd name="connsiteY33" fmla="*/ 0 h 180000"/>
              <a:gd name="connsiteX34" fmla="*/ 10021235 w 11045363"/>
              <a:gd name="connsiteY34" fmla="*/ 180000 h 180000"/>
              <a:gd name="connsiteX35" fmla="*/ 9985235 w 11045363"/>
              <a:gd name="connsiteY35" fmla="*/ 180000 h 180000"/>
              <a:gd name="connsiteX36" fmla="*/ 9857219 w 11045363"/>
              <a:gd name="connsiteY36" fmla="*/ 0 h 180000"/>
              <a:gd name="connsiteX37" fmla="*/ 9893219 w 11045363"/>
              <a:gd name="connsiteY37" fmla="*/ 0 h 180000"/>
              <a:gd name="connsiteX38" fmla="*/ 9893219 w 11045363"/>
              <a:gd name="connsiteY38" fmla="*/ 180000 h 180000"/>
              <a:gd name="connsiteX39" fmla="*/ 9857219 w 11045363"/>
              <a:gd name="connsiteY39" fmla="*/ 180000 h 180000"/>
              <a:gd name="connsiteX40" fmla="*/ 9729203 w 11045363"/>
              <a:gd name="connsiteY40" fmla="*/ 0 h 180000"/>
              <a:gd name="connsiteX41" fmla="*/ 9765203 w 11045363"/>
              <a:gd name="connsiteY41" fmla="*/ 0 h 180000"/>
              <a:gd name="connsiteX42" fmla="*/ 9765203 w 11045363"/>
              <a:gd name="connsiteY42" fmla="*/ 180000 h 180000"/>
              <a:gd name="connsiteX43" fmla="*/ 9729203 w 11045363"/>
              <a:gd name="connsiteY43" fmla="*/ 180000 h 180000"/>
              <a:gd name="connsiteX44" fmla="*/ 9601187 w 11045363"/>
              <a:gd name="connsiteY44" fmla="*/ 0 h 180000"/>
              <a:gd name="connsiteX45" fmla="*/ 9637187 w 11045363"/>
              <a:gd name="connsiteY45" fmla="*/ 0 h 180000"/>
              <a:gd name="connsiteX46" fmla="*/ 9637187 w 11045363"/>
              <a:gd name="connsiteY46" fmla="*/ 180000 h 180000"/>
              <a:gd name="connsiteX47" fmla="*/ 9601187 w 11045363"/>
              <a:gd name="connsiteY47" fmla="*/ 180000 h 180000"/>
              <a:gd name="connsiteX48" fmla="*/ 9473171 w 11045363"/>
              <a:gd name="connsiteY48" fmla="*/ 0 h 180000"/>
              <a:gd name="connsiteX49" fmla="*/ 9509171 w 11045363"/>
              <a:gd name="connsiteY49" fmla="*/ 0 h 180000"/>
              <a:gd name="connsiteX50" fmla="*/ 9509171 w 11045363"/>
              <a:gd name="connsiteY50" fmla="*/ 180000 h 180000"/>
              <a:gd name="connsiteX51" fmla="*/ 9473171 w 11045363"/>
              <a:gd name="connsiteY51" fmla="*/ 180000 h 180000"/>
              <a:gd name="connsiteX52" fmla="*/ 9345155 w 11045363"/>
              <a:gd name="connsiteY52" fmla="*/ 0 h 180000"/>
              <a:gd name="connsiteX53" fmla="*/ 9381155 w 11045363"/>
              <a:gd name="connsiteY53" fmla="*/ 0 h 180000"/>
              <a:gd name="connsiteX54" fmla="*/ 9381155 w 11045363"/>
              <a:gd name="connsiteY54" fmla="*/ 180000 h 180000"/>
              <a:gd name="connsiteX55" fmla="*/ 9345155 w 11045363"/>
              <a:gd name="connsiteY55" fmla="*/ 180000 h 180000"/>
              <a:gd name="connsiteX56" fmla="*/ 9217139 w 11045363"/>
              <a:gd name="connsiteY56" fmla="*/ 0 h 180000"/>
              <a:gd name="connsiteX57" fmla="*/ 9253139 w 11045363"/>
              <a:gd name="connsiteY57" fmla="*/ 0 h 180000"/>
              <a:gd name="connsiteX58" fmla="*/ 9253139 w 11045363"/>
              <a:gd name="connsiteY58" fmla="*/ 180000 h 180000"/>
              <a:gd name="connsiteX59" fmla="*/ 9217139 w 11045363"/>
              <a:gd name="connsiteY59" fmla="*/ 180000 h 180000"/>
              <a:gd name="connsiteX60" fmla="*/ 9089123 w 11045363"/>
              <a:gd name="connsiteY60" fmla="*/ 0 h 180000"/>
              <a:gd name="connsiteX61" fmla="*/ 9125123 w 11045363"/>
              <a:gd name="connsiteY61" fmla="*/ 0 h 180000"/>
              <a:gd name="connsiteX62" fmla="*/ 9125123 w 11045363"/>
              <a:gd name="connsiteY62" fmla="*/ 180000 h 180000"/>
              <a:gd name="connsiteX63" fmla="*/ 9089123 w 11045363"/>
              <a:gd name="connsiteY63" fmla="*/ 180000 h 180000"/>
              <a:gd name="connsiteX64" fmla="*/ 8961107 w 11045363"/>
              <a:gd name="connsiteY64" fmla="*/ 0 h 180000"/>
              <a:gd name="connsiteX65" fmla="*/ 8997107 w 11045363"/>
              <a:gd name="connsiteY65" fmla="*/ 0 h 180000"/>
              <a:gd name="connsiteX66" fmla="*/ 8997107 w 11045363"/>
              <a:gd name="connsiteY66" fmla="*/ 180000 h 180000"/>
              <a:gd name="connsiteX67" fmla="*/ 8961107 w 11045363"/>
              <a:gd name="connsiteY67" fmla="*/ 180000 h 180000"/>
              <a:gd name="connsiteX68" fmla="*/ 8833091 w 11045363"/>
              <a:gd name="connsiteY68" fmla="*/ 0 h 180000"/>
              <a:gd name="connsiteX69" fmla="*/ 8869091 w 11045363"/>
              <a:gd name="connsiteY69" fmla="*/ 0 h 180000"/>
              <a:gd name="connsiteX70" fmla="*/ 8869091 w 11045363"/>
              <a:gd name="connsiteY70" fmla="*/ 180000 h 180000"/>
              <a:gd name="connsiteX71" fmla="*/ 8833091 w 11045363"/>
              <a:gd name="connsiteY71" fmla="*/ 180000 h 180000"/>
              <a:gd name="connsiteX72" fmla="*/ 8705075 w 11045363"/>
              <a:gd name="connsiteY72" fmla="*/ 0 h 180000"/>
              <a:gd name="connsiteX73" fmla="*/ 8741075 w 11045363"/>
              <a:gd name="connsiteY73" fmla="*/ 0 h 180000"/>
              <a:gd name="connsiteX74" fmla="*/ 8741075 w 11045363"/>
              <a:gd name="connsiteY74" fmla="*/ 180000 h 180000"/>
              <a:gd name="connsiteX75" fmla="*/ 8705075 w 11045363"/>
              <a:gd name="connsiteY75" fmla="*/ 180000 h 180000"/>
              <a:gd name="connsiteX76" fmla="*/ 8577059 w 11045363"/>
              <a:gd name="connsiteY76" fmla="*/ 0 h 180000"/>
              <a:gd name="connsiteX77" fmla="*/ 8613059 w 11045363"/>
              <a:gd name="connsiteY77" fmla="*/ 0 h 180000"/>
              <a:gd name="connsiteX78" fmla="*/ 8613059 w 11045363"/>
              <a:gd name="connsiteY78" fmla="*/ 180000 h 180000"/>
              <a:gd name="connsiteX79" fmla="*/ 8577059 w 11045363"/>
              <a:gd name="connsiteY79" fmla="*/ 180000 h 180000"/>
              <a:gd name="connsiteX80" fmla="*/ 8449043 w 11045363"/>
              <a:gd name="connsiteY80" fmla="*/ 0 h 180000"/>
              <a:gd name="connsiteX81" fmla="*/ 8485043 w 11045363"/>
              <a:gd name="connsiteY81" fmla="*/ 0 h 180000"/>
              <a:gd name="connsiteX82" fmla="*/ 8485043 w 11045363"/>
              <a:gd name="connsiteY82" fmla="*/ 180000 h 180000"/>
              <a:gd name="connsiteX83" fmla="*/ 8449043 w 11045363"/>
              <a:gd name="connsiteY83" fmla="*/ 180000 h 180000"/>
              <a:gd name="connsiteX84" fmla="*/ 8321027 w 11045363"/>
              <a:gd name="connsiteY84" fmla="*/ 0 h 180000"/>
              <a:gd name="connsiteX85" fmla="*/ 8357027 w 11045363"/>
              <a:gd name="connsiteY85" fmla="*/ 0 h 180000"/>
              <a:gd name="connsiteX86" fmla="*/ 8357027 w 11045363"/>
              <a:gd name="connsiteY86" fmla="*/ 180000 h 180000"/>
              <a:gd name="connsiteX87" fmla="*/ 8321027 w 11045363"/>
              <a:gd name="connsiteY87" fmla="*/ 180000 h 180000"/>
              <a:gd name="connsiteX88" fmla="*/ 8193011 w 11045363"/>
              <a:gd name="connsiteY88" fmla="*/ 0 h 180000"/>
              <a:gd name="connsiteX89" fmla="*/ 8229011 w 11045363"/>
              <a:gd name="connsiteY89" fmla="*/ 0 h 180000"/>
              <a:gd name="connsiteX90" fmla="*/ 8229011 w 11045363"/>
              <a:gd name="connsiteY90" fmla="*/ 180000 h 180000"/>
              <a:gd name="connsiteX91" fmla="*/ 8193011 w 11045363"/>
              <a:gd name="connsiteY91" fmla="*/ 180000 h 180000"/>
              <a:gd name="connsiteX92" fmla="*/ 8064995 w 11045363"/>
              <a:gd name="connsiteY92" fmla="*/ 0 h 180000"/>
              <a:gd name="connsiteX93" fmla="*/ 8100995 w 11045363"/>
              <a:gd name="connsiteY93" fmla="*/ 0 h 180000"/>
              <a:gd name="connsiteX94" fmla="*/ 8100995 w 11045363"/>
              <a:gd name="connsiteY94" fmla="*/ 180000 h 180000"/>
              <a:gd name="connsiteX95" fmla="*/ 8064995 w 11045363"/>
              <a:gd name="connsiteY95" fmla="*/ 180000 h 180000"/>
              <a:gd name="connsiteX96" fmla="*/ 7936979 w 11045363"/>
              <a:gd name="connsiteY96" fmla="*/ 0 h 180000"/>
              <a:gd name="connsiteX97" fmla="*/ 7972979 w 11045363"/>
              <a:gd name="connsiteY97" fmla="*/ 0 h 180000"/>
              <a:gd name="connsiteX98" fmla="*/ 7972979 w 11045363"/>
              <a:gd name="connsiteY98" fmla="*/ 180000 h 180000"/>
              <a:gd name="connsiteX99" fmla="*/ 7936979 w 11045363"/>
              <a:gd name="connsiteY99" fmla="*/ 180000 h 180000"/>
              <a:gd name="connsiteX100" fmla="*/ 7808963 w 11045363"/>
              <a:gd name="connsiteY100" fmla="*/ 0 h 180000"/>
              <a:gd name="connsiteX101" fmla="*/ 7844963 w 11045363"/>
              <a:gd name="connsiteY101" fmla="*/ 0 h 180000"/>
              <a:gd name="connsiteX102" fmla="*/ 7844963 w 11045363"/>
              <a:gd name="connsiteY102" fmla="*/ 180000 h 180000"/>
              <a:gd name="connsiteX103" fmla="*/ 7808963 w 11045363"/>
              <a:gd name="connsiteY103" fmla="*/ 180000 h 180000"/>
              <a:gd name="connsiteX104" fmla="*/ 7680947 w 11045363"/>
              <a:gd name="connsiteY104" fmla="*/ 0 h 180000"/>
              <a:gd name="connsiteX105" fmla="*/ 7716947 w 11045363"/>
              <a:gd name="connsiteY105" fmla="*/ 0 h 180000"/>
              <a:gd name="connsiteX106" fmla="*/ 7716947 w 11045363"/>
              <a:gd name="connsiteY106" fmla="*/ 180000 h 180000"/>
              <a:gd name="connsiteX107" fmla="*/ 7680947 w 11045363"/>
              <a:gd name="connsiteY107" fmla="*/ 180000 h 180000"/>
              <a:gd name="connsiteX108" fmla="*/ 7552931 w 11045363"/>
              <a:gd name="connsiteY108" fmla="*/ 0 h 180000"/>
              <a:gd name="connsiteX109" fmla="*/ 7588931 w 11045363"/>
              <a:gd name="connsiteY109" fmla="*/ 0 h 180000"/>
              <a:gd name="connsiteX110" fmla="*/ 7588931 w 11045363"/>
              <a:gd name="connsiteY110" fmla="*/ 180000 h 180000"/>
              <a:gd name="connsiteX111" fmla="*/ 7552931 w 11045363"/>
              <a:gd name="connsiteY111" fmla="*/ 180000 h 180000"/>
              <a:gd name="connsiteX112" fmla="*/ 7424915 w 11045363"/>
              <a:gd name="connsiteY112" fmla="*/ 0 h 180000"/>
              <a:gd name="connsiteX113" fmla="*/ 7460915 w 11045363"/>
              <a:gd name="connsiteY113" fmla="*/ 0 h 180000"/>
              <a:gd name="connsiteX114" fmla="*/ 7460915 w 11045363"/>
              <a:gd name="connsiteY114" fmla="*/ 180000 h 180000"/>
              <a:gd name="connsiteX115" fmla="*/ 7424915 w 11045363"/>
              <a:gd name="connsiteY115" fmla="*/ 180000 h 180000"/>
              <a:gd name="connsiteX116" fmla="*/ 7296899 w 11045363"/>
              <a:gd name="connsiteY116" fmla="*/ 0 h 180000"/>
              <a:gd name="connsiteX117" fmla="*/ 7332899 w 11045363"/>
              <a:gd name="connsiteY117" fmla="*/ 0 h 180000"/>
              <a:gd name="connsiteX118" fmla="*/ 7332899 w 11045363"/>
              <a:gd name="connsiteY118" fmla="*/ 180000 h 180000"/>
              <a:gd name="connsiteX119" fmla="*/ 7296899 w 11045363"/>
              <a:gd name="connsiteY119" fmla="*/ 180000 h 180000"/>
              <a:gd name="connsiteX120" fmla="*/ 7168883 w 11045363"/>
              <a:gd name="connsiteY120" fmla="*/ 0 h 180000"/>
              <a:gd name="connsiteX121" fmla="*/ 7204883 w 11045363"/>
              <a:gd name="connsiteY121" fmla="*/ 0 h 180000"/>
              <a:gd name="connsiteX122" fmla="*/ 7204883 w 11045363"/>
              <a:gd name="connsiteY122" fmla="*/ 180000 h 180000"/>
              <a:gd name="connsiteX123" fmla="*/ 7168883 w 11045363"/>
              <a:gd name="connsiteY123" fmla="*/ 180000 h 180000"/>
              <a:gd name="connsiteX124" fmla="*/ 7040867 w 11045363"/>
              <a:gd name="connsiteY124" fmla="*/ 0 h 180000"/>
              <a:gd name="connsiteX125" fmla="*/ 7076867 w 11045363"/>
              <a:gd name="connsiteY125" fmla="*/ 0 h 180000"/>
              <a:gd name="connsiteX126" fmla="*/ 7076867 w 11045363"/>
              <a:gd name="connsiteY126" fmla="*/ 180000 h 180000"/>
              <a:gd name="connsiteX127" fmla="*/ 7040867 w 11045363"/>
              <a:gd name="connsiteY127" fmla="*/ 180000 h 180000"/>
              <a:gd name="connsiteX128" fmla="*/ 6912851 w 11045363"/>
              <a:gd name="connsiteY128" fmla="*/ 0 h 180000"/>
              <a:gd name="connsiteX129" fmla="*/ 6948851 w 11045363"/>
              <a:gd name="connsiteY129" fmla="*/ 0 h 180000"/>
              <a:gd name="connsiteX130" fmla="*/ 6948851 w 11045363"/>
              <a:gd name="connsiteY130" fmla="*/ 180000 h 180000"/>
              <a:gd name="connsiteX131" fmla="*/ 6912851 w 11045363"/>
              <a:gd name="connsiteY131" fmla="*/ 180000 h 180000"/>
              <a:gd name="connsiteX132" fmla="*/ 6784835 w 11045363"/>
              <a:gd name="connsiteY132" fmla="*/ 0 h 180000"/>
              <a:gd name="connsiteX133" fmla="*/ 6820835 w 11045363"/>
              <a:gd name="connsiteY133" fmla="*/ 0 h 180000"/>
              <a:gd name="connsiteX134" fmla="*/ 6820835 w 11045363"/>
              <a:gd name="connsiteY134" fmla="*/ 180000 h 180000"/>
              <a:gd name="connsiteX135" fmla="*/ 6784835 w 11045363"/>
              <a:gd name="connsiteY135" fmla="*/ 180000 h 180000"/>
              <a:gd name="connsiteX136" fmla="*/ 6656819 w 11045363"/>
              <a:gd name="connsiteY136" fmla="*/ 0 h 180000"/>
              <a:gd name="connsiteX137" fmla="*/ 6692819 w 11045363"/>
              <a:gd name="connsiteY137" fmla="*/ 0 h 180000"/>
              <a:gd name="connsiteX138" fmla="*/ 6692819 w 11045363"/>
              <a:gd name="connsiteY138" fmla="*/ 180000 h 180000"/>
              <a:gd name="connsiteX139" fmla="*/ 6656819 w 11045363"/>
              <a:gd name="connsiteY139" fmla="*/ 180000 h 180000"/>
              <a:gd name="connsiteX140" fmla="*/ 6528803 w 11045363"/>
              <a:gd name="connsiteY140" fmla="*/ 0 h 180000"/>
              <a:gd name="connsiteX141" fmla="*/ 6564803 w 11045363"/>
              <a:gd name="connsiteY141" fmla="*/ 0 h 180000"/>
              <a:gd name="connsiteX142" fmla="*/ 6564803 w 11045363"/>
              <a:gd name="connsiteY142" fmla="*/ 180000 h 180000"/>
              <a:gd name="connsiteX143" fmla="*/ 6528803 w 11045363"/>
              <a:gd name="connsiteY143" fmla="*/ 180000 h 180000"/>
              <a:gd name="connsiteX144" fmla="*/ 6400787 w 11045363"/>
              <a:gd name="connsiteY144" fmla="*/ 0 h 180000"/>
              <a:gd name="connsiteX145" fmla="*/ 6436787 w 11045363"/>
              <a:gd name="connsiteY145" fmla="*/ 0 h 180000"/>
              <a:gd name="connsiteX146" fmla="*/ 6436787 w 11045363"/>
              <a:gd name="connsiteY146" fmla="*/ 180000 h 180000"/>
              <a:gd name="connsiteX147" fmla="*/ 6400787 w 11045363"/>
              <a:gd name="connsiteY147" fmla="*/ 180000 h 180000"/>
              <a:gd name="connsiteX148" fmla="*/ 6272771 w 11045363"/>
              <a:gd name="connsiteY148" fmla="*/ 0 h 180000"/>
              <a:gd name="connsiteX149" fmla="*/ 6308771 w 11045363"/>
              <a:gd name="connsiteY149" fmla="*/ 0 h 180000"/>
              <a:gd name="connsiteX150" fmla="*/ 6308771 w 11045363"/>
              <a:gd name="connsiteY150" fmla="*/ 180000 h 180000"/>
              <a:gd name="connsiteX151" fmla="*/ 6272771 w 11045363"/>
              <a:gd name="connsiteY151" fmla="*/ 180000 h 180000"/>
              <a:gd name="connsiteX152" fmla="*/ 6144755 w 11045363"/>
              <a:gd name="connsiteY152" fmla="*/ 0 h 180000"/>
              <a:gd name="connsiteX153" fmla="*/ 6180755 w 11045363"/>
              <a:gd name="connsiteY153" fmla="*/ 0 h 180000"/>
              <a:gd name="connsiteX154" fmla="*/ 6180755 w 11045363"/>
              <a:gd name="connsiteY154" fmla="*/ 180000 h 180000"/>
              <a:gd name="connsiteX155" fmla="*/ 6144755 w 11045363"/>
              <a:gd name="connsiteY155" fmla="*/ 180000 h 180000"/>
              <a:gd name="connsiteX156" fmla="*/ 6016739 w 11045363"/>
              <a:gd name="connsiteY156" fmla="*/ 0 h 180000"/>
              <a:gd name="connsiteX157" fmla="*/ 6052739 w 11045363"/>
              <a:gd name="connsiteY157" fmla="*/ 0 h 180000"/>
              <a:gd name="connsiteX158" fmla="*/ 6052739 w 11045363"/>
              <a:gd name="connsiteY158" fmla="*/ 180000 h 180000"/>
              <a:gd name="connsiteX159" fmla="*/ 6016739 w 11045363"/>
              <a:gd name="connsiteY159" fmla="*/ 180000 h 180000"/>
              <a:gd name="connsiteX160" fmla="*/ 5888723 w 11045363"/>
              <a:gd name="connsiteY160" fmla="*/ 0 h 180000"/>
              <a:gd name="connsiteX161" fmla="*/ 5924723 w 11045363"/>
              <a:gd name="connsiteY161" fmla="*/ 0 h 180000"/>
              <a:gd name="connsiteX162" fmla="*/ 5924723 w 11045363"/>
              <a:gd name="connsiteY162" fmla="*/ 180000 h 180000"/>
              <a:gd name="connsiteX163" fmla="*/ 5888723 w 11045363"/>
              <a:gd name="connsiteY163" fmla="*/ 180000 h 180000"/>
              <a:gd name="connsiteX164" fmla="*/ 5760707 w 11045363"/>
              <a:gd name="connsiteY164" fmla="*/ 0 h 180000"/>
              <a:gd name="connsiteX165" fmla="*/ 5796707 w 11045363"/>
              <a:gd name="connsiteY165" fmla="*/ 0 h 180000"/>
              <a:gd name="connsiteX166" fmla="*/ 5796707 w 11045363"/>
              <a:gd name="connsiteY166" fmla="*/ 180000 h 180000"/>
              <a:gd name="connsiteX167" fmla="*/ 5760707 w 11045363"/>
              <a:gd name="connsiteY167" fmla="*/ 180000 h 180000"/>
              <a:gd name="connsiteX168" fmla="*/ 5632691 w 11045363"/>
              <a:gd name="connsiteY168" fmla="*/ 0 h 180000"/>
              <a:gd name="connsiteX169" fmla="*/ 5668691 w 11045363"/>
              <a:gd name="connsiteY169" fmla="*/ 0 h 180000"/>
              <a:gd name="connsiteX170" fmla="*/ 5668691 w 11045363"/>
              <a:gd name="connsiteY170" fmla="*/ 180000 h 180000"/>
              <a:gd name="connsiteX171" fmla="*/ 5632691 w 11045363"/>
              <a:gd name="connsiteY171" fmla="*/ 180000 h 180000"/>
              <a:gd name="connsiteX172" fmla="*/ 5504675 w 11045363"/>
              <a:gd name="connsiteY172" fmla="*/ 0 h 180000"/>
              <a:gd name="connsiteX173" fmla="*/ 5540675 w 11045363"/>
              <a:gd name="connsiteY173" fmla="*/ 0 h 180000"/>
              <a:gd name="connsiteX174" fmla="*/ 5540675 w 11045363"/>
              <a:gd name="connsiteY174" fmla="*/ 180000 h 180000"/>
              <a:gd name="connsiteX175" fmla="*/ 5504675 w 11045363"/>
              <a:gd name="connsiteY175" fmla="*/ 180000 h 180000"/>
              <a:gd name="connsiteX176" fmla="*/ 5376659 w 11045363"/>
              <a:gd name="connsiteY176" fmla="*/ 0 h 180000"/>
              <a:gd name="connsiteX177" fmla="*/ 5412659 w 11045363"/>
              <a:gd name="connsiteY177" fmla="*/ 0 h 180000"/>
              <a:gd name="connsiteX178" fmla="*/ 5412659 w 11045363"/>
              <a:gd name="connsiteY178" fmla="*/ 180000 h 180000"/>
              <a:gd name="connsiteX179" fmla="*/ 5376659 w 11045363"/>
              <a:gd name="connsiteY179" fmla="*/ 180000 h 180000"/>
              <a:gd name="connsiteX180" fmla="*/ 5248643 w 11045363"/>
              <a:gd name="connsiteY180" fmla="*/ 0 h 180000"/>
              <a:gd name="connsiteX181" fmla="*/ 5284643 w 11045363"/>
              <a:gd name="connsiteY181" fmla="*/ 0 h 180000"/>
              <a:gd name="connsiteX182" fmla="*/ 5284643 w 11045363"/>
              <a:gd name="connsiteY182" fmla="*/ 180000 h 180000"/>
              <a:gd name="connsiteX183" fmla="*/ 5248643 w 11045363"/>
              <a:gd name="connsiteY183" fmla="*/ 180000 h 180000"/>
              <a:gd name="connsiteX184" fmla="*/ 5120627 w 11045363"/>
              <a:gd name="connsiteY184" fmla="*/ 0 h 180000"/>
              <a:gd name="connsiteX185" fmla="*/ 5156627 w 11045363"/>
              <a:gd name="connsiteY185" fmla="*/ 0 h 180000"/>
              <a:gd name="connsiteX186" fmla="*/ 5156627 w 11045363"/>
              <a:gd name="connsiteY186" fmla="*/ 180000 h 180000"/>
              <a:gd name="connsiteX187" fmla="*/ 5120627 w 11045363"/>
              <a:gd name="connsiteY187" fmla="*/ 180000 h 180000"/>
              <a:gd name="connsiteX188" fmla="*/ 4992611 w 11045363"/>
              <a:gd name="connsiteY188" fmla="*/ 0 h 180000"/>
              <a:gd name="connsiteX189" fmla="*/ 5028611 w 11045363"/>
              <a:gd name="connsiteY189" fmla="*/ 0 h 180000"/>
              <a:gd name="connsiteX190" fmla="*/ 5028611 w 11045363"/>
              <a:gd name="connsiteY190" fmla="*/ 180000 h 180000"/>
              <a:gd name="connsiteX191" fmla="*/ 4992611 w 11045363"/>
              <a:gd name="connsiteY191" fmla="*/ 180000 h 180000"/>
              <a:gd name="connsiteX192" fmla="*/ 4864595 w 11045363"/>
              <a:gd name="connsiteY192" fmla="*/ 0 h 180000"/>
              <a:gd name="connsiteX193" fmla="*/ 4900595 w 11045363"/>
              <a:gd name="connsiteY193" fmla="*/ 0 h 180000"/>
              <a:gd name="connsiteX194" fmla="*/ 4900595 w 11045363"/>
              <a:gd name="connsiteY194" fmla="*/ 180000 h 180000"/>
              <a:gd name="connsiteX195" fmla="*/ 4864595 w 11045363"/>
              <a:gd name="connsiteY195" fmla="*/ 180000 h 180000"/>
              <a:gd name="connsiteX196" fmla="*/ 4736579 w 11045363"/>
              <a:gd name="connsiteY196" fmla="*/ 0 h 180000"/>
              <a:gd name="connsiteX197" fmla="*/ 4772579 w 11045363"/>
              <a:gd name="connsiteY197" fmla="*/ 0 h 180000"/>
              <a:gd name="connsiteX198" fmla="*/ 4772579 w 11045363"/>
              <a:gd name="connsiteY198" fmla="*/ 180000 h 180000"/>
              <a:gd name="connsiteX199" fmla="*/ 4736579 w 11045363"/>
              <a:gd name="connsiteY199" fmla="*/ 180000 h 180000"/>
              <a:gd name="connsiteX200" fmla="*/ 4608563 w 11045363"/>
              <a:gd name="connsiteY200" fmla="*/ 0 h 180000"/>
              <a:gd name="connsiteX201" fmla="*/ 4644563 w 11045363"/>
              <a:gd name="connsiteY201" fmla="*/ 0 h 180000"/>
              <a:gd name="connsiteX202" fmla="*/ 4644563 w 11045363"/>
              <a:gd name="connsiteY202" fmla="*/ 180000 h 180000"/>
              <a:gd name="connsiteX203" fmla="*/ 4608563 w 11045363"/>
              <a:gd name="connsiteY203" fmla="*/ 180000 h 180000"/>
              <a:gd name="connsiteX204" fmla="*/ 4480547 w 11045363"/>
              <a:gd name="connsiteY204" fmla="*/ 0 h 180000"/>
              <a:gd name="connsiteX205" fmla="*/ 4516547 w 11045363"/>
              <a:gd name="connsiteY205" fmla="*/ 0 h 180000"/>
              <a:gd name="connsiteX206" fmla="*/ 4516547 w 11045363"/>
              <a:gd name="connsiteY206" fmla="*/ 180000 h 180000"/>
              <a:gd name="connsiteX207" fmla="*/ 4480547 w 11045363"/>
              <a:gd name="connsiteY207" fmla="*/ 180000 h 180000"/>
              <a:gd name="connsiteX208" fmla="*/ 4352531 w 11045363"/>
              <a:gd name="connsiteY208" fmla="*/ 0 h 180000"/>
              <a:gd name="connsiteX209" fmla="*/ 4388531 w 11045363"/>
              <a:gd name="connsiteY209" fmla="*/ 0 h 180000"/>
              <a:gd name="connsiteX210" fmla="*/ 4388531 w 11045363"/>
              <a:gd name="connsiteY210" fmla="*/ 180000 h 180000"/>
              <a:gd name="connsiteX211" fmla="*/ 4352531 w 11045363"/>
              <a:gd name="connsiteY211" fmla="*/ 180000 h 180000"/>
              <a:gd name="connsiteX212" fmla="*/ 4224515 w 11045363"/>
              <a:gd name="connsiteY212" fmla="*/ 0 h 180000"/>
              <a:gd name="connsiteX213" fmla="*/ 4260515 w 11045363"/>
              <a:gd name="connsiteY213" fmla="*/ 0 h 180000"/>
              <a:gd name="connsiteX214" fmla="*/ 4260515 w 11045363"/>
              <a:gd name="connsiteY214" fmla="*/ 180000 h 180000"/>
              <a:gd name="connsiteX215" fmla="*/ 4224515 w 11045363"/>
              <a:gd name="connsiteY215" fmla="*/ 180000 h 180000"/>
              <a:gd name="connsiteX216" fmla="*/ 4096499 w 11045363"/>
              <a:gd name="connsiteY216" fmla="*/ 0 h 180000"/>
              <a:gd name="connsiteX217" fmla="*/ 4132499 w 11045363"/>
              <a:gd name="connsiteY217" fmla="*/ 0 h 180000"/>
              <a:gd name="connsiteX218" fmla="*/ 4132499 w 11045363"/>
              <a:gd name="connsiteY218" fmla="*/ 180000 h 180000"/>
              <a:gd name="connsiteX219" fmla="*/ 4096499 w 11045363"/>
              <a:gd name="connsiteY219" fmla="*/ 180000 h 180000"/>
              <a:gd name="connsiteX220" fmla="*/ 3968483 w 11045363"/>
              <a:gd name="connsiteY220" fmla="*/ 0 h 180000"/>
              <a:gd name="connsiteX221" fmla="*/ 4004483 w 11045363"/>
              <a:gd name="connsiteY221" fmla="*/ 0 h 180000"/>
              <a:gd name="connsiteX222" fmla="*/ 4004483 w 11045363"/>
              <a:gd name="connsiteY222" fmla="*/ 180000 h 180000"/>
              <a:gd name="connsiteX223" fmla="*/ 3968483 w 11045363"/>
              <a:gd name="connsiteY223" fmla="*/ 180000 h 180000"/>
              <a:gd name="connsiteX224" fmla="*/ 3840467 w 11045363"/>
              <a:gd name="connsiteY224" fmla="*/ 0 h 180000"/>
              <a:gd name="connsiteX225" fmla="*/ 3876467 w 11045363"/>
              <a:gd name="connsiteY225" fmla="*/ 0 h 180000"/>
              <a:gd name="connsiteX226" fmla="*/ 3876467 w 11045363"/>
              <a:gd name="connsiteY226" fmla="*/ 180000 h 180000"/>
              <a:gd name="connsiteX227" fmla="*/ 3840467 w 11045363"/>
              <a:gd name="connsiteY227" fmla="*/ 180000 h 180000"/>
              <a:gd name="connsiteX228" fmla="*/ 3712451 w 11045363"/>
              <a:gd name="connsiteY228" fmla="*/ 0 h 180000"/>
              <a:gd name="connsiteX229" fmla="*/ 3748451 w 11045363"/>
              <a:gd name="connsiteY229" fmla="*/ 0 h 180000"/>
              <a:gd name="connsiteX230" fmla="*/ 3748451 w 11045363"/>
              <a:gd name="connsiteY230" fmla="*/ 180000 h 180000"/>
              <a:gd name="connsiteX231" fmla="*/ 3712451 w 11045363"/>
              <a:gd name="connsiteY231" fmla="*/ 180000 h 180000"/>
              <a:gd name="connsiteX232" fmla="*/ 3584446 w 11045363"/>
              <a:gd name="connsiteY232" fmla="*/ 0 h 180000"/>
              <a:gd name="connsiteX233" fmla="*/ 3620435 w 11045363"/>
              <a:gd name="connsiteY233" fmla="*/ 0 h 180000"/>
              <a:gd name="connsiteX234" fmla="*/ 3620435 w 11045363"/>
              <a:gd name="connsiteY234" fmla="*/ 180000 h 180000"/>
              <a:gd name="connsiteX235" fmla="*/ 3584446 w 11045363"/>
              <a:gd name="connsiteY235" fmla="*/ 180000 h 180000"/>
              <a:gd name="connsiteX236" fmla="*/ 3456430 w 11045363"/>
              <a:gd name="connsiteY236" fmla="*/ 0 h 180000"/>
              <a:gd name="connsiteX237" fmla="*/ 3492430 w 11045363"/>
              <a:gd name="connsiteY237" fmla="*/ 0 h 180000"/>
              <a:gd name="connsiteX238" fmla="*/ 3492430 w 11045363"/>
              <a:gd name="connsiteY238" fmla="*/ 180000 h 180000"/>
              <a:gd name="connsiteX239" fmla="*/ 3456430 w 11045363"/>
              <a:gd name="connsiteY239" fmla="*/ 180000 h 180000"/>
              <a:gd name="connsiteX240" fmla="*/ 3328413 w 11045363"/>
              <a:gd name="connsiteY240" fmla="*/ 0 h 180000"/>
              <a:gd name="connsiteX241" fmla="*/ 3364413 w 11045363"/>
              <a:gd name="connsiteY241" fmla="*/ 0 h 180000"/>
              <a:gd name="connsiteX242" fmla="*/ 3364413 w 11045363"/>
              <a:gd name="connsiteY242" fmla="*/ 180000 h 180000"/>
              <a:gd name="connsiteX243" fmla="*/ 3328413 w 11045363"/>
              <a:gd name="connsiteY243" fmla="*/ 180000 h 180000"/>
              <a:gd name="connsiteX244" fmla="*/ 3200397 w 11045363"/>
              <a:gd name="connsiteY244" fmla="*/ 0 h 180000"/>
              <a:gd name="connsiteX245" fmla="*/ 3236397 w 11045363"/>
              <a:gd name="connsiteY245" fmla="*/ 0 h 180000"/>
              <a:gd name="connsiteX246" fmla="*/ 3236397 w 11045363"/>
              <a:gd name="connsiteY246" fmla="*/ 180000 h 180000"/>
              <a:gd name="connsiteX247" fmla="*/ 3200397 w 11045363"/>
              <a:gd name="connsiteY247" fmla="*/ 180000 h 180000"/>
              <a:gd name="connsiteX248" fmla="*/ 3072381 w 11045363"/>
              <a:gd name="connsiteY248" fmla="*/ 0 h 180000"/>
              <a:gd name="connsiteX249" fmla="*/ 3108381 w 11045363"/>
              <a:gd name="connsiteY249" fmla="*/ 0 h 180000"/>
              <a:gd name="connsiteX250" fmla="*/ 3108381 w 11045363"/>
              <a:gd name="connsiteY250" fmla="*/ 180000 h 180000"/>
              <a:gd name="connsiteX251" fmla="*/ 3072381 w 11045363"/>
              <a:gd name="connsiteY251" fmla="*/ 180000 h 180000"/>
              <a:gd name="connsiteX252" fmla="*/ 2944365 w 11045363"/>
              <a:gd name="connsiteY252" fmla="*/ 0 h 180000"/>
              <a:gd name="connsiteX253" fmla="*/ 2980365 w 11045363"/>
              <a:gd name="connsiteY253" fmla="*/ 0 h 180000"/>
              <a:gd name="connsiteX254" fmla="*/ 2980365 w 11045363"/>
              <a:gd name="connsiteY254" fmla="*/ 180000 h 180000"/>
              <a:gd name="connsiteX255" fmla="*/ 2944365 w 11045363"/>
              <a:gd name="connsiteY255" fmla="*/ 180000 h 180000"/>
              <a:gd name="connsiteX256" fmla="*/ 2816348 w 11045363"/>
              <a:gd name="connsiteY256" fmla="*/ 0 h 180000"/>
              <a:gd name="connsiteX257" fmla="*/ 2852349 w 11045363"/>
              <a:gd name="connsiteY257" fmla="*/ 0 h 180000"/>
              <a:gd name="connsiteX258" fmla="*/ 2852349 w 11045363"/>
              <a:gd name="connsiteY258" fmla="*/ 180000 h 180000"/>
              <a:gd name="connsiteX259" fmla="*/ 2816348 w 11045363"/>
              <a:gd name="connsiteY259" fmla="*/ 180000 h 180000"/>
              <a:gd name="connsiteX260" fmla="*/ 2688332 w 11045363"/>
              <a:gd name="connsiteY260" fmla="*/ 0 h 180000"/>
              <a:gd name="connsiteX261" fmla="*/ 2724333 w 11045363"/>
              <a:gd name="connsiteY261" fmla="*/ 0 h 180000"/>
              <a:gd name="connsiteX262" fmla="*/ 2724333 w 11045363"/>
              <a:gd name="connsiteY262" fmla="*/ 180000 h 180000"/>
              <a:gd name="connsiteX263" fmla="*/ 2688332 w 11045363"/>
              <a:gd name="connsiteY263" fmla="*/ 180000 h 180000"/>
              <a:gd name="connsiteX264" fmla="*/ 2560316 w 11045363"/>
              <a:gd name="connsiteY264" fmla="*/ 0 h 180000"/>
              <a:gd name="connsiteX265" fmla="*/ 2596316 w 11045363"/>
              <a:gd name="connsiteY265" fmla="*/ 0 h 180000"/>
              <a:gd name="connsiteX266" fmla="*/ 2596316 w 11045363"/>
              <a:gd name="connsiteY266" fmla="*/ 180000 h 180000"/>
              <a:gd name="connsiteX267" fmla="*/ 2560316 w 11045363"/>
              <a:gd name="connsiteY267" fmla="*/ 180000 h 180000"/>
              <a:gd name="connsiteX268" fmla="*/ 2432301 w 11045363"/>
              <a:gd name="connsiteY268" fmla="*/ 0 h 180000"/>
              <a:gd name="connsiteX269" fmla="*/ 2468301 w 11045363"/>
              <a:gd name="connsiteY269" fmla="*/ 0 h 180000"/>
              <a:gd name="connsiteX270" fmla="*/ 2468301 w 11045363"/>
              <a:gd name="connsiteY270" fmla="*/ 180000 h 180000"/>
              <a:gd name="connsiteX271" fmla="*/ 2432301 w 11045363"/>
              <a:gd name="connsiteY271" fmla="*/ 180000 h 180000"/>
              <a:gd name="connsiteX272" fmla="*/ 2304285 w 11045363"/>
              <a:gd name="connsiteY272" fmla="*/ 0 h 180000"/>
              <a:gd name="connsiteX273" fmla="*/ 2340285 w 11045363"/>
              <a:gd name="connsiteY273" fmla="*/ 0 h 180000"/>
              <a:gd name="connsiteX274" fmla="*/ 2340285 w 11045363"/>
              <a:gd name="connsiteY274" fmla="*/ 180000 h 180000"/>
              <a:gd name="connsiteX275" fmla="*/ 2304285 w 11045363"/>
              <a:gd name="connsiteY275" fmla="*/ 180000 h 180000"/>
              <a:gd name="connsiteX276" fmla="*/ 2176269 w 11045363"/>
              <a:gd name="connsiteY276" fmla="*/ 0 h 180000"/>
              <a:gd name="connsiteX277" fmla="*/ 2212269 w 11045363"/>
              <a:gd name="connsiteY277" fmla="*/ 0 h 180000"/>
              <a:gd name="connsiteX278" fmla="*/ 2212269 w 11045363"/>
              <a:gd name="connsiteY278" fmla="*/ 180000 h 180000"/>
              <a:gd name="connsiteX279" fmla="*/ 2176269 w 11045363"/>
              <a:gd name="connsiteY279" fmla="*/ 180000 h 180000"/>
              <a:gd name="connsiteX280" fmla="*/ 2048254 w 11045363"/>
              <a:gd name="connsiteY280" fmla="*/ 0 h 180000"/>
              <a:gd name="connsiteX281" fmla="*/ 2084255 w 11045363"/>
              <a:gd name="connsiteY281" fmla="*/ 0 h 180000"/>
              <a:gd name="connsiteX282" fmla="*/ 2084255 w 11045363"/>
              <a:gd name="connsiteY282" fmla="*/ 180000 h 180000"/>
              <a:gd name="connsiteX283" fmla="*/ 2048254 w 11045363"/>
              <a:gd name="connsiteY283" fmla="*/ 180000 h 180000"/>
              <a:gd name="connsiteX284" fmla="*/ 1920237 w 11045363"/>
              <a:gd name="connsiteY284" fmla="*/ 0 h 180000"/>
              <a:gd name="connsiteX285" fmla="*/ 1956237 w 11045363"/>
              <a:gd name="connsiteY285" fmla="*/ 0 h 180000"/>
              <a:gd name="connsiteX286" fmla="*/ 1956237 w 11045363"/>
              <a:gd name="connsiteY286" fmla="*/ 180000 h 180000"/>
              <a:gd name="connsiteX287" fmla="*/ 1920237 w 11045363"/>
              <a:gd name="connsiteY287" fmla="*/ 180000 h 180000"/>
              <a:gd name="connsiteX288" fmla="*/ 1792221 w 11045363"/>
              <a:gd name="connsiteY288" fmla="*/ 0 h 180000"/>
              <a:gd name="connsiteX289" fmla="*/ 1828221 w 11045363"/>
              <a:gd name="connsiteY289" fmla="*/ 0 h 180000"/>
              <a:gd name="connsiteX290" fmla="*/ 1828221 w 11045363"/>
              <a:gd name="connsiteY290" fmla="*/ 180000 h 180000"/>
              <a:gd name="connsiteX291" fmla="*/ 1792221 w 11045363"/>
              <a:gd name="connsiteY291" fmla="*/ 180000 h 180000"/>
              <a:gd name="connsiteX292" fmla="*/ 1664205 w 11045363"/>
              <a:gd name="connsiteY292" fmla="*/ 0 h 180000"/>
              <a:gd name="connsiteX293" fmla="*/ 1700205 w 11045363"/>
              <a:gd name="connsiteY293" fmla="*/ 0 h 180000"/>
              <a:gd name="connsiteX294" fmla="*/ 1700205 w 11045363"/>
              <a:gd name="connsiteY294" fmla="*/ 180000 h 180000"/>
              <a:gd name="connsiteX295" fmla="*/ 1664205 w 11045363"/>
              <a:gd name="connsiteY295" fmla="*/ 180000 h 180000"/>
              <a:gd name="connsiteX296" fmla="*/ 1536190 w 11045363"/>
              <a:gd name="connsiteY296" fmla="*/ 0 h 180000"/>
              <a:gd name="connsiteX297" fmla="*/ 1572189 w 11045363"/>
              <a:gd name="connsiteY297" fmla="*/ 0 h 180000"/>
              <a:gd name="connsiteX298" fmla="*/ 1572189 w 11045363"/>
              <a:gd name="connsiteY298" fmla="*/ 180000 h 180000"/>
              <a:gd name="connsiteX299" fmla="*/ 1536190 w 11045363"/>
              <a:gd name="connsiteY299" fmla="*/ 180000 h 180000"/>
              <a:gd name="connsiteX300" fmla="*/ 1408174 w 11045363"/>
              <a:gd name="connsiteY300" fmla="*/ 0 h 180000"/>
              <a:gd name="connsiteX301" fmla="*/ 1444174 w 11045363"/>
              <a:gd name="connsiteY301" fmla="*/ 0 h 180000"/>
              <a:gd name="connsiteX302" fmla="*/ 1444174 w 11045363"/>
              <a:gd name="connsiteY302" fmla="*/ 180000 h 180000"/>
              <a:gd name="connsiteX303" fmla="*/ 1408174 w 11045363"/>
              <a:gd name="connsiteY303" fmla="*/ 180000 h 180000"/>
              <a:gd name="connsiteX304" fmla="*/ 1280158 w 11045363"/>
              <a:gd name="connsiteY304" fmla="*/ 0 h 180000"/>
              <a:gd name="connsiteX305" fmla="*/ 1316158 w 11045363"/>
              <a:gd name="connsiteY305" fmla="*/ 0 h 180000"/>
              <a:gd name="connsiteX306" fmla="*/ 1316158 w 11045363"/>
              <a:gd name="connsiteY306" fmla="*/ 180000 h 180000"/>
              <a:gd name="connsiteX307" fmla="*/ 1280158 w 11045363"/>
              <a:gd name="connsiteY307" fmla="*/ 180000 h 180000"/>
              <a:gd name="connsiteX308" fmla="*/ 1152143 w 11045363"/>
              <a:gd name="connsiteY308" fmla="*/ 0 h 180000"/>
              <a:gd name="connsiteX309" fmla="*/ 1188143 w 11045363"/>
              <a:gd name="connsiteY309" fmla="*/ 0 h 180000"/>
              <a:gd name="connsiteX310" fmla="*/ 1188143 w 11045363"/>
              <a:gd name="connsiteY310" fmla="*/ 180000 h 180000"/>
              <a:gd name="connsiteX311" fmla="*/ 1152143 w 11045363"/>
              <a:gd name="connsiteY311" fmla="*/ 180000 h 180000"/>
              <a:gd name="connsiteX312" fmla="*/ 1024126 w 11045363"/>
              <a:gd name="connsiteY312" fmla="*/ 0 h 180000"/>
              <a:gd name="connsiteX313" fmla="*/ 1060126 w 11045363"/>
              <a:gd name="connsiteY313" fmla="*/ 0 h 180000"/>
              <a:gd name="connsiteX314" fmla="*/ 1060126 w 11045363"/>
              <a:gd name="connsiteY314" fmla="*/ 180000 h 180000"/>
              <a:gd name="connsiteX315" fmla="*/ 1024126 w 11045363"/>
              <a:gd name="connsiteY315" fmla="*/ 180000 h 180000"/>
              <a:gd name="connsiteX316" fmla="*/ 896111 w 11045363"/>
              <a:gd name="connsiteY316" fmla="*/ 0 h 180000"/>
              <a:gd name="connsiteX317" fmla="*/ 932111 w 11045363"/>
              <a:gd name="connsiteY317" fmla="*/ 0 h 180000"/>
              <a:gd name="connsiteX318" fmla="*/ 932111 w 11045363"/>
              <a:gd name="connsiteY318" fmla="*/ 180000 h 180000"/>
              <a:gd name="connsiteX319" fmla="*/ 896111 w 11045363"/>
              <a:gd name="connsiteY319" fmla="*/ 180000 h 180000"/>
              <a:gd name="connsiteX320" fmla="*/ 768095 w 11045363"/>
              <a:gd name="connsiteY320" fmla="*/ 0 h 180000"/>
              <a:gd name="connsiteX321" fmla="*/ 804095 w 11045363"/>
              <a:gd name="connsiteY321" fmla="*/ 0 h 180000"/>
              <a:gd name="connsiteX322" fmla="*/ 804095 w 11045363"/>
              <a:gd name="connsiteY322" fmla="*/ 180000 h 180000"/>
              <a:gd name="connsiteX323" fmla="*/ 768095 w 11045363"/>
              <a:gd name="connsiteY323" fmla="*/ 180000 h 180000"/>
              <a:gd name="connsiteX324" fmla="*/ 640079 w 11045363"/>
              <a:gd name="connsiteY324" fmla="*/ 0 h 180000"/>
              <a:gd name="connsiteX325" fmla="*/ 676079 w 11045363"/>
              <a:gd name="connsiteY325" fmla="*/ 0 h 180000"/>
              <a:gd name="connsiteX326" fmla="*/ 676079 w 11045363"/>
              <a:gd name="connsiteY326" fmla="*/ 180000 h 180000"/>
              <a:gd name="connsiteX327" fmla="*/ 640079 w 11045363"/>
              <a:gd name="connsiteY327" fmla="*/ 180000 h 180000"/>
              <a:gd name="connsiteX328" fmla="*/ 512063 w 11045363"/>
              <a:gd name="connsiteY328" fmla="*/ 0 h 180000"/>
              <a:gd name="connsiteX329" fmla="*/ 548063 w 11045363"/>
              <a:gd name="connsiteY329" fmla="*/ 0 h 180000"/>
              <a:gd name="connsiteX330" fmla="*/ 548063 w 11045363"/>
              <a:gd name="connsiteY330" fmla="*/ 180000 h 180000"/>
              <a:gd name="connsiteX331" fmla="*/ 512063 w 11045363"/>
              <a:gd name="connsiteY331" fmla="*/ 180000 h 180000"/>
              <a:gd name="connsiteX332" fmla="*/ 384048 w 11045363"/>
              <a:gd name="connsiteY332" fmla="*/ 0 h 180000"/>
              <a:gd name="connsiteX333" fmla="*/ 420047 w 11045363"/>
              <a:gd name="connsiteY333" fmla="*/ 0 h 180000"/>
              <a:gd name="connsiteX334" fmla="*/ 420047 w 11045363"/>
              <a:gd name="connsiteY334" fmla="*/ 180000 h 180000"/>
              <a:gd name="connsiteX335" fmla="*/ 384048 w 11045363"/>
              <a:gd name="connsiteY335" fmla="*/ 180000 h 180000"/>
              <a:gd name="connsiteX336" fmla="*/ 256032 w 11045363"/>
              <a:gd name="connsiteY336" fmla="*/ 0 h 180000"/>
              <a:gd name="connsiteX337" fmla="*/ 292032 w 11045363"/>
              <a:gd name="connsiteY337" fmla="*/ 0 h 180000"/>
              <a:gd name="connsiteX338" fmla="*/ 292032 w 11045363"/>
              <a:gd name="connsiteY338" fmla="*/ 180000 h 180000"/>
              <a:gd name="connsiteX339" fmla="*/ 256032 w 11045363"/>
              <a:gd name="connsiteY339" fmla="*/ 180000 h 180000"/>
              <a:gd name="connsiteX340" fmla="*/ 128016 w 11045363"/>
              <a:gd name="connsiteY340" fmla="*/ 0 h 180000"/>
              <a:gd name="connsiteX341" fmla="*/ 164016 w 11045363"/>
              <a:gd name="connsiteY341" fmla="*/ 0 h 180000"/>
              <a:gd name="connsiteX342" fmla="*/ 164016 w 11045363"/>
              <a:gd name="connsiteY342" fmla="*/ 180000 h 180000"/>
              <a:gd name="connsiteX343" fmla="*/ 128016 w 11045363"/>
              <a:gd name="connsiteY343" fmla="*/ 180000 h 180000"/>
              <a:gd name="connsiteX344" fmla="*/ 0 w 11045363"/>
              <a:gd name="connsiteY344" fmla="*/ 0 h 180000"/>
              <a:gd name="connsiteX345" fmla="*/ 36000 w 11045363"/>
              <a:gd name="connsiteY345" fmla="*/ 0 h 180000"/>
              <a:gd name="connsiteX346" fmla="*/ 36000 w 11045363"/>
              <a:gd name="connsiteY346" fmla="*/ 180000 h 180000"/>
              <a:gd name="connsiteX347" fmla="*/ 0 w 11045363"/>
              <a:gd name="connsiteY347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1045363" h="180000">
                <a:moveTo>
                  <a:pt x="11009363" y="0"/>
                </a:moveTo>
                <a:lnTo>
                  <a:pt x="11045363" y="0"/>
                </a:lnTo>
                <a:lnTo>
                  <a:pt x="11045363" y="180000"/>
                </a:lnTo>
                <a:lnTo>
                  <a:pt x="11009363" y="180000"/>
                </a:lnTo>
                <a:close/>
                <a:moveTo>
                  <a:pt x="10881347" y="0"/>
                </a:moveTo>
                <a:lnTo>
                  <a:pt x="10917347" y="0"/>
                </a:lnTo>
                <a:lnTo>
                  <a:pt x="10917347" y="180000"/>
                </a:lnTo>
                <a:lnTo>
                  <a:pt x="10881347" y="180000"/>
                </a:lnTo>
                <a:close/>
                <a:moveTo>
                  <a:pt x="10753331" y="0"/>
                </a:moveTo>
                <a:lnTo>
                  <a:pt x="10789331" y="0"/>
                </a:lnTo>
                <a:lnTo>
                  <a:pt x="10789331" y="180000"/>
                </a:lnTo>
                <a:lnTo>
                  <a:pt x="10753331" y="180000"/>
                </a:lnTo>
                <a:close/>
                <a:moveTo>
                  <a:pt x="10625315" y="0"/>
                </a:moveTo>
                <a:lnTo>
                  <a:pt x="10661315" y="0"/>
                </a:lnTo>
                <a:lnTo>
                  <a:pt x="10661315" y="180000"/>
                </a:lnTo>
                <a:lnTo>
                  <a:pt x="10625315" y="180000"/>
                </a:lnTo>
                <a:close/>
                <a:moveTo>
                  <a:pt x="10497299" y="0"/>
                </a:moveTo>
                <a:lnTo>
                  <a:pt x="10533299" y="0"/>
                </a:lnTo>
                <a:lnTo>
                  <a:pt x="10533299" y="180000"/>
                </a:lnTo>
                <a:lnTo>
                  <a:pt x="10497299" y="180000"/>
                </a:lnTo>
                <a:close/>
                <a:moveTo>
                  <a:pt x="10369283" y="0"/>
                </a:moveTo>
                <a:lnTo>
                  <a:pt x="10405283" y="0"/>
                </a:lnTo>
                <a:lnTo>
                  <a:pt x="10405283" y="180000"/>
                </a:lnTo>
                <a:lnTo>
                  <a:pt x="10369283" y="180000"/>
                </a:lnTo>
                <a:close/>
                <a:moveTo>
                  <a:pt x="10241267" y="0"/>
                </a:moveTo>
                <a:lnTo>
                  <a:pt x="10277267" y="0"/>
                </a:lnTo>
                <a:lnTo>
                  <a:pt x="10277267" y="180000"/>
                </a:lnTo>
                <a:lnTo>
                  <a:pt x="10241267" y="180000"/>
                </a:lnTo>
                <a:close/>
                <a:moveTo>
                  <a:pt x="10113251" y="0"/>
                </a:moveTo>
                <a:lnTo>
                  <a:pt x="10149251" y="0"/>
                </a:lnTo>
                <a:lnTo>
                  <a:pt x="10149251" y="180000"/>
                </a:lnTo>
                <a:lnTo>
                  <a:pt x="10113251" y="180000"/>
                </a:lnTo>
                <a:close/>
                <a:moveTo>
                  <a:pt x="9985235" y="0"/>
                </a:moveTo>
                <a:lnTo>
                  <a:pt x="10021235" y="0"/>
                </a:lnTo>
                <a:lnTo>
                  <a:pt x="10021235" y="180000"/>
                </a:lnTo>
                <a:lnTo>
                  <a:pt x="9985235" y="180000"/>
                </a:lnTo>
                <a:close/>
                <a:moveTo>
                  <a:pt x="9857219" y="0"/>
                </a:moveTo>
                <a:lnTo>
                  <a:pt x="9893219" y="0"/>
                </a:lnTo>
                <a:lnTo>
                  <a:pt x="9893219" y="180000"/>
                </a:lnTo>
                <a:lnTo>
                  <a:pt x="9857219" y="180000"/>
                </a:lnTo>
                <a:close/>
                <a:moveTo>
                  <a:pt x="9729203" y="0"/>
                </a:moveTo>
                <a:lnTo>
                  <a:pt x="9765203" y="0"/>
                </a:lnTo>
                <a:lnTo>
                  <a:pt x="9765203" y="180000"/>
                </a:lnTo>
                <a:lnTo>
                  <a:pt x="9729203" y="180000"/>
                </a:lnTo>
                <a:close/>
                <a:moveTo>
                  <a:pt x="9601187" y="0"/>
                </a:moveTo>
                <a:lnTo>
                  <a:pt x="9637187" y="0"/>
                </a:lnTo>
                <a:lnTo>
                  <a:pt x="9637187" y="180000"/>
                </a:lnTo>
                <a:lnTo>
                  <a:pt x="9601187" y="180000"/>
                </a:lnTo>
                <a:close/>
                <a:moveTo>
                  <a:pt x="9473171" y="0"/>
                </a:moveTo>
                <a:lnTo>
                  <a:pt x="9509171" y="0"/>
                </a:lnTo>
                <a:lnTo>
                  <a:pt x="9509171" y="180000"/>
                </a:lnTo>
                <a:lnTo>
                  <a:pt x="9473171" y="180000"/>
                </a:lnTo>
                <a:close/>
                <a:moveTo>
                  <a:pt x="9345155" y="0"/>
                </a:moveTo>
                <a:lnTo>
                  <a:pt x="9381155" y="0"/>
                </a:lnTo>
                <a:lnTo>
                  <a:pt x="9381155" y="180000"/>
                </a:lnTo>
                <a:lnTo>
                  <a:pt x="9345155" y="180000"/>
                </a:lnTo>
                <a:close/>
                <a:moveTo>
                  <a:pt x="9217139" y="0"/>
                </a:moveTo>
                <a:lnTo>
                  <a:pt x="9253139" y="0"/>
                </a:lnTo>
                <a:lnTo>
                  <a:pt x="9253139" y="180000"/>
                </a:lnTo>
                <a:lnTo>
                  <a:pt x="9217139" y="180000"/>
                </a:lnTo>
                <a:close/>
                <a:moveTo>
                  <a:pt x="9089123" y="0"/>
                </a:moveTo>
                <a:lnTo>
                  <a:pt x="9125123" y="0"/>
                </a:lnTo>
                <a:lnTo>
                  <a:pt x="9125123" y="180000"/>
                </a:lnTo>
                <a:lnTo>
                  <a:pt x="9089123" y="180000"/>
                </a:lnTo>
                <a:close/>
                <a:moveTo>
                  <a:pt x="8961107" y="0"/>
                </a:moveTo>
                <a:lnTo>
                  <a:pt x="8997107" y="0"/>
                </a:lnTo>
                <a:lnTo>
                  <a:pt x="8997107" y="180000"/>
                </a:lnTo>
                <a:lnTo>
                  <a:pt x="8961107" y="180000"/>
                </a:lnTo>
                <a:close/>
                <a:moveTo>
                  <a:pt x="8833091" y="0"/>
                </a:moveTo>
                <a:lnTo>
                  <a:pt x="8869091" y="0"/>
                </a:lnTo>
                <a:lnTo>
                  <a:pt x="8869091" y="180000"/>
                </a:lnTo>
                <a:lnTo>
                  <a:pt x="8833091" y="180000"/>
                </a:lnTo>
                <a:close/>
                <a:moveTo>
                  <a:pt x="8705075" y="0"/>
                </a:moveTo>
                <a:lnTo>
                  <a:pt x="8741075" y="0"/>
                </a:lnTo>
                <a:lnTo>
                  <a:pt x="8741075" y="180000"/>
                </a:lnTo>
                <a:lnTo>
                  <a:pt x="8705075" y="180000"/>
                </a:lnTo>
                <a:close/>
                <a:moveTo>
                  <a:pt x="8577059" y="0"/>
                </a:moveTo>
                <a:lnTo>
                  <a:pt x="8613059" y="0"/>
                </a:lnTo>
                <a:lnTo>
                  <a:pt x="8613059" y="180000"/>
                </a:lnTo>
                <a:lnTo>
                  <a:pt x="8577059" y="180000"/>
                </a:lnTo>
                <a:close/>
                <a:moveTo>
                  <a:pt x="8449043" y="0"/>
                </a:moveTo>
                <a:lnTo>
                  <a:pt x="8485043" y="0"/>
                </a:lnTo>
                <a:lnTo>
                  <a:pt x="8485043" y="180000"/>
                </a:lnTo>
                <a:lnTo>
                  <a:pt x="8449043" y="180000"/>
                </a:lnTo>
                <a:close/>
                <a:moveTo>
                  <a:pt x="8321027" y="0"/>
                </a:moveTo>
                <a:lnTo>
                  <a:pt x="8357027" y="0"/>
                </a:lnTo>
                <a:lnTo>
                  <a:pt x="8357027" y="180000"/>
                </a:lnTo>
                <a:lnTo>
                  <a:pt x="8321027" y="180000"/>
                </a:lnTo>
                <a:close/>
                <a:moveTo>
                  <a:pt x="8193011" y="0"/>
                </a:moveTo>
                <a:lnTo>
                  <a:pt x="8229011" y="0"/>
                </a:lnTo>
                <a:lnTo>
                  <a:pt x="8229011" y="180000"/>
                </a:lnTo>
                <a:lnTo>
                  <a:pt x="8193011" y="180000"/>
                </a:lnTo>
                <a:close/>
                <a:moveTo>
                  <a:pt x="8064995" y="0"/>
                </a:moveTo>
                <a:lnTo>
                  <a:pt x="8100995" y="0"/>
                </a:lnTo>
                <a:lnTo>
                  <a:pt x="8100995" y="180000"/>
                </a:lnTo>
                <a:lnTo>
                  <a:pt x="8064995" y="180000"/>
                </a:lnTo>
                <a:close/>
                <a:moveTo>
                  <a:pt x="7936979" y="0"/>
                </a:moveTo>
                <a:lnTo>
                  <a:pt x="7972979" y="0"/>
                </a:lnTo>
                <a:lnTo>
                  <a:pt x="7972979" y="180000"/>
                </a:lnTo>
                <a:lnTo>
                  <a:pt x="7936979" y="180000"/>
                </a:lnTo>
                <a:close/>
                <a:moveTo>
                  <a:pt x="7808963" y="0"/>
                </a:moveTo>
                <a:lnTo>
                  <a:pt x="7844963" y="0"/>
                </a:lnTo>
                <a:lnTo>
                  <a:pt x="7844963" y="180000"/>
                </a:lnTo>
                <a:lnTo>
                  <a:pt x="7808963" y="180000"/>
                </a:lnTo>
                <a:close/>
                <a:moveTo>
                  <a:pt x="7680947" y="0"/>
                </a:moveTo>
                <a:lnTo>
                  <a:pt x="7716947" y="0"/>
                </a:lnTo>
                <a:lnTo>
                  <a:pt x="7716947" y="180000"/>
                </a:lnTo>
                <a:lnTo>
                  <a:pt x="7680947" y="180000"/>
                </a:lnTo>
                <a:close/>
                <a:moveTo>
                  <a:pt x="7552931" y="0"/>
                </a:moveTo>
                <a:lnTo>
                  <a:pt x="7588931" y="0"/>
                </a:lnTo>
                <a:lnTo>
                  <a:pt x="7588931" y="180000"/>
                </a:lnTo>
                <a:lnTo>
                  <a:pt x="7552931" y="180000"/>
                </a:lnTo>
                <a:close/>
                <a:moveTo>
                  <a:pt x="7424915" y="0"/>
                </a:moveTo>
                <a:lnTo>
                  <a:pt x="7460915" y="0"/>
                </a:lnTo>
                <a:lnTo>
                  <a:pt x="7460915" y="180000"/>
                </a:lnTo>
                <a:lnTo>
                  <a:pt x="7424915" y="180000"/>
                </a:lnTo>
                <a:close/>
                <a:moveTo>
                  <a:pt x="7296899" y="0"/>
                </a:moveTo>
                <a:lnTo>
                  <a:pt x="7332899" y="0"/>
                </a:lnTo>
                <a:lnTo>
                  <a:pt x="7332899" y="180000"/>
                </a:lnTo>
                <a:lnTo>
                  <a:pt x="7296899" y="180000"/>
                </a:lnTo>
                <a:close/>
                <a:moveTo>
                  <a:pt x="7168883" y="0"/>
                </a:moveTo>
                <a:lnTo>
                  <a:pt x="7204883" y="0"/>
                </a:lnTo>
                <a:lnTo>
                  <a:pt x="7204883" y="180000"/>
                </a:lnTo>
                <a:lnTo>
                  <a:pt x="7168883" y="180000"/>
                </a:lnTo>
                <a:close/>
                <a:moveTo>
                  <a:pt x="7040867" y="0"/>
                </a:moveTo>
                <a:lnTo>
                  <a:pt x="7076867" y="0"/>
                </a:lnTo>
                <a:lnTo>
                  <a:pt x="7076867" y="180000"/>
                </a:lnTo>
                <a:lnTo>
                  <a:pt x="7040867" y="180000"/>
                </a:lnTo>
                <a:close/>
                <a:moveTo>
                  <a:pt x="6912851" y="0"/>
                </a:moveTo>
                <a:lnTo>
                  <a:pt x="6948851" y="0"/>
                </a:lnTo>
                <a:lnTo>
                  <a:pt x="6948851" y="180000"/>
                </a:lnTo>
                <a:lnTo>
                  <a:pt x="6912851" y="180000"/>
                </a:lnTo>
                <a:close/>
                <a:moveTo>
                  <a:pt x="6784835" y="0"/>
                </a:moveTo>
                <a:lnTo>
                  <a:pt x="6820835" y="0"/>
                </a:lnTo>
                <a:lnTo>
                  <a:pt x="6820835" y="180000"/>
                </a:lnTo>
                <a:lnTo>
                  <a:pt x="6784835" y="180000"/>
                </a:lnTo>
                <a:close/>
                <a:moveTo>
                  <a:pt x="6656819" y="0"/>
                </a:moveTo>
                <a:lnTo>
                  <a:pt x="6692819" y="0"/>
                </a:lnTo>
                <a:lnTo>
                  <a:pt x="6692819" y="180000"/>
                </a:lnTo>
                <a:lnTo>
                  <a:pt x="6656819" y="180000"/>
                </a:lnTo>
                <a:close/>
                <a:moveTo>
                  <a:pt x="6528803" y="0"/>
                </a:moveTo>
                <a:lnTo>
                  <a:pt x="6564803" y="0"/>
                </a:lnTo>
                <a:lnTo>
                  <a:pt x="6564803" y="180000"/>
                </a:lnTo>
                <a:lnTo>
                  <a:pt x="6528803" y="180000"/>
                </a:lnTo>
                <a:close/>
                <a:moveTo>
                  <a:pt x="6400787" y="0"/>
                </a:moveTo>
                <a:lnTo>
                  <a:pt x="6436787" y="0"/>
                </a:lnTo>
                <a:lnTo>
                  <a:pt x="6436787" y="180000"/>
                </a:lnTo>
                <a:lnTo>
                  <a:pt x="6400787" y="180000"/>
                </a:lnTo>
                <a:close/>
                <a:moveTo>
                  <a:pt x="6272771" y="0"/>
                </a:moveTo>
                <a:lnTo>
                  <a:pt x="6308771" y="0"/>
                </a:lnTo>
                <a:lnTo>
                  <a:pt x="6308771" y="180000"/>
                </a:lnTo>
                <a:lnTo>
                  <a:pt x="6272771" y="180000"/>
                </a:lnTo>
                <a:close/>
                <a:moveTo>
                  <a:pt x="6144755" y="0"/>
                </a:moveTo>
                <a:lnTo>
                  <a:pt x="6180755" y="0"/>
                </a:lnTo>
                <a:lnTo>
                  <a:pt x="6180755" y="180000"/>
                </a:lnTo>
                <a:lnTo>
                  <a:pt x="6144755" y="180000"/>
                </a:lnTo>
                <a:close/>
                <a:moveTo>
                  <a:pt x="6016739" y="0"/>
                </a:moveTo>
                <a:lnTo>
                  <a:pt x="6052739" y="0"/>
                </a:lnTo>
                <a:lnTo>
                  <a:pt x="6052739" y="180000"/>
                </a:lnTo>
                <a:lnTo>
                  <a:pt x="6016739" y="180000"/>
                </a:lnTo>
                <a:close/>
                <a:moveTo>
                  <a:pt x="5888723" y="0"/>
                </a:moveTo>
                <a:lnTo>
                  <a:pt x="5924723" y="0"/>
                </a:lnTo>
                <a:lnTo>
                  <a:pt x="5924723" y="180000"/>
                </a:lnTo>
                <a:lnTo>
                  <a:pt x="5888723" y="180000"/>
                </a:lnTo>
                <a:close/>
                <a:moveTo>
                  <a:pt x="5760707" y="0"/>
                </a:moveTo>
                <a:lnTo>
                  <a:pt x="5796707" y="0"/>
                </a:lnTo>
                <a:lnTo>
                  <a:pt x="5796707" y="180000"/>
                </a:lnTo>
                <a:lnTo>
                  <a:pt x="5760707" y="180000"/>
                </a:lnTo>
                <a:close/>
                <a:moveTo>
                  <a:pt x="5632691" y="0"/>
                </a:moveTo>
                <a:lnTo>
                  <a:pt x="5668691" y="0"/>
                </a:lnTo>
                <a:lnTo>
                  <a:pt x="5668691" y="180000"/>
                </a:lnTo>
                <a:lnTo>
                  <a:pt x="5632691" y="180000"/>
                </a:lnTo>
                <a:close/>
                <a:moveTo>
                  <a:pt x="5504675" y="0"/>
                </a:moveTo>
                <a:lnTo>
                  <a:pt x="5540675" y="0"/>
                </a:lnTo>
                <a:lnTo>
                  <a:pt x="5540675" y="180000"/>
                </a:lnTo>
                <a:lnTo>
                  <a:pt x="5504675" y="180000"/>
                </a:lnTo>
                <a:close/>
                <a:moveTo>
                  <a:pt x="5376659" y="0"/>
                </a:moveTo>
                <a:lnTo>
                  <a:pt x="5412659" y="0"/>
                </a:lnTo>
                <a:lnTo>
                  <a:pt x="5412659" y="180000"/>
                </a:lnTo>
                <a:lnTo>
                  <a:pt x="5376659" y="180000"/>
                </a:lnTo>
                <a:close/>
                <a:moveTo>
                  <a:pt x="5248643" y="0"/>
                </a:moveTo>
                <a:lnTo>
                  <a:pt x="5284643" y="0"/>
                </a:lnTo>
                <a:lnTo>
                  <a:pt x="5284643" y="180000"/>
                </a:lnTo>
                <a:lnTo>
                  <a:pt x="5248643" y="180000"/>
                </a:lnTo>
                <a:close/>
                <a:moveTo>
                  <a:pt x="5120627" y="0"/>
                </a:moveTo>
                <a:lnTo>
                  <a:pt x="5156627" y="0"/>
                </a:lnTo>
                <a:lnTo>
                  <a:pt x="5156627" y="180000"/>
                </a:lnTo>
                <a:lnTo>
                  <a:pt x="5120627" y="180000"/>
                </a:lnTo>
                <a:close/>
                <a:moveTo>
                  <a:pt x="4992611" y="0"/>
                </a:moveTo>
                <a:lnTo>
                  <a:pt x="5028611" y="0"/>
                </a:lnTo>
                <a:lnTo>
                  <a:pt x="5028611" y="180000"/>
                </a:lnTo>
                <a:lnTo>
                  <a:pt x="4992611" y="180000"/>
                </a:lnTo>
                <a:close/>
                <a:moveTo>
                  <a:pt x="4864595" y="0"/>
                </a:moveTo>
                <a:lnTo>
                  <a:pt x="4900595" y="0"/>
                </a:lnTo>
                <a:lnTo>
                  <a:pt x="4900595" y="180000"/>
                </a:lnTo>
                <a:lnTo>
                  <a:pt x="4864595" y="180000"/>
                </a:lnTo>
                <a:close/>
                <a:moveTo>
                  <a:pt x="4736579" y="0"/>
                </a:moveTo>
                <a:lnTo>
                  <a:pt x="4772579" y="0"/>
                </a:lnTo>
                <a:lnTo>
                  <a:pt x="4772579" y="180000"/>
                </a:lnTo>
                <a:lnTo>
                  <a:pt x="4736579" y="180000"/>
                </a:lnTo>
                <a:close/>
                <a:moveTo>
                  <a:pt x="4608563" y="0"/>
                </a:moveTo>
                <a:lnTo>
                  <a:pt x="4644563" y="0"/>
                </a:lnTo>
                <a:lnTo>
                  <a:pt x="4644563" y="180000"/>
                </a:lnTo>
                <a:lnTo>
                  <a:pt x="4608563" y="180000"/>
                </a:lnTo>
                <a:close/>
                <a:moveTo>
                  <a:pt x="4480547" y="0"/>
                </a:moveTo>
                <a:lnTo>
                  <a:pt x="4516547" y="0"/>
                </a:lnTo>
                <a:lnTo>
                  <a:pt x="4516547" y="180000"/>
                </a:lnTo>
                <a:lnTo>
                  <a:pt x="4480547" y="180000"/>
                </a:lnTo>
                <a:close/>
                <a:moveTo>
                  <a:pt x="4352531" y="0"/>
                </a:moveTo>
                <a:lnTo>
                  <a:pt x="4388531" y="0"/>
                </a:lnTo>
                <a:lnTo>
                  <a:pt x="4388531" y="180000"/>
                </a:lnTo>
                <a:lnTo>
                  <a:pt x="4352531" y="180000"/>
                </a:lnTo>
                <a:close/>
                <a:moveTo>
                  <a:pt x="4224515" y="0"/>
                </a:moveTo>
                <a:lnTo>
                  <a:pt x="4260515" y="0"/>
                </a:lnTo>
                <a:lnTo>
                  <a:pt x="4260515" y="180000"/>
                </a:lnTo>
                <a:lnTo>
                  <a:pt x="4224515" y="180000"/>
                </a:lnTo>
                <a:close/>
                <a:moveTo>
                  <a:pt x="4096499" y="0"/>
                </a:moveTo>
                <a:lnTo>
                  <a:pt x="4132499" y="0"/>
                </a:lnTo>
                <a:lnTo>
                  <a:pt x="4132499" y="180000"/>
                </a:lnTo>
                <a:lnTo>
                  <a:pt x="4096499" y="180000"/>
                </a:lnTo>
                <a:close/>
                <a:moveTo>
                  <a:pt x="3968483" y="0"/>
                </a:moveTo>
                <a:lnTo>
                  <a:pt x="4004483" y="0"/>
                </a:lnTo>
                <a:lnTo>
                  <a:pt x="4004483" y="180000"/>
                </a:lnTo>
                <a:lnTo>
                  <a:pt x="3968483" y="180000"/>
                </a:lnTo>
                <a:close/>
                <a:moveTo>
                  <a:pt x="3840467" y="0"/>
                </a:moveTo>
                <a:lnTo>
                  <a:pt x="3876467" y="0"/>
                </a:lnTo>
                <a:lnTo>
                  <a:pt x="3876467" y="180000"/>
                </a:lnTo>
                <a:lnTo>
                  <a:pt x="3840467" y="180000"/>
                </a:lnTo>
                <a:close/>
                <a:moveTo>
                  <a:pt x="3712451" y="0"/>
                </a:moveTo>
                <a:lnTo>
                  <a:pt x="3748451" y="0"/>
                </a:lnTo>
                <a:lnTo>
                  <a:pt x="3748451" y="180000"/>
                </a:lnTo>
                <a:lnTo>
                  <a:pt x="3712451" y="180000"/>
                </a:lnTo>
                <a:close/>
                <a:moveTo>
                  <a:pt x="3584446" y="0"/>
                </a:moveTo>
                <a:lnTo>
                  <a:pt x="3620435" y="0"/>
                </a:lnTo>
                <a:lnTo>
                  <a:pt x="3620435" y="180000"/>
                </a:lnTo>
                <a:lnTo>
                  <a:pt x="3584446" y="180000"/>
                </a:lnTo>
                <a:close/>
                <a:moveTo>
                  <a:pt x="3456430" y="0"/>
                </a:moveTo>
                <a:lnTo>
                  <a:pt x="3492430" y="0"/>
                </a:lnTo>
                <a:lnTo>
                  <a:pt x="3492430" y="180000"/>
                </a:lnTo>
                <a:lnTo>
                  <a:pt x="3456430" y="180000"/>
                </a:lnTo>
                <a:close/>
                <a:moveTo>
                  <a:pt x="3328413" y="0"/>
                </a:moveTo>
                <a:lnTo>
                  <a:pt x="3364413" y="0"/>
                </a:lnTo>
                <a:lnTo>
                  <a:pt x="3364413" y="180000"/>
                </a:lnTo>
                <a:lnTo>
                  <a:pt x="3328413" y="180000"/>
                </a:lnTo>
                <a:close/>
                <a:moveTo>
                  <a:pt x="3200397" y="0"/>
                </a:moveTo>
                <a:lnTo>
                  <a:pt x="3236397" y="0"/>
                </a:lnTo>
                <a:lnTo>
                  <a:pt x="3236397" y="180000"/>
                </a:lnTo>
                <a:lnTo>
                  <a:pt x="3200397" y="180000"/>
                </a:lnTo>
                <a:close/>
                <a:moveTo>
                  <a:pt x="3072381" y="0"/>
                </a:moveTo>
                <a:lnTo>
                  <a:pt x="3108381" y="0"/>
                </a:lnTo>
                <a:lnTo>
                  <a:pt x="3108381" y="180000"/>
                </a:lnTo>
                <a:lnTo>
                  <a:pt x="3072381" y="180000"/>
                </a:lnTo>
                <a:close/>
                <a:moveTo>
                  <a:pt x="2944365" y="0"/>
                </a:moveTo>
                <a:lnTo>
                  <a:pt x="2980365" y="0"/>
                </a:lnTo>
                <a:lnTo>
                  <a:pt x="2980365" y="180000"/>
                </a:lnTo>
                <a:lnTo>
                  <a:pt x="2944365" y="180000"/>
                </a:lnTo>
                <a:close/>
                <a:moveTo>
                  <a:pt x="2816348" y="0"/>
                </a:moveTo>
                <a:lnTo>
                  <a:pt x="2852349" y="0"/>
                </a:lnTo>
                <a:lnTo>
                  <a:pt x="2852349" y="180000"/>
                </a:lnTo>
                <a:lnTo>
                  <a:pt x="2816348" y="180000"/>
                </a:lnTo>
                <a:close/>
                <a:moveTo>
                  <a:pt x="2688332" y="0"/>
                </a:moveTo>
                <a:lnTo>
                  <a:pt x="2724333" y="0"/>
                </a:lnTo>
                <a:lnTo>
                  <a:pt x="2724333" y="180000"/>
                </a:lnTo>
                <a:lnTo>
                  <a:pt x="2688332" y="180000"/>
                </a:lnTo>
                <a:close/>
                <a:moveTo>
                  <a:pt x="2560316" y="0"/>
                </a:moveTo>
                <a:lnTo>
                  <a:pt x="2596316" y="0"/>
                </a:lnTo>
                <a:lnTo>
                  <a:pt x="2596316" y="180000"/>
                </a:lnTo>
                <a:lnTo>
                  <a:pt x="2560316" y="180000"/>
                </a:lnTo>
                <a:close/>
                <a:moveTo>
                  <a:pt x="2432301" y="0"/>
                </a:moveTo>
                <a:lnTo>
                  <a:pt x="2468301" y="0"/>
                </a:lnTo>
                <a:lnTo>
                  <a:pt x="2468301" y="180000"/>
                </a:lnTo>
                <a:lnTo>
                  <a:pt x="2432301" y="180000"/>
                </a:lnTo>
                <a:close/>
                <a:moveTo>
                  <a:pt x="2304285" y="0"/>
                </a:moveTo>
                <a:lnTo>
                  <a:pt x="2340285" y="0"/>
                </a:lnTo>
                <a:lnTo>
                  <a:pt x="2340285" y="180000"/>
                </a:lnTo>
                <a:lnTo>
                  <a:pt x="2304285" y="180000"/>
                </a:lnTo>
                <a:close/>
                <a:moveTo>
                  <a:pt x="2176269" y="0"/>
                </a:moveTo>
                <a:lnTo>
                  <a:pt x="2212269" y="0"/>
                </a:lnTo>
                <a:lnTo>
                  <a:pt x="2212269" y="180000"/>
                </a:lnTo>
                <a:lnTo>
                  <a:pt x="2176269" y="180000"/>
                </a:lnTo>
                <a:close/>
                <a:moveTo>
                  <a:pt x="2048254" y="0"/>
                </a:moveTo>
                <a:lnTo>
                  <a:pt x="2084255" y="0"/>
                </a:lnTo>
                <a:lnTo>
                  <a:pt x="2084255" y="180000"/>
                </a:lnTo>
                <a:lnTo>
                  <a:pt x="2048254" y="180000"/>
                </a:lnTo>
                <a:close/>
                <a:moveTo>
                  <a:pt x="1920237" y="0"/>
                </a:moveTo>
                <a:lnTo>
                  <a:pt x="1956237" y="0"/>
                </a:lnTo>
                <a:lnTo>
                  <a:pt x="1956237" y="180000"/>
                </a:lnTo>
                <a:lnTo>
                  <a:pt x="1920237" y="180000"/>
                </a:lnTo>
                <a:close/>
                <a:moveTo>
                  <a:pt x="1792221" y="0"/>
                </a:moveTo>
                <a:lnTo>
                  <a:pt x="1828221" y="0"/>
                </a:lnTo>
                <a:lnTo>
                  <a:pt x="1828221" y="180000"/>
                </a:lnTo>
                <a:lnTo>
                  <a:pt x="1792221" y="180000"/>
                </a:lnTo>
                <a:close/>
                <a:moveTo>
                  <a:pt x="1664205" y="0"/>
                </a:moveTo>
                <a:lnTo>
                  <a:pt x="1700205" y="0"/>
                </a:lnTo>
                <a:lnTo>
                  <a:pt x="1700205" y="180000"/>
                </a:lnTo>
                <a:lnTo>
                  <a:pt x="1664205" y="180000"/>
                </a:lnTo>
                <a:close/>
                <a:moveTo>
                  <a:pt x="1536190" y="0"/>
                </a:moveTo>
                <a:lnTo>
                  <a:pt x="1572189" y="0"/>
                </a:lnTo>
                <a:lnTo>
                  <a:pt x="1572189" y="180000"/>
                </a:lnTo>
                <a:lnTo>
                  <a:pt x="1536190" y="180000"/>
                </a:lnTo>
                <a:close/>
                <a:moveTo>
                  <a:pt x="1408174" y="0"/>
                </a:moveTo>
                <a:lnTo>
                  <a:pt x="1444174" y="0"/>
                </a:lnTo>
                <a:lnTo>
                  <a:pt x="1444174" y="180000"/>
                </a:lnTo>
                <a:lnTo>
                  <a:pt x="1408174" y="180000"/>
                </a:lnTo>
                <a:close/>
                <a:moveTo>
                  <a:pt x="1280158" y="0"/>
                </a:moveTo>
                <a:lnTo>
                  <a:pt x="1316158" y="0"/>
                </a:lnTo>
                <a:lnTo>
                  <a:pt x="1316158" y="180000"/>
                </a:lnTo>
                <a:lnTo>
                  <a:pt x="1280158" y="180000"/>
                </a:lnTo>
                <a:close/>
                <a:moveTo>
                  <a:pt x="1152143" y="0"/>
                </a:moveTo>
                <a:lnTo>
                  <a:pt x="1188143" y="0"/>
                </a:lnTo>
                <a:lnTo>
                  <a:pt x="1188143" y="180000"/>
                </a:lnTo>
                <a:lnTo>
                  <a:pt x="1152143" y="180000"/>
                </a:lnTo>
                <a:close/>
                <a:moveTo>
                  <a:pt x="1024126" y="0"/>
                </a:moveTo>
                <a:lnTo>
                  <a:pt x="1060126" y="0"/>
                </a:lnTo>
                <a:lnTo>
                  <a:pt x="1060126" y="180000"/>
                </a:lnTo>
                <a:lnTo>
                  <a:pt x="1024126" y="180000"/>
                </a:lnTo>
                <a:close/>
                <a:moveTo>
                  <a:pt x="896111" y="0"/>
                </a:moveTo>
                <a:lnTo>
                  <a:pt x="932111" y="0"/>
                </a:lnTo>
                <a:lnTo>
                  <a:pt x="932111" y="180000"/>
                </a:lnTo>
                <a:lnTo>
                  <a:pt x="896111" y="180000"/>
                </a:lnTo>
                <a:close/>
                <a:moveTo>
                  <a:pt x="768095" y="0"/>
                </a:moveTo>
                <a:lnTo>
                  <a:pt x="804095" y="0"/>
                </a:lnTo>
                <a:lnTo>
                  <a:pt x="804095" y="180000"/>
                </a:lnTo>
                <a:lnTo>
                  <a:pt x="768095" y="180000"/>
                </a:lnTo>
                <a:close/>
                <a:moveTo>
                  <a:pt x="640079" y="0"/>
                </a:moveTo>
                <a:lnTo>
                  <a:pt x="676079" y="0"/>
                </a:lnTo>
                <a:lnTo>
                  <a:pt x="676079" y="180000"/>
                </a:lnTo>
                <a:lnTo>
                  <a:pt x="640079" y="180000"/>
                </a:lnTo>
                <a:close/>
                <a:moveTo>
                  <a:pt x="512063" y="0"/>
                </a:moveTo>
                <a:lnTo>
                  <a:pt x="548063" y="0"/>
                </a:lnTo>
                <a:lnTo>
                  <a:pt x="548063" y="180000"/>
                </a:lnTo>
                <a:lnTo>
                  <a:pt x="512063" y="180000"/>
                </a:lnTo>
                <a:close/>
                <a:moveTo>
                  <a:pt x="384048" y="0"/>
                </a:moveTo>
                <a:lnTo>
                  <a:pt x="420047" y="0"/>
                </a:lnTo>
                <a:lnTo>
                  <a:pt x="420047" y="180000"/>
                </a:lnTo>
                <a:lnTo>
                  <a:pt x="384048" y="180000"/>
                </a:lnTo>
                <a:close/>
                <a:moveTo>
                  <a:pt x="256032" y="0"/>
                </a:moveTo>
                <a:lnTo>
                  <a:pt x="292032" y="0"/>
                </a:lnTo>
                <a:lnTo>
                  <a:pt x="292032" y="180000"/>
                </a:lnTo>
                <a:lnTo>
                  <a:pt x="256032" y="180000"/>
                </a:lnTo>
                <a:close/>
                <a:moveTo>
                  <a:pt x="128016" y="0"/>
                </a:moveTo>
                <a:lnTo>
                  <a:pt x="164016" y="0"/>
                </a:lnTo>
                <a:lnTo>
                  <a:pt x="164016" y="180000"/>
                </a:lnTo>
                <a:lnTo>
                  <a:pt x="128016" y="180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F7C0ACC-CBD8-4E2B-96A7-52051289A2E8}"/>
              </a:ext>
            </a:extLst>
          </p:cNvPr>
          <p:cNvSpPr/>
          <p:nvPr/>
        </p:nvSpPr>
        <p:spPr>
          <a:xfrm>
            <a:off x="3970626" y="3030220"/>
            <a:ext cx="1545011" cy="656823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Class number &amp; Time slot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7C0ACC-CBD8-4E2B-96A7-52051289A2E8}"/>
              </a:ext>
            </a:extLst>
          </p:cNvPr>
          <p:cNvSpPr/>
          <p:nvPr/>
        </p:nvSpPr>
        <p:spPr>
          <a:xfrm>
            <a:off x="5515637" y="3030220"/>
            <a:ext cx="2720338" cy="656823"/>
          </a:xfrm>
          <a:prstGeom prst="rect">
            <a:avLst/>
          </a:prstGeom>
          <a:solidFill>
            <a:schemeClr val="bg1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412990-7 / Thu1,2,3,4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7C0ACC-CBD8-4E2B-96A7-52051289A2E8}"/>
              </a:ext>
            </a:extLst>
          </p:cNvPr>
          <p:cNvSpPr/>
          <p:nvPr/>
        </p:nvSpPr>
        <p:spPr>
          <a:xfrm>
            <a:off x="3970372" y="3835414"/>
            <a:ext cx="1545011" cy="656823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Student</a:t>
            </a:r>
            <a:r>
              <a:rPr lang="ko-KR" altLang="en-US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ID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F7C0ACC-CBD8-4E2B-96A7-52051289A2E8}"/>
              </a:ext>
            </a:extLst>
          </p:cNvPr>
          <p:cNvSpPr/>
          <p:nvPr/>
        </p:nvSpPr>
        <p:spPr>
          <a:xfrm>
            <a:off x="5515383" y="3835414"/>
            <a:ext cx="2720338" cy="656823"/>
          </a:xfrm>
          <a:prstGeom prst="rect">
            <a:avLst/>
          </a:prstGeom>
          <a:solidFill>
            <a:schemeClr val="bg1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32170578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F7C0ACC-CBD8-4E2B-96A7-52051289A2E8}"/>
              </a:ext>
            </a:extLst>
          </p:cNvPr>
          <p:cNvSpPr/>
          <p:nvPr/>
        </p:nvSpPr>
        <p:spPr>
          <a:xfrm>
            <a:off x="3970372" y="4616464"/>
            <a:ext cx="1545011" cy="656823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Name</a:t>
            </a:r>
            <a:endParaRPr lang="en-US" altLang="ko-KR" sz="2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F7C0ACC-CBD8-4E2B-96A7-52051289A2E8}"/>
              </a:ext>
            </a:extLst>
          </p:cNvPr>
          <p:cNvSpPr/>
          <p:nvPr/>
        </p:nvSpPr>
        <p:spPr>
          <a:xfrm>
            <a:off x="5515383" y="4616464"/>
            <a:ext cx="2720338" cy="656823"/>
          </a:xfrm>
          <a:prstGeom prst="rect">
            <a:avLst/>
          </a:prstGeom>
          <a:solidFill>
            <a:schemeClr val="bg1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San Kim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7BF1F80-76BA-4599-96EB-4955435052A8}"/>
              </a:ext>
            </a:extLst>
          </p:cNvPr>
          <p:cNvSpPr/>
          <p:nvPr/>
        </p:nvSpPr>
        <p:spPr>
          <a:xfrm>
            <a:off x="3177073" y="1570696"/>
            <a:ext cx="5869294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2486B7"/>
                </a:solidFill>
              </a:rPr>
              <a:t>Creative Engineering Design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rgbClr val="2486B7"/>
                </a:solidFill>
              </a:rPr>
              <a:t>Bail Robert</a:t>
            </a:r>
            <a:endParaRPr lang="ko-KR" altLang="en-US" sz="1400" kern="0" dirty="0">
              <a:solidFill>
                <a:srgbClr val="2486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5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자유형 157"/>
          <p:cNvSpPr/>
          <p:nvPr/>
        </p:nvSpPr>
        <p:spPr>
          <a:xfrm>
            <a:off x="589039" y="137922"/>
            <a:ext cx="11045363" cy="180000"/>
          </a:xfrm>
          <a:custGeom>
            <a:avLst/>
            <a:gdLst>
              <a:gd name="connsiteX0" fmla="*/ 11009363 w 11045363"/>
              <a:gd name="connsiteY0" fmla="*/ 0 h 180000"/>
              <a:gd name="connsiteX1" fmla="*/ 11045363 w 11045363"/>
              <a:gd name="connsiteY1" fmla="*/ 0 h 180000"/>
              <a:gd name="connsiteX2" fmla="*/ 11045363 w 11045363"/>
              <a:gd name="connsiteY2" fmla="*/ 180000 h 180000"/>
              <a:gd name="connsiteX3" fmla="*/ 11009363 w 11045363"/>
              <a:gd name="connsiteY3" fmla="*/ 180000 h 180000"/>
              <a:gd name="connsiteX4" fmla="*/ 10881347 w 11045363"/>
              <a:gd name="connsiteY4" fmla="*/ 0 h 180000"/>
              <a:gd name="connsiteX5" fmla="*/ 10917347 w 11045363"/>
              <a:gd name="connsiteY5" fmla="*/ 0 h 180000"/>
              <a:gd name="connsiteX6" fmla="*/ 10917347 w 11045363"/>
              <a:gd name="connsiteY6" fmla="*/ 180000 h 180000"/>
              <a:gd name="connsiteX7" fmla="*/ 10881347 w 11045363"/>
              <a:gd name="connsiteY7" fmla="*/ 180000 h 180000"/>
              <a:gd name="connsiteX8" fmla="*/ 10753331 w 11045363"/>
              <a:gd name="connsiteY8" fmla="*/ 0 h 180000"/>
              <a:gd name="connsiteX9" fmla="*/ 10789331 w 11045363"/>
              <a:gd name="connsiteY9" fmla="*/ 0 h 180000"/>
              <a:gd name="connsiteX10" fmla="*/ 10789331 w 11045363"/>
              <a:gd name="connsiteY10" fmla="*/ 180000 h 180000"/>
              <a:gd name="connsiteX11" fmla="*/ 10753331 w 11045363"/>
              <a:gd name="connsiteY11" fmla="*/ 180000 h 180000"/>
              <a:gd name="connsiteX12" fmla="*/ 10625315 w 11045363"/>
              <a:gd name="connsiteY12" fmla="*/ 0 h 180000"/>
              <a:gd name="connsiteX13" fmla="*/ 10661315 w 11045363"/>
              <a:gd name="connsiteY13" fmla="*/ 0 h 180000"/>
              <a:gd name="connsiteX14" fmla="*/ 10661315 w 11045363"/>
              <a:gd name="connsiteY14" fmla="*/ 180000 h 180000"/>
              <a:gd name="connsiteX15" fmla="*/ 10625315 w 11045363"/>
              <a:gd name="connsiteY15" fmla="*/ 180000 h 180000"/>
              <a:gd name="connsiteX16" fmla="*/ 10497299 w 11045363"/>
              <a:gd name="connsiteY16" fmla="*/ 0 h 180000"/>
              <a:gd name="connsiteX17" fmla="*/ 10533299 w 11045363"/>
              <a:gd name="connsiteY17" fmla="*/ 0 h 180000"/>
              <a:gd name="connsiteX18" fmla="*/ 10533299 w 11045363"/>
              <a:gd name="connsiteY18" fmla="*/ 180000 h 180000"/>
              <a:gd name="connsiteX19" fmla="*/ 10497299 w 11045363"/>
              <a:gd name="connsiteY19" fmla="*/ 180000 h 180000"/>
              <a:gd name="connsiteX20" fmla="*/ 10369283 w 11045363"/>
              <a:gd name="connsiteY20" fmla="*/ 0 h 180000"/>
              <a:gd name="connsiteX21" fmla="*/ 10405283 w 11045363"/>
              <a:gd name="connsiteY21" fmla="*/ 0 h 180000"/>
              <a:gd name="connsiteX22" fmla="*/ 10405283 w 11045363"/>
              <a:gd name="connsiteY22" fmla="*/ 180000 h 180000"/>
              <a:gd name="connsiteX23" fmla="*/ 10369283 w 11045363"/>
              <a:gd name="connsiteY23" fmla="*/ 180000 h 180000"/>
              <a:gd name="connsiteX24" fmla="*/ 10241267 w 11045363"/>
              <a:gd name="connsiteY24" fmla="*/ 0 h 180000"/>
              <a:gd name="connsiteX25" fmla="*/ 10277267 w 11045363"/>
              <a:gd name="connsiteY25" fmla="*/ 0 h 180000"/>
              <a:gd name="connsiteX26" fmla="*/ 10277267 w 11045363"/>
              <a:gd name="connsiteY26" fmla="*/ 180000 h 180000"/>
              <a:gd name="connsiteX27" fmla="*/ 10241267 w 11045363"/>
              <a:gd name="connsiteY27" fmla="*/ 180000 h 180000"/>
              <a:gd name="connsiteX28" fmla="*/ 10113251 w 11045363"/>
              <a:gd name="connsiteY28" fmla="*/ 0 h 180000"/>
              <a:gd name="connsiteX29" fmla="*/ 10149251 w 11045363"/>
              <a:gd name="connsiteY29" fmla="*/ 0 h 180000"/>
              <a:gd name="connsiteX30" fmla="*/ 10149251 w 11045363"/>
              <a:gd name="connsiteY30" fmla="*/ 180000 h 180000"/>
              <a:gd name="connsiteX31" fmla="*/ 10113251 w 11045363"/>
              <a:gd name="connsiteY31" fmla="*/ 180000 h 180000"/>
              <a:gd name="connsiteX32" fmla="*/ 9985235 w 11045363"/>
              <a:gd name="connsiteY32" fmla="*/ 0 h 180000"/>
              <a:gd name="connsiteX33" fmla="*/ 10021235 w 11045363"/>
              <a:gd name="connsiteY33" fmla="*/ 0 h 180000"/>
              <a:gd name="connsiteX34" fmla="*/ 10021235 w 11045363"/>
              <a:gd name="connsiteY34" fmla="*/ 180000 h 180000"/>
              <a:gd name="connsiteX35" fmla="*/ 9985235 w 11045363"/>
              <a:gd name="connsiteY35" fmla="*/ 180000 h 180000"/>
              <a:gd name="connsiteX36" fmla="*/ 9857219 w 11045363"/>
              <a:gd name="connsiteY36" fmla="*/ 0 h 180000"/>
              <a:gd name="connsiteX37" fmla="*/ 9893219 w 11045363"/>
              <a:gd name="connsiteY37" fmla="*/ 0 h 180000"/>
              <a:gd name="connsiteX38" fmla="*/ 9893219 w 11045363"/>
              <a:gd name="connsiteY38" fmla="*/ 180000 h 180000"/>
              <a:gd name="connsiteX39" fmla="*/ 9857219 w 11045363"/>
              <a:gd name="connsiteY39" fmla="*/ 180000 h 180000"/>
              <a:gd name="connsiteX40" fmla="*/ 9729203 w 11045363"/>
              <a:gd name="connsiteY40" fmla="*/ 0 h 180000"/>
              <a:gd name="connsiteX41" fmla="*/ 9765203 w 11045363"/>
              <a:gd name="connsiteY41" fmla="*/ 0 h 180000"/>
              <a:gd name="connsiteX42" fmla="*/ 9765203 w 11045363"/>
              <a:gd name="connsiteY42" fmla="*/ 180000 h 180000"/>
              <a:gd name="connsiteX43" fmla="*/ 9729203 w 11045363"/>
              <a:gd name="connsiteY43" fmla="*/ 180000 h 180000"/>
              <a:gd name="connsiteX44" fmla="*/ 9601187 w 11045363"/>
              <a:gd name="connsiteY44" fmla="*/ 0 h 180000"/>
              <a:gd name="connsiteX45" fmla="*/ 9637187 w 11045363"/>
              <a:gd name="connsiteY45" fmla="*/ 0 h 180000"/>
              <a:gd name="connsiteX46" fmla="*/ 9637187 w 11045363"/>
              <a:gd name="connsiteY46" fmla="*/ 180000 h 180000"/>
              <a:gd name="connsiteX47" fmla="*/ 9601187 w 11045363"/>
              <a:gd name="connsiteY47" fmla="*/ 180000 h 180000"/>
              <a:gd name="connsiteX48" fmla="*/ 9473171 w 11045363"/>
              <a:gd name="connsiteY48" fmla="*/ 0 h 180000"/>
              <a:gd name="connsiteX49" fmla="*/ 9509171 w 11045363"/>
              <a:gd name="connsiteY49" fmla="*/ 0 h 180000"/>
              <a:gd name="connsiteX50" fmla="*/ 9509171 w 11045363"/>
              <a:gd name="connsiteY50" fmla="*/ 180000 h 180000"/>
              <a:gd name="connsiteX51" fmla="*/ 9473171 w 11045363"/>
              <a:gd name="connsiteY51" fmla="*/ 180000 h 180000"/>
              <a:gd name="connsiteX52" fmla="*/ 9345155 w 11045363"/>
              <a:gd name="connsiteY52" fmla="*/ 0 h 180000"/>
              <a:gd name="connsiteX53" fmla="*/ 9381155 w 11045363"/>
              <a:gd name="connsiteY53" fmla="*/ 0 h 180000"/>
              <a:gd name="connsiteX54" fmla="*/ 9381155 w 11045363"/>
              <a:gd name="connsiteY54" fmla="*/ 180000 h 180000"/>
              <a:gd name="connsiteX55" fmla="*/ 9345155 w 11045363"/>
              <a:gd name="connsiteY55" fmla="*/ 180000 h 180000"/>
              <a:gd name="connsiteX56" fmla="*/ 9217139 w 11045363"/>
              <a:gd name="connsiteY56" fmla="*/ 0 h 180000"/>
              <a:gd name="connsiteX57" fmla="*/ 9253139 w 11045363"/>
              <a:gd name="connsiteY57" fmla="*/ 0 h 180000"/>
              <a:gd name="connsiteX58" fmla="*/ 9253139 w 11045363"/>
              <a:gd name="connsiteY58" fmla="*/ 180000 h 180000"/>
              <a:gd name="connsiteX59" fmla="*/ 9217139 w 11045363"/>
              <a:gd name="connsiteY59" fmla="*/ 180000 h 180000"/>
              <a:gd name="connsiteX60" fmla="*/ 9089123 w 11045363"/>
              <a:gd name="connsiteY60" fmla="*/ 0 h 180000"/>
              <a:gd name="connsiteX61" fmla="*/ 9125123 w 11045363"/>
              <a:gd name="connsiteY61" fmla="*/ 0 h 180000"/>
              <a:gd name="connsiteX62" fmla="*/ 9125123 w 11045363"/>
              <a:gd name="connsiteY62" fmla="*/ 180000 h 180000"/>
              <a:gd name="connsiteX63" fmla="*/ 9089123 w 11045363"/>
              <a:gd name="connsiteY63" fmla="*/ 180000 h 180000"/>
              <a:gd name="connsiteX64" fmla="*/ 8961107 w 11045363"/>
              <a:gd name="connsiteY64" fmla="*/ 0 h 180000"/>
              <a:gd name="connsiteX65" fmla="*/ 8997107 w 11045363"/>
              <a:gd name="connsiteY65" fmla="*/ 0 h 180000"/>
              <a:gd name="connsiteX66" fmla="*/ 8997107 w 11045363"/>
              <a:gd name="connsiteY66" fmla="*/ 180000 h 180000"/>
              <a:gd name="connsiteX67" fmla="*/ 8961107 w 11045363"/>
              <a:gd name="connsiteY67" fmla="*/ 180000 h 180000"/>
              <a:gd name="connsiteX68" fmla="*/ 8833091 w 11045363"/>
              <a:gd name="connsiteY68" fmla="*/ 0 h 180000"/>
              <a:gd name="connsiteX69" fmla="*/ 8869091 w 11045363"/>
              <a:gd name="connsiteY69" fmla="*/ 0 h 180000"/>
              <a:gd name="connsiteX70" fmla="*/ 8869091 w 11045363"/>
              <a:gd name="connsiteY70" fmla="*/ 180000 h 180000"/>
              <a:gd name="connsiteX71" fmla="*/ 8833091 w 11045363"/>
              <a:gd name="connsiteY71" fmla="*/ 180000 h 180000"/>
              <a:gd name="connsiteX72" fmla="*/ 8705075 w 11045363"/>
              <a:gd name="connsiteY72" fmla="*/ 0 h 180000"/>
              <a:gd name="connsiteX73" fmla="*/ 8741075 w 11045363"/>
              <a:gd name="connsiteY73" fmla="*/ 0 h 180000"/>
              <a:gd name="connsiteX74" fmla="*/ 8741075 w 11045363"/>
              <a:gd name="connsiteY74" fmla="*/ 180000 h 180000"/>
              <a:gd name="connsiteX75" fmla="*/ 8705075 w 11045363"/>
              <a:gd name="connsiteY75" fmla="*/ 180000 h 180000"/>
              <a:gd name="connsiteX76" fmla="*/ 8577059 w 11045363"/>
              <a:gd name="connsiteY76" fmla="*/ 0 h 180000"/>
              <a:gd name="connsiteX77" fmla="*/ 8613059 w 11045363"/>
              <a:gd name="connsiteY77" fmla="*/ 0 h 180000"/>
              <a:gd name="connsiteX78" fmla="*/ 8613059 w 11045363"/>
              <a:gd name="connsiteY78" fmla="*/ 180000 h 180000"/>
              <a:gd name="connsiteX79" fmla="*/ 8577059 w 11045363"/>
              <a:gd name="connsiteY79" fmla="*/ 180000 h 180000"/>
              <a:gd name="connsiteX80" fmla="*/ 8449043 w 11045363"/>
              <a:gd name="connsiteY80" fmla="*/ 0 h 180000"/>
              <a:gd name="connsiteX81" fmla="*/ 8485043 w 11045363"/>
              <a:gd name="connsiteY81" fmla="*/ 0 h 180000"/>
              <a:gd name="connsiteX82" fmla="*/ 8485043 w 11045363"/>
              <a:gd name="connsiteY82" fmla="*/ 180000 h 180000"/>
              <a:gd name="connsiteX83" fmla="*/ 8449043 w 11045363"/>
              <a:gd name="connsiteY83" fmla="*/ 180000 h 180000"/>
              <a:gd name="connsiteX84" fmla="*/ 8321027 w 11045363"/>
              <a:gd name="connsiteY84" fmla="*/ 0 h 180000"/>
              <a:gd name="connsiteX85" fmla="*/ 8357027 w 11045363"/>
              <a:gd name="connsiteY85" fmla="*/ 0 h 180000"/>
              <a:gd name="connsiteX86" fmla="*/ 8357027 w 11045363"/>
              <a:gd name="connsiteY86" fmla="*/ 180000 h 180000"/>
              <a:gd name="connsiteX87" fmla="*/ 8321027 w 11045363"/>
              <a:gd name="connsiteY87" fmla="*/ 180000 h 180000"/>
              <a:gd name="connsiteX88" fmla="*/ 8193011 w 11045363"/>
              <a:gd name="connsiteY88" fmla="*/ 0 h 180000"/>
              <a:gd name="connsiteX89" fmla="*/ 8229011 w 11045363"/>
              <a:gd name="connsiteY89" fmla="*/ 0 h 180000"/>
              <a:gd name="connsiteX90" fmla="*/ 8229011 w 11045363"/>
              <a:gd name="connsiteY90" fmla="*/ 180000 h 180000"/>
              <a:gd name="connsiteX91" fmla="*/ 8193011 w 11045363"/>
              <a:gd name="connsiteY91" fmla="*/ 180000 h 180000"/>
              <a:gd name="connsiteX92" fmla="*/ 8064995 w 11045363"/>
              <a:gd name="connsiteY92" fmla="*/ 0 h 180000"/>
              <a:gd name="connsiteX93" fmla="*/ 8100995 w 11045363"/>
              <a:gd name="connsiteY93" fmla="*/ 0 h 180000"/>
              <a:gd name="connsiteX94" fmla="*/ 8100995 w 11045363"/>
              <a:gd name="connsiteY94" fmla="*/ 180000 h 180000"/>
              <a:gd name="connsiteX95" fmla="*/ 8064995 w 11045363"/>
              <a:gd name="connsiteY95" fmla="*/ 180000 h 180000"/>
              <a:gd name="connsiteX96" fmla="*/ 7936979 w 11045363"/>
              <a:gd name="connsiteY96" fmla="*/ 0 h 180000"/>
              <a:gd name="connsiteX97" fmla="*/ 7972979 w 11045363"/>
              <a:gd name="connsiteY97" fmla="*/ 0 h 180000"/>
              <a:gd name="connsiteX98" fmla="*/ 7972979 w 11045363"/>
              <a:gd name="connsiteY98" fmla="*/ 180000 h 180000"/>
              <a:gd name="connsiteX99" fmla="*/ 7936979 w 11045363"/>
              <a:gd name="connsiteY99" fmla="*/ 180000 h 180000"/>
              <a:gd name="connsiteX100" fmla="*/ 7808963 w 11045363"/>
              <a:gd name="connsiteY100" fmla="*/ 0 h 180000"/>
              <a:gd name="connsiteX101" fmla="*/ 7844963 w 11045363"/>
              <a:gd name="connsiteY101" fmla="*/ 0 h 180000"/>
              <a:gd name="connsiteX102" fmla="*/ 7844963 w 11045363"/>
              <a:gd name="connsiteY102" fmla="*/ 180000 h 180000"/>
              <a:gd name="connsiteX103" fmla="*/ 7808963 w 11045363"/>
              <a:gd name="connsiteY103" fmla="*/ 180000 h 180000"/>
              <a:gd name="connsiteX104" fmla="*/ 7680947 w 11045363"/>
              <a:gd name="connsiteY104" fmla="*/ 0 h 180000"/>
              <a:gd name="connsiteX105" fmla="*/ 7716947 w 11045363"/>
              <a:gd name="connsiteY105" fmla="*/ 0 h 180000"/>
              <a:gd name="connsiteX106" fmla="*/ 7716947 w 11045363"/>
              <a:gd name="connsiteY106" fmla="*/ 180000 h 180000"/>
              <a:gd name="connsiteX107" fmla="*/ 7680947 w 11045363"/>
              <a:gd name="connsiteY107" fmla="*/ 180000 h 180000"/>
              <a:gd name="connsiteX108" fmla="*/ 7552931 w 11045363"/>
              <a:gd name="connsiteY108" fmla="*/ 0 h 180000"/>
              <a:gd name="connsiteX109" fmla="*/ 7588931 w 11045363"/>
              <a:gd name="connsiteY109" fmla="*/ 0 h 180000"/>
              <a:gd name="connsiteX110" fmla="*/ 7588931 w 11045363"/>
              <a:gd name="connsiteY110" fmla="*/ 180000 h 180000"/>
              <a:gd name="connsiteX111" fmla="*/ 7552931 w 11045363"/>
              <a:gd name="connsiteY111" fmla="*/ 180000 h 180000"/>
              <a:gd name="connsiteX112" fmla="*/ 7424915 w 11045363"/>
              <a:gd name="connsiteY112" fmla="*/ 0 h 180000"/>
              <a:gd name="connsiteX113" fmla="*/ 7460915 w 11045363"/>
              <a:gd name="connsiteY113" fmla="*/ 0 h 180000"/>
              <a:gd name="connsiteX114" fmla="*/ 7460915 w 11045363"/>
              <a:gd name="connsiteY114" fmla="*/ 180000 h 180000"/>
              <a:gd name="connsiteX115" fmla="*/ 7424915 w 11045363"/>
              <a:gd name="connsiteY115" fmla="*/ 180000 h 180000"/>
              <a:gd name="connsiteX116" fmla="*/ 7296899 w 11045363"/>
              <a:gd name="connsiteY116" fmla="*/ 0 h 180000"/>
              <a:gd name="connsiteX117" fmla="*/ 7332899 w 11045363"/>
              <a:gd name="connsiteY117" fmla="*/ 0 h 180000"/>
              <a:gd name="connsiteX118" fmla="*/ 7332899 w 11045363"/>
              <a:gd name="connsiteY118" fmla="*/ 180000 h 180000"/>
              <a:gd name="connsiteX119" fmla="*/ 7296899 w 11045363"/>
              <a:gd name="connsiteY119" fmla="*/ 180000 h 180000"/>
              <a:gd name="connsiteX120" fmla="*/ 7168883 w 11045363"/>
              <a:gd name="connsiteY120" fmla="*/ 0 h 180000"/>
              <a:gd name="connsiteX121" fmla="*/ 7204883 w 11045363"/>
              <a:gd name="connsiteY121" fmla="*/ 0 h 180000"/>
              <a:gd name="connsiteX122" fmla="*/ 7204883 w 11045363"/>
              <a:gd name="connsiteY122" fmla="*/ 180000 h 180000"/>
              <a:gd name="connsiteX123" fmla="*/ 7168883 w 11045363"/>
              <a:gd name="connsiteY123" fmla="*/ 180000 h 180000"/>
              <a:gd name="connsiteX124" fmla="*/ 7040867 w 11045363"/>
              <a:gd name="connsiteY124" fmla="*/ 0 h 180000"/>
              <a:gd name="connsiteX125" fmla="*/ 7076867 w 11045363"/>
              <a:gd name="connsiteY125" fmla="*/ 0 h 180000"/>
              <a:gd name="connsiteX126" fmla="*/ 7076867 w 11045363"/>
              <a:gd name="connsiteY126" fmla="*/ 180000 h 180000"/>
              <a:gd name="connsiteX127" fmla="*/ 7040867 w 11045363"/>
              <a:gd name="connsiteY127" fmla="*/ 180000 h 180000"/>
              <a:gd name="connsiteX128" fmla="*/ 6912851 w 11045363"/>
              <a:gd name="connsiteY128" fmla="*/ 0 h 180000"/>
              <a:gd name="connsiteX129" fmla="*/ 6948851 w 11045363"/>
              <a:gd name="connsiteY129" fmla="*/ 0 h 180000"/>
              <a:gd name="connsiteX130" fmla="*/ 6948851 w 11045363"/>
              <a:gd name="connsiteY130" fmla="*/ 180000 h 180000"/>
              <a:gd name="connsiteX131" fmla="*/ 6912851 w 11045363"/>
              <a:gd name="connsiteY131" fmla="*/ 180000 h 180000"/>
              <a:gd name="connsiteX132" fmla="*/ 6784835 w 11045363"/>
              <a:gd name="connsiteY132" fmla="*/ 0 h 180000"/>
              <a:gd name="connsiteX133" fmla="*/ 6820835 w 11045363"/>
              <a:gd name="connsiteY133" fmla="*/ 0 h 180000"/>
              <a:gd name="connsiteX134" fmla="*/ 6820835 w 11045363"/>
              <a:gd name="connsiteY134" fmla="*/ 180000 h 180000"/>
              <a:gd name="connsiteX135" fmla="*/ 6784835 w 11045363"/>
              <a:gd name="connsiteY135" fmla="*/ 180000 h 180000"/>
              <a:gd name="connsiteX136" fmla="*/ 6656819 w 11045363"/>
              <a:gd name="connsiteY136" fmla="*/ 0 h 180000"/>
              <a:gd name="connsiteX137" fmla="*/ 6692819 w 11045363"/>
              <a:gd name="connsiteY137" fmla="*/ 0 h 180000"/>
              <a:gd name="connsiteX138" fmla="*/ 6692819 w 11045363"/>
              <a:gd name="connsiteY138" fmla="*/ 180000 h 180000"/>
              <a:gd name="connsiteX139" fmla="*/ 6656819 w 11045363"/>
              <a:gd name="connsiteY139" fmla="*/ 180000 h 180000"/>
              <a:gd name="connsiteX140" fmla="*/ 6528803 w 11045363"/>
              <a:gd name="connsiteY140" fmla="*/ 0 h 180000"/>
              <a:gd name="connsiteX141" fmla="*/ 6564803 w 11045363"/>
              <a:gd name="connsiteY141" fmla="*/ 0 h 180000"/>
              <a:gd name="connsiteX142" fmla="*/ 6564803 w 11045363"/>
              <a:gd name="connsiteY142" fmla="*/ 180000 h 180000"/>
              <a:gd name="connsiteX143" fmla="*/ 6528803 w 11045363"/>
              <a:gd name="connsiteY143" fmla="*/ 180000 h 180000"/>
              <a:gd name="connsiteX144" fmla="*/ 6400787 w 11045363"/>
              <a:gd name="connsiteY144" fmla="*/ 0 h 180000"/>
              <a:gd name="connsiteX145" fmla="*/ 6436787 w 11045363"/>
              <a:gd name="connsiteY145" fmla="*/ 0 h 180000"/>
              <a:gd name="connsiteX146" fmla="*/ 6436787 w 11045363"/>
              <a:gd name="connsiteY146" fmla="*/ 180000 h 180000"/>
              <a:gd name="connsiteX147" fmla="*/ 6400787 w 11045363"/>
              <a:gd name="connsiteY147" fmla="*/ 180000 h 180000"/>
              <a:gd name="connsiteX148" fmla="*/ 6272771 w 11045363"/>
              <a:gd name="connsiteY148" fmla="*/ 0 h 180000"/>
              <a:gd name="connsiteX149" fmla="*/ 6308771 w 11045363"/>
              <a:gd name="connsiteY149" fmla="*/ 0 h 180000"/>
              <a:gd name="connsiteX150" fmla="*/ 6308771 w 11045363"/>
              <a:gd name="connsiteY150" fmla="*/ 180000 h 180000"/>
              <a:gd name="connsiteX151" fmla="*/ 6272771 w 11045363"/>
              <a:gd name="connsiteY151" fmla="*/ 180000 h 180000"/>
              <a:gd name="connsiteX152" fmla="*/ 6144755 w 11045363"/>
              <a:gd name="connsiteY152" fmla="*/ 0 h 180000"/>
              <a:gd name="connsiteX153" fmla="*/ 6180755 w 11045363"/>
              <a:gd name="connsiteY153" fmla="*/ 0 h 180000"/>
              <a:gd name="connsiteX154" fmla="*/ 6180755 w 11045363"/>
              <a:gd name="connsiteY154" fmla="*/ 180000 h 180000"/>
              <a:gd name="connsiteX155" fmla="*/ 6144755 w 11045363"/>
              <a:gd name="connsiteY155" fmla="*/ 180000 h 180000"/>
              <a:gd name="connsiteX156" fmla="*/ 6016739 w 11045363"/>
              <a:gd name="connsiteY156" fmla="*/ 0 h 180000"/>
              <a:gd name="connsiteX157" fmla="*/ 6052739 w 11045363"/>
              <a:gd name="connsiteY157" fmla="*/ 0 h 180000"/>
              <a:gd name="connsiteX158" fmla="*/ 6052739 w 11045363"/>
              <a:gd name="connsiteY158" fmla="*/ 180000 h 180000"/>
              <a:gd name="connsiteX159" fmla="*/ 6016739 w 11045363"/>
              <a:gd name="connsiteY159" fmla="*/ 180000 h 180000"/>
              <a:gd name="connsiteX160" fmla="*/ 5888723 w 11045363"/>
              <a:gd name="connsiteY160" fmla="*/ 0 h 180000"/>
              <a:gd name="connsiteX161" fmla="*/ 5924723 w 11045363"/>
              <a:gd name="connsiteY161" fmla="*/ 0 h 180000"/>
              <a:gd name="connsiteX162" fmla="*/ 5924723 w 11045363"/>
              <a:gd name="connsiteY162" fmla="*/ 180000 h 180000"/>
              <a:gd name="connsiteX163" fmla="*/ 5888723 w 11045363"/>
              <a:gd name="connsiteY163" fmla="*/ 180000 h 180000"/>
              <a:gd name="connsiteX164" fmla="*/ 5760707 w 11045363"/>
              <a:gd name="connsiteY164" fmla="*/ 0 h 180000"/>
              <a:gd name="connsiteX165" fmla="*/ 5796707 w 11045363"/>
              <a:gd name="connsiteY165" fmla="*/ 0 h 180000"/>
              <a:gd name="connsiteX166" fmla="*/ 5796707 w 11045363"/>
              <a:gd name="connsiteY166" fmla="*/ 180000 h 180000"/>
              <a:gd name="connsiteX167" fmla="*/ 5760707 w 11045363"/>
              <a:gd name="connsiteY167" fmla="*/ 180000 h 180000"/>
              <a:gd name="connsiteX168" fmla="*/ 5632691 w 11045363"/>
              <a:gd name="connsiteY168" fmla="*/ 0 h 180000"/>
              <a:gd name="connsiteX169" fmla="*/ 5668691 w 11045363"/>
              <a:gd name="connsiteY169" fmla="*/ 0 h 180000"/>
              <a:gd name="connsiteX170" fmla="*/ 5668691 w 11045363"/>
              <a:gd name="connsiteY170" fmla="*/ 180000 h 180000"/>
              <a:gd name="connsiteX171" fmla="*/ 5632691 w 11045363"/>
              <a:gd name="connsiteY171" fmla="*/ 180000 h 180000"/>
              <a:gd name="connsiteX172" fmla="*/ 5504675 w 11045363"/>
              <a:gd name="connsiteY172" fmla="*/ 0 h 180000"/>
              <a:gd name="connsiteX173" fmla="*/ 5540675 w 11045363"/>
              <a:gd name="connsiteY173" fmla="*/ 0 h 180000"/>
              <a:gd name="connsiteX174" fmla="*/ 5540675 w 11045363"/>
              <a:gd name="connsiteY174" fmla="*/ 180000 h 180000"/>
              <a:gd name="connsiteX175" fmla="*/ 5504675 w 11045363"/>
              <a:gd name="connsiteY175" fmla="*/ 180000 h 180000"/>
              <a:gd name="connsiteX176" fmla="*/ 5376659 w 11045363"/>
              <a:gd name="connsiteY176" fmla="*/ 0 h 180000"/>
              <a:gd name="connsiteX177" fmla="*/ 5412659 w 11045363"/>
              <a:gd name="connsiteY177" fmla="*/ 0 h 180000"/>
              <a:gd name="connsiteX178" fmla="*/ 5412659 w 11045363"/>
              <a:gd name="connsiteY178" fmla="*/ 180000 h 180000"/>
              <a:gd name="connsiteX179" fmla="*/ 5376659 w 11045363"/>
              <a:gd name="connsiteY179" fmla="*/ 180000 h 180000"/>
              <a:gd name="connsiteX180" fmla="*/ 5248643 w 11045363"/>
              <a:gd name="connsiteY180" fmla="*/ 0 h 180000"/>
              <a:gd name="connsiteX181" fmla="*/ 5284643 w 11045363"/>
              <a:gd name="connsiteY181" fmla="*/ 0 h 180000"/>
              <a:gd name="connsiteX182" fmla="*/ 5284643 w 11045363"/>
              <a:gd name="connsiteY182" fmla="*/ 180000 h 180000"/>
              <a:gd name="connsiteX183" fmla="*/ 5248643 w 11045363"/>
              <a:gd name="connsiteY183" fmla="*/ 180000 h 180000"/>
              <a:gd name="connsiteX184" fmla="*/ 5120627 w 11045363"/>
              <a:gd name="connsiteY184" fmla="*/ 0 h 180000"/>
              <a:gd name="connsiteX185" fmla="*/ 5156627 w 11045363"/>
              <a:gd name="connsiteY185" fmla="*/ 0 h 180000"/>
              <a:gd name="connsiteX186" fmla="*/ 5156627 w 11045363"/>
              <a:gd name="connsiteY186" fmla="*/ 180000 h 180000"/>
              <a:gd name="connsiteX187" fmla="*/ 5120627 w 11045363"/>
              <a:gd name="connsiteY187" fmla="*/ 180000 h 180000"/>
              <a:gd name="connsiteX188" fmla="*/ 4992611 w 11045363"/>
              <a:gd name="connsiteY188" fmla="*/ 0 h 180000"/>
              <a:gd name="connsiteX189" fmla="*/ 5028611 w 11045363"/>
              <a:gd name="connsiteY189" fmla="*/ 0 h 180000"/>
              <a:gd name="connsiteX190" fmla="*/ 5028611 w 11045363"/>
              <a:gd name="connsiteY190" fmla="*/ 180000 h 180000"/>
              <a:gd name="connsiteX191" fmla="*/ 4992611 w 11045363"/>
              <a:gd name="connsiteY191" fmla="*/ 180000 h 180000"/>
              <a:gd name="connsiteX192" fmla="*/ 4864595 w 11045363"/>
              <a:gd name="connsiteY192" fmla="*/ 0 h 180000"/>
              <a:gd name="connsiteX193" fmla="*/ 4900595 w 11045363"/>
              <a:gd name="connsiteY193" fmla="*/ 0 h 180000"/>
              <a:gd name="connsiteX194" fmla="*/ 4900595 w 11045363"/>
              <a:gd name="connsiteY194" fmla="*/ 180000 h 180000"/>
              <a:gd name="connsiteX195" fmla="*/ 4864595 w 11045363"/>
              <a:gd name="connsiteY195" fmla="*/ 180000 h 180000"/>
              <a:gd name="connsiteX196" fmla="*/ 4736579 w 11045363"/>
              <a:gd name="connsiteY196" fmla="*/ 0 h 180000"/>
              <a:gd name="connsiteX197" fmla="*/ 4772579 w 11045363"/>
              <a:gd name="connsiteY197" fmla="*/ 0 h 180000"/>
              <a:gd name="connsiteX198" fmla="*/ 4772579 w 11045363"/>
              <a:gd name="connsiteY198" fmla="*/ 180000 h 180000"/>
              <a:gd name="connsiteX199" fmla="*/ 4736579 w 11045363"/>
              <a:gd name="connsiteY199" fmla="*/ 180000 h 180000"/>
              <a:gd name="connsiteX200" fmla="*/ 4608563 w 11045363"/>
              <a:gd name="connsiteY200" fmla="*/ 0 h 180000"/>
              <a:gd name="connsiteX201" fmla="*/ 4644563 w 11045363"/>
              <a:gd name="connsiteY201" fmla="*/ 0 h 180000"/>
              <a:gd name="connsiteX202" fmla="*/ 4644563 w 11045363"/>
              <a:gd name="connsiteY202" fmla="*/ 180000 h 180000"/>
              <a:gd name="connsiteX203" fmla="*/ 4608563 w 11045363"/>
              <a:gd name="connsiteY203" fmla="*/ 180000 h 180000"/>
              <a:gd name="connsiteX204" fmla="*/ 4480547 w 11045363"/>
              <a:gd name="connsiteY204" fmla="*/ 0 h 180000"/>
              <a:gd name="connsiteX205" fmla="*/ 4516547 w 11045363"/>
              <a:gd name="connsiteY205" fmla="*/ 0 h 180000"/>
              <a:gd name="connsiteX206" fmla="*/ 4516547 w 11045363"/>
              <a:gd name="connsiteY206" fmla="*/ 180000 h 180000"/>
              <a:gd name="connsiteX207" fmla="*/ 4480547 w 11045363"/>
              <a:gd name="connsiteY207" fmla="*/ 180000 h 180000"/>
              <a:gd name="connsiteX208" fmla="*/ 4352531 w 11045363"/>
              <a:gd name="connsiteY208" fmla="*/ 0 h 180000"/>
              <a:gd name="connsiteX209" fmla="*/ 4388531 w 11045363"/>
              <a:gd name="connsiteY209" fmla="*/ 0 h 180000"/>
              <a:gd name="connsiteX210" fmla="*/ 4388531 w 11045363"/>
              <a:gd name="connsiteY210" fmla="*/ 180000 h 180000"/>
              <a:gd name="connsiteX211" fmla="*/ 4352531 w 11045363"/>
              <a:gd name="connsiteY211" fmla="*/ 180000 h 180000"/>
              <a:gd name="connsiteX212" fmla="*/ 4224515 w 11045363"/>
              <a:gd name="connsiteY212" fmla="*/ 0 h 180000"/>
              <a:gd name="connsiteX213" fmla="*/ 4260515 w 11045363"/>
              <a:gd name="connsiteY213" fmla="*/ 0 h 180000"/>
              <a:gd name="connsiteX214" fmla="*/ 4260515 w 11045363"/>
              <a:gd name="connsiteY214" fmla="*/ 180000 h 180000"/>
              <a:gd name="connsiteX215" fmla="*/ 4224515 w 11045363"/>
              <a:gd name="connsiteY215" fmla="*/ 180000 h 180000"/>
              <a:gd name="connsiteX216" fmla="*/ 4096499 w 11045363"/>
              <a:gd name="connsiteY216" fmla="*/ 0 h 180000"/>
              <a:gd name="connsiteX217" fmla="*/ 4132499 w 11045363"/>
              <a:gd name="connsiteY217" fmla="*/ 0 h 180000"/>
              <a:gd name="connsiteX218" fmla="*/ 4132499 w 11045363"/>
              <a:gd name="connsiteY218" fmla="*/ 180000 h 180000"/>
              <a:gd name="connsiteX219" fmla="*/ 4096499 w 11045363"/>
              <a:gd name="connsiteY219" fmla="*/ 180000 h 180000"/>
              <a:gd name="connsiteX220" fmla="*/ 3968483 w 11045363"/>
              <a:gd name="connsiteY220" fmla="*/ 0 h 180000"/>
              <a:gd name="connsiteX221" fmla="*/ 4004483 w 11045363"/>
              <a:gd name="connsiteY221" fmla="*/ 0 h 180000"/>
              <a:gd name="connsiteX222" fmla="*/ 4004483 w 11045363"/>
              <a:gd name="connsiteY222" fmla="*/ 180000 h 180000"/>
              <a:gd name="connsiteX223" fmla="*/ 3968483 w 11045363"/>
              <a:gd name="connsiteY223" fmla="*/ 180000 h 180000"/>
              <a:gd name="connsiteX224" fmla="*/ 3840467 w 11045363"/>
              <a:gd name="connsiteY224" fmla="*/ 0 h 180000"/>
              <a:gd name="connsiteX225" fmla="*/ 3876467 w 11045363"/>
              <a:gd name="connsiteY225" fmla="*/ 0 h 180000"/>
              <a:gd name="connsiteX226" fmla="*/ 3876467 w 11045363"/>
              <a:gd name="connsiteY226" fmla="*/ 180000 h 180000"/>
              <a:gd name="connsiteX227" fmla="*/ 3840467 w 11045363"/>
              <a:gd name="connsiteY227" fmla="*/ 180000 h 180000"/>
              <a:gd name="connsiteX228" fmla="*/ 3712451 w 11045363"/>
              <a:gd name="connsiteY228" fmla="*/ 0 h 180000"/>
              <a:gd name="connsiteX229" fmla="*/ 3748451 w 11045363"/>
              <a:gd name="connsiteY229" fmla="*/ 0 h 180000"/>
              <a:gd name="connsiteX230" fmla="*/ 3748451 w 11045363"/>
              <a:gd name="connsiteY230" fmla="*/ 180000 h 180000"/>
              <a:gd name="connsiteX231" fmla="*/ 3712451 w 11045363"/>
              <a:gd name="connsiteY231" fmla="*/ 180000 h 180000"/>
              <a:gd name="connsiteX232" fmla="*/ 3584446 w 11045363"/>
              <a:gd name="connsiteY232" fmla="*/ 0 h 180000"/>
              <a:gd name="connsiteX233" fmla="*/ 3620435 w 11045363"/>
              <a:gd name="connsiteY233" fmla="*/ 0 h 180000"/>
              <a:gd name="connsiteX234" fmla="*/ 3620435 w 11045363"/>
              <a:gd name="connsiteY234" fmla="*/ 180000 h 180000"/>
              <a:gd name="connsiteX235" fmla="*/ 3584446 w 11045363"/>
              <a:gd name="connsiteY235" fmla="*/ 180000 h 180000"/>
              <a:gd name="connsiteX236" fmla="*/ 3456430 w 11045363"/>
              <a:gd name="connsiteY236" fmla="*/ 0 h 180000"/>
              <a:gd name="connsiteX237" fmla="*/ 3492430 w 11045363"/>
              <a:gd name="connsiteY237" fmla="*/ 0 h 180000"/>
              <a:gd name="connsiteX238" fmla="*/ 3492430 w 11045363"/>
              <a:gd name="connsiteY238" fmla="*/ 180000 h 180000"/>
              <a:gd name="connsiteX239" fmla="*/ 3456430 w 11045363"/>
              <a:gd name="connsiteY239" fmla="*/ 180000 h 180000"/>
              <a:gd name="connsiteX240" fmla="*/ 3328413 w 11045363"/>
              <a:gd name="connsiteY240" fmla="*/ 0 h 180000"/>
              <a:gd name="connsiteX241" fmla="*/ 3364413 w 11045363"/>
              <a:gd name="connsiteY241" fmla="*/ 0 h 180000"/>
              <a:gd name="connsiteX242" fmla="*/ 3364413 w 11045363"/>
              <a:gd name="connsiteY242" fmla="*/ 180000 h 180000"/>
              <a:gd name="connsiteX243" fmla="*/ 3328413 w 11045363"/>
              <a:gd name="connsiteY243" fmla="*/ 180000 h 180000"/>
              <a:gd name="connsiteX244" fmla="*/ 3200397 w 11045363"/>
              <a:gd name="connsiteY244" fmla="*/ 0 h 180000"/>
              <a:gd name="connsiteX245" fmla="*/ 3236397 w 11045363"/>
              <a:gd name="connsiteY245" fmla="*/ 0 h 180000"/>
              <a:gd name="connsiteX246" fmla="*/ 3236397 w 11045363"/>
              <a:gd name="connsiteY246" fmla="*/ 180000 h 180000"/>
              <a:gd name="connsiteX247" fmla="*/ 3200397 w 11045363"/>
              <a:gd name="connsiteY247" fmla="*/ 180000 h 180000"/>
              <a:gd name="connsiteX248" fmla="*/ 3072381 w 11045363"/>
              <a:gd name="connsiteY248" fmla="*/ 0 h 180000"/>
              <a:gd name="connsiteX249" fmla="*/ 3108381 w 11045363"/>
              <a:gd name="connsiteY249" fmla="*/ 0 h 180000"/>
              <a:gd name="connsiteX250" fmla="*/ 3108381 w 11045363"/>
              <a:gd name="connsiteY250" fmla="*/ 180000 h 180000"/>
              <a:gd name="connsiteX251" fmla="*/ 3072381 w 11045363"/>
              <a:gd name="connsiteY251" fmla="*/ 180000 h 180000"/>
              <a:gd name="connsiteX252" fmla="*/ 2944365 w 11045363"/>
              <a:gd name="connsiteY252" fmla="*/ 0 h 180000"/>
              <a:gd name="connsiteX253" fmla="*/ 2980365 w 11045363"/>
              <a:gd name="connsiteY253" fmla="*/ 0 h 180000"/>
              <a:gd name="connsiteX254" fmla="*/ 2980365 w 11045363"/>
              <a:gd name="connsiteY254" fmla="*/ 180000 h 180000"/>
              <a:gd name="connsiteX255" fmla="*/ 2944365 w 11045363"/>
              <a:gd name="connsiteY255" fmla="*/ 180000 h 180000"/>
              <a:gd name="connsiteX256" fmla="*/ 2816348 w 11045363"/>
              <a:gd name="connsiteY256" fmla="*/ 0 h 180000"/>
              <a:gd name="connsiteX257" fmla="*/ 2852349 w 11045363"/>
              <a:gd name="connsiteY257" fmla="*/ 0 h 180000"/>
              <a:gd name="connsiteX258" fmla="*/ 2852349 w 11045363"/>
              <a:gd name="connsiteY258" fmla="*/ 180000 h 180000"/>
              <a:gd name="connsiteX259" fmla="*/ 2816348 w 11045363"/>
              <a:gd name="connsiteY259" fmla="*/ 180000 h 180000"/>
              <a:gd name="connsiteX260" fmla="*/ 2688332 w 11045363"/>
              <a:gd name="connsiteY260" fmla="*/ 0 h 180000"/>
              <a:gd name="connsiteX261" fmla="*/ 2724333 w 11045363"/>
              <a:gd name="connsiteY261" fmla="*/ 0 h 180000"/>
              <a:gd name="connsiteX262" fmla="*/ 2724333 w 11045363"/>
              <a:gd name="connsiteY262" fmla="*/ 180000 h 180000"/>
              <a:gd name="connsiteX263" fmla="*/ 2688332 w 11045363"/>
              <a:gd name="connsiteY263" fmla="*/ 180000 h 180000"/>
              <a:gd name="connsiteX264" fmla="*/ 2560316 w 11045363"/>
              <a:gd name="connsiteY264" fmla="*/ 0 h 180000"/>
              <a:gd name="connsiteX265" fmla="*/ 2596316 w 11045363"/>
              <a:gd name="connsiteY265" fmla="*/ 0 h 180000"/>
              <a:gd name="connsiteX266" fmla="*/ 2596316 w 11045363"/>
              <a:gd name="connsiteY266" fmla="*/ 180000 h 180000"/>
              <a:gd name="connsiteX267" fmla="*/ 2560316 w 11045363"/>
              <a:gd name="connsiteY267" fmla="*/ 180000 h 180000"/>
              <a:gd name="connsiteX268" fmla="*/ 2432301 w 11045363"/>
              <a:gd name="connsiteY268" fmla="*/ 0 h 180000"/>
              <a:gd name="connsiteX269" fmla="*/ 2468301 w 11045363"/>
              <a:gd name="connsiteY269" fmla="*/ 0 h 180000"/>
              <a:gd name="connsiteX270" fmla="*/ 2468301 w 11045363"/>
              <a:gd name="connsiteY270" fmla="*/ 180000 h 180000"/>
              <a:gd name="connsiteX271" fmla="*/ 2432301 w 11045363"/>
              <a:gd name="connsiteY271" fmla="*/ 180000 h 180000"/>
              <a:gd name="connsiteX272" fmla="*/ 2304285 w 11045363"/>
              <a:gd name="connsiteY272" fmla="*/ 0 h 180000"/>
              <a:gd name="connsiteX273" fmla="*/ 2340285 w 11045363"/>
              <a:gd name="connsiteY273" fmla="*/ 0 h 180000"/>
              <a:gd name="connsiteX274" fmla="*/ 2340285 w 11045363"/>
              <a:gd name="connsiteY274" fmla="*/ 180000 h 180000"/>
              <a:gd name="connsiteX275" fmla="*/ 2304285 w 11045363"/>
              <a:gd name="connsiteY275" fmla="*/ 180000 h 180000"/>
              <a:gd name="connsiteX276" fmla="*/ 2176269 w 11045363"/>
              <a:gd name="connsiteY276" fmla="*/ 0 h 180000"/>
              <a:gd name="connsiteX277" fmla="*/ 2212269 w 11045363"/>
              <a:gd name="connsiteY277" fmla="*/ 0 h 180000"/>
              <a:gd name="connsiteX278" fmla="*/ 2212269 w 11045363"/>
              <a:gd name="connsiteY278" fmla="*/ 180000 h 180000"/>
              <a:gd name="connsiteX279" fmla="*/ 2176269 w 11045363"/>
              <a:gd name="connsiteY279" fmla="*/ 180000 h 180000"/>
              <a:gd name="connsiteX280" fmla="*/ 2048254 w 11045363"/>
              <a:gd name="connsiteY280" fmla="*/ 0 h 180000"/>
              <a:gd name="connsiteX281" fmla="*/ 2084255 w 11045363"/>
              <a:gd name="connsiteY281" fmla="*/ 0 h 180000"/>
              <a:gd name="connsiteX282" fmla="*/ 2084255 w 11045363"/>
              <a:gd name="connsiteY282" fmla="*/ 180000 h 180000"/>
              <a:gd name="connsiteX283" fmla="*/ 2048254 w 11045363"/>
              <a:gd name="connsiteY283" fmla="*/ 180000 h 180000"/>
              <a:gd name="connsiteX284" fmla="*/ 1920237 w 11045363"/>
              <a:gd name="connsiteY284" fmla="*/ 0 h 180000"/>
              <a:gd name="connsiteX285" fmla="*/ 1956237 w 11045363"/>
              <a:gd name="connsiteY285" fmla="*/ 0 h 180000"/>
              <a:gd name="connsiteX286" fmla="*/ 1956237 w 11045363"/>
              <a:gd name="connsiteY286" fmla="*/ 180000 h 180000"/>
              <a:gd name="connsiteX287" fmla="*/ 1920237 w 11045363"/>
              <a:gd name="connsiteY287" fmla="*/ 180000 h 180000"/>
              <a:gd name="connsiteX288" fmla="*/ 1792221 w 11045363"/>
              <a:gd name="connsiteY288" fmla="*/ 0 h 180000"/>
              <a:gd name="connsiteX289" fmla="*/ 1828221 w 11045363"/>
              <a:gd name="connsiteY289" fmla="*/ 0 h 180000"/>
              <a:gd name="connsiteX290" fmla="*/ 1828221 w 11045363"/>
              <a:gd name="connsiteY290" fmla="*/ 180000 h 180000"/>
              <a:gd name="connsiteX291" fmla="*/ 1792221 w 11045363"/>
              <a:gd name="connsiteY291" fmla="*/ 180000 h 180000"/>
              <a:gd name="connsiteX292" fmla="*/ 1664205 w 11045363"/>
              <a:gd name="connsiteY292" fmla="*/ 0 h 180000"/>
              <a:gd name="connsiteX293" fmla="*/ 1700205 w 11045363"/>
              <a:gd name="connsiteY293" fmla="*/ 0 h 180000"/>
              <a:gd name="connsiteX294" fmla="*/ 1700205 w 11045363"/>
              <a:gd name="connsiteY294" fmla="*/ 180000 h 180000"/>
              <a:gd name="connsiteX295" fmla="*/ 1664205 w 11045363"/>
              <a:gd name="connsiteY295" fmla="*/ 180000 h 180000"/>
              <a:gd name="connsiteX296" fmla="*/ 1536190 w 11045363"/>
              <a:gd name="connsiteY296" fmla="*/ 0 h 180000"/>
              <a:gd name="connsiteX297" fmla="*/ 1572189 w 11045363"/>
              <a:gd name="connsiteY297" fmla="*/ 0 h 180000"/>
              <a:gd name="connsiteX298" fmla="*/ 1572189 w 11045363"/>
              <a:gd name="connsiteY298" fmla="*/ 180000 h 180000"/>
              <a:gd name="connsiteX299" fmla="*/ 1536190 w 11045363"/>
              <a:gd name="connsiteY299" fmla="*/ 180000 h 180000"/>
              <a:gd name="connsiteX300" fmla="*/ 1408174 w 11045363"/>
              <a:gd name="connsiteY300" fmla="*/ 0 h 180000"/>
              <a:gd name="connsiteX301" fmla="*/ 1444174 w 11045363"/>
              <a:gd name="connsiteY301" fmla="*/ 0 h 180000"/>
              <a:gd name="connsiteX302" fmla="*/ 1444174 w 11045363"/>
              <a:gd name="connsiteY302" fmla="*/ 180000 h 180000"/>
              <a:gd name="connsiteX303" fmla="*/ 1408174 w 11045363"/>
              <a:gd name="connsiteY303" fmla="*/ 180000 h 180000"/>
              <a:gd name="connsiteX304" fmla="*/ 1280158 w 11045363"/>
              <a:gd name="connsiteY304" fmla="*/ 0 h 180000"/>
              <a:gd name="connsiteX305" fmla="*/ 1316158 w 11045363"/>
              <a:gd name="connsiteY305" fmla="*/ 0 h 180000"/>
              <a:gd name="connsiteX306" fmla="*/ 1316158 w 11045363"/>
              <a:gd name="connsiteY306" fmla="*/ 180000 h 180000"/>
              <a:gd name="connsiteX307" fmla="*/ 1280158 w 11045363"/>
              <a:gd name="connsiteY307" fmla="*/ 180000 h 180000"/>
              <a:gd name="connsiteX308" fmla="*/ 1152143 w 11045363"/>
              <a:gd name="connsiteY308" fmla="*/ 0 h 180000"/>
              <a:gd name="connsiteX309" fmla="*/ 1188143 w 11045363"/>
              <a:gd name="connsiteY309" fmla="*/ 0 h 180000"/>
              <a:gd name="connsiteX310" fmla="*/ 1188143 w 11045363"/>
              <a:gd name="connsiteY310" fmla="*/ 180000 h 180000"/>
              <a:gd name="connsiteX311" fmla="*/ 1152143 w 11045363"/>
              <a:gd name="connsiteY311" fmla="*/ 180000 h 180000"/>
              <a:gd name="connsiteX312" fmla="*/ 1024126 w 11045363"/>
              <a:gd name="connsiteY312" fmla="*/ 0 h 180000"/>
              <a:gd name="connsiteX313" fmla="*/ 1060126 w 11045363"/>
              <a:gd name="connsiteY313" fmla="*/ 0 h 180000"/>
              <a:gd name="connsiteX314" fmla="*/ 1060126 w 11045363"/>
              <a:gd name="connsiteY314" fmla="*/ 180000 h 180000"/>
              <a:gd name="connsiteX315" fmla="*/ 1024126 w 11045363"/>
              <a:gd name="connsiteY315" fmla="*/ 180000 h 180000"/>
              <a:gd name="connsiteX316" fmla="*/ 896111 w 11045363"/>
              <a:gd name="connsiteY316" fmla="*/ 0 h 180000"/>
              <a:gd name="connsiteX317" fmla="*/ 932111 w 11045363"/>
              <a:gd name="connsiteY317" fmla="*/ 0 h 180000"/>
              <a:gd name="connsiteX318" fmla="*/ 932111 w 11045363"/>
              <a:gd name="connsiteY318" fmla="*/ 180000 h 180000"/>
              <a:gd name="connsiteX319" fmla="*/ 896111 w 11045363"/>
              <a:gd name="connsiteY319" fmla="*/ 180000 h 180000"/>
              <a:gd name="connsiteX320" fmla="*/ 768095 w 11045363"/>
              <a:gd name="connsiteY320" fmla="*/ 0 h 180000"/>
              <a:gd name="connsiteX321" fmla="*/ 804095 w 11045363"/>
              <a:gd name="connsiteY321" fmla="*/ 0 h 180000"/>
              <a:gd name="connsiteX322" fmla="*/ 804095 w 11045363"/>
              <a:gd name="connsiteY322" fmla="*/ 180000 h 180000"/>
              <a:gd name="connsiteX323" fmla="*/ 768095 w 11045363"/>
              <a:gd name="connsiteY323" fmla="*/ 180000 h 180000"/>
              <a:gd name="connsiteX324" fmla="*/ 640079 w 11045363"/>
              <a:gd name="connsiteY324" fmla="*/ 0 h 180000"/>
              <a:gd name="connsiteX325" fmla="*/ 676079 w 11045363"/>
              <a:gd name="connsiteY325" fmla="*/ 0 h 180000"/>
              <a:gd name="connsiteX326" fmla="*/ 676079 w 11045363"/>
              <a:gd name="connsiteY326" fmla="*/ 180000 h 180000"/>
              <a:gd name="connsiteX327" fmla="*/ 640079 w 11045363"/>
              <a:gd name="connsiteY327" fmla="*/ 180000 h 180000"/>
              <a:gd name="connsiteX328" fmla="*/ 512063 w 11045363"/>
              <a:gd name="connsiteY328" fmla="*/ 0 h 180000"/>
              <a:gd name="connsiteX329" fmla="*/ 548063 w 11045363"/>
              <a:gd name="connsiteY329" fmla="*/ 0 h 180000"/>
              <a:gd name="connsiteX330" fmla="*/ 548063 w 11045363"/>
              <a:gd name="connsiteY330" fmla="*/ 180000 h 180000"/>
              <a:gd name="connsiteX331" fmla="*/ 512063 w 11045363"/>
              <a:gd name="connsiteY331" fmla="*/ 180000 h 180000"/>
              <a:gd name="connsiteX332" fmla="*/ 384048 w 11045363"/>
              <a:gd name="connsiteY332" fmla="*/ 0 h 180000"/>
              <a:gd name="connsiteX333" fmla="*/ 420047 w 11045363"/>
              <a:gd name="connsiteY333" fmla="*/ 0 h 180000"/>
              <a:gd name="connsiteX334" fmla="*/ 420047 w 11045363"/>
              <a:gd name="connsiteY334" fmla="*/ 180000 h 180000"/>
              <a:gd name="connsiteX335" fmla="*/ 384048 w 11045363"/>
              <a:gd name="connsiteY335" fmla="*/ 180000 h 180000"/>
              <a:gd name="connsiteX336" fmla="*/ 256032 w 11045363"/>
              <a:gd name="connsiteY336" fmla="*/ 0 h 180000"/>
              <a:gd name="connsiteX337" fmla="*/ 292032 w 11045363"/>
              <a:gd name="connsiteY337" fmla="*/ 0 h 180000"/>
              <a:gd name="connsiteX338" fmla="*/ 292032 w 11045363"/>
              <a:gd name="connsiteY338" fmla="*/ 180000 h 180000"/>
              <a:gd name="connsiteX339" fmla="*/ 256032 w 11045363"/>
              <a:gd name="connsiteY339" fmla="*/ 180000 h 180000"/>
              <a:gd name="connsiteX340" fmla="*/ 128016 w 11045363"/>
              <a:gd name="connsiteY340" fmla="*/ 0 h 180000"/>
              <a:gd name="connsiteX341" fmla="*/ 164016 w 11045363"/>
              <a:gd name="connsiteY341" fmla="*/ 0 h 180000"/>
              <a:gd name="connsiteX342" fmla="*/ 164016 w 11045363"/>
              <a:gd name="connsiteY342" fmla="*/ 180000 h 180000"/>
              <a:gd name="connsiteX343" fmla="*/ 128016 w 11045363"/>
              <a:gd name="connsiteY343" fmla="*/ 180000 h 180000"/>
              <a:gd name="connsiteX344" fmla="*/ 0 w 11045363"/>
              <a:gd name="connsiteY344" fmla="*/ 0 h 180000"/>
              <a:gd name="connsiteX345" fmla="*/ 36000 w 11045363"/>
              <a:gd name="connsiteY345" fmla="*/ 0 h 180000"/>
              <a:gd name="connsiteX346" fmla="*/ 36000 w 11045363"/>
              <a:gd name="connsiteY346" fmla="*/ 180000 h 180000"/>
              <a:gd name="connsiteX347" fmla="*/ 0 w 11045363"/>
              <a:gd name="connsiteY347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1045363" h="180000">
                <a:moveTo>
                  <a:pt x="11009363" y="0"/>
                </a:moveTo>
                <a:lnTo>
                  <a:pt x="11045363" y="0"/>
                </a:lnTo>
                <a:lnTo>
                  <a:pt x="11045363" y="180000"/>
                </a:lnTo>
                <a:lnTo>
                  <a:pt x="11009363" y="180000"/>
                </a:lnTo>
                <a:close/>
                <a:moveTo>
                  <a:pt x="10881347" y="0"/>
                </a:moveTo>
                <a:lnTo>
                  <a:pt x="10917347" y="0"/>
                </a:lnTo>
                <a:lnTo>
                  <a:pt x="10917347" y="180000"/>
                </a:lnTo>
                <a:lnTo>
                  <a:pt x="10881347" y="180000"/>
                </a:lnTo>
                <a:close/>
                <a:moveTo>
                  <a:pt x="10753331" y="0"/>
                </a:moveTo>
                <a:lnTo>
                  <a:pt x="10789331" y="0"/>
                </a:lnTo>
                <a:lnTo>
                  <a:pt x="10789331" y="180000"/>
                </a:lnTo>
                <a:lnTo>
                  <a:pt x="10753331" y="180000"/>
                </a:lnTo>
                <a:close/>
                <a:moveTo>
                  <a:pt x="10625315" y="0"/>
                </a:moveTo>
                <a:lnTo>
                  <a:pt x="10661315" y="0"/>
                </a:lnTo>
                <a:lnTo>
                  <a:pt x="10661315" y="180000"/>
                </a:lnTo>
                <a:lnTo>
                  <a:pt x="10625315" y="180000"/>
                </a:lnTo>
                <a:close/>
                <a:moveTo>
                  <a:pt x="10497299" y="0"/>
                </a:moveTo>
                <a:lnTo>
                  <a:pt x="10533299" y="0"/>
                </a:lnTo>
                <a:lnTo>
                  <a:pt x="10533299" y="180000"/>
                </a:lnTo>
                <a:lnTo>
                  <a:pt x="10497299" y="180000"/>
                </a:lnTo>
                <a:close/>
                <a:moveTo>
                  <a:pt x="10369283" y="0"/>
                </a:moveTo>
                <a:lnTo>
                  <a:pt x="10405283" y="0"/>
                </a:lnTo>
                <a:lnTo>
                  <a:pt x="10405283" y="180000"/>
                </a:lnTo>
                <a:lnTo>
                  <a:pt x="10369283" y="180000"/>
                </a:lnTo>
                <a:close/>
                <a:moveTo>
                  <a:pt x="10241267" y="0"/>
                </a:moveTo>
                <a:lnTo>
                  <a:pt x="10277267" y="0"/>
                </a:lnTo>
                <a:lnTo>
                  <a:pt x="10277267" y="180000"/>
                </a:lnTo>
                <a:lnTo>
                  <a:pt x="10241267" y="180000"/>
                </a:lnTo>
                <a:close/>
                <a:moveTo>
                  <a:pt x="10113251" y="0"/>
                </a:moveTo>
                <a:lnTo>
                  <a:pt x="10149251" y="0"/>
                </a:lnTo>
                <a:lnTo>
                  <a:pt x="10149251" y="180000"/>
                </a:lnTo>
                <a:lnTo>
                  <a:pt x="10113251" y="180000"/>
                </a:lnTo>
                <a:close/>
                <a:moveTo>
                  <a:pt x="9985235" y="0"/>
                </a:moveTo>
                <a:lnTo>
                  <a:pt x="10021235" y="0"/>
                </a:lnTo>
                <a:lnTo>
                  <a:pt x="10021235" y="180000"/>
                </a:lnTo>
                <a:lnTo>
                  <a:pt x="9985235" y="180000"/>
                </a:lnTo>
                <a:close/>
                <a:moveTo>
                  <a:pt x="9857219" y="0"/>
                </a:moveTo>
                <a:lnTo>
                  <a:pt x="9893219" y="0"/>
                </a:lnTo>
                <a:lnTo>
                  <a:pt x="9893219" y="180000"/>
                </a:lnTo>
                <a:lnTo>
                  <a:pt x="9857219" y="180000"/>
                </a:lnTo>
                <a:close/>
                <a:moveTo>
                  <a:pt x="9729203" y="0"/>
                </a:moveTo>
                <a:lnTo>
                  <a:pt x="9765203" y="0"/>
                </a:lnTo>
                <a:lnTo>
                  <a:pt x="9765203" y="180000"/>
                </a:lnTo>
                <a:lnTo>
                  <a:pt x="9729203" y="180000"/>
                </a:lnTo>
                <a:close/>
                <a:moveTo>
                  <a:pt x="9601187" y="0"/>
                </a:moveTo>
                <a:lnTo>
                  <a:pt x="9637187" y="0"/>
                </a:lnTo>
                <a:lnTo>
                  <a:pt x="9637187" y="180000"/>
                </a:lnTo>
                <a:lnTo>
                  <a:pt x="9601187" y="180000"/>
                </a:lnTo>
                <a:close/>
                <a:moveTo>
                  <a:pt x="9473171" y="0"/>
                </a:moveTo>
                <a:lnTo>
                  <a:pt x="9509171" y="0"/>
                </a:lnTo>
                <a:lnTo>
                  <a:pt x="9509171" y="180000"/>
                </a:lnTo>
                <a:lnTo>
                  <a:pt x="9473171" y="180000"/>
                </a:lnTo>
                <a:close/>
                <a:moveTo>
                  <a:pt x="9345155" y="0"/>
                </a:moveTo>
                <a:lnTo>
                  <a:pt x="9381155" y="0"/>
                </a:lnTo>
                <a:lnTo>
                  <a:pt x="9381155" y="180000"/>
                </a:lnTo>
                <a:lnTo>
                  <a:pt x="9345155" y="180000"/>
                </a:lnTo>
                <a:close/>
                <a:moveTo>
                  <a:pt x="9217139" y="0"/>
                </a:moveTo>
                <a:lnTo>
                  <a:pt x="9253139" y="0"/>
                </a:lnTo>
                <a:lnTo>
                  <a:pt x="9253139" y="180000"/>
                </a:lnTo>
                <a:lnTo>
                  <a:pt x="9217139" y="180000"/>
                </a:lnTo>
                <a:close/>
                <a:moveTo>
                  <a:pt x="9089123" y="0"/>
                </a:moveTo>
                <a:lnTo>
                  <a:pt x="9125123" y="0"/>
                </a:lnTo>
                <a:lnTo>
                  <a:pt x="9125123" y="180000"/>
                </a:lnTo>
                <a:lnTo>
                  <a:pt x="9089123" y="180000"/>
                </a:lnTo>
                <a:close/>
                <a:moveTo>
                  <a:pt x="8961107" y="0"/>
                </a:moveTo>
                <a:lnTo>
                  <a:pt x="8997107" y="0"/>
                </a:lnTo>
                <a:lnTo>
                  <a:pt x="8997107" y="180000"/>
                </a:lnTo>
                <a:lnTo>
                  <a:pt x="8961107" y="180000"/>
                </a:lnTo>
                <a:close/>
                <a:moveTo>
                  <a:pt x="8833091" y="0"/>
                </a:moveTo>
                <a:lnTo>
                  <a:pt x="8869091" y="0"/>
                </a:lnTo>
                <a:lnTo>
                  <a:pt x="8869091" y="180000"/>
                </a:lnTo>
                <a:lnTo>
                  <a:pt x="8833091" y="180000"/>
                </a:lnTo>
                <a:close/>
                <a:moveTo>
                  <a:pt x="8705075" y="0"/>
                </a:moveTo>
                <a:lnTo>
                  <a:pt x="8741075" y="0"/>
                </a:lnTo>
                <a:lnTo>
                  <a:pt x="8741075" y="180000"/>
                </a:lnTo>
                <a:lnTo>
                  <a:pt x="8705075" y="180000"/>
                </a:lnTo>
                <a:close/>
                <a:moveTo>
                  <a:pt x="8577059" y="0"/>
                </a:moveTo>
                <a:lnTo>
                  <a:pt x="8613059" y="0"/>
                </a:lnTo>
                <a:lnTo>
                  <a:pt x="8613059" y="180000"/>
                </a:lnTo>
                <a:lnTo>
                  <a:pt x="8577059" y="180000"/>
                </a:lnTo>
                <a:close/>
                <a:moveTo>
                  <a:pt x="8449043" y="0"/>
                </a:moveTo>
                <a:lnTo>
                  <a:pt x="8485043" y="0"/>
                </a:lnTo>
                <a:lnTo>
                  <a:pt x="8485043" y="180000"/>
                </a:lnTo>
                <a:lnTo>
                  <a:pt x="8449043" y="180000"/>
                </a:lnTo>
                <a:close/>
                <a:moveTo>
                  <a:pt x="8321027" y="0"/>
                </a:moveTo>
                <a:lnTo>
                  <a:pt x="8357027" y="0"/>
                </a:lnTo>
                <a:lnTo>
                  <a:pt x="8357027" y="180000"/>
                </a:lnTo>
                <a:lnTo>
                  <a:pt x="8321027" y="180000"/>
                </a:lnTo>
                <a:close/>
                <a:moveTo>
                  <a:pt x="8193011" y="0"/>
                </a:moveTo>
                <a:lnTo>
                  <a:pt x="8229011" y="0"/>
                </a:lnTo>
                <a:lnTo>
                  <a:pt x="8229011" y="180000"/>
                </a:lnTo>
                <a:lnTo>
                  <a:pt x="8193011" y="180000"/>
                </a:lnTo>
                <a:close/>
                <a:moveTo>
                  <a:pt x="8064995" y="0"/>
                </a:moveTo>
                <a:lnTo>
                  <a:pt x="8100995" y="0"/>
                </a:lnTo>
                <a:lnTo>
                  <a:pt x="8100995" y="180000"/>
                </a:lnTo>
                <a:lnTo>
                  <a:pt x="8064995" y="180000"/>
                </a:lnTo>
                <a:close/>
                <a:moveTo>
                  <a:pt x="7936979" y="0"/>
                </a:moveTo>
                <a:lnTo>
                  <a:pt x="7972979" y="0"/>
                </a:lnTo>
                <a:lnTo>
                  <a:pt x="7972979" y="180000"/>
                </a:lnTo>
                <a:lnTo>
                  <a:pt x="7936979" y="180000"/>
                </a:lnTo>
                <a:close/>
                <a:moveTo>
                  <a:pt x="7808963" y="0"/>
                </a:moveTo>
                <a:lnTo>
                  <a:pt x="7844963" y="0"/>
                </a:lnTo>
                <a:lnTo>
                  <a:pt x="7844963" y="180000"/>
                </a:lnTo>
                <a:lnTo>
                  <a:pt x="7808963" y="180000"/>
                </a:lnTo>
                <a:close/>
                <a:moveTo>
                  <a:pt x="7680947" y="0"/>
                </a:moveTo>
                <a:lnTo>
                  <a:pt x="7716947" y="0"/>
                </a:lnTo>
                <a:lnTo>
                  <a:pt x="7716947" y="180000"/>
                </a:lnTo>
                <a:lnTo>
                  <a:pt x="7680947" y="180000"/>
                </a:lnTo>
                <a:close/>
                <a:moveTo>
                  <a:pt x="7552931" y="0"/>
                </a:moveTo>
                <a:lnTo>
                  <a:pt x="7588931" y="0"/>
                </a:lnTo>
                <a:lnTo>
                  <a:pt x="7588931" y="180000"/>
                </a:lnTo>
                <a:lnTo>
                  <a:pt x="7552931" y="180000"/>
                </a:lnTo>
                <a:close/>
                <a:moveTo>
                  <a:pt x="7424915" y="0"/>
                </a:moveTo>
                <a:lnTo>
                  <a:pt x="7460915" y="0"/>
                </a:lnTo>
                <a:lnTo>
                  <a:pt x="7460915" y="180000"/>
                </a:lnTo>
                <a:lnTo>
                  <a:pt x="7424915" y="180000"/>
                </a:lnTo>
                <a:close/>
                <a:moveTo>
                  <a:pt x="7296899" y="0"/>
                </a:moveTo>
                <a:lnTo>
                  <a:pt x="7332899" y="0"/>
                </a:lnTo>
                <a:lnTo>
                  <a:pt x="7332899" y="180000"/>
                </a:lnTo>
                <a:lnTo>
                  <a:pt x="7296899" y="180000"/>
                </a:lnTo>
                <a:close/>
                <a:moveTo>
                  <a:pt x="7168883" y="0"/>
                </a:moveTo>
                <a:lnTo>
                  <a:pt x="7204883" y="0"/>
                </a:lnTo>
                <a:lnTo>
                  <a:pt x="7204883" y="180000"/>
                </a:lnTo>
                <a:lnTo>
                  <a:pt x="7168883" y="180000"/>
                </a:lnTo>
                <a:close/>
                <a:moveTo>
                  <a:pt x="7040867" y="0"/>
                </a:moveTo>
                <a:lnTo>
                  <a:pt x="7076867" y="0"/>
                </a:lnTo>
                <a:lnTo>
                  <a:pt x="7076867" y="180000"/>
                </a:lnTo>
                <a:lnTo>
                  <a:pt x="7040867" y="180000"/>
                </a:lnTo>
                <a:close/>
                <a:moveTo>
                  <a:pt x="6912851" y="0"/>
                </a:moveTo>
                <a:lnTo>
                  <a:pt x="6948851" y="0"/>
                </a:lnTo>
                <a:lnTo>
                  <a:pt x="6948851" y="180000"/>
                </a:lnTo>
                <a:lnTo>
                  <a:pt x="6912851" y="180000"/>
                </a:lnTo>
                <a:close/>
                <a:moveTo>
                  <a:pt x="6784835" y="0"/>
                </a:moveTo>
                <a:lnTo>
                  <a:pt x="6820835" y="0"/>
                </a:lnTo>
                <a:lnTo>
                  <a:pt x="6820835" y="180000"/>
                </a:lnTo>
                <a:lnTo>
                  <a:pt x="6784835" y="180000"/>
                </a:lnTo>
                <a:close/>
                <a:moveTo>
                  <a:pt x="6656819" y="0"/>
                </a:moveTo>
                <a:lnTo>
                  <a:pt x="6692819" y="0"/>
                </a:lnTo>
                <a:lnTo>
                  <a:pt x="6692819" y="180000"/>
                </a:lnTo>
                <a:lnTo>
                  <a:pt x="6656819" y="180000"/>
                </a:lnTo>
                <a:close/>
                <a:moveTo>
                  <a:pt x="6528803" y="0"/>
                </a:moveTo>
                <a:lnTo>
                  <a:pt x="6564803" y="0"/>
                </a:lnTo>
                <a:lnTo>
                  <a:pt x="6564803" y="180000"/>
                </a:lnTo>
                <a:lnTo>
                  <a:pt x="6528803" y="180000"/>
                </a:lnTo>
                <a:close/>
                <a:moveTo>
                  <a:pt x="6400787" y="0"/>
                </a:moveTo>
                <a:lnTo>
                  <a:pt x="6436787" y="0"/>
                </a:lnTo>
                <a:lnTo>
                  <a:pt x="6436787" y="180000"/>
                </a:lnTo>
                <a:lnTo>
                  <a:pt x="6400787" y="180000"/>
                </a:lnTo>
                <a:close/>
                <a:moveTo>
                  <a:pt x="6272771" y="0"/>
                </a:moveTo>
                <a:lnTo>
                  <a:pt x="6308771" y="0"/>
                </a:lnTo>
                <a:lnTo>
                  <a:pt x="6308771" y="180000"/>
                </a:lnTo>
                <a:lnTo>
                  <a:pt x="6272771" y="180000"/>
                </a:lnTo>
                <a:close/>
                <a:moveTo>
                  <a:pt x="6144755" y="0"/>
                </a:moveTo>
                <a:lnTo>
                  <a:pt x="6180755" y="0"/>
                </a:lnTo>
                <a:lnTo>
                  <a:pt x="6180755" y="180000"/>
                </a:lnTo>
                <a:lnTo>
                  <a:pt x="6144755" y="180000"/>
                </a:lnTo>
                <a:close/>
                <a:moveTo>
                  <a:pt x="6016739" y="0"/>
                </a:moveTo>
                <a:lnTo>
                  <a:pt x="6052739" y="0"/>
                </a:lnTo>
                <a:lnTo>
                  <a:pt x="6052739" y="180000"/>
                </a:lnTo>
                <a:lnTo>
                  <a:pt x="6016739" y="180000"/>
                </a:lnTo>
                <a:close/>
                <a:moveTo>
                  <a:pt x="5888723" y="0"/>
                </a:moveTo>
                <a:lnTo>
                  <a:pt x="5924723" y="0"/>
                </a:lnTo>
                <a:lnTo>
                  <a:pt x="5924723" y="180000"/>
                </a:lnTo>
                <a:lnTo>
                  <a:pt x="5888723" y="180000"/>
                </a:lnTo>
                <a:close/>
                <a:moveTo>
                  <a:pt x="5760707" y="0"/>
                </a:moveTo>
                <a:lnTo>
                  <a:pt x="5796707" y="0"/>
                </a:lnTo>
                <a:lnTo>
                  <a:pt x="5796707" y="180000"/>
                </a:lnTo>
                <a:lnTo>
                  <a:pt x="5760707" y="180000"/>
                </a:lnTo>
                <a:close/>
                <a:moveTo>
                  <a:pt x="5632691" y="0"/>
                </a:moveTo>
                <a:lnTo>
                  <a:pt x="5668691" y="0"/>
                </a:lnTo>
                <a:lnTo>
                  <a:pt x="5668691" y="180000"/>
                </a:lnTo>
                <a:lnTo>
                  <a:pt x="5632691" y="180000"/>
                </a:lnTo>
                <a:close/>
                <a:moveTo>
                  <a:pt x="5504675" y="0"/>
                </a:moveTo>
                <a:lnTo>
                  <a:pt x="5540675" y="0"/>
                </a:lnTo>
                <a:lnTo>
                  <a:pt x="5540675" y="180000"/>
                </a:lnTo>
                <a:lnTo>
                  <a:pt x="5504675" y="180000"/>
                </a:lnTo>
                <a:close/>
                <a:moveTo>
                  <a:pt x="5376659" y="0"/>
                </a:moveTo>
                <a:lnTo>
                  <a:pt x="5412659" y="0"/>
                </a:lnTo>
                <a:lnTo>
                  <a:pt x="5412659" y="180000"/>
                </a:lnTo>
                <a:lnTo>
                  <a:pt x="5376659" y="180000"/>
                </a:lnTo>
                <a:close/>
                <a:moveTo>
                  <a:pt x="5248643" y="0"/>
                </a:moveTo>
                <a:lnTo>
                  <a:pt x="5284643" y="0"/>
                </a:lnTo>
                <a:lnTo>
                  <a:pt x="5284643" y="180000"/>
                </a:lnTo>
                <a:lnTo>
                  <a:pt x="5248643" y="180000"/>
                </a:lnTo>
                <a:close/>
                <a:moveTo>
                  <a:pt x="5120627" y="0"/>
                </a:moveTo>
                <a:lnTo>
                  <a:pt x="5156627" y="0"/>
                </a:lnTo>
                <a:lnTo>
                  <a:pt x="5156627" y="180000"/>
                </a:lnTo>
                <a:lnTo>
                  <a:pt x="5120627" y="180000"/>
                </a:lnTo>
                <a:close/>
                <a:moveTo>
                  <a:pt x="4992611" y="0"/>
                </a:moveTo>
                <a:lnTo>
                  <a:pt x="5028611" y="0"/>
                </a:lnTo>
                <a:lnTo>
                  <a:pt x="5028611" y="180000"/>
                </a:lnTo>
                <a:lnTo>
                  <a:pt x="4992611" y="180000"/>
                </a:lnTo>
                <a:close/>
                <a:moveTo>
                  <a:pt x="4864595" y="0"/>
                </a:moveTo>
                <a:lnTo>
                  <a:pt x="4900595" y="0"/>
                </a:lnTo>
                <a:lnTo>
                  <a:pt x="4900595" y="180000"/>
                </a:lnTo>
                <a:lnTo>
                  <a:pt x="4864595" y="180000"/>
                </a:lnTo>
                <a:close/>
                <a:moveTo>
                  <a:pt x="4736579" y="0"/>
                </a:moveTo>
                <a:lnTo>
                  <a:pt x="4772579" y="0"/>
                </a:lnTo>
                <a:lnTo>
                  <a:pt x="4772579" y="180000"/>
                </a:lnTo>
                <a:lnTo>
                  <a:pt x="4736579" y="180000"/>
                </a:lnTo>
                <a:close/>
                <a:moveTo>
                  <a:pt x="4608563" y="0"/>
                </a:moveTo>
                <a:lnTo>
                  <a:pt x="4644563" y="0"/>
                </a:lnTo>
                <a:lnTo>
                  <a:pt x="4644563" y="180000"/>
                </a:lnTo>
                <a:lnTo>
                  <a:pt x="4608563" y="180000"/>
                </a:lnTo>
                <a:close/>
                <a:moveTo>
                  <a:pt x="4480547" y="0"/>
                </a:moveTo>
                <a:lnTo>
                  <a:pt x="4516547" y="0"/>
                </a:lnTo>
                <a:lnTo>
                  <a:pt x="4516547" y="180000"/>
                </a:lnTo>
                <a:lnTo>
                  <a:pt x="4480547" y="180000"/>
                </a:lnTo>
                <a:close/>
                <a:moveTo>
                  <a:pt x="4352531" y="0"/>
                </a:moveTo>
                <a:lnTo>
                  <a:pt x="4388531" y="0"/>
                </a:lnTo>
                <a:lnTo>
                  <a:pt x="4388531" y="180000"/>
                </a:lnTo>
                <a:lnTo>
                  <a:pt x="4352531" y="180000"/>
                </a:lnTo>
                <a:close/>
                <a:moveTo>
                  <a:pt x="4224515" y="0"/>
                </a:moveTo>
                <a:lnTo>
                  <a:pt x="4260515" y="0"/>
                </a:lnTo>
                <a:lnTo>
                  <a:pt x="4260515" y="180000"/>
                </a:lnTo>
                <a:lnTo>
                  <a:pt x="4224515" y="180000"/>
                </a:lnTo>
                <a:close/>
                <a:moveTo>
                  <a:pt x="4096499" y="0"/>
                </a:moveTo>
                <a:lnTo>
                  <a:pt x="4132499" y="0"/>
                </a:lnTo>
                <a:lnTo>
                  <a:pt x="4132499" y="180000"/>
                </a:lnTo>
                <a:lnTo>
                  <a:pt x="4096499" y="180000"/>
                </a:lnTo>
                <a:close/>
                <a:moveTo>
                  <a:pt x="3968483" y="0"/>
                </a:moveTo>
                <a:lnTo>
                  <a:pt x="4004483" y="0"/>
                </a:lnTo>
                <a:lnTo>
                  <a:pt x="4004483" y="180000"/>
                </a:lnTo>
                <a:lnTo>
                  <a:pt x="3968483" y="180000"/>
                </a:lnTo>
                <a:close/>
                <a:moveTo>
                  <a:pt x="3840467" y="0"/>
                </a:moveTo>
                <a:lnTo>
                  <a:pt x="3876467" y="0"/>
                </a:lnTo>
                <a:lnTo>
                  <a:pt x="3876467" y="180000"/>
                </a:lnTo>
                <a:lnTo>
                  <a:pt x="3840467" y="180000"/>
                </a:lnTo>
                <a:close/>
                <a:moveTo>
                  <a:pt x="3712451" y="0"/>
                </a:moveTo>
                <a:lnTo>
                  <a:pt x="3748451" y="0"/>
                </a:lnTo>
                <a:lnTo>
                  <a:pt x="3748451" y="180000"/>
                </a:lnTo>
                <a:lnTo>
                  <a:pt x="3712451" y="180000"/>
                </a:lnTo>
                <a:close/>
                <a:moveTo>
                  <a:pt x="3584446" y="0"/>
                </a:moveTo>
                <a:lnTo>
                  <a:pt x="3620435" y="0"/>
                </a:lnTo>
                <a:lnTo>
                  <a:pt x="3620435" y="180000"/>
                </a:lnTo>
                <a:lnTo>
                  <a:pt x="3584446" y="180000"/>
                </a:lnTo>
                <a:close/>
                <a:moveTo>
                  <a:pt x="3456430" y="0"/>
                </a:moveTo>
                <a:lnTo>
                  <a:pt x="3492430" y="0"/>
                </a:lnTo>
                <a:lnTo>
                  <a:pt x="3492430" y="180000"/>
                </a:lnTo>
                <a:lnTo>
                  <a:pt x="3456430" y="180000"/>
                </a:lnTo>
                <a:close/>
                <a:moveTo>
                  <a:pt x="3328413" y="0"/>
                </a:moveTo>
                <a:lnTo>
                  <a:pt x="3364413" y="0"/>
                </a:lnTo>
                <a:lnTo>
                  <a:pt x="3364413" y="180000"/>
                </a:lnTo>
                <a:lnTo>
                  <a:pt x="3328413" y="180000"/>
                </a:lnTo>
                <a:close/>
                <a:moveTo>
                  <a:pt x="3200397" y="0"/>
                </a:moveTo>
                <a:lnTo>
                  <a:pt x="3236397" y="0"/>
                </a:lnTo>
                <a:lnTo>
                  <a:pt x="3236397" y="180000"/>
                </a:lnTo>
                <a:lnTo>
                  <a:pt x="3200397" y="180000"/>
                </a:lnTo>
                <a:close/>
                <a:moveTo>
                  <a:pt x="3072381" y="0"/>
                </a:moveTo>
                <a:lnTo>
                  <a:pt x="3108381" y="0"/>
                </a:lnTo>
                <a:lnTo>
                  <a:pt x="3108381" y="180000"/>
                </a:lnTo>
                <a:lnTo>
                  <a:pt x="3072381" y="180000"/>
                </a:lnTo>
                <a:close/>
                <a:moveTo>
                  <a:pt x="2944365" y="0"/>
                </a:moveTo>
                <a:lnTo>
                  <a:pt x="2980365" y="0"/>
                </a:lnTo>
                <a:lnTo>
                  <a:pt x="2980365" y="180000"/>
                </a:lnTo>
                <a:lnTo>
                  <a:pt x="2944365" y="180000"/>
                </a:lnTo>
                <a:close/>
                <a:moveTo>
                  <a:pt x="2816348" y="0"/>
                </a:moveTo>
                <a:lnTo>
                  <a:pt x="2852349" y="0"/>
                </a:lnTo>
                <a:lnTo>
                  <a:pt x="2852349" y="180000"/>
                </a:lnTo>
                <a:lnTo>
                  <a:pt x="2816348" y="180000"/>
                </a:lnTo>
                <a:close/>
                <a:moveTo>
                  <a:pt x="2688332" y="0"/>
                </a:moveTo>
                <a:lnTo>
                  <a:pt x="2724333" y="0"/>
                </a:lnTo>
                <a:lnTo>
                  <a:pt x="2724333" y="180000"/>
                </a:lnTo>
                <a:lnTo>
                  <a:pt x="2688332" y="180000"/>
                </a:lnTo>
                <a:close/>
                <a:moveTo>
                  <a:pt x="2560316" y="0"/>
                </a:moveTo>
                <a:lnTo>
                  <a:pt x="2596316" y="0"/>
                </a:lnTo>
                <a:lnTo>
                  <a:pt x="2596316" y="180000"/>
                </a:lnTo>
                <a:lnTo>
                  <a:pt x="2560316" y="180000"/>
                </a:lnTo>
                <a:close/>
                <a:moveTo>
                  <a:pt x="2432301" y="0"/>
                </a:moveTo>
                <a:lnTo>
                  <a:pt x="2468301" y="0"/>
                </a:lnTo>
                <a:lnTo>
                  <a:pt x="2468301" y="180000"/>
                </a:lnTo>
                <a:lnTo>
                  <a:pt x="2432301" y="180000"/>
                </a:lnTo>
                <a:close/>
                <a:moveTo>
                  <a:pt x="2304285" y="0"/>
                </a:moveTo>
                <a:lnTo>
                  <a:pt x="2340285" y="0"/>
                </a:lnTo>
                <a:lnTo>
                  <a:pt x="2340285" y="180000"/>
                </a:lnTo>
                <a:lnTo>
                  <a:pt x="2304285" y="180000"/>
                </a:lnTo>
                <a:close/>
                <a:moveTo>
                  <a:pt x="2176269" y="0"/>
                </a:moveTo>
                <a:lnTo>
                  <a:pt x="2212269" y="0"/>
                </a:lnTo>
                <a:lnTo>
                  <a:pt x="2212269" y="180000"/>
                </a:lnTo>
                <a:lnTo>
                  <a:pt x="2176269" y="180000"/>
                </a:lnTo>
                <a:close/>
                <a:moveTo>
                  <a:pt x="2048254" y="0"/>
                </a:moveTo>
                <a:lnTo>
                  <a:pt x="2084255" y="0"/>
                </a:lnTo>
                <a:lnTo>
                  <a:pt x="2084255" y="180000"/>
                </a:lnTo>
                <a:lnTo>
                  <a:pt x="2048254" y="180000"/>
                </a:lnTo>
                <a:close/>
                <a:moveTo>
                  <a:pt x="1920237" y="0"/>
                </a:moveTo>
                <a:lnTo>
                  <a:pt x="1956237" y="0"/>
                </a:lnTo>
                <a:lnTo>
                  <a:pt x="1956237" y="180000"/>
                </a:lnTo>
                <a:lnTo>
                  <a:pt x="1920237" y="180000"/>
                </a:lnTo>
                <a:close/>
                <a:moveTo>
                  <a:pt x="1792221" y="0"/>
                </a:moveTo>
                <a:lnTo>
                  <a:pt x="1828221" y="0"/>
                </a:lnTo>
                <a:lnTo>
                  <a:pt x="1828221" y="180000"/>
                </a:lnTo>
                <a:lnTo>
                  <a:pt x="1792221" y="180000"/>
                </a:lnTo>
                <a:close/>
                <a:moveTo>
                  <a:pt x="1664205" y="0"/>
                </a:moveTo>
                <a:lnTo>
                  <a:pt x="1700205" y="0"/>
                </a:lnTo>
                <a:lnTo>
                  <a:pt x="1700205" y="180000"/>
                </a:lnTo>
                <a:lnTo>
                  <a:pt x="1664205" y="180000"/>
                </a:lnTo>
                <a:close/>
                <a:moveTo>
                  <a:pt x="1536190" y="0"/>
                </a:moveTo>
                <a:lnTo>
                  <a:pt x="1572189" y="0"/>
                </a:lnTo>
                <a:lnTo>
                  <a:pt x="1572189" y="180000"/>
                </a:lnTo>
                <a:lnTo>
                  <a:pt x="1536190" y="180000"/>
                </a:lnTo>
                <a:close/>
                <a:moveTo>
                  <a:pt x="1408174" y="0"/>
                </a:moveTo>
                <a:lnTo>
                  <a:pt x="1444174" y="0"/>
                </a:lnTo>
                <a:lnTo>
                  <a:pt x="1444174" y="180000"/>
                </a:lnTo>
                <a:lnTo>
                  <a:pt x="1408174" y="180000"/>
                </a:lnTo>
                <a:close/>
                <a:moveTo>
                  <a:pt x="1280158" y="0"/>
                </a:moveTo>
                <a:lnTo>
                  <a:pt x="1316158" y="0"/>
                </a:lnTo>
                <a:lnTo>
                  <a:pt x="1316158" y="180000"/>
                </a:lnTo>
                <a:lnTo>
                  <a:pt x="1280158" y="180000"/>
                </a:lnTo>
                <a:close/>
                <a:moveTo>
                  <a:pt x="1152143" y="0"/>
                </a:moveTo>
                <a:lnTo>
                  <a:pt x="1188143" y="0"/>
                </a:lnTo>
                <a:lnTo>
                  <a:pt x="1188143" y="180000"/>
                </a:lnTo>
                <a:lnTo>
                  <a:pt x="1152143" y="180000"/>
                </a:lnTo>
                <a:close/>
                <a:moveTo>
                  <a:pt x="1024126" y="0"/>
                </a:moveTo>
                <a:lnTo>
                  <a:pt x="1060126" y="0"/>
                </a:lnTo>
                <a:lnTo>
                  <a:pt x="1060126" y="180000"/>
                </a:lnTo>
                <a:lnTo>
                  <a:pt x="1024126" y="180000"/>
                </a:lnTo>
                <a:close/>
                <a:moveTo>
                  <a:pt x="896111" y="0"/>
                </a:moveTo>
                <a:lnTo>
                  <a:pt x="932111" y="0"/>
                </a:lnTo>
                <a:lnTo>
                  <a:pt x="932111" y="180000"/>
                </a:lnTo>
                <a:lnTo>
                  <a:pt x="896111" y="180000"/>
                </a:lnTo>
                <a:close/>
                <a:moveTo>
                  <a:pt x="768095" y="0"/>
                </a:moveTo>
                <a:lnTo>
                  <a:pt x="804095" y="0"/>
                </a:lnTo>
                <a:lnTo>
                  <a:pt x="804095" y="180000"/>
                </a:lnTo>
                <a:lnTo>
                  <a:pt x="768095" y="180000"/>
                </a:lnTo>
                <a:close/>
                <a:moveTo>
                  <a:pt x="640079" y="0"/>
                </a:moveTo>
                <a:lnTo>
                  <a:pt x="676079" y="0"/>
                </a:lnTo>
                <a:lnTo>
                  <a:pt x="676079" y="180000"/>
                </a:lnTo>
                <a:lnTo>
                  <a:pt x="640079" y="180000"/>
                </a:lnTo>
                <a:close/>
                <a:moveTo>
                  <a:pt x="512063" y="0"/>
                </a:moveTo>
                <a:lnTo>
                  <a:pt x="548063" y="0"/>
                </a:lnTo>
                <a:lnTo>
                  <a:pt x="548063" y="180000"/>
                </a:lnTo>
                <a:lnTo>
                  <a:pt x="512063" y="180000"/>
                </a:lnTo>
                <a:close/>
                <a:moveTo>
                  <a:pt x="384048" y="0"/>
                </a:moveTo>
                <a:lnTo>
                  <a:pt x="420047" y="0"/>
                </a:lnTo>
                <a:lnTo>
                  <a:pt x="420047" y="180000"/>
                </a:lnTo>
                <a:lnTo>
                  <a:pt x="384048" y="180000"/>
                </a:lnTo>
                <a:close/>
                <a:moveTo>
                  <a:pt x="256032" y="0"/>
                </a:moveTo>
                <a:lnTo>
                  <a:pt x="292032" y="0"/>
                </a:lnTo>
                <a:lnTo>
                  <a:pt x="292032" y="180000"/>
                </a:lnTo>
                <a:lnTo>
                  <a:pt x="256032" y="180000"/>
                </a:lnTo>
                <a:close/>
                <a:moveTo>
                  <a:pt x="128016" y="0"/>
                </a:moveTo>
                <a:lnTo>
                  <a:pt x="164016" y="0"/>
                </a:lnTo>
                <a:lnTo>
                  <a:pt x="164016" y="180000"/>
                </a:lnTo>
                <a:lnTo>
                  <a:pt x="128016" y="180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89038" y="453984"/>
            <a:ext cx="1621502" cy="309496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Base Panel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1FE47CF-92BE-4F28-A72A-846D609ABB6E}"/>
              </a:ext>
            </a:extLst>
          </p:cNvPr>
          <p:cNvSpPr>
            <a:spLocks/>
          </p:cNvSpPr>
          <p:nvPr/>
        </p:nvSpPr>
        <p:spPr bwMode="auto">
          <a:xfrm>
            <a:off x="604430" y="923277"/>
            <a:ext cx="11029971" cy="5480739"/>
          </a:xfrm>
          <a:prstGeom prst="rect">
            <a:avLst/>
          </a:prstGeom>
          <a:noFill/>
          <a:ln>
            <a:solidFill>
              <a:srgbClr val="2486B7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id="{6BCDB316-45FD-4881-97C2-D71E8FC0922D}"/>
              </a:ext>
            </a:extLst>
          </p:cNvPr>
          <p:cNvSpPr/>
          <p:nvPr/>
        </p:nvSpPr>
        <p:spPr>
          <a:xfrm>
            <a:off x="446264" y="6245713"/>
            <a:ext cx="316331" cy="3166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49342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827AC-4DE0-4B90-84B4-A716F170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79" y="1213699"/>
            <a:ext cx="7248441" cy="4899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6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 122"/>
          <p:cNvSpPr/>
          <p:nvPr/>
        </p:nvSpPr>
        <p:spPr>
          <a:xfrm>
            <a:off x="589039" y="137922"/>
            <a:ext cx="11045363" cy="180000"/>
          </a:xfrm>
          <a:custGeom>
            <a:avLst/>
            <a:gdLst>
              <a:gd name="connsiteX0" fmla="*/ 11009363 w 11045363"/>
              <a:gd name="connsiteY0" fmla="*/ 0 h 180000"/>
              <a:gd name="connsiteX1" fmla="*/ 11045363 w 11045363"/>
              <a:gd name="connsiteY1" fmla="*/ 0 h 180000"/>
              <a:gd name="connsiteX2" fmla="*/ 11045363 w 11045363"/>
              <a:gd name="connsiteY2" fmla="*/ 180000 h 180000"/>
              <a:gd name="connsiteX3" fmla="*/ 11009363 w 11045363"/>
              <a:gd name="connsiteY3" fmla="*/ 180000 h 180000"/>
              <a:gd name="connsiteX4" fmla="*/ 10881347 w 11045363"/>
              <a:gd name="connsiteY4" fmla="*/ 0 h 180000"/>
              <a:gd name="connsiteX5" fmla="*/ 10917347 w 11045363"/>
              <a:gd name="connsiteY5" fmla="*/ 0 h 180000"/>
              <a:gd name="connsiteX6" fmla="*/ 10917347 w 11045363"/>
              <a:gd name="connsiteY6" fmla="*/ 180000 h 180000"/>
              <a:gd name="connsiteX7" fmla="*/ 10881347 w 11045363"/>
              <a:gd name="connsiteY7" fmla="*/ 180000 h 180000"/>
              <a:gd name="connsiteX8" fmla="*/ 10753331 w 11045363"/>
              <a:gd name="connsiteY8" fmla="*/ 0 h 180000"/>
              <a:gd name="connsiteX9" fmla="*/ 10789331 w 11045363"/>
              <a:gd name="connsiteY9" fmla="*/ 0 h 180000"/>
              <a:gd name="connsiteX10" fmla="*/ 10789331 w 11045363"/>
              <a:gd name="connsiteY10" fmla="*/ 180000 h 180000"/>
              <a:gd name="connsiteX11" fmla="*/ 10753331 w 11045363"/>
              <a:gd name="connsiteY11" fmla="*/ 180000 h 180000"/>
              <a:gd name="connsiteX12" fmla="*/ 10625315 w 11045363"/>
              <a:gd name="connsiteY12" fmla="*/ 0 h 180000"/>
              <a:gd name="connsiteX13" fmla="*/ 10661315 w 11045363"/>
              <a:gd name="connsiteY13" fmla="*/ 0 h 180000"/>
              <a:gd name="connsiteX14" fmla="*/ 10661315 w 11045363"/>
              <a:gd name="connsiteY14" fmla="*/ 180000 h 180000"/>
              <a:gd name="connsiteX15" fmla="*/ 10625315 w 11045363"/>
              <a:gd name="connsiteY15" fmla="*/ 180000 h 180000"/>
              <a:gd name="connsiteX16" fmla="*/ 10497299 w 11045363"/>
              <a:gd name="connsiteY16" fmla="*/ 0 h 180000"/>
              <a:gd name="connsiteX17" fmla="*/ 10533299 w 11045363"/>
              <a:gd name="connsiteY17" fmla="*/ 0 h 180000"/>
              <a:gd name="connsiteX18" fmla="*/ 10533299 w 11045363"/>
              <a:gd name="connsiteY18" fmla="*/ 180000 h 180000"/>
              <a:gd name="connsiteX19" fmla="*/ 10497299 w 11045363"/>
              <a:gd name="connsiteY19" fmla="*/ 180000 h 180000"/>
              <a:gd name="connsiteX20" fmla="*/ 10369283 w 11045363"/>
              <a:gd name="connsiteY20" fmla="*/ 0 h 180000"/>
              <a:gd name="connsiteX21" fmla="*/ 10405283 w 11045363"/>
              <a:gd name="connsiteY21" fmla="*/ 0 h 180000"/>
              <a:gd name="connsiteX22" fmla="*/ 10405283 w 11045363"/>
              <a:gd name="connsiteY22" fmla="*/ 180000 h 180000"/>
              <a:gd name="connsiteX23" fmla="*/ 10369283 w 11045363"/>
              <a:gd name="connsiteY23" fmla="*/ 180000 h 180000"/>
              <a:gd name="connsiteX24" fmla="*/ 10241267 w 11045363"/>
              <a:gd name="connsiteY24" fmla="*/ 0 h 180000"/>
              <a:gd name="connsiteX25" fmla="*/ 10277267 w 11045363"/>
              <a:gd name="connsiteY25" fmla="*/ 0 h 180000"/>
              <a:gd name="connsiteX26" fmla="*/ 10277267 w 11045363"/>
              <a:gd name="connsiteY26" fmla="*/ 180000 h 180000"/>
              <a:gd name="connsiteX27" fmla="*/ 10241267 w 11045363"/>
              <a:gd name="connsiteY27" fmla="*/ 180000 h 180000"/>
              <a:gd name="connsiteX28" fmla="*/ 10113251 w 11045363"/>
              <a:gd name="connsiteY28" fmla="*/ 0 h 180000"/>
              <a:gd name="connsiteX29" fmla="*/ 10149251 w 11045363"/>
              <a:gd name="connsiteY29" fmla="*/ 0 h 180000"/>
              <a:gd name="connsiteX30" fmla="*/ 10149251 w 11045363"/>
              <a:gd name="connsiteY30" fmla="*/ 180000 h 180000"/>
              <a:gd name="connsiteX31" fmla="*/ 10113251 w 11045363"/>
              <a:gd name="connsiteY31" fmla="*/ 180000 h 180000"/>
              <a:gd name="connsiteX32" fmla="*/ 9985235 w 11045363"/>
              <a:gd name="connsiteY32" fmla="*/ 0 h 180000"/>
              <a:gd name="connsiteX33" fmla="*/ 10021235 w 11045363"/>
              <a:gd name="connsiteY33" fmla="*/ 0 h 180000"/>
              <a:gd name="connsiteX34" fmla="*/ 10021235 w 11045363"/>
              <a:gd name="connsiteY34" fmla="*/ 180000 h 180000"/>
              <a:gd name="connsiteX35" fmla="*/ 9985235 w 11045363"/>
              <a:gd name="connsiteY35" fmla="*/ 180000 h 180000"/>
              <a:gd name="connsiteX36" fmla="*/ 9857219 w 11045363"/>
              <a:gd name="connsiteY36" fmla="*/ 0 h 180000"/>
              <a:gd name="connsiteX37" fmla="*/ 9893219 w 11045363"/>
              <a:gd name="connsiteY37" fmla="*/ 0 h 180000"/>
              <a:gd name="connsiteX38" fmla="*/ 9893219 w 11045363"/>
              <a:gd name="connsiteY38" fmla="*/ 180000 h 180000"/>
              <a:gd name="connsiteX39" fmla="*/ 9857219 w 11045363"/>
              <a:gd name="connsiteY39" fmla="*/ 180000 h 180000"/>
              <a:gd name="connsiteX40" fmla="*/ 9729203 w 11045363"/>
              <a:gd name="connsiteY40" fmla="*/ 0 h 180000"/>
              <a:gd name="connsiteX41" fmla="*/ 9765203 w 11045363"/>
              <a:gd name="connsiteY41" fmla="*/ 0 h 180000"/>
              <a:gd name="connsiteX42" fmla="*/ 9765203 w 11045363"/>
              <a:gd name="connsiteY42" fmla="*/ 180000 h 180000"/>
              <a:gd name="connsiteX43" fmla="*/ 9729203 w 11045363"/>
              <a:gd name="connsiteY43" fmla="*/ 180000 h 180000"/>
              <a:gd name="connsiteX44" fmla="*/ 9601187 w 11045363"/>
              <a:gd name="connsiteY44" fmla="*/ 0 h 180000"/>
              <a:gd name="connsiteX45" fmla="*/ 9637187 w 11045363"/>
              <a:gd name="connsiteY45" fmla="*/ 0 h 180000"/>
              <a:gd name="connsiteX46" fmla="*/ 9637187 w 11045363"/>
              <a:gd name="connsiteY46" fmla="*/ 180000 h 180000"/>
              <a:gd name="connsiteX47" fmla="*/ 9601187 w 11045363"/>
              <a:gd name="connsiteY47" fmla="*/ 180000 h 180000"/>
              <a:gd name="connsiteX48" fmla="*/ 9473171 w 11045363"/>
              <a:gd name="connsiteY48" fmla="*/ 0 h 180000"/>
              <a:gd name="connsiteX49" fmla="*/ 9509171 w 11045363"/>
              <a:gd name="connsiteY49" fmla="*/ 0 h 180000"/>
              <a:gd name="connsiteX50" fmla="*/ 9509171 w 11045363"/>
              <a:gd name="connsiteY50" fmla="*/ 180000 h 180000"/>
              <a:gd name="connsiteX51" fmla="*/ 9473171 w 11045363"/>
              <a:gd name="connsiteY51" fmla="*/ 180000 h 180000"/>
              <a:gd name="connsiteX52" fmla="*/ 9345155 w 11045363"/>
              <a:gd name="connsiteY52" fmla="*/ 0 h 180000"/>
              <a:gd name="connsiteX53" fmla="*/ 9381155 w 11045363"/>
              <a:gd name="connsiteY53" fmla="*/ 0 h 180000"/>
              <a:gd name="connsiteX54" fmla="*/ 9381155 w 11045363"/>
              <a:gd name="connsiteY54" fmla="*/ 180000 h 180000"/>
              <a:gd name="connsiteX55" fmla="*/ 9345155 w 11045363"/>
              <a:gd name="connsiteY55" fmla="*/ 180000 h 180000"/>
              <a:gd name="connsiteX56" fmla="*/ 9217139 w 11045363"/>
              <a:gd name="connsiteY56" fmla="*/ 0 h 180000"/>
              <a:gd name="connsiteX57" fmla="*/ 9253139 w 11045363"/>
              <a:gd name="connsiteY57" fmla="*/ 0 h 180000"/>
              <a:gd name="connsiteX58" fmla="*/ 9253139 w 11045363"/>
              <a:gd name="connsiteY58" fmla="*/ 180000 h 180000"/>
              <a:gd name="connsiteX59" fmla="*/ 9217139 w 11045363"/>
              <a:gd name="connsiteY59" fmla="*/ 180000 h 180000"/>
              <a:gd name="connsiteX60" fmla="*/ 9089123 w 11045363"/>
              <a:gd name="connsiteY60" fmla="*/ 0 h 180000"/>
              <a:gd name="connsiteX61" fmla="*/ 9125123 w 11045363"/>
              <a:gd name="connsiteY61" fmla="*/ 0 h 180000"/>
              <a:gd name="connsiteX62" fmla="*/ 9125123 w 11045363"/>
              <a:gd name="connsiteY62" fmla="*/ 180000 h 180000"/>
              <a:gd name="connsiteX63" fmla="*/ 9089123 w 11045363"/>
              <a:gd name="connsiteY63" fmla="*/ 180000 h 180000"/>
              <a:gd name="connsiteX64" fmla="*/ 8961107 w 11045363"/>
              <a:gd name="connsiteY64" fmla="*/ 0 h 180000"/>
              <a:gd name="connsiteX65" fmla="*/ 8997107 w 11045363"/>
              <a:gd name="connsiteY65" fmla="*/ 0 h 180000"/>
              <a:gd name="connsiteX66" fmla="*/ 8997107 w 11045363"/>
              <a:gd name="connsiteY66" fmla="*/ 180000 h 180000"/>
              <a:gd name="connsiteX67" fmla="*/ 8961107 w 11045363"/>
              <a:gd name="connsiteY67" fmla="*/ 180000 h 180000"/>
              <a:gd name="connsiteX68" fmla="*/ 8833091 w 11045363"/>
              <a:gd name="connsiteY68" fmla="*/ 0 h 180000"/>
              <a:gd name="connsiteX69" fmla="*/ 8869091 w 11045363"/>
              <a:gd name="connsiteY69" fmla="*/ 0 h 180000"/>
              <a:gd name="connsiteX70" fmla="*/ 8869091 w 11045363"/>
              <a:gd name="connsiteY70" fmla="*/ 180000 h 180000"/>
              <a:gd name="connsiteX71" fmla="*/ 8833091 w 11045363"/>
              <a:gd name="connsiteY71" fmla="*/ 180000 h 180000"/>
              <a:gd name="connsiteX72" fmla="*/ 8705075 w 11045363"/>
              <a:gd name="connsiteY72" fmla="*/ 0 h 180000"/>
              <a:gd name="connsiteX73" fmla="*/ 8741075 w 11045363"/>
              <a:gd name="connsiteY73" fmla="*/ 0 h 180000"/>
              <a:gd name="connsiteX74" fmla="*/ 8741075 w 11045363"/>
              <a:gd name="connsiteY74" fmla="*/ 180000 h 180000"/>
              <a:gd name="connsiteX75" fmla="*/ 8705075 w 11045363"/>
              <a:gd name="connsiteY75" fmla="*/ 180000 h 180000"/>
              <a:gd name="connsiteX76" fmla="*/ 8577059 w 11045363"/>
              <a:gd name="connsiteY76" fmla="*/ 0 h 180000"/>
              <a:gd name="connsiteX77" fmla="*/ 8613059 w 11045363"/>
              <a:gd name="connsiteY77" fmla="*/ 0 h 180000"/>
              <a:gd name="connsiteX78" fmla="*/ 8613059 w 11045363"/>
              <a:gd name="connsiteY78" fmla="*/ 180000 h 180000"/>
              <a:gd name="connsiteX79" fmla="*/ 8577059 w 11045363"/>
              <a:gd name="connsiteY79" fmla="*/ 180000 h 180000"/>
              <a:gd name="connsiteX80" fmla="*/ 8449043 w 11045363"/>
              <a:gd name="connsiteY80" fmla="*/ 0 h 180000"/>
              <a:gd name="connsiteX81" fmla="*/ 8485043 w 11045363"/>
              <a:gd name="connsiteY81" fmla="*/ 0 h 180000"/>
              <a:gd name="connsiteX82" fmla="*/ 8485043 w 11045363"/>
              <a:gd name="connsiteY82" fmla="*/ 180000 h 180000"/>
              <a:gd name="connsiteX83" fmla="*/ 8449043 w 11045363"/>
              <a:gd name="connsiteY83" fmla="*/ 180000 h 180000"/>
              <a:gd name="connsiteX84" fmla="*/ 8321027 w 11045363"/>
              <a:gd name="connsiteY84" fmla="*/ 0 h 180000"/>
              <a:gd name="connsiteX85" fmla="*/ 8357027 w 11045363"/>
              <a:gd name="connsiteY85" fmla="*/ 0 h 180000"/>
              <a:gd name="connsiteX86" fmla="*/ 8357027 w 11045363"/>
              <a:gd name="connsiteY86" fmla="*/ 180000 h 180000"/>
              <a:gd name="connsiteX87" fmla="*/ 8321027 w 11045363"/>
              <a:gd name="connsiteY87" fmla="*/ 180000 h 180000"/>
              <a:gd name="connsiteX88" fmla="*/ 8193011 w 11045363"/>
              <a:gd name="connsiteY88" fmla="*/ 0 h 180000"/>
              <a:gd name="connsiteX89" fmla="*/ 8229011 w 11045363"/>
              <a:gd name="connsiteY89" fmla="*/ 0 h 180000"/>
              <a:gd name="connsiteX90" fmla="*/ 8229011 w 11045363"/>
              <a:gd name="connsiteY90" fmla="*/ 180000 h 180000"/>
              <a:gd name="connsiteX91" fmla="*/ 8193011 w 11045363"/>
              <a:gd name="connsiteY91" fmla="*/ 180000 h 180000"/>
              <a:gd name="connsiteX92" fmla="*/ 8064995 w 11045363"/>
              <a:gd name="connsiteY92" fmla="*/ 0 h 180000"/>
              <a:gd name="connsiteX93" fmla="*/ 8100995 w 11045363"/>
              <a:gd name="connsiteY93" fmla="*/ 0 h 180000"/>
              <a:gd name="connsiteX94" fmla="*/ 8100995 w 11045363"/>
              <a:gd name="connsiteY94" fmla="*/ 180000 h 180000"/>
              <a:gd name="connsiteX95" fmla="*/ 8064995 w 11045363"/>
              <a:gd name="connsiteY95" fmla="*/ 180000 h 180000"/>
              <a:gd name="connsiteX96" fmla="*/ 7936979 w 11045363"/>
              <a:gd name="connsiteY96" fmla="*/ 0 h 180000"/>
              <a:gd name="connsiteX97" fmla="*/ 7972979 w 11045363"/>
              <a:gd name="connsiteY97" fmla="*/ 0 h 180000"/>
              <a:gd name="connsiteX98" fmla="*/ 7972979 w 11045363"/>
              <a:gd name="connsiteY98" fmla="*/ 180000 h 180000"/>
              <a:gd name="connsiteX99" fmla="*/ 7936979 w 11045363"/>
              <a:gd name="connsiteY99" fmla="*/ 180000 h 180000"/>
              <a:gd name="connsiteX100" fmla="*/ 7808963 w 11045363"/>
              <a:gd name="connsiteY100" fmla="*/ 0 h 180000"/>
              <a:gd name="connsiteX101" fmla="*/ 7844963 w 11045363"/>
              <a:gd name="connsiteY101" fmla="*/ 0 h 180000"/>
              <a:gd name="connsiteX102" fmla="*/ 7844963 w 11045363"/>
              <a:gd name="connsiteY102" fmla="*/ 180000 h 180000"/>
              <a:gd name="connsiteX103" fmla="*/ 7808963 w 11045363"/>
              <a:gd name="connsiteY103" fmla="*/ 180000 h 180000"/>
              <a:gd name="connsiteX104" fmla="*/ 7680947 w 11045363"/>
              <a:gd name="connsiteY104" fmla="*/ 0 h 180000"/>
              <a:gd name="connsiteX105" fmla="*/ 7716947 w 11045363"/>
              <a:gd name="connsiteY105" fmla="*/ 0 h 180000"/>
              <a:gd name="connsiteX106" fmla="*/ 7716947 w 11045363"/>
              <a:gd name="connsiteY106" fmla="*/ 180000 h 180000"/>
              <a:gd name="connsiteX107" fmla="*/ 7680947 w 11045363"/>
              <a:gd name="connsiteY107" fmla="*/ 180000 h 180000"/>
              <a:gd name="connsiteX108" fmla="*/ 7552931 w 11045363"/>
              <a:gd name="connsiteY108" fmla="*/ 0 h 180000"/>
              <a:gd name="connsiteX109" fmla="*/ 7588931 w 11045363"/>
              <a:gd name="connsiteY109" fmla="*/ 0 h 180000"/>
              <a:gd name="connsiteX110" fmla="*/ 7588931 w 11045363"/>
              <a:gd name="connsiteY110" fmla="*/ 180000 h 180000"/>
              <a:gd name="connsiteX111" fmla="*/ 7552931 w 11045363"/>
              <a:gd name="connsiteY111" fmla="*/ 180000 h 180000"/>
              <a:gd name="connsiteX112" fmla="*/ 7424915 w 11045363"/>
              <a:gd name="connsiteY112" fmla="*/ 0 h 180000"/>
              <a:gd name="connsiteX113" fmla="*/ 7460915 w 11045363"/>
              <a:gd name="connsiteY113" fmla="*/ 0 h 180000"/>
              <a:gd name="connsiteX114" fmla="*/ 7460915 w 11045363"/>
              <a:gd name="connsiteY114" fmla="*/ 180000 h 180000"/>
              <a:gd name="connsiteX115" fmla="*/ 7424915 w 11045363"/>
              <a:gd name="connsiteY115" fmla="*/ 180000 h 180000"/>
              <a:gd name="connsiteX116" fmla="*/ 7296899 w 11045363"/>
              <a:gd name="connsiteY116" fmla="*/ 0 h 180000"/>
              <a:gd name="connsiteX117" fmla="*/ 7332899 w 11045363"/>
              <a:gd name="connsiteY117" fmla="*/ 0 h 180000"/>
              <a:gd name="connsiteX118" fmla="*/ 7332899 w 11045363"/>
              <a:gd name="connsiteY118" fmla="*/ 180000 h 180000"/>
              <a:gd name="connsiteX119" fmla="*/ 7296899 w 11045363"/>
              <a:gd name="connsiteY119" fmla="*/ 180000 h 180000"/>
              <a:gd name="connsiteX120" fmla="*/ 7168883 w 11045363"/>
              <a:gd name="connsiteY120" fmla="*/ 0 h 180000"/>
              <a:gd name="connsiteX121" fmla="*/ 7204883 w 11045363"/>
              <a:gd name="connsiteY121" fmla="*/ 0 h 180000"/>
              <a:gd name="connsiteX122" fmla="*/ 7204883 w 11045363"/>
              <a:gd name="connsiteY122" fmla="*/ 180000 h 180000"/>
              <a:gd name="connsiteX123" fmla="*/ 7168883 w 11045363"/>
              <a:gd name="connsiteY123" fmla="*/ 180000 h 180000"/>
              <a:gd name="connsiteX124" fmla="*/ 7040867 w 11045363"/>
              <a:gd name="connsiteY124" fmla="*/ 0 h 180000"/>
              <a:gd name="connsiteX125" fmla="*/ 7076867 w 11045363"/>
              <a:gd name="connsiteY125" fmla="*/ 0 h 180000"/>
              <a:gd name="connsiteX126" fmla="*/ 7076867 w 11045363"/>
              <a:gd name="connsiteY126" fmla="*/ 180000 h 180000"/>
              <a:gd name="connsiteX127" fmla="*/ 7040867 w 11045363"/>
              <a:gd name="connsiteY127" fmla="*/ 180000 h 180000"/>
              <a:gd name="connsiteX128" fmla="*/ 6912851 w 11045363"/>
              <a:gd name="connsiteY128" fmla="*/ 0 h 180000"/>
              <a:gd name="connsiteX129" fmla="*/ 6948851 w 11045363"/>
              <a:gd name="connsiteY129" fmla="*/ 0 h 180000"/>
              <a:gd name="connsiteX130" fmla="*/ 6948851 w 11045363"/>
              <a:gd name="connsiteY130" fmla="*/ 180000 h 180000"/>
              <a:gd name="connsiteX131" fmla="*/ 6912851 w 11045363"/>
              <a:gd name="connsiteY131" fmla="*/ 180000 h 180000"/>
              <a:gd name="connsiteX132" fmla="*/ 6784835 w 11045363"/>
              <a:gd name="connsiteY132" fmla="*/ 0 h 180000"/>
              <a:gd name="connsiteX133" fmla="*/ 6820835 w 11045363"/>
              <a:gd name="connsiteY133" fmla="*/ 0 h 180000"/>
              <a:gd name="connsiteX134" fmla="*/ 6820835 w 11045363"/>
              <a:gd name="connsiteY134" fmla="*/ 180000 h 180000"/>
              <a:gd name="connsiteX135" fmla="*/ 6784835 w 11045363"/>
              <a:gd name="connsiteY135" fmla="*/ 180000 h 180000"/>
              <a:gd name="connsiteX136" fmla="*/ 6656819 w 11045363"/>
              <a:gd name="connsiteY136" fmla="*/ 0 h 180000"/>
              <a:gd name="connsiteX137" fmla="*/ 6692819 w 11045363"/>
              <a:gd name="connsiteY137" fmla="*/ 0 h 180000"/>
              <a:gd name="connsiteX138" fmla="*/ 6692819 w 11045363"/>
              <a:gd name="connsiteY138" fmla="*/ 180000 h 180000"/>
              <a:gd name="connsiteX139" fmla="*/ 6656819 w 11045363"/>
              <a:gd name="connsiteY139" fmla="*/ 180000 h 180000"/>
              <a:gd name="connsiteX140" fmla="*/ 6528803 w 11045363"/>
              <a:gd name="connsiteY140" fmla="*/ 0 h 180000"/>
              <a:gd name="connsiteX141" fmla="*/ 6564803 w 11045363"/>
              <a:gd name="connsiteY141" fmla="*/ 0 h 180000"/>
              <a:gd name="connsiteX142" fmla="*/ 6564803 w 11045363"/>
              <a:gd name="connsiteY142" fmla="*/ 180000 h 180000"/>
              <a:gd name="connsiteX143" fmla="*/ 6528803 w 11045363"/>
              <a:gd name="connsiteY143" fmla="*/ 180000 h 180000"/>
              <a:gd name="connsiteX144" fmla="*/ 6400787 w 11045363"/>
              <a:gd name="connsiteY144" fmla="*/ 0 h 180000"/>
              <a:gd name="connsiteX145" fmla="*/ 6436787 w 11045363"/>
              <a:gd name="connsiteY145" fmla="*/ 0 h 180000"/>
              <a:gd name="connsiteX146" fmla="*/ 6436787 w 11045363"/>
              <a:gd name="connsiteY146" fmla="*/ 180000 h 180000"/>
              <a:gd name="connsiteX147" fmla="*/ 6400787 w 11045363"/>
              <a:gd name="connsiteY147" fmla="*/ 180000 h 180000"/>
              <a:gd name="connsiteX148" fmla="*/ 6272771 w 11045363"/>
              <a:gd name="connsiteY148" fmla="*/ 0 h 180000"/>
              <a:gd name="connsiteX149" fmla="*/ 6308771 w 11045363"/>
              <a:gd name="connsiteY149" fmla="*/ 0 h 180000"/>
              <a:gd name="connsiteX150" fmla="*/ 6308771 w 11045363"/>
              <a:gd name="connsiteY150" fmla="*/ 180000 h 180000"/>
              <a:gd name="connsiteX151" fmla="*/ 6272771 w 11045363"/>
              <a:gd name="connsiteY151" fmla="*/ 180000 h 180000"/>
              <a:gd name="connsiteX152" fmla="*/ 6144755 w 11045363"/>
              <a:gd name="connsiteY152" fmla="*/ 0 h 180000"/>
              <a:gd name="connsiteX153" fmla="*/ 6180755 w 11045363"/>
              <a:gd name="connsiteY153" fmla="*/ 0 h 180000"/>
              <a:gd name="connsiteX154" fmla="*/ 6180755 w 11045363"/>
              <a:gd name="connsiteY154" fmla="*/ 180000 h 180000"/>
              <a:gd name="connsiteX155" fmla="*/ 6144755 w 11045363"/>
              <a:gd name="connsiteY155" fmla="*/ 180000 h 180000"/>
              <a:gd name="connsiteX156" fmla="*/ 6016739 w 11045363"/>
              <a:gd name="connsiteY156" fmla="*/ 0 h 180000"/>
              <a:gd name="connsiteX157" fmla="*/ 6052739 w 11045363"/>
              <a:gd name="connsiteY157" fmla="*/ 0 h 180000"/>
              <a:gd name="connsiteX158" fmla="*/ 6052739 w 11045363"/>
              <a:gd name="connsiteY158" fmla="*/ 180000 h 180000"/>
              <a:gd name="connsiteX159" fmla="*/ 6016739 w 11045363"/>
              <a:gd name="connsiteY159" fmla="*/ 180000 h 180000"/>
              <a:gd name="connsiteX160" fmla="*/ 5888723 w 11045363"/>
              <a:gd name="connsiteY160" fmla="*/ 0 h 180000"/>
              <a:gd name="connsiteX161" fmla="*/ 5924723 w 11045363"/>
              <a:gd name="connsiteY161" fmla="*/ 0 h 180000"/>
              <a:gd name="connsiteX162" fmla="*/ 5924723 w 11045363"/>
              <a:gd name="connsiteY162" fmla="*/ 180000 h 180000"/>
              <a:gd name="connsiteX163" fmla="*/ 5888723 w 11045363"/>
              <a:gd name="connsiteY163" fmla="*/ 180000 h 180000"/>
              <a:gd name="connsiteX164" fmla="*/ 5760707 w 11045363"/>
              <a:gd name="connsiteY164" fmla="*/ 0 h 180000"/>
              <a:gd name="connsiteX165" fmla="*/ 5796707 w 11045363"/>
              <a:gd name="connsiteY165" fmla="*/ 0 h 180000"/>
              <a:gd name="connsiteX166" fmla="*/ 5796707 w 11045363"/>
              <a:gd name="connsiteY166" fmla="*/ 180000 h 180000"/>
              <a:gd name="connsiteX167" fmla="*/ 5760707 w 11045363"/>
              <a:gd name="connsiteY167" fmla="*/ 180000 h 180000"/>
              <a:gd name="connsiteX168" fmla="*/ 5632691 w 11045363"/>
              <a:gd name="connsiteY168" fmla="*/ 0 h 180000"/>
              <a:gd name="connsiteX169" fmla="*/ 5668691 w 11045363"/>
              <a:gd name="connsiteY169" fmla="*/ 0 h 180000"/>
              <a:gd name="connsiteX170" fmla="*/ 5668691 w 11045363"/>
              <a:gd name="connsiteY170" fmla="*/ 180000 h 180000"/>
              <a:gd name="connsiteX171" fmla="*/ 5632691 w 11045363"/>
              <a:gd name="connsiteY171" fmla="*/ 180000 h 180000"/>
              <a:gd name="connsiteX172" fmla="*/ 5504675 w 11045363"/>
              <a:gd name="connsiteY172" fmla="*/ 0 h 180000"/>
              <a:gd name="connsiteX173" fmla="*/ 5540675 w 11045363"/>
              <a:gd name="connsiteY173" fmla="*/ 0 h 180000"/>
              <a:gd name="connsiteX174" fmla="*/ 5540675 w 11045363"/>
              <a:gd name="connsiteY174" fmla="*/ 180000 h 180000"/>
              <a:gd name="connsiteX175" fmla="*/ 5504675 w 11045363"/>
              <a:gd name="connsiteY175" fmla="*/ 180000 h 180000"/>
              <a:gd name="connsiteX176" fmla="*/ 5376659 w 11045363"/>
              <a:gd name="connsiteY176" fmla="*/ 0 h 180000"/>
              <a:gd name="connsiteX177" fmla="*/ 5412659 w 11045363"/>
              <a:gd name="connsiteY177" fmla="*/ 0 h 180000"/>
              <a:gd name="connsiteX178" fmla="*/ 5412659 w 11045363"/>
              <a:gd name="connsiteY178" fmla="*/ 180000 h 180000"/>
              <a:gd name="connsiteX179" fmla="*/ 5376659 w 11045363"/>
              <a:gd name="connsiteY179" fmla="*/ 180000 h 180000"/>
              <a:gd name="connsiteX180" fmla="*/ 5248643 w 11045363"/>
              <a:gd name="connsiteY180" fmla="*/ 0 h 180000"/>
              <a:gd name="connsiteX181" fmla="*/ 5284643 w 11045363"/>
              <a:gd name="connsiteY181" fmla="*/ 0 h 180000"/>
              <a:gd name="connsiteX182" fmla="*/ 5284643 w 11045363"/>
              <a:gd name="connsiteY182" fmla="*/ 180000 h 180000"/>
              <a:gd name="connsiteX183" fmla="*/ 5248643 w 11045363"/>
              <a:gd name="connsiteY183" fmla="*/ 180000 h 180000"/>
              <a:gd name="connsiteX184" fmla="*/ 5120627 w 11045363"/>
              <a:gd name="connsiteY184" fmla="*/ 0 h 180000"/>
              <a:gd name="connsiteX185" fmla="*/ 5156627 w 11045363"/>
              <a:gd name="connsiteY185" fmla="*/ 0 h 180000"/>
              <a:gd name="connsiteX186" fmla="*/ 5156627 w 11045363"/>
              <a:gd name="connsiteY186" fmla="*/ 180000 h 180000"/>
              <a:gd name="connsiteX187" fmla="*/ 5120627 w 11045363"/>
              <a:gd name="connsiteY187" fmla="*/ 180000 h 180000"/>
              <a:gd name="connsiteX188" fmla="*/ 4992611 w 11045363"/>
              <a:gd name="connsiteY188" fmla="*/ 0 h 180000"/>
              <a:gd name="connsiteX189" fmla="*/ 5028611 w 11045363"/>
              <a:gd name="connsiteY189" fmla="*/ 0 h 180000"/>
              <a:gd name="connsiteX190" fmla="*/ 5028611 w 11045363"/>
              <a:gd name="connsiteY190" fmla="*/ 180000 h 180000"/>
              <a:gd name="connsiteX191" fmla="*/ 4992611 w 11045363"/>
              <a:gd name="connsiteY191" fmla="*/ 180000 h 180000"/>
              <a:gd name="connsiteX192" fmla="*/ 4864595 w 11045363"/>
              <a:gd name="connsiteY192" fmla="*/ 0 h 180000"/>
              <a:gd name="connsiteX193" fmla="*/ 4900595 w 11045363"/>
              <a:gd name="connsiteY193" fmla="*/ 0 h 180000"/>
              <a:gd name="connsiteX194" fmla="*/ 4900595 w 11045363"/>
              <a:gd name="connsiteY194" fmla="*/ 180000 h 180000"/>
              <a:gd name="connsiteX195" fmla="*/ 4864595 w 11045363"/>
              <a:gd name="connsiteY195" fmla="*/ 180000 h 180000"/>
              <a:gd name="connsiteX196" fmla="*/ 4736579 w 11045363"/>
              <a:gd name="connsiteY196" fmla="*/ 0 h 180000"/>
              <a:gd name="connsiteX197" fmla="*/ 4772579 w 11045363"/>
              <a:gd name="connsiteY197" fmla="*/ 0 h 180000"/>
              <a:gd name="connsiteX198" fmla="*/ 4772579 w 11045363"/>
              <a:gd name="connsiteY198" fmla="*/ 180000 h 180000"/>
              <a:gd name="connsiteX199" fmla="*/ 4736579 w 11045363"/>
              <a:gd name="connsiteY199" fmla="*/ 180000 h 180000"/>
              <a:gd name="connsiteX200" fmla="*/ 4608563 w 11045363"/>
              <a:gd name="connsiteY200" fmla="*/ 0 h 180000"/>
              <a:gd name="connsiteX201" fmla="*/ 4644563 w 11045363"/>
              <a:gd name="connsiteY201" fmla="*/ 0 h 180000"/>
              <a:gd name="connsiteX202" fmla="*/ 4644563 w 11045363"/>
              <a:gd name="connsiteY202" fmla="*/ 180000 h 180000"/>
              <a:gd name="connsiteX203" fmla="*/ 4608563 w 11045363"/>
              <a:gd name="connsiteY203" fmla="*/ 180000 h 180000"/>
              <a:gd name="connsiteX204" fmla="*/ 4480547 w 11045363"/>
              <a:gd name="connsiteY204" fmla="*/ 0 h 180000"/>
              <a:gd name="connsiteX205" fmla="*/ 4516547 w 11045363"/>
              <a:gd name="connsiteY205" fmla="*/ 0 h 180000"/>
              <a:gd name="connsiteX206" fmla="*/ 4516547 w 11045363"/>
              <a:gd name="connsiteY206" fmla="*/ 180000 h 180000"/>
              <a:gd name="connsiteX207" fmla="*/ 4480547 w 11045363"/>
              <a:gd name="connsiteY207" fmla="*/ 180000 h 180000"/>
              <a:gd name="connsiteX208" fmla="*/ 4352531 w 11045363"/>
              <a:gd name="connsiteY208" fmla="*/ 0 h 180000"/>
              <a:gd name="connsiteX209" fmla="*/ 4388531 w 11045363"/>
              <a:gd name="connsiteY209" fmla="*/ 0 h 180000"/>
              <a:gd name="connsiteX210" fmla="*/ 4388531 w 11045363"/>
              <a:gd name="connsiteY210" fmla="*/ 180000 h 180000"/>
              <a:gd name="connsiteX211" fmla="*/ 4352531 w 11045363"/>
              <a:gd name="connsiteY211" fmla="*/ 180000 h 180000"/>
              <a:gd name="connsiteX212" fmla="*/ 4224515 w 11045363"/>
              <a:gd name="connsiteY212" fmla="*/ 0 h 180000"/>
              <a:gd name="connsiteX213" fmla="*/ 4260515 w 11045363"/>
              <a:gd name="connsiteY213" fmla="*/ 0 h 180000"/>
              <a:gd name="connsiteX214" fmla="*/ 4260515 w 11045363"/>
              <a:gd name="connsiteY214" fmla="*/ 180000 h 180000"/>
              <a:gd name="connsiteX215" fmla="*/ 4224515 w 11045363"/>
              <a:gd name="connsiteY215" fmla="*/ 180000 h 180000"/>
              <a:gd name="connsiteX216" fmla="*/ 4096499 w 11045363"/>
              <a:gd name="connsiteY216" fmla="*/ 0 h 180000"/>
              <a:gd name="connsiteX217" fmla="*/ 4132499 w 11045363"/>
              <a:gd name="connsiteY217" fmla="*/ 0 h 180000"/>
              <a:gd name="connsiteX218" fmla="*/ 4132499 w 11045363"/>
              <a:gd name="connsiteY218" fmla="*/ 180000 h 180000"/>
              <a:gd name="connsiteX219" fmla="*/ 4096499 w 11045363"/>
              <a:gd name="connsiteY219" fmla="*/ 180000 h 180000"/>
              <a:gd name="connsiteX220" fmla="*/ 3968483 w 11045363"/>
              <a:gd name="connsiteY220" fmla="*/ 0 h 180000"/>
              <a:gd name="connsiteX221" fmla="*/ 4004483 w 11045363"/>
              <a:gd name="connsiteY221" fmla="*/ 0 h 180000"/>
              <a:gd name="connsiteX222" fmla="*/ 4004483 w 11045363"/>
              <a:gd name="connsiteY222" fmla="*/ 180000 h 180000"/>
              <a:gd name="connsiteX223" fmla="*/ 3968483 w 11045363"/>
              <a:gd name="connsiteY223" fmla="*/ 180000 h 180000"/>
              <a:gd name="connsiteX224" fmla="*/ 3840467 w 11045363"/>
              <a:gd name="connsiteY224" fmla="*/ 0 h 180000"/>
              <a:gd name="connsiteX225" fmla="*/ 3876467 w 11045363"/>
              <a:gd name="connsiteY225" fmla="*/ 0 h 180000"/>
              <a:gd name="connsiteX226" fmla="*/ 3876467 w 11045363"/>
              <a:gd name="connsiteY226" fmla="*/ 180000 h 180000"/>
              <a:gd name="connsiteX227" fmla="*/ 3840467 w 11045363"/>
              <a:gd name="connsiteY227" fmla="*/ 180000 h 180000"/>
              <a:gd name="connsiteX228" fmla="*/ 3712451 w 11045363"/>
              <a:gd name="connsiteY228" fmla="*/ 0 h 180000"/>
              <a:gd name="connsiteX229" fmla="*/ 3748451 w 11045363"/>
              <a:gd name="connsiteY229" fmla="*/ 0 h 180000"/>
              <a:gd name="connsiteX230" fmla="*/ 3748451 w 11045363"/>
              <a:gd name="connsiteY230" fmla="*/ 180000 h 180000"/>
              <a:gd name="connsiteX231" fmla="*/ 3712451 w 11045363"/>
              <a:gd name="connsiteY231" fmla="*/ 180000 h 180000"/>
              <a:gd name="connsiteX232" fmla="*/ 3584446 w 11045363"/>
              <a:gd name="connsiteY232" fmla="*/ 0 h 180000"/>
              <a:gd name="connsiteX233" fmla="*/ 3620435 w 11045363"/>
              <a:gd name="connsiteY233" fmla="*/ 0 h 180000"/>
              <a:gd name="connsiteX234" fmla="*/ 3620435 w 11045363"/>
              <a:gd name="connsiteY234" fmla="*/ 180000 h 180000"/>
              <a:gd name="connsiteX235" fmla="*/ 3584446 w 11045363"/>
              <a:gd name="connsiteY235" fmla="*/ 180000 h 180000"/>
              <a:gd name="connsiteX236" fmla="*/ 3456430 w 11045363"/>
              <a:gd name="connsiteY236" fmla="*/ 0 h 180000"/>
              <a:gd name="connsiteX237" fmla="*/ 3492430 w 11045363"/>
              <a:gd name="connsiteY237" fmla="*/ 0 h 180000"/>
              <a:gd name="connsiteX238" fmla="*/ 3492430 w 11045363"/>
              <a:gd name="connsiteY238" fmla="*/ 180000 h 180000"/>
              <a:gd name="connsiteX239" fmla="*/ 3456430 w 11045363"/>
              <a:gd name="connsiteY239" fmla="*/ 180000 h 180000"/>
              <a:gd name="connsiteX240" fmla="*/ 3328413 w 11045363"/>
              <a:gd name="connsiteY240" fmla="*/ 0 h 180000"/>
              <a:gd name="connsiteX241" fmla="*/ 3364413 w 11045363"/>
              <a:gd name="connsiteY241" fmla="*/ 0 h 180000"/>
              <a:gd name="connsiteX242" fmla="*/ 3364413 w 11045363"/>
              <a:gd name="connsiteY242" fmla="*/ 180000 h 180000"/>
              <a:gd name="connsiteX243" fmla="*/ 3328413 w 11045363"/>
              <a:gd name="connsiteY243" fmla="*/ 180000 h 180000"/>
              <a:gd name="connsiteX244" fmla="*/ 3200397 w 11045363"/>
              <a:gd name="connsiteY244" fmla="*/ 0 h 180000"/>
              <a:gd name="connsiteX245" fmla="*/ 3236397 w 11045363"/>
              <a:gd name="connsiteY245" fmla="*/ 0 h 180000"/>
              <a:gd name="connsiteX246" fmla="*/ 3236397 w 11045363"/>
              <a:gd name="connsiteY246" fmla="*/ 180000 h 180000"/>
              <a:gd name="connsiteX247" fmla="*/ 3200397 w 11045363"/>
              <a:gd name="connsiteY247" fmla="*/ 180000 h 180000"/>
              <a:gd name="connsiteX248" fmla="*/ 3072381 w 11045363"/>
              <a:gd name="connsiteY248" fmla="*/ 0 h 180000"/>
              <a:gd name="connsiteX249" fmla="*/ 3108381 w 11045363"/>
              <a:gd name="connsiteY249" fmla="*/ 0 h 180000"/>
              <a:gd name="connsiteX250" fmla="*/ 3108381 w 11045363"/>
              <a:gd name="connsiteY250" fmla="*/ 180000 h 180000"/>
              <a:gd name="connsiteX251" fmla="*/ 3072381 w 11045363"/>
              <a:gd name="connsiteY251" fmla="*/ 180000 h 180000"/>
              <a:gd name="connsiteX252" fmla="*/ 2944365 w 11045363"/>
              <a:gd name="connsiteY252" fmla="*/ 0 h 180000"/>
              <a:gd name="connsiteX253" fmla="*/ 2980365 w 11045363"/>
              <a:gd name="connsiteY253" fmla="*/ 0 h 180000"/>
              <a:gd name="connsiteX254" fmla="*/ 2980365 w 11045363"/>
              <a:gd name="connsiteY254" fmla="*/ 180000 h 180000"/>
              <a:gd name="connsiteX255" fmla="*/ 2944365 w 11045363"/>
              <a:gd name="connsiteY255" fmla="*/ 180000 h 180000"/>
              <a:gd name="connsiteX256" fmla="*/ 2816348 w 11045363"/>
              <a:gd name="connsiteY256" fmla="*/ 0 h 180000"/>
              <a:gd name="connsiteX257" fmla="*/ 2852349 w 11045363"/>
              <a:gd name="connsiteY257" fmla="*/ 0 h 180000"/>
              <a:gd name="connsiteX258" fmla="*/ 2852349 w 11045363"/>
              <a:gd name="connsiteY258" fmla="*/ 180000 h 180000"/>
              <a:gd name="connsiteX259" fmla="*/ 2816348 w 11045363"/>
              <a:gd name="connsiteY259" fmla="*/ 180000 h 180000"/>
              <a:gd name="connsiteX260" fmla="*/ 2688332 w 11045363"/>
              <a:gd name="connsiteY260" fmla="*/ 0 h 180000"/>
              <a:gd name="connsiteX261" fmla="*/ 2724333 w 11045363"/>
              <a:gd name="connsiteY261" fmla="*/ 0 h 180000"/>
              <a:gd name="connsiteX262" fmla="*/ 2724333 w 11045363"/>
              <a:gd name="connsiteY262" fmla="*/ 180000 h 180000"/>
              <a:gd name="connsiteX263" fmla="*/ 2688332 w 11045363"/>
              <a:gd name="connsiteY263" fmla="*/ 180000 h 180000"/>
              <a:gd name="connsiteX264" fmla="*/ 2560316 w 11045363"/>
              <a:gd name="connsiteY264" fmla="*/ 0 h 180000"/>
              <a:gd name="connsiteX265" fmla="*/ 2596316 w 11045363"/>
              <a:gd name="connsiteY265" fmla="*/ 0 h 180000"/>
              <a:gd name="connsiteX266" fmla="*/ 2596316 w 11045363"/>
              <a:gd name="connsiteY266" fmla="*/ 180000 h 180000"/>
              <a:gd name="connsiteX267" fmla="*/ 2560316 w 11045363"/>
              <a:gd name="connsiteY267" fmla="*/ 180000 h 180000"/>
              <a:gd name="connsiteX268" fmla="*/ 2432301 w 11045363"/>
              <a:gd name="connsiteY268" fmla="*/ 0 h 180000"/>
              <a:gd name="connsiteX269" fmla="*/ 2468301 w 11045363"/>
              <a:gd name="connsiteY269" fmla="*/ 0 h 180000"/>
              <a:gd name="connsiteX270" fmla="*/ 2468301 w 11045363"/>
              <a:gd name="connsiteY270" fmla="*/ 180000 h 180000"/>
              <a:gd name="connsiteX271" fmla="*/ 2432301 w 11045363"/>
              <a:gd name="connsiteY271" fmla="*/ 180000 h 180000"/>
              <a:gd name="connsiteX272" fmla="*/ 2304285 w 11045363"/>
              <a:gd name="connsiteY272" fmla="*/ 0 h 180000"/>
              <a:gd name="connsiteX273" fmla="*/ 2340285 w 11045363"/>
              <a:gd name="connsiteY273" fmla="*/ 0 h 180000"/>
              <a:gd name="connsiteX274" fmla="*/ 2340285 w 11045363"/>
              <a:gd name="connsiteY274" fmla="*/ 180000 h 180000"/>
              <a:gd name="connsiteX275" fmla="*/ 2304285 w 11045363"/>
              <a:gd name="connsiteY275" fmla="*/ 180000 h 180000"/>
              <a:gd name="connsiteX276" fmla="*/ 2176269 w 11045363"/>
              <a:gd name="connsiteY276" fmla="*/ 0 h 180000"/>
              <a:gd name="connsiteX277" fmla="*/ 2212269 w 11045363"/>
              <a:gd name="connsiteY277" fmla="*/ 0 h 180000"/>
              <a:gd name="connsiteX278" fmla="*/ 2212269 w 11045363"/>
              <a:gd name="connsiteY278" fmla="*/ 180000 h 180000"/>
              <a:gd name="connsiteX279" fmla="*/ 2176269 w 11045363"/>
              <a:gd name="connsiteY279" fmla="*/ 180000 h 180000"/>
              <a:gd name="connsiteX280" fmla="*/ 2048254 w 11045363"/>
              <a:gd name="connsiteY280" fmla="*/ 0 h 180000"/>
              <a:gd name="connsiteX281" fmla="*/ 2084255 w 11045363"/>
              <a:gd name="connsiteY281" fmla="*/ 0 h 180000"/>
              <a:gd name="connsiteX282" fmla="*/ 2084255 w 11045363"/>
              <a:gd name="connsiteY282" fmla="*/ 180000 h 180000"/>
              <a:gd name="connsiteX283" fmla="*/ 2048254 w 11045363"/>
              <a:gd name="connsiteY283" fmla="*/ 180000 h 180000"/>
              <a:gd name="connsiteX284" fmla="*/ 1920237 w 11045363"/>
              <a:gd name="connsiteY284" fmla="*/ 0 h 180000"/>
              <a:gd name="connsiteX285" fmla="*/ 1956237 w 11045363"/>
              <a:gd name="connsiteY285" fmla="*/ 0 h 180000"/>
              <a:gd name="connsiteX286" fmla="*/ 1956237 w 11045363"/>
              <a:gd name="connsiteY286" fmla="*/ 180000 h 180000"/>
              <a:gd name="connsiteX287" fmla="*/ 1920237 w 11045363"/>
              <a:gd name="connsiteY287" fmla="*/ 180000 h 180000"/>
              <a:gd name="connsiteX288" fmla="*/ 1792221 w 11045363"/>
              <a:gd name="connsiteY288" fmla="*/ 0 h 180000"/>
              <a:gd name="connsiteX289" fmla="*/ 1828221 w 11045363"/>
              <a:gd name="connsiteY289" fmla="*/ 0 h 180000"/>
              <a:gd name="connsiteX290" fmla="*/ 1828221 w 11045363"/>
              <a:gd name="connsiteY290" fmla="*/ 180000 h 180000"/>
              <a:gd name="connsiteX291" fmla="*/ 1792221 w 11045363"/>
              <a:gd name="connsiteY291" fmla="*/ 180000 h 180000"/>
              <a:gd name="connsiteX292" fmla="*/ 1664205 w 11045363"/>
              <a:gd name="connsiteY292" fmla="*/ 0 h 180000"/>
              <a:gd name="connsiteX293" fmla="*/ 1700205 w 11045363"/>
              <a:gd name="connsiteY293" fmla="*/ 0 h 180000"/>
              <a:gd name="connsiteX294" fmla="*/ 1700205 w 11045363"/>
              <a:gd name="connsiteY294" fmla="*/ 180000 h 180000"/>
              <a:gd name="connsiteX295" fmla="*/ 1664205 w 11045363"/>
              <a:gd name="connsiteY295" fmla="*/ 180000 h 180000"/>
              <a:gd name="connsiteX296" fmla="*/ 1536190 w 11045363"/>
              <a:gd name="connsiteY296" fmla="*/ 0 h 180000"/>
              <a:gd name="connsiteX297" fmla="*/ 1572189 w 11045363"/>
              <a:gd name="connsiteY297" fmla="*/ 0 h 180000"/>
              <a:gd name="connsiteX298" fmla="*/ 1572189 w 11045363"/>
              <a:gd name="connsiteY298" fmla="*/ 180000 h 180000"/>
              <a:gd name="connsiteX299" fmla="*/ 1536190 w 11045363"/>
              <a:gd name="connsiteY299" fmla="*/ 180000 h 180000"/>
              <a:gd name="connsiteX300" fmla="*/ 1408174 w 11045363"/>
              <a:gd name="connsiteY300" fmla="*/ 0 h 180000"/>
              <a:gd name="connsiteX301" fmla="*/ 1444174 w 11045363"/>
              <a:gd name="connsiteY301" fmla="*/ 0 h 180000"/>
              <a:gd name="connsiteX302" fmla="*/ 1444174 w 11045363"/>
              <a:gd name="connsiteY302" fmla="*/ 180000 h 180000"/>
              <a:gd name="connsiteX303" fmla="*/ 1408174 w 11045363"/>
              <a:gd name="connsiteY303" fmla="*/ 180000 h 180000"/>
              <a:gd name="connsiteX304" fmla="*/ 1280158 w 11045363"/>
              <a:gd name="connsiteY304" fmla="*/ 0 h 180000"/>
              <a:gd name="connsiteX305" fmla="*/ 1316158 w 11045363"/>
              <a:gd name="connsiteY305" fmla="*/ 0 h 180000"/>
              <a:gd name="connsiteX306" fmla="*/ 1316158 w 11045363"/>
              <a:gd name="connsiteY306" fmla="*/ 180000 h 180000"/>
              <a:gd name="connsiteX307" fmla="*/ 1280158 w 11045363"/>
              <a:gd name="connsiteY307" fmla="*/ 180000 h 180000"/>
              <a:gd name="connsiteX308" fmla="*/ 1152143 w 11045363"/>
              <a:gd name="connsiteY308" fmla="*/ 0 h 180000"/>
              <a:gd name="connsiteX309" fmla="*/ 1188143 w 11045363"/>
              <a:gd name="connsiteY309" fmla="*/ 0 h 180000"/>
              <a:gd name="connsiteX310" fmla="*/ 1188143 w 11045363"/>
              <a:gd name="connsiteY310" fmla="*/ 180000 h 180000"/>
              <a:gd name="connsiteX311" fmla="*/ 1152143 w 11045363"/>
              <a:gd name="connsiteY311" fmla="*/ 180000 h 180000"/>
              <a:gd name="connsiteX312" fmla="*/ 1024126 w 11045363"/>
              <a:gd name="connsiteY312" fmla="*/ 0 h 180000"/>
              <a:gd name="connsiteX313" fmla="*/ 1060126 w 11045363"/>
              <a:gd name="connsiteY313" fmla="*/ 0 h 180000"/>
              <a:gd name="connsiteX314" fmla="*/ 1060126 w 11045363"/>
              <a:gd name="connsiteY314" fmla="*/ 180000 h 180000"/>
              <a:gd name="connsiteX315" fmla="*/ 1024126 w 11045363"/>
              <a:gd name="connsiteY315" fmla="*/ 180000 h 180000"/>
              <a:gd name="connsiteX316" fmla="*/ 896111 w 11045363"/>
              <a:gd name="connsiteY316" fmla="*/ 0 h 180000"/>
              <a:gd name="connsiteX317" fmla="*/ 932111 w 11045363"/>
              <a:gd name="connsiteY317" fmla="*/ 0 h 180000"/>
              <a:gd name="connsiteX318" fmla="*/ 932111 w 11045363"/>
              <a:gd name="connsiteY318" fmla="*/ 180000 h 180000"/>
              <a:gd name="connsiteX319" fmla="*/ 896111 w 11045363"/>
              <a:gd name="connsiteY319" fmla="*/ 180000 h 180000"/>
              <a:gd name="connsiteX320" fmla="*/ 768095 w 11045363"/>
              <a:gd name="connsiteY320" fmla="*/ 0 h 180000"/>
              <a:gd name="connsiteX321" fmla="*/ 804095 w 11045363"/>
              <a:gd name="connsiteY321" fmla="*/ 0 h 180000"/>
              <a:gd name="connsiteX322" fmla="*/ 804095 w 11045363"/>
              <a:gd name="connsiteY322" fmla="*/ 180000 h 180000"/>
              <a:gd name="connsiteX323" fmla="*/ 768095 w 11045363"/>
              <a:gd name="connsiteY323" fmla="*/ 180000 h 180000"/>
              <a:gd name="connsiteX324" fmla="*/ 640079 w 11045363"/>
              <a:gd name="connsiteY324" fmla="*/ 0 h 180000"/>
              <a:gd name="connsiteX325" fmla="*/ 676079 w 11045363"/>
              <a:gd name="connsiteY325" fmla="*/ 0 h 180000"/>
              <a:gd name="connsiteX326" fmla="*/ 676079 w 11045363"/>
              <a:gd name="connsiteY326" fmla="*/ 180000 h 180000"/>
              <a:gd name="connsiteX327" fmla="*/ 640079 w 11045363"/>
              <a:gd name="connsiteY327" fmla="*/ 180000 h 180000"/>
              <a:gd name="connsiteX328" fmla="*/ 512063 w 11045363"/>
              <a:gd name="connsiteY328" fmla="*/ 0 h 180000"/>
              <a:gd name="connsiteX329" fmla="*/ 548063 w 11045363"/>
              <a:gd name="connsiteY329" fmla="*/ 0 h 180000"/>
              <a:gd name="connsiteX330" fmla="*/ 548063 w 11045363"/>
              <a:gd name="connsiteY330" fmla="*/ 180000 h 180000"/>
              <a:gd name="connsiteX331" fmla="*/ 512063 w 11045363"/>
              <a:gd name="connsiteY331" fmla="*/ 180000 h 180000"/>
              <a:gd name="connsiteX332" fmla="*/ 384048 w 11045363"/>
              <a:gd name="connsiteY332" fmla="*/ 0 h 180000"/>
              <a:gd name="connsiteX333" fmla="*/ 420047 w 11045363"/>
              <a:gd name="connsiteY333" fmla="*/ 0 h 180000"/>
              <a:gd name="connsiteX334" fmla="*/ 420047 w 11045363"/>
              <a:gd name="connsiteY334" fmla="*/ 180000 h 180000"/>
              <a:gd name="connsiteX335" fmla="*/ 384048 w 11045363"/>
              <a:gd name="connsiteY335" fmla="*/ 180000 h 180000"/>
              <a:gd name="connsiteX336" fmla="*/ 256032 w 11045363"/>
              <a:gd name="connsiteY336" fmla="*/ 0 h 180000"/>
              <a:gd name="connsiteX337" fmla="*/ 292032 w 11045363"/>
              <a:gd name="connsiteY337" fmla="*/ 0 h 180000"/>
              <a:gd name="connsiteX338" fmla="*/ 292032 w 11045363"/>
              <a:gd name="connsiteY338" fmla="*/ 180000 h 180000"/>
              <a:gd name="connsiteX339" fmla="*/ 256032 w 11045363"/>
              <a:gd name="connsiteY339" fmla="*/ 180000 h 180000"/>
              <a:gd name="connsiteX340" fmla="*/ 128016 w 11045363"/>
              <a:gd name="connsiteY340" fmla="*/ 0 h 180000"/>
              <a:gd name="connsiteX341" fmla="*/ 164016 w 11045363"/>
              <a:gd name="connsiteY341" fmla="*/ 0 h 180000"/>
              <a:gd name="connsiteX342" fmla="*/ 164016 w 11045363"/>
              <a:gd name="connsiteY342" fmla="*/ 180000 h 180000"/>
              <a:gd name="connsiteX343" fmla="*/ 128016 w 11045363"/>
              <a:gd name="connsiteY343" fmla="*/ 180000 h 180000"/>
              <a:gd name="connsiteX344" fmla="*/ 0 w 11045363"/>
              <a:gd name="connsiteY344" fmla="*/ 0 h 180000"/>
              <a:gd name="connsiteX345" fmla="*/ 36000 w 11045363"/>
              <a:gd name="connsiteY345" fmla="*/ 0 h 180000"/>
              <a:gd name="connsiteX346" fmla="*/ 36000 w 11045363"/>
              <a:gd name="connsiteY346" fmla="*/ 180000 h 180000"/>
              <a:gd name="connsiteX347" fmla="*/ 0 w 11045363"/>
              <a:gd name="connsiteY347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1045363" h="180000">
                <a:moveTo>
                  <a:pt x="11009363" y="0"/>
                </a:moveTo>
                <a:lnTo>
                  <a:pt x="11045363" y="0"/>
                </a:lnTo>
                <a:lnTo>
                  <a:pt x="11045363" y="180000"/>
                </a:lnTo>
                <a:lnTo>
                  <a:pt x="11009363" y="180000"/>
                </a:lnTo>
                <a:close/>
                <a:moveTo>
                  <a:pt x="10881347" y="0"/>
                </a:moveTo>
                <a:lnTo>
                  <a:pt x="10917347" y="0"/>
                </a:lnTo>
                <a:lnTo>
                  <a:pt x="10917347" y="180000"/>
                </a:lnTo>
                <a:lnTo>
                  <a:pt x="10881347" y="180000"/>
                </a:lnTo>
                <a:close/>
                <a:moveTo>
                  <a:pt x="10753331" y="0"/>
                </a:moveTo>
                <a:lnTo>
                  <a:pt x="10789331" y="0"/>
                </a:lnTo>
                <a:lnTo>
                  <a:pt x="10789331" y="180000"/>
                </a:lnTo>
                <a:lnTo>
                  <a:pt x="10753331" y="180000"/>
                </a:lnTo>
                <a:close/>
                <a:moveTo>
                  <a:pt x="10625315" y="0"/>
                </a:moveTo>
                <a:lnTo>
                  <a:pt x="10661315" y="0"/>
                </a:lnTo>
                <a:lnTo>
                  <a:pt x="10661315" y="180000"/>
                </a:lnTo>
                <a:lnTo>
                  <a:pt x="10625315" y="180000"/>
                </a:lnTo>
                <a:close/>
                <a:moveTo>
                  <a:pt x="10497299" y="0"/>
                </a:moveTo>
                <a:lnTo>
                  <a:pt x="10533299" y="0"/>
                </a:lnTo>
                <a:lnTo>
                  <a:pt x="10533299" y="180000"/>
                </a:lnTo>
                <a:lnTo>
                  <a:pt x="10497299" y="180000"/>
                </a:lnTo>
                <a:close/>
                <a:moveTo>
                  <a:pt x="10369283" y="0"/>
                </a:moveTo>
                <a:lnTo>
                  <a:pt x="10405283" y="0"/>
                </a:lnTo>
                <a:lnTo>
                  <a:pt x="10405283" y="180000"/>
                </a:lnTo>
                <a:lnTo>
                  <a:pt x="10369283" y="180000"/>
                </a:lnTo>
                <a:close/>
                <a:moveTo>
                  <a:pt x="10241267" y="0"/>
                </a:moveTo>
                <a:lnTo>
                  <a:pt x="10277267" y="0"/>
                </a:lnTo>
                <a:lnTo>
                  <a:pt x="10277267" y="180000"/>
                </a:lnTo>
                <a:lnTo>
                  <a:pt x="10241267" y="180000"/>
                </a:lnTo>
                <a:close/>
                <a:moveTo>
                  <a:pt x="10113251" y="0"/>
                </a:moveTo>
                <a:lnTo>
                  <a:pt x="10149251" y="0"/>
                </a:lnTo>
                <a:lnTo>
                  <a:pt x="10149251" y="180000"/>
                </a:lnTo>
                <a:lnTo>
                  <a:pt x="10113251" y="180000"/>
                </a:lnTo>
                <a:close/>
                <a:moveTo>
                  <a:pt x="9985235" y="0"/>
                </a:moveTo>
                <a:lnTo>
                  <a:pt x="10021235" y="0"/>
                </a:lnTo>
                <a:lnTo>
                  <a:pt x="10021235" y="180000"/>
                </a:lnTo>
                <a:lnTo>
                  <a:pt x="9985235" y="180000"/>
                </a:lnTo>
                <a:close/>
                <a:moveTo>
                  <a:pt x="9857219" y="0"/>
                </a:moveTo>
                <a:lnTo>
                  <a:pt x="9893219" y="0"/>
                </a:lnTo>
                <a:lnTo>
                  <a:pt x="9893219" y="180000"/>
                </a:lnTo>
                <a:lnTo>
                  <a:pt x="9857219" y="180000"/>
                </a:lnTo>
                <a:close/>
                <a:moveTo>
                  <a:pt x="9729203" y="0"/>
                </a:moveTo>
                <a:lnTo>
                  <a:pt x="9765203" y="0"/>
                </a:lnTo>
                <a:lnTo>
                  <a:pt x="9765203" y="180000"/>
                </a:lnTo>
                <a:lnTo>
                  <a:pt x="9729203" y="180000"/>
                </a:lnTo>
                <a:close/>
                <a:moveTo>
                  <a:pt x="9601187" y="0"/>
                </a:moveTo>
                <a:lnTo>
                  <a:pt x="9637187" y="0"/>
                </a:lnTo>
                <a:lnTo>
                  <a:pt x="9637187" y="180000"/>
                </a:lnTo>
                <a:lnTo>
                  <a:pt x="9601187" y="180000"/>
                </a:lnTo>
                <a:close/>
                <a:moveTo>
                  <a:pt x="9473171" y="0"/>
                </a:moveTo>
                <a:lnTo>
                  <a:pt x="9509171" y="0"/>
                </a:lnTo>
                <a:lnTo>
                  <a:pt x="9509171" y="180000"/>
                </a:lnTo>
                <a:lnTo>
                  <a:pt x="9473171" y="180000"/>
                </a:lnTo>
                <a:close/>
                <a:moveTo>
                  <a:pt x="9345155" y="0"/>
                </a:moveTo>
                <a:lnTo>
                  <a:pt x="9381155" y="0"/>
                </a:lnTo>
                <a:lnTo>
                  <a:pt x="9381155" y="180000"/>
                </a:lnTo>
                <a:lnTo>
                  <a:pt x="9345155" y="180000"/>
                </a:lnTo>
                <a:close/>
                <a:moveTo>
                  <a:pt x="9217139" y="0"/>
                </a:moveTo>
                <a:lnTo>
                  <a:pt x="9253139" y="0"/>
                </a:lnTo>
                <a:lnTo>
                  <a:pt x="9253139" y="180000"/>
                </a:lnTo>
                <a:lnTo>
                  <a:pt x="9217139" y="180000"/>
                </a:lnTo>
                <a:close/>
                <a:moveTo>
                  <a:pt x="9089123" y="0"/>
                </a:moveTo>
                <a:lnTo>
                  <a:pt x="9125123" y="0"/>
                </a:lnTo>
                <a:lnTo>
                  <a:pt x="9125123" y="180000"/>
                </a:lnTo>
                <a:lnTo>
                  <a:pt x="9089123" y="180000"/>
                </a:lnTo>
                <a:close/>
                <a:moveTo>
                  <a:pt x="8961107" y="0"/>
                </a:moveTo>
                <a:lnTo>
                  <a:pt x="8997107" y="0"/>
                </a:lnTo>
                <a:lnTo>
                  <a:pt x="8997107" y="180000"/>
                </a:lnTo>
                <a:lnTo>
                  <a:pt x="8961107" y="180000"/>
                </a:lnTo>
                <a:close/>
                <a:moveTo>
                  <a:pt x="8833091" y="0"/>
                </a:moveTo>
                <a:lnTo>
                  <a:pt x="8869091" y="0"/>
                </a:lnTo>
                <a:lnTo>
                  <a:pt x="8869091" y="180000"/>
                </a:lnTo>
                <a:lnTo>
                  <a:pt x="8833091" y="180000"/>
                </a:lnTo>
                <a:close/>
                <a:moveTo>
                  <a:pt x="8705075" y="0"/>
                </a:moveTo>
                <a:lnTo>
                  <a:pt x="8741075" y="0"/>
                </a:lnTo>
                <a:lnTo>
                  <a:pt x="8741075" y="180000"/>
                </a:lnTo>
                <a:lnTo>
                  <a:pt x="8705075" y="180000"/>
                </a:lnTo>
                <a:close/>
                <a:moveTo>
                  <a:pt x="8577059" y="0"/>
                </a:moveTo>
                <a:lnTo>
                  <a:pt x="8613059" y="0"/>
                </a:lnTo>
                <a:lnTo>
                  <a:pt x="8613059" y="180000"/>
                </a:lnTo>
                <a:lnTo>
                  <a:pt x="8577059" y="180000"/>
                </a:lnTo>
                <a:close/>
                <a:moveTo>
                  <a:pt x="8449043" y="0"/>
                </a:moveTo>
                <a:lnTo>
                  <a:pt x="8485043" y="0"/>
                </a:lnTo>
                <a:lnTo>
                  <a:pt x="8485043" y="180000"/>
                </a:lnTo>
                <a:lnTo>
                  <a:pt x="8449043" y="180000"/>
                </a:lnTo>
                <a:close/>
                <a:moveTo>
                  <a:pt x="8321027" y="0"/>
                </a:moveTo>
                <a:lnTo>
                  <a:pt x="8357027" y="0"/>
                </a:lnTo>
                <a:lnTo>
                  <a:pt x="8357027" y="180000"/>
                </a:lnTo>
                <a:lnTo>
                  <a:pt x="8321027" y="180000"/>
                </a:lnTo>
                <a:close/>
                <a:moveTo>
                  <a:pt x="8193011" y="0"/>
                </a:moveTo>
                <a:lnTo>
                  <a:pt x="8229011" y="0"/>
                </a:lnTo>
                <a:lnTo>
                  <a:pt x="8229011" y="180000"/>
                </a:lnTo>
                <a:lnTo>
                  <a:pt x="8193011" y="180000"/>
                </a:lnTo>
                <a:close/>
                <a:moveTo>
                  <a:pt x="8064995" y="0"/>
                </a:moveTo>
                <a:lnTo>
                  <a:pt x="8100995" y="0"/>
                </a:lnTo>
                <a:lnTo>
                  <a:pt x="8100995" y="180000"/>
                </a:lnTo>
                <a:lnTo>
                  <a:pt x="8064995" y="180000"/>
                </a:lnTo>
                <a:close/>
                <a:moveTo>
                  <a:pt x="7936979" y="0"/>
                </a:moveTo>
                <a:lnTo>
                  <a:pt x="7972979" y="0"/>
                </a:lnTo>
                <a:lnTo>
                  <a:pt x="7972979" y="180000"/>
                </a:lnTo>
                <a:lnTo>
                  <a:pt x="7936979" y="180000"/>
                </a:lnTo>
                <a:close/>
                <a:moveTo>
                  <a:pt x="7808963" y="0"/>
                </a:moveTo>
                <a:lnTo>
                  <a:pt x="7844963" y="0"/>
                </a:lnTo>
                <a:lnTo>
                  <a:pt x="7844963" y="180000"/>
                </a:lnTo>
                <a:lnTo>
                  <a:pt x="7808963" y="180000"/>
                </a:lnTo>
                <a:close/>
                <a:moveTo>
                  <a:pt x="7680947" y="0"/>
                </a:moveTo>
                <a:lnTo>
                  <a:pt x="7716947" y="0"/>
                </a:lnTo>
                <a:lnTo>
                  <a:pt x="7716947" y="180000"/>
                </a:lnTo>
                <a:lnTo>
                  <a:pt x="7680947" y="180000"/>
                </a:lnTo>
                <a:close/>
                <a:moveTo>
                  <a:pt x="7552931" y="0"/>
                </a:moveTo>
                <a:lnTo>
                  <a:pt x="7588931" y="0"/>
                </a:lnTo>
                <a:lnTo>
                  <a:pt x="7588931" y="180000"/>
                </a:lnTo>
                <a:lnTo>
                  <a:pt x="7552931" y="180000"/>
                </a:lnTo>
                <a:close/>
                <a:moveTo>
                  <a:pt x="7424915" y="0"/>
                </a:moveTo>
                <a:lnTo>
                  <a:pt x="7460915" y="0"/>
                </a:lnTo>
                <a:lnTo>
                  <a:pt x="7460915" y="180000"/>
                </a:lnTo>
                <a:lnTo>
                  <a:pt x="7424915" y="180000"/>
                </a:lnTo>
                <a:close/>
                <a:moveTo>
                  <a:pt x="7296899" y="0"/>
                </a:moveTo>
                <a:lnTo>
                  <a:pt x="7332899" y="0"/>
                </a:lnTo>
                <a:lnTo>
                  <a:pt x="7332899" y="180000"/>
                </a:lnTo>
                <a:lnTo>
                  <a:pt x="7296899" y="180000"/>
                </a:lnTo>
                <a:close/>
                <a:moveTo>
                  <a:pt x="7168883" y="0"/>
                </a:moveTo>
                <a:lnTo>
                  <a:pt x="7204883" y="0"/>
                </a:lnTo>
                <a:lnTo>
                  <a:pt x="7204883" y="180000"/>
                </a:lnTo>
                <a:lnTo>
                  <a:pt x="7168883" y="180000"/>
                </a:lnTo>
                <a:close/>
                <a:moveTo>
                  <a:pt x="7040867" y="0"/>
                </a:moveTo>
                <a:lnTo>
                  <a:pt x="7076867" y="0"/>
                </a:lnTo>
                <a:lnTo>
                  <a:pt x="7076867" y="180000"/>
                </a:lnTo>
                <a:lnTo>
                  <a:pt x="7040867" y="180000"/>
                </a:lnTo>
                <a:close/>
                <a:moveTo>
                  <a:pt x="6912851" y="0"/>
                </a:moveTo>
                <a:lnTo>
                  <a:pt x="6948851" y="0"/>
                </a:lnTo>
                <a:lnTo>
                  <a:pt x="6948851" y="180000"/>
                </a:lnTo>
                <a:lnTo>
                  <a:pt x="6912851" y="180000"/>
                </a:lnTo>
                <a:close/>
                <a:moveTo>
                  <a:pt x="6784835" y="0"/>
                </a:moveTo>
                <a:lnTo>
                  <a:pt x="6820835" y="0"/>
                </a:lnTo>
                <a:lnTo>
                  <a:pt x="6820835" y="180000"/>
                </a:lnTo>
                <a:lnTo>
                  <a:pt x="6784835" y="180000"/>
                </a:lnTo>
                <a:close/>
                <a:moveTo>
                  <a:pt x="6656819" y="0"/>
                </a:moveTo>
                <a:lnTo>
                  <a:pt x="6692819" y="0"/>
                </a:lnTo>
                <a:lnTo>
                  <a:pt x="6692819" y="180000"/>
                </a:lnTo>
                <a:lnTo>
                  <a:pt x="6656819" y="180000"/>
                </a:lnTo>
                <a:close/>
                <a:moveTo>
                  <a:pt x="6528803" y="0"/>
                </a:moveTo>
                <a:lnTo>
                  <a:pt x="6564803" y="0"/>
                </a:lnTo>
                <a:lnTo>
                  <a:pt x="6564803" y="180000"/>
                </a:lnTo>
                <a:lnTo>
                  <a:pt x="6528803" y="180000"/>
                </a:lnTo>
                <a:close/>
                <a:moveTo>
                  <a:pt x="6400787" y="0"/>
                </a:moveTo>
                <a:lnTo>
                  <a:pt x="6436787" y="0"/>
                </a:lnTo>
                <a:lnTo>
                  <a:pt x="6436787" y="180000"/>
                </a:lnTo>
                <a:lnTo>
                  <a:pt x="6400787" y="180000"/>
                </a:lnTo>
                <a:close/>
                <a:moveTo>
                  <a:pt x="6272771" y="0"/>
                </a:moveTo>
                <a:lnTo>
                  <a:pt x="6308771" y="0"/>
                </a:lnTo>
                <a:lnTo>
                  <a:pt x="6308771" y="180000"/>
                </a:lnTo>
                <a:lnTo>
                  <a:pt x="6272771" y="180000"/>
                </a:lnTo>
                <a:close/>
                <a:moveTo>
                  <a:pt x="6144755" y="0"/>
                </a:moveTo>
                <a:lnTo>
                  <a:pt x="6180755" y="0"/>
                </a:lnTo>
                <a:lnTo>
                  <a:pt x="6180755" y="180000"/>
                </a:lnTo>
                <a:lnTo>
                  <a:pt x="6144755" y="180000"/>
                </a:lnTo>
                <a:close/>
                <a:moveTo>
                  <a:pt x="6016739" y="0"/>
                </a:moveTo>
                <a:lnTo>
                  <a:pt x="6052739" y="0"/>
                </a:lnTo>
                <a:lnTo>
                  <a:pt x="6052739" y="180000"/>
                </a:lnTo>
                <a:lnTo>
                  <a:pt x="6016739" y="180000"/>
                </a:lnTo>
                <a:close/>
                <a:moveTo>
                  <a:pt x="5888723" y="0"/>
                </a:moveTo>
                <a:lnTo>
                  <a:pt x="5924723" y="0"/>
                </a:lnTo>
                <a:lnTo>
                  <a:pt x="5924723" y="180000"/>
                </a:lnTo>
                <a:lnTo>
                  <a:pt x="5888723" y="180000"/>
                </a:lnTo>
                <a:close/>
                <a:moveTo>
                  <a:pt x="5760707" y="0"/>
                </a:moveTo>
                <a:lnTo>
                  <a:pt x="5796707" y="0"/>
                </a:lnTo>
                <a:lnTo>
                  <a:pt x="5796707" y="180000"/>
                </a:lnTo>
                <a:lnTo>
                  <a:pt x="5760707" y="180000"/>
                </a:lnTo>
                <a:close/>
                <a:moveTo>
                  <a:pt x="5632691" y="0"/>
                </a:moveTo>
                <a:lnTo>
                  <a:pt x="5668691" y="0"/>
                </a:lnTo>
                <a:lnTo>
                  <a:pt x="5668691" y="180000"/>
                </a:lnTo>
                <a:lnTo>
                  <a:pt x="5632691" y="180000"/>
                </a:lnTo>
                <a:close/>
                <a:moveTo>
                  <a:pt x="5504675" y="0"/>
                </a:moveTo>
                <a:lnTo>
                  <a:pt x="5540675" y="0"/>
                </a:lnTo>
                <a:lnTo>
                  <a:pt x="5540675" y="180000"/>
                </a:lnTo>
                <a:lnTo>
                  <a:pt x="5504675" y="180000"/>
                </a:lnTo>
                <a:close/>
                <a:moveTo>
                  <a:pt x="5376659" y="0"/>
                </a:moveTo>
                <a:lnTo>
                  <a:pt x="5412659" y="0"/>
                </a:lnTo>
                <a:lnTo>
                  <a:pt x="5412659" y="180000"/>
                </a:lnTo>
                <a:lnTo>
                  <a:pt x="5376659" y="180000"/>
                </a:lnTo>
                <a:close/>
                <a:moveTo>
                  <a:pt x="5248643" y="0"/>
                </a:moveTo>
                <a:lnTo>
                  <a:pt x="5284643" y="0"/>
                </a:lnTo>
                <a:lnTo>
                  <a:pt x="5284643" y="180000"/>
                </a:lnTo>
                <a:lnTo>
                  <a:pt x="5248643" y="180000"/>
                </a:lnTo>
                <a:close/>
                <a:moveTo>
                  <a:pt x="5120627" y="0"/>
                </a:moveTo>
                <a:lnTo>
                  <a:pt x="5156627" y="0"/>
                </a:lnTo>
                <a:lnTo>
                  <a:pt x="5156627" y="180000"/>
                </a:lnTo>
                <a:lnTo>
                  <a:pt x="5120627" y="180000"/>
                </a:lnTo>
                <a:close/>
                <a:moveTo>
                  <a:pt x="4992611" y="0"/>
                </a:moveTo>
                <a:lnTo>
                  <a:pt x="5028611" y="0"/>
                </a:lnTo>
                <a:lnTo>
                  <a:pt x="5028611" y="180000"/>
                </a:lnTo>
                <a:lnTo>
                  <a:pt x="4992611" y="180000"/>
                </a:lnTo>
                <a:close/>
                <a:moveTo>
                  <a:pt x="4864595" y="0"/>
                </a:moveTo>
                <a:lnTo>
                  <a:pt x="4900595" y="0"/>
                </a:lnTo>
                <a:lnTo>
                  <a:pt x="4900595" y="180000"/>
                </a:lnTo>
                <a:lnTo>
                  <a:pt x="4864595" y="180000"/>
                </a:lnTo>
                <a:close/>
                <a:moveTo>
                  <a:pt x="4736579" y="0"/>
                </a:moveTo>
                <a:lnTo>
                  <a:pt x="4772579" y="0"/>
                </a:lnTo>
                <a:lnTo>
                  <a:pt x="4772579" y="180000"/>
                </a:lnTo>
                <a:lnTo>
                  <a:pt x="4736579" y="180000"/>
                </a:lnTo>
                <a:close/>
                <a:moveTo>
                  <a:pt x="4608563" y="0"/>
                </a:moveTo>
                <a:lnTo>
                  <a:pt x="4644563" y="0"/>
                </a:lnTo>
                <a:lnTo>
                  <a:pt x="4644563" y="180000"/>
                </a:lnTo>
                <a:lnTo>
                  <a:pt x="4608563" y="180000"/>
                </a:lnTo>
                <a:close/>
                <a:moveTo>
                  <a:pt x="4480547" y="0"/>
                </a:moveTo>
                <a:lnTo>
                  <a:pt x="4516547" y="0"/>
                </a:lnTo>
                <a:lnTo>
                  <a:pt x="4516547" y="180000"/>
                </a:lnTo>
                <a:lnTo>
                  <a:pt x="4480547" y="180000"/>
                </a:lnTo>
                <a:close/>
                <a:moveTo>
                  <a:pt x="4352531" y="0"/>
                </a:moveTo>
                <a:lnTo>
                  <a:pt x="4388531" y="0"/>
                </a:lnTo>
                <a:lnTo>
                  <a:pt x="4388531" y="180000"/>
                </a:lnTo>
                <a:lnTo>
                  <a:pt x="4352531" y="180000"/>
                </a:lnTo>
                <a:close/>
                <a:moveTo>
                  <a:pt x="4224515" y="0"/>
                </a:moveTo>
                <a:lnTo>
                  <a:pt x="4260515" y="0"/>
                </a:lnTo>
                <a:lnTo>
                  <a:pt x="4260515" y="180000"/>
                </a:lnTo>
                <a:lnTo>
                  <a:pt x="4224515" y="180000"/>
                </a:lnTo>
                <a:close/>
                <a:moveTo>
                  <a:pt x="4096499" y="0"/>
                </a:moveTo>
                <a:lnTo>
                  <a:pt x="4132499" y="0"/>
                </a:lnTo>
                <a:lnTo>
                  <a:pt x="4132499" y="180000"/>
                </a:lnTo>
                <a:lnTo>
                  <a:pt x="4096499" y="180000"/>
                </a:lnTo>
                <a:close/>
                <a:moveTo>
                  <a:pt x="3968483" y="0"/>
                </a:moveTo>
                <a:lnTo>
                  <a:pt x="4004483" y="0"/>
                </a:lnTo>
                <a:lnTo>
                  <a:pt x="4004483" y="180000"/>
                </a:lnTo>
                <a:lnTo>
                  <a:pt x="3968483" y="180000"/>
                </a:lnTo>
                <a:close/>
                <a:moveTo>
                  <a:pt x="3840467" y="0"/>
                </a:moveTo>
                <a:lnTo>
                  <a:pt x="3876467" y="0"/>
                </a:lnTo>
                <a:lnTo>
                  <a:pt x="3876467" y="180000"/>
                </a:lnTo>
                <a:lnTo>
                  <a:pt x="3840467" y="180000"/>
                </a:lnTo>
                <a:close/>
                <a:moveTo>
                  <a:pt x="3712451" y="0"/>
                </a:moveTo>
                <a:lnTo>
                  <a:pt x="3748451" y="0"/>
                </a:lnTo>
                <a:lnTo>
                  <a:pt x="3748451" y="180000"/>
                </a:lnTo>
                <a:lnTo>
                  <a:pt x="3712451" y="180000"/>
                </a:lnTo>
                <a:close/>
                <a:moveTo>
                  <a:pt x="3584446" y="0"/>
                </a:moveTo>
                <a:lnTo>
                  <a:pt x="3620435" y="0"/>
                </a:lnTo>
                <a:lnTo>
                  <a:pt x="3620435" y="180000"/>
                </a:lnTo>
                <a:lnTo>
                  <a:pt x="3584446" y="180000"/>
                </a:lnTo>
                <a:close/>
                <a:moveTo>
                  <a:pt x="3456430" y="0"/>
                </a:moveTo>
                <a:lnTo>
                  <a:pt x="3492430" y="0"/>
                </a:lnTo>
                <a:lnTo>
                  <a:pt x="3492430" y="180000"/>
                </a:lnTo>
                <a:lnTo>
                  <a:pt x="3456430" y="180000"/>
                </a:lnTo>
                <a:close/>
                <a:moveTo>
                  <a:pt x="3328413" y="0"/>
                </a:moveTo>
                <a:lnTo>
                  <a:pt x="3364413" y="0"/>
                </a:lnTo>
                <a:lnTo>
                  <a:pt x="3364413" y="180000"/>
                </a:lnTo>
                <a:lnTo>
                  <a:pt x="3328413" y="180000"/>
                </a:lnTo>
                <a:close/>
                <a:moveTo>
                  <a:pt x="3200397" y="0"/>
                </a:moveTo>
                <a:lnTo>
                  <a:pt x="3236397" y="0"/>
                </a:lnTo>
                <a:lnTo>
                  <a:pt x="3236397" y="180000"/>
                </a:lnTo>
                <a:lnTo>
                  <a:pt x="3200397" y="180000"/>
                </a:lnTo>
                <a:close/>
                <a:moveTo>
                  <a:pt x="3072381" y="0"/>
                </a:moveTo>
                <a:lnTo>
                  <a:pt x="3108381" y="0"/>
                </a:lnTo>
                <a:lnTo>
                  <a:pt x="3108381" y="180000"/>
                </a:lnTo>
                <a:lnTo>
                  <a:pt x="3072381" y="180000"/>
                </a:lnTo>
                <a:close/>
                <a:moveTo>
                  <a:pt x="2944365" y="0"/>
                </a:moveTo>
                <a:lnTo>
                  <a:pt x="2980365" y="0"/>
                </a:lnTo>
                <a:lnTo>
                  <a:pt x="2980365" y="180000"/>
                </a:lnTo>
                <a:lnTo>
                  <a:pt x="2944365" y="180000"/>
                </a:lnTo>
                <a:close/>
                <a:moveTo>
                  <a:pt x="2816348" y="0"/>
                </a:moveTo>
                <a:lnTo>
                  <a:pt x="2852349" y="0"/>
                </a:lnTo>
                <a:lnTo>
                  <a:pt x="2852349" y="180000"/>
                </a:lnTo>
                <a:lnTo>
                  <a:pt x="2816348" y="180000"/>
                </a:lnTo>
                <a:close/>
                <a:moveTo>
                  <a:pt x="2688332" y="0"/>
                </a:moveTo>
                <a:lnTo>
                  <a:pt x="2724333" y="0"/>
                </a:lnTo>
                <a:lnTo>
                  <a:pt x="2724333" y="180000"/>
                </a:lnTo>
                <a:lnTo>
                  <a:pt x="2688332" y="180000"/>
                </a:lnTo>
                <a:close/>
                <a:moveTo>
                  <a:pt x="2560316" y="0"/>
                </a:moveTo>
                <a:lnTo>
                  <a:pt x="2596316" y="0"/>
                </a:lnTo>
                <a:lnTo>
                  <a:pt x="2596316" y="180000"/>
                </a:lnTo>
                <a:lnTo>
                  <a:pt x="2560316" y="180000"/>
                </a:lnTo>
                <a:close/>
                <a:moveTo>
                  <a:pt x="2432301" y="0"/>
                </a:moveTo>
                <a:lnTo>
                  <a:pt x="2468301" y="0"/>
                </a:lnTo>
                <a:lnTo>
                  <a:pt x="2468301" y="180000"/>
                </a:lnTo>
                <a:lnTo>
                  <a:pt x="2432301" y="180000"/>
                </a:lnTo>
                <a:close/>
                <a:moveTo>
                  <a:pt x="2304285" y="0"/>
                </a:moveTo>
                <a:lnTo>
                  <a:pt x="2340285" y="0"/>
                </a:lnTo>
                <a:lnTo>
                  <a:pt x="2340285" y="180000"/>
                </a:lnTo>
                <a:lnTo>
                  <a:pt x="2304285" y="180000"/>
                </a:lnTo>
                <a:close/>
                <a:moveTo>
                  <a:pt x="2176269" y="0"/>
                </a:moveTo>
                <a:lnTo>
                  <a:pt x="2212269" y="0"/>
                </a:lnTo>
                <a:lnTo>
                  <a:pt x="2212269" y="180000"/>
                </a:lnTo>
                <a:lnTo>
                  <a:pt x="2176269" y="180000"/>
                </a:lnTo>
                <a:close/>
                <a:moveTo>
                  <a:pt x="2048254" y="0"/>
                </a:moveTo>
                <a:lnTo>
                  <a:pt x="2084255" y="0"/>
                </a:lnTo>
                <a:lnTo>
                  <a:pt x="2084255" y="180000"/>
                </a:lnTo>
                <a:lnTo>
                  <a:pt x="2048254" y="180000"/>
                </a:lnTo>
                <a:close/>
                <a:moveTo>
                  <a:pt x="1920237" y="0"/>
                </a:moveTo>
                <a:lnTo>
                  <a:pt x="1956237" y="0"/>
                </a:lnTo>
                <a:lnTo>
                  <a:pt x="1956237" y="180000"/>
                </a:lnTo>
                <a:lnTo>
                  <a:pt x="1920237" y="180000"/>
                </a:lnTo>
                <a:close/>
                <a:moveTo>
                  <a:pt x="1792221" y="0"/>
                </a:moveTo>
                <a:lnTo>
                  <a:pt x="1828221" y="0"/>
                </a:lnTo>
                <a:lnTo>
                  <a:pt x="1828221" y="180000"/>
                </a:lnTo>
                <a:lnTo>
                  <a:pt x="1792221" y="180000"/>
                </a:lnTo>
                <a:close/>
                <a:moveTo>
                  <a:pt x="1664205" y="0"/>
                </a:moveTo>
                <a:lnTo>
                  <a:pt x="1700205" y="0"/>
                </a:lnTo>
                <a:lnTo>
                  <a:pt x="1700205" y="180000"/>
                </a:lnTo>
                <a:lnTo>
                  <a:pt x="1664205" y="180000"/>
                </a:lnTo>
                <a:close/>
                <a:moveTo>
                  <a:pt x="1536190" y="0"/>
                </a:moveTo>
                <a:lnTo>
                  <a:pt x="1572189" y="0"/>
                </a:lnTo>
                <a:lnTo>
                  <a:pt x="1572189" y="180000"/>
                </a:lnTo>
                <a:lnTo>
                  <a:pt x="1536190" y="180000"/>
                </a:lnTo>
                <a:close/>
                <a:moveTo>
                  <a:pt x="1408174" y="0"/>
                </a:moveTo>
                <a:lnTo>
                  <a:pt x="1444174" y="0"/>
                </a:lnTo>
                <a:lnTo>
                  <a:pt x="1444174" y="180000"/>
                </a:lnTo>
                <a:lnTo>
                  <a:pt x="1408174" y="180000"/>
                </a:lnTo>
                <a:close/>
                <a:moveTo>
                  <a:pt x="1280158" y="0"/>
                </a:moveTo>
                <a:lnTo>
                  <a:pt x="1316158" y="0"/>
                </a:lnTo>
                <a:lnTo>
                  <a:pt x="1316158" y="180000"/>
                </a:lnTo>
                <a:lnTo>
                  <a:pt x="1280158" y="180000"/>
                </a:lnTo>
                <a:close/>
                <a:moveTo>
                  <a:pt x="1152143" y="0"/>
                </a:moveTo>
                <a:lnTo>
                  <a:pt x="1188143" y="0"/>
                </a:lnTo>
                <a:lnTo>
                  <a:pt x="1188143" y="180000"/>
                </a:lnTo>
                <a:lnTo>
                  <a:pt x="1152143" y="180000"/>
                </a:lnTo>
                <a:close/>
                <a:moveTo>
                  <a:pt x="1024126" y="0"/>
                </a:moveTo>
                <a:lnTo>
                  <a:pt x="1060126" y="0"/>
                </a:lnTo>
                <a:lnTo>
                  <a:pt x="1060126" y="180000"/>
                </a:lnTo>
                <a:lnTo>
                  <a:pt x="1024126" y="180000"/>
                </a:lnTo>
                <a:close/>
                <a:moveTo>
                  <a:pt x="896111" y="0"/>
                </a:moveTo>
                <a:lnTo>
                  <a:pt x="932111" y="0"/>
                </a:lnTo>
                <a:lnTo>
                  <a:pt x="932111" y="180000"/>
                </a:lnTo>
                <a:lnTo>
                  <a:pt x="896111" y="180000"/>
                </a:lnTo>
                <a:close/>
                <a:moveTo>
                  <a:pt x="768095" y="0"/>
                </a:moveTo>
                <a:lnTo>
                  <a:pt x="804095" y="0"/>
                </a:lnTo>
                <a:lnTo>
                  <a:pt x="804095" y="180000"/>
                </a:lnTo>
                <a:lnTo>
                  <a:pt x="768095" y="180000"/>
                </a:lnTo>
                <a:close/>
                <a:moveTo>
                  <a:pt x="640079" y="0"/>
                </a:moveTo>
                <a:lnTo>
                  <a:pt x="676079" y="0"/>
                </a:lnTo>
                <a:lnTo>
                  <a:pt x="676079" y="180000"/>
                </a:lnTo>
                <a:lnTo>
                  <a:pt x="640079" y="180000"/>
                </a:lnTo>
                <a:close/>
                <a:moveTo>
                  <a:pt x="512063" y="0"/>
                </a:moveTo>
                <a:lnTo>
                  <a:pt x="548063" y="0"/>
                </a:lnTo>
                <a:lnTo>
                  <a:pt x="548063" y="180000"/>
                </a:lnTo>
                <a:lnTo>
                  <a:pt x="512063" y="180000"/>
                </a:lnTo>
                <a:close/>
                <a:moveTo>
                  <a:pt x="384048" y="0"/>
                </a:moveTo>
                <a:lnTo>
                  <a:pt x="420047" y="0"/>
                </a:lnTo>
                <a:lnTo>
                  <a:pt x="420047" y="180000"/>
                </a:lnTo>
                <a:lnTo>
                  <a:pt x="384048" y="180000"/>
                </a:lnTo>
                <a:close/>
                <a:moveTo>
                  <a:pt x="256032" y="0"/>
                </a:moveTo>
                <a:lnTo>
                  <a:pt x="292032" y="0"/>
                </a:lnTo>
                <a:lnTo>
                  <a:pt x="292032" y="180000"/>
                </a:lnTo>
                <a:lnTo>
                  <a:pt x="256032" y="180000"/>
                </a:lnTo>
                <a:close/>
                <a:moveTo>
                  <a:pt x="128016" y="0"/>
                </a:moveTo>
                <a:lnTo>
                  <a:pt x="164016" y="0"/>
                </a:lnTo>
                <a:lnTo>
                  <a:pt x="164016" y="180000"/>
                </a:lnTo>
                <a:lnTo>
                  <a:pt x="128016" y="180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Freeform 5"/>
          <p:cNvSpPr>
            <a:spLocks/>
          </p:cNvSpPr>
          <p:nvPr/>
        </p:nvSpPr>
        <p:spPr bwMode="auto">
          <a:xfrm>
            <a:off x="604430" y="923277"/>
            <a:ext cx="11029971" cy="5480739"/>
          </a:xfrm>
          <a:prstGeom prst="rect">
            <a:avLst/>
          </a:prstGeom>
          <a:noFill/>
          <a:ln>
            <a:solidFill>
              <a:srgbClr val="2486B7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446266" y="6243992"/>
            <a:ext cx="316331" cy="316606"/>
          </a:xfrm>
          <a:prstGeom prst="ellipse">
            <a:avLst/>
          </a:prstGeom>
          <a:solidFill>
            <a:srgbClr val="DDECD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772F17-38D0-4E02-9CAC-7F0C96D1B58A}"/>
              </a:ext>
            </a:extLst>
          </p:cNvPr>
          <p:cNvSpPr/>
          <p:nvPr/>
        </p:nvSpPr>
        <p:spPr>
          <a:xfrm>
            <a:off x="589038" y="453984"/>
            <a:ext cx="3253120" cy="312711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Base Panel with Components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AD6AF-D346-4C20-B2C2-5F2930FE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71" y="1082797"/>
            <a:ext cx="5425657" cy="4851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3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 122"/>
          <p:cNvSpPr/>
          <p:nvPr/>
        </p:nvSpPr>
        <p:spPr>
          <a:xfrm>
            <a:off x="589039" y="137922"/>
            <a:ext cx="11045363" cy="180000"/>
          </a:xfrm>
          <a:custGeom>
            <a:avLst/>
            <a:gdLst>
              <a:gd name="connsiteX0" fmla="*/ 11009363 w 11045363"/>
              <a:gd name="connsiteY0" fmla="*/ 0 h 180000"/>
              <a:gd name="connsiteX1" fmla="*/ 11045363 w 11045363"/>
              <a:gd name="connsiteY1" fmla="*/ 0 h 180000"/>
              <a:gd name="connsiteX2" fmla="*/ 11045363 w 11045363"/>
              <a:gd name="connsiteY2" fmla="*/ 180000 h 180000"/>
              <a:gd name="connsiteX3" fmla="*/ 11009363 w 11045363"/>
              <a:gd name="connsiteY3" fmla="*/ 180000 h 180000"/>
              <a:gd name="connsiteX4" fmla="*/ 10881347 w 11045363"/>
              <a:gd name="connsiteY4" fmla="*/ 0 h 180000"/>
              <a:gd name="connsiteX5" fmla="*/ 10917347 w 11045363"/>
              <a:gd name="connsiteY5" fmla="*/ 0 h 180000"/>
              <a:gd name="connsiteX6" fmla="*/ 10917347 w 11045363"/>
              <a:gd name="connsiteY6" fmla="*/ 180000 h 180000"/>
              <a:gd name="connsiteX7" fmla="*/ 10881347 w 11045363"/>
              <a:gd name="connsiteY7" fmla="*/ 180000 h 180000"/>
              <a:gd name="connsiteX8" fmla="*/ 10753331 w 11045363"/>
              <a:gd name="connsiteY8" fmla="*/ 0 h 180000"/>
              <a:gd name="connsiteX9" fmla="*/ 10789331 w 11045363"/>
              <a:gd name="connsiteY9" fmla="*/ 0 h 180000"/>
              <a:gd name="connsiteX10" fmla="*/ 10789331 w 11045363"/>
              <a:gd name="connsiteY10" fmla="*/ 180000 h 180000"/>
              <a:gd name="connsiteX11" fmla="*/ 10753331 w 11045363"/>
              <a:gd name="connsiteY11" fmla="*/ 180000 h 180000"/>
              <a:gd name="connsiteX12" fmla="*/ 10625315 w 11045363"/>
              <a:gd name="connsiteY12" fmla="*/ 0 h 180000"/>
              <a:gd name="connsiteX13" fmla="*/ 10661315 w 11045363"/>
              <a:gd name="connsiteY13" fmla="*/ 0 h 180000"/>
              <a:gd name="connsiteX14" fmla="*/ 10661315 w 11045363"/>
              <a:gd name="connsiteY14" fmla="*/ 180000 h 180000"/>
              <a:gd name="connsiteX15" fmla="*/ 10625315 w 11045363"/>
              <a:gd name="connsiteY15" fmla="*/ 180000 h 180000"/>
              <a:gd name="connsiteX16" fmla="*/ 10497299 w 11045363"/>
              <a:gd name="connsiteY16" fmla="*/ 0 h 180000"/>
              <a:gd name="connsiteX17" fmla="*/ 10533299 w 11045363"/>
              <a:gd name="connsiteY17" fmla="*/ 0 h 180000"/>
              <a:gd name="connsiteX18" fmla="*/ 10533299 w 11045363"/>
              <a:gd name="connsiteY18" fmla="*/ 180000 h 180000"/>
              <a:gd name="connsiteX19" fmla="*/ 10497299 w 11045363"/>
              <a:gd name="connsiteY19" fmla="*/ 180000 h 180000"/>
              <a:gd name="connsiteX20" fmla="*/ 10369283 w 11045363"/>
              <a:gd name="connsiteY20" fmla="*/ 0 h 180000"/>
              <a:gd name="connsiteX21" fmla="*/ 10405283 w 11045363"/>
              <a:gd name="connsiteY21" fmla="*/ 0 h 180000"/>
              <a:gd name="connsiteX22" fmla="*/ 10405283 w 11045363"/>
              <a:gd name="connsiteY22" fmla="*/ 180000 h 180000"/>
              <a:gd name="connsiteX23" fmla="*/ 10369283 w 11045363"/>
              <a:gd name="connsiteY23" fmla="*/ 180000 h 180000"/>
              <a:gd name="connsiteX24" fmla="*/ 10241267 w 11045363"/>
              <a:gd name="connsiteY24" fmla="*/ 0 h 180000"/>
              <a:gd name="connsiteX25" fmla="*/ 10277267 w 11045363"/>
              <a:gd name="connsiteY25" fmla="*/ 0 h 180000"/>
              <a:gd name="connsiteX26" fmla="*/ 10277267 w 11045363"/>
              <a:gd name="connsiteY26" fmla="*/ 180000 h 180000"/>
              <a:gd name="connsiteX27" fmla="*/ 10241267 w 11045363"/>
              <a:gd name="connsiteY27" fmla="*/ 180000 h 180000"/>
              <a:gd name="connsiteX28" fmla="*/ 10113251 w 11045363"/>
              <a:gd name="connsiteY28" fmla="*/ 0 h 180000"/>
              <a:gd name="connsiteX29" fmla="*/ 10149251 w 11045363"/>
              <a:gd name="connsiteY29" fmla="*/ 0 h 180000"/>
              <a:gd name="connsiteX30" fmla="*/ 10149251 w 11045363"/>
              <a:gd name="connsiteY30" fmla="*/ 180000 h 180000"/>
              <a:gd name="connsiteX31" fmla="*/ 10113251 w 11045363"/>
              <a:gd name="connsiteY31" fmla="*/ 180000 h 180000"/>
              <a:gd name="connsiteX32" fmla="*/ 9985235 w 11045363"/>
              <a:gd name="connsiteY32" fmla="*/ 0 h 180000"/>
              <a:gd name="connsiteX33" fmla="*/ 10021235 w 11045363"/>
              <a:gd name="connsiteY33" fmla="*/ 0 h 180000"/>
              <a:gd name="connsiteX34" fmla="*/ 10021235 w 11045363"/>
              <a:gd name="connsiteY34" fmla="*/ 180000 h 180000"/>
              <a:gd name="connsiteX35" fmla="*/ 9985235 w 11045363"/>
              <a:gd name="connsiteY35" fmla="*/ 180000 h 180000"/>
              <a:gd name="connsiteX36" fmla="*/ 9857219 w 11045363"/>
              <a:gd name="connsiteY36" fmla="*/ 0 h 180000"/>
              <a:gd name="connsiteX37" fmla="*/ 9893219 w 11045363"/>
              <a:gd name="connsiteY37" fmla="*/ 0 h 180000"/>
              <a:gd name="connsiteX38" fmla="*/ 9893219 w 11045363"/>
              <a:gd name="connsiteY38" fmla="*/ 180000 h 180000"/>
              <a:gd name="connsiteX39" fmla="*/ 9857219 w 11045363"/>
              <a:gd name="connsiteY39" fmla="*/ 180000 h 180000"/>
              <a:gd name="connsiteX40" fmla="*/ 9729203 w 11045363"/>
              <a:gd name="connsiteY40" fmla="*/ 0 h 180000"/>
              <a:gd name="connsiteX41" fmla="*/ 9765203 w 11045363"/>
              <a:gd name="connsiteY41" fmla="*/ 0 h 180000"/>
              <a:gd name="connsiteX42" fmla="*/ 9765203 w 11045363"/>
              <a:gd name="connsiteY42" fmla="*/ 180000 h 180000"/>
              <a:gd name="connsiteX43" fmla="*/ 9729203 w 11045363"/>
              <a:gd name="connsiteY43" fmla="*/ 180000 h 180000"/>
              <a:gd name="connsiteX44" fmla="*/ 9601187 w 11045363"/>
              <a:gd name="connsiteY44" fmla="*/ 0 h 180000"/>
              <a:gd name="connsiteX45" fmla="*/ 9637187 w 11045363"/>
              <a:gd name="connsiteY45" fmla="*/ 0 h 180000"/>
              <a:gd name="connsiteX46" fmla="*/ 9637187 w 11045363"/>
              <a:gd name="connsiteY46" fmla="*/ 180000 h 180000"/>
              <a:gd name="connsiteX47" fmla="*/ 9601187 w 11045363"/>
              <a:gd name="connsiteY47" fmla="*/ 180000 h 180000"/>
              <a:gd name="connsiteX48" fmla="*/ 9473171 w 11045363"/>
              <a:gd name="connsiteY48" fmla="*/ 0 h 180000"/>
              <a:gd name="connsiteX49" fmla="*/ 9509171 w 11045363"/>
              <a:gd name="connsiteY49" fmla="*/ 0 h 180000"/>
              <a:gd name="connsiteX50" fmla="*/ 9509171 w 11045363"/>
              <a:gd name="connsiteY50" fmla="*/ 180000 h 180000"/>
              <a:gd name="connsiteX51" fmla="*/ 9473171 w 11045363"/>
              <a:gd name="connsiteY51" fmla="*/ 180000 h 180000"/>
              <a:gd name="connsiteX52" fmla="*/ 9345155 w 11045363"/>
              <a:gd name="connsiteY52" fmla="*/ 0 h 180000"/>
              <a:gd name="connsiteX53" fmla="*/ 9381155 w 11045363"/>
              <a:gd name="connsiteY53" fmla="*/ 0 h 180000"/>
              <a:gd name="connsiteX54" fmla="*/ 9381155 w 11045363"/>
              <a:gd name="connsiteY54" fmla="*/ 180000 h 180000"/>
              <a:gd name="connsiteX55" fmla="*/ 9345155 w 11045363"/>
              <a:gd name="connsiteY55" fmla="*/ 180000 h 180000"/>
              <a:gd name="connsiteX56" fmla="*/ 9217139 w 11045363"/>
              <a:gd name="connsiteY56" fmla="*/ 0 h 180000"/>
              <a:gd name="connsiteX57" fmla="*/ 9253139 w 11045363"/>
              <a:gd name="connsiteY57" fmla="*/ 0 h 180000"/>
              <a:gd name="connsiteX58" fmla="*/ 9253139 w 11045363"/>
              <a:gd name="connsiteY58" fmla="*/ 180000 h 180000"/>
              <a:gd name="connsiteX59" fmla="*/ 9217139 w 11045363"/>
              <a:gd name="connsiteY59" fmla="*/ 180000 h 180000"/>
              <a:gd name="connsiteX60" fmla="*/ 9089123 w 11045363"/>
              <a:gd name="connsiteY60" fmla="*/ 0 h 180000"/>
              <a:gd name="connsiteX61" fmla="*/ 9125123 w 11045363"/>
              <a:gd name="connsiteY61" fmla="*/ 0 h 180000"/>
              <a:gd name="connsiteX62" fmla="*/ 9125123 w 11045363"/>
              <a:gd name="connsiteY62" fmla="*/ 180000 h 180000"/>
              <a:gd name="connsiteX63" fmla="*/ 9089123 w 11045363"/>
              <a:gd name="connsiteY63" fmla="*/ 180000 h 180000"/>
              <a:gd name="connsiteX64" fmla="*/ 8961107 w 11045363"/>
              <a:gd name="connsiteY64" fmla="*/ 0 h 180000"/>
              <a:gd name="connsiteX65" fmla="*/ 8997107 w 11045363"/>
              <a:gd name="connsiteY65" fmla="*/ 0 h 180000"/>
              <a:gd name="connsiteX66" fmla="*/ 8997107 w 11045363"/>
              <a:gd name="connsiteY66" fmla="*/ 180000 h 180000"/>
              <a:gd name="connsiteX67" fmla="*/ 8961107 w 11045363"/>
              <a:gd name="connsiteY67" fmla="*/ 180000 h 180000"/>
              <a:gd name="connsiteX68" fmla="*/ 8833091 w 11045363"/>
              <a:gd name="connsiteY68" fmla="*/ 0 h 180000"/>
              <a:gd name="connsiteX69" fmla="*/ 8869091 w 11045363"/>
              <a:gd name="connsiteY69" fmla="*/ 0 h 180000"/>
              <a:gd name="connsiteX70" fmla="*/ 8869091 w 11045363"/>
              <a:gd name="connsiteY70" fmla="*/ 180000 h 180000"/>
              <a:gd name="connsiteX71" fmla="*/ 8833091 w 11045363"/>
              <a:gd name="connsiteY71" fmla="*/ 180000 h 180000"/>
              <a:gd name="connsiteX72" fmla="*/ 8705075 w 11045363"/>
              <a:gd name="connsiteY72" fmla="*/ 0 h 180000"/>
              <a:gd name="connsiteX73" fmla="*/ 8741075 w 11045363"/>
              <a:gd name="connsiteY73" fmla="*/ 0 h 180000"/>
              <a:gd name="connsiteX74" fmla="*/ 8741075 w 11045363"/>
              <a:gd name="connsiteY74" fmla="*/ 180000 h 180000"/>
              <a:gd name="connsiteX75" fmla="*/ 8705075 w 11045363"/>
              <a:gd name="connsiteY75" fmla="*/ 180000 h 180000"/>
              <a:gd name="connsiteX76" fmla="*/ 8577059 w 11045363"/>
              <a:gd name="connsiteY76" fmla="*/ 0 h 180000"/>
              <a:gd name="connsiteX77" fmla="*/ 8613059 w 11045363"/>
              <a:gd name="connsiteY77" fmla="*/ 0 h 180000"/>
              <a:gd name="connsiteX78" fmla="*/ 8613059 w 11045363"/>
              <a:gd name="connsiteY78" fmla="*/ 180000 h 180000"/>
              <a:gd name="connsiteX79" fmla="*/ 8577059 w 11045363"/>
              <a:gd name="connsiteY79" fmla="*/ 180000 h 180000"/>
              <a:gd name="connsiteX80" fmla="*/ 8449043 w 11045363"/>
              <a:gd name="connsiteY80" fmla="*/ 0 h 180000"/>
              <a:gd name="connsiteX81" fmla="*/ 8485043 w 11045363"/>
              <a:gd name="connsiteY81" fmla="*/ 0 h 180000"/>
              <a:gd name="connsiteX82" fmla="*/ 8485043 w 11045363"/>
              <a:gd name="connsiteY82" fmla="*/ 180000 h 180000"/>
              <a:gd name="connsiteX83" fmla="*/ 8449043 w 11045363"/>
              <a:gd name="connsiteY83" fmla="*/ 180000 h 180000"/>
              <a:gd name="connsiteX84" fmla="*/ 8321027 w 11045363"/>
              <a:gd name="connsiteY84" fmla="*/ 0 h 180000"/>
              <a:gd name="connsiteX85" fmla="*/ 8357027 w 11045363"/>
              <a:gd name="connsiteY85" fmla="*/ 0 h 180000"/>
              <a:gd name="connsiteX86" fmla="*/ 8357027 w 11045363"/>
              <a:gd name="connsiteY86" fmla="*/ 180000 h 180000"/>
              <a:gd name="connsiteX87" fmla="*/ 8321027 w 11045363"/>
              <a:gd name="connsiteY87" fmla="*/ 180000 h 180000"/>
              <a:gd name="connsiteX88" fmla="*/ 8193011 w 11045363"/>
              <a:gd name="connsiteY88" fmla="*/ 0 h 180000"/>
              <a:gd name="connsiteX89" fmla="*/ 8229011 w 11045363"/>
              <a:gd name="connsiteY89" fmla="*/ 0 h 180000"/>
              <a:gd name="connsiteX90" fmla="*/ 8229011 w 11045363"/>
              <a:gd name="connsiteY90" fmla="*/ 180000 h 180000"/>
              <a:gd name="connsiteX91" fmla="*/ 8193011 w 11045363"/>
              <a:gd name="connsiteY91" fmla="*/ 180000 h 180000"/>
              <a:gd name="connsiteX92" fmla="*/ 8064995 w 11045363"/>
              <a:gd name="connsiteY92" fmla="*/ 0 h 180000"/>
              <a:gd name="connsiteX93" fmla="*/ 8100995 w 11045363"/>
              <a:gd name="connsiteY93" fmla="*/ 0 h 180000"/>
              <a:gd name="connsiteX94" fmla="*/ 8100995 w 11045363"/>
              <a:gd name="connsiteY94" fmla="*/ 180000 h 180000"/>
              <a:gd name="connsiteX95" fmla="*/ 8064995 w 11045363"/>
              <a:gd name="connsiteY95" fmla="*/ 180000 h 180000"/>
              <a:gd name="connsiteX96" fmla="*/ 7936979 w 11045363"/>
              <a:gd name="connsiteY96" fmla="*/ 0 h 180000"/>
              <a:gd name="connsiteX97" fmla="*/ 7972979 w 11045363"/>
              <a:gd name="connsiteY97" fmla="*/ 0 h 180000"/>
              <a:gd name="connsiteX98" fmla="*/ 7972979 w 11045363"/>
              <a:gd name="connsiteY98" fmla="*/ 180000 h 180000"/>
              <a:gd name="connsiteX99" fmla="*/ 7936979 w 11045363"/>
              <a:gd name="connsiteY99" fmla="*/ 180000 h 180000"/>
              <a:gd name="connsiteX100" fmla="*/ 7808963 w 11045363"/>
              <a:gd name="connsiteY100" fmla="*/ 0 h 180000"/>
              <a:gd name="connsiteX101" fmla="*/ 7844963 w 11045363"/>
              <a:gd name="connsiteY101" fmla="*/ 0 h 180000"/>
              <a:gd name="connsiteX102" fmla="*/ 7844963 w 11045363"/>
              <a:gd name="connsiteY102" fmla="*/ 180000 h 180000"/>
              <a:gd name="connsiteX103" fmla="*/ 7808963 w 11045363"/>
              <a:gd name="connsiteY103" fmla="*/ 180000 h 180000"/>
              <a:gd name="connsiteX104" fmla="*/ 7680947 w 11045363"/>
              <a:gd name="connsiteY104" fmla="*/ 0 h 180000"/>
              <a:gd name="connsiteX105" fmla="*/ 7716947 w 11045363"/>
              <a:gd name="connsiteY105" fmla="*/ 0 h 180000"/>
              <a:gd name="connsiteX106" fmla="*/ 7716947 w 11045363"/>
              <a:gd name="connsiteY106" fmla="*/ 180000 h 180000"/>
              <a:gd name="connsiteX107" fmla="*/ 7680947 w 11045363"/>
              <a:gd name="connsiteY107" fmla="*/ 180000 h 180000"/>
              <a:gd name="connsiteX108" fmla="*/ 7552931 w 11045363"/>
              <a:gd name="connsiteY108" fmla="*/ 0 h 180000"/>
              <a:gd name="connsiteX109" fmla="*/ 7588931 w 11045363"/>
              <a:gd name="connsiteY109" fmla="*/ 0 h 180000"/>
              <a:gd name="connsiteX110" fmla="*/ 7588931 w 11045363"/>
              <a:gd name="connsiteY110" fmla="*/ 180000 h 180000"/>
              <a:gd name="connsiteX111" fmla="*/ 7552931 w 11045363"/>
              <a:gd name="connsiteY111" fmla="*/ 180000 h 180000"/>
              <a:gd name="connsiteX112" fmla="*/ 7424915 w 11045363"/>
              <a:gd name="connsiteY112" fmla="*/ 0 h 180000"/>
              <a:gd name="connsiteX113" fmla="*/ 7460915 w 11045363"/>
              <a:gd name="connsiteY113" fmla="*/ 0 h 180000"/>
              <a:gd name="connsiteX114" fmla="*/ 7460915 w 11045363"/>
              <a:gd name="connsiteY114" fmla="*/ 180000 h 180000"/>
              <a:gd name="connsiteX115" fmla="*/ 7424915 w 11045363"/>
              <a:gd name="connsiteY115" fmla="*/ 180000 h 180000"/>
              <a:gd name="connsiteX116" fmla="*/ 7296899 w 11045363"/>
              <a:gd name="connsiteY116" fmla="*/ 0 h 180000"/>
              <a:gd name="connsiteX117" fmla="*/ 7332899 w 11045363"/>
              <a:gd name="connsiteY117" fmla="*/ 0 h 180000"/>
              <a:gd name="connsiteX118" fmla="*/ 7332899 w 11045363"/>
              <a:gd name="connsiteY118" fmla="*/ 180000 h 180000"/>
              <a:gd name="connsiteX119" fmla="*/ 7296899 w 11045363"/>
              <a:gd name="connsiteY119" fmla="*/ 180000 h 180000"/>
              <a:gd name="connsiteX120" fmla="*/ 7168883 w 11045363"/>
              <a:gd name="connsiteY120" fmla="*/ 0 h 180000"/>
              <a:gd name="connsiteX121" fmla="*/ 7204883 w 11045363"/>
              <a:gd name="connsiteY121" fmla="*/ 0 h 180000"/>
              <a:gd name="connsiteX122" fmla="*/ 7204883 w 11045363"/>
              <a:gd name="connsiteY122" fmla="*/ 180000 h 180000"/>
              <a:gd name="connsiteX123" fmla="*/ 7168883 w 11045363"/>
              <a:gd name="connsiteY123" fmla="*/ 180000 h 180000"/>
              <a:gd name="connsiteX124" fmla="*/ 7040867 w 11045363"/>
              <a:gd name="connsiteY124" fmla="*/ 0 h 180000"/>
              <a:gd name="connsiteX125" fmla="*/ 7076867 w 11045363"/>
              <a:gd name="connsiteY125" fmla="*/ 0 h 180000"/>
              <a:gd name="connsiteX126" fmla="*/ 7076867 w 11045363"/>
              <a:gd name="connsiteY126" fmla="*/ 180000 h 180000"/>
              <a:gd name="connsiteX127" fmla="*/ 7040867 w 11045363"/>
              <a:gd name="connsiteY127" fmla="*/ 180000 h 180000"/>
              <a:gd name="connsiteX128" fmla="*/ 6912851 w 11045363"/>
              <a:gd name="connsiteY128" fmla="*/ 0 h 180000"/>
              <a:gd name="connsiteX129" fmla="*/ 6948851 w 11045363"/>
              <a:gd name="connsiteY129" fmla="*/ 0 h 180000"/>
              <a:gd name="connsiteX130" fmla="*/ 6948851 w 11045363"/>
              <a:gd name="connsiteY130" fmla="*/ 180000 h 180000"/>
              <a:gd name="connsiteX131" fmla="*/ 6912851 w 11045363"/>
              <a:gd name="connsiteY131" fmla="*/ 180000 h 180000"/>
              <a:gd name="connsiteX132" fmla="*/ 6784835 w 11045363"/>
              <a:gd name="connsiteY132" fmla="*/ 0 h 180000"/>
              <a:gd name="connsiteX133" fmla="*/ 6820835 w 11045363"/>
              <a:gd name="connsiteY133" fmla="*/ 0 h 180000"/>
              <a:gd name="connsiteX134" fmla="*/ 6820835 w 11045363"/>
              <a:gd name="connsiteY134" fmla="*/ 180000 h 180000"/>
              <a:gd name="connsiteX135" fmla="*/ 6784835 w 11045363"/>
              <a:gd name="connsiteY135" fmla="*/ 180000 h 180000"/>
              <a:gd name="connsiteX136" fmla="*/ 6656819 w 11045363"/>
              <a:gd name="connsiteY136" fmla="*/ 0 h 180000"/>
              <a:gd name="connsiteX137" fmla="*/ 6692819 w 11045363"/>
              <a:gd name="connsiteY137" fmla="*/ 0 h 180000"/>
              <a:gd name="connsiteX138" fmla="*/ 6692819 w 11045363"/>
              <a:gd name="connsiteY138" fmla="*/ 180000 h 180000"/>
              <a:gd name="connsiteX139" fmla="*/ 6656819 w 11045363"/>
              <a:gd name="connsiteY139" fmla="*/ 180000 h 180000"/>
              <a:gd name="connsiteX140" fmla="*/ 6528803 w 11045363"/>
              <a:gd name="connsiteY140" fmla="*/ 0 h 180000"/>
              <a:gd name="connsiteX141" fmla="*/ 6564803 w 11045363"/>
              <a:gd name="connsiteY141" fmla="*/ 0 h 180000"/>
              <a:gd name="connsiteX142" fmla="*/ 6564803 w 11045363"/>
              <a:gd name="connsiteY142" fmla="*/ 180000 h 180000"/>
              <a:gd name="connsiteX143" fmla="*/ 6528803 w 11045363"/>
              <a:gd name="connsiteY143" fmla="*/ 180000 h 180000"/>
              <a:gd name="connsiteX144" fmla="*/ 6400787 w 11045363"/>
              <a:gd name="connsiteY144" fmla="*/ 0 h 180000"/>
              <a:gd name="connsiteX145" fmla="*/ 6436787 w 11045363"/>
              <a:gd name="connsiteY145" fmla="*/ 0 h 180000"/>
              <a:gd name="connsiteX146" fmla="*/ 6436787 w 11045363"/>
              <a:gd name="connsiteY146" fmla="*/ 180000 h 180000"/>
              <a:gd name="connsiteX147" fmla="*/ 6400787 w 11045363"/>
              <a:gd name="connsiteY147" fmla="*/ 180000 h 180000"/>
              <a:gd name="connsiteX148" fmla="*/ 6272771 w 11045363"/>
              <a:gd name="connsiteY148" fmla="*/ 0 h 180000"/>
              <a:gd name="connsiteX149" fmla="*/ 6308771 w 11045363"/>
              <a:gd name="connsiteY149" fmla="*/ 0 h 180000"/>
              <a:gd name="connsiteX150" fmla="*/ 6308771 w 11045363"/>
              <a:gd name="connsiteY150" fmla="*/ 180000 h 180000"/>
              <a:gd name="connsiteX151" fmla="*/ 6272771 w 11045363"/>
              <a:gd name="connsiteY151" fmla="*/ 180000 h 180000"/>
              <a:gd name="connsiteX152" fmla="*/ 6144755 w 11045363"/>
              <a:gd name="connsiteY152" fmla="*/ 0 h 180000"/>
              <a:gd name="connsiteX153" fmla="*/ 6180755 w 11045363"/>
              <a:gd name="connsiteY153" fmla="*/ 0 h 180000"/>
              <a:gd name="connsiteX154" fmla="*/ 6180755 w 11045363"/>
              <a:gd name="connsiteY154" fmla="*/ 180000 h 180000"/>
              <a:gd name="connsiteX155" fmla="*/ 6144755 w 11045363"/>
              <a:gd name="connsiteY155" fmla="*/ 180000 h 180000"/>
              <a:gd name="connsiteX156" fmla="*/ 6016739 w 11045363"/>
              <a:gd name="connsiteY156" fmla="*/ 0 h 180000"/>
              <a:gd name="connsiteX157" fmla="*/ 6052739 w 11045363"/>
              <a:gd name="connsiteY157" fmla="*/ 0 h 180000"/>
              <a:gd name="connsiteX158" fmla="*/ 6052739 w 11045363"/>
              <a:gd name="connsiteY158" fmla="*/ 180000 h 180000"/>
              <a:gd name="connsiteX159" fmla="*/ 6016739 w 11045363"/>
              <a:gd name="connsiteY159" fmla="*/ 180000 h 180000"/>
              <a:gd name="connsiteX160" fmla="*/ 5888723 w 11045363"/>
              <a:gd name="connsiteY160" fmla="*/ 0 h 180000"/>
              <a:gd name="connsiteX161" fmla="*/ 5924723 w 11045363"/>
              <a:gd name="connsiteY161" fmla="*/ 0 h 180000"/>
              <a:gd name="connsiteX162" fmla="*/ 5924723 w 11045363"/>
              <a:gd name="connsiteY162" fmla="*/ 180000 h 180000"/>
              <a:gd name="connsiteX163" fmla="*/ 5888723 w 11045363"/>
              <a:gd name="connsiteY163" fmla="*/ 180000 h 180000"/>
              <a:gd name="connsiteX164" fmla="*/ 5760707 w 11045363"/>
              <a:gd name="connsiteY164" fmla="*/ 0 h 180000"/>
              <a:gd name="connsiteX165" fmla="*/ 5796707 w 11045363"/>
              <a:gd name="connsiteY165" fmla="*/ 0 h 180000"/>
              <a:gd name="connsiteX166" fmla="*/ 5796707 w 11045363"/>
              <a:gd name="connsiteY166" fmla="*/ 180000 h 180000"/>
              <a:gd name="connsiteX167" fmla="*/ 5760707 w 11045363"/>
              <a:gd name="connsiteY167" fmla="*/ 180000 h 180000"/>
              <a:gd name="connsiteX168" fmla="*/ 5632691 w 11045363"/>
              <a:gd name="connsiteY168" fmla="*/ 0 h 180000"/>
              <a:gd name="connsiteX169" fmla="*/ 5668691 w 11045363"/>
              <a:gd name="connsiteY169" fmla="*/ 0 h 180000"/>
              <a:gd name="connsiteX170" fmla="*/ 5668691 w 11045363"/>
              <a:gd name="connsiteY170" fmla="*/ 180000 h 180000"/>
              <a:gd name="connsiteX171" fmla="*/ 5632691 w 11045363"/>
              <a:gd name="connsiteY171" fmla="*/ 180000 h 180000"/>
              <a:gd name="connsiteX172" fmla="*/ 5504675 w 11045363"/>
              <a:gd name="connsiteY172" fmla="*/ 0 h 180000"/>
              <a:gd name="connsiteX173" fmla="*/ 5540675 w 11045363"/>
              <a:gd name="connsiteY173" fmla="*/ 0 h 180000"/>
              <a:gd name="connsiteX174" fmla="*/ 5540675 w 11045363"/>
              <a:gd name="connsiteY174" fmla="*/ 180000 h 180000"/>
              <a:gd name="connsiteX175" fmla="*/ 5504675 w 11045363"/>
              <a:gd name="connsiteY175" fmla="*/ 180000 h 180000"/>
              <a:gd name="connsiteX176" fmla="*/ 5376659 w 11045363"/>
              <a:gd name="connsiteY176" fmla="*/ 0 h 180000"/>
              <a:gd name="connsiteX177" fmla="*/ 5412659 w 11045363"/>
              <a:gd name="connsiteY177" fmla="*/ 0 h 180000"/>
              <a:gd name="connsiteX178" fmla="*/ 5412659 w 11045363"/>
              <a:gd name="connsiteY178" fmla="*/ 180000 h 180000"/>
              <a:gd name="connsiteX179" fmla="*/ 5376659 w 11045363"/>
              <a:gd name="connsiteY179" fmla="*/ 180000 h 180000"/>
              <a:gd name="connsiteX180" fmla="*/ 5248643 w 11045363"/>
              <a:gd name="connsiteY180" fmla="*/ 0 h 180000"/>
              <a:gd name="connsiteX181" fmla="*/ 5284643 w 11045363"/>
              <a:gd name="connsiteY181" fmla="*/ 0 h 180000"/>
              <a:gd name="connsiteX182" fmla="*/ 5284643 w 11045363"/>
              <a:gd name="connsiteY182" fmla="*/ 180000 h 180000"/>
              <a:gd name="connsiteX183" fmla="*/ 5248643 w 11045363"/>
              <a:gd name="connsiteY183" fmla="*/ 180000 h 180000"/>
              <a:gd name="connsiteX184" fmla="*/ 5120627 w 11045363"/>
              <a:gd name="connsiteY184" fmla="*/ 0 h 180000"/>
              <a:gd name="connsiteX185" fmla="*/ 5156627 w 11045363"/>
              <a:gd name="connsiteY185" fmla="*/ 0 h 180000"/>
              <a:gd name="connsiteX186" fmla="*/ 5156627 w 11045363"/>
              <a:gd name="connsiteY186" fmla="*/ 180000 h 180000"/>
              <a:gd name="connsiteX187" fmla="*/ 5120627 w 11045363"/>
              <a:gd name="connsiteY187" fmla="*/ 180000 h 180000"/>
              <a:gd name="connsiteX188" fmla="*/ 4992611 w 11045363"/>
              <a:gd name="connsiteY188" fmla="*/ 0 h 180000"/>
              <a:gd name="connsiteX189" fmla="*/ 5028611 w 11045363"/>
              <a:gd name="connsiteY189" fmla="*/ 0 h 180000"/>
              <a:gd name="connsiteX190" fmla="*/ 5028611 w 11045363"/>
              <a:gd name="connsiteY190" fmla="*/ 180000 h 180000"/>
              <a:gd name="connsiteX191" fmla="*/ 4992611 w 11045363"/>
              <a:gd name="connsiteY191" fmla="*/ 180000 h 180000"/>
              <a:gd name="connsiteX192" fmla="*/ 4864595 w 11045363"/>
              <a:gd name="connsiteY192" fmla="*/ 0 h 180000"/>
              <a:gd name="connsiteX193" fmla="*/ 4900595 w 11045363"/>
              <a:gd name="connsiteY193" fmla="*/ 0 h 180000"/>
              <a:gd name="connsiteX194" fmla="*/ 4900595 w 11045363"/>
              <a:gd name="connsiteY194" fmla="*/ 180000 h 180000"/>
              <a:gd name="connsiteX195" fmla="*/ 4864595 w 11045363"/>
              <a:gd name="connsiteY195" fmla="*/ 180000 h 180000"/>
              <a:gd name="connsiteX196" fmla="*/ 4736579 w 11045363"/>
              <a:gd name="connsiteY196" fmla="*/ 0 h 180000"/>
              <a:gd name="connsiteX197" fmla="*/ 4772579 w 11045363"/>
              <a:gd name="connsiteY197" fmla="*/ 0 h 180000"/>
              <a:gd name="connsiteX198" fmla="*/ 4772579 w 11045363"/>
              <a:gd name="connsiteY198" fmla="*/ 180000 h 180000"/>
              <a:gd name="connsiteX199" fmla="*/ 4736579 w 11045363"/>
              <a:gd name="connsiteY199" fmla="*/ 180000 h 180000"/>
              <a:gd name="connsiteX200" fmla="*/ 4608563 w 11045363"/>
              <a:gd name="connsiteY200" fmla="*/ 0 h 180000"/>
              <a:gd name="connsiteX201" fmla="*/ 4644563 w 11045363"/>
              <a:gd name="connsiteY201" fmla="*/ 0 h 180000"/>
              <a:gd name="connsiteX202" fmla="*/ 4644563 w 11045363"/>
              <a:gd name="connsiteY202" fmla="*/ 180000 h 180000"/>
              <a:gd name="connsiteX203" fmla="*/ 4608563 w 11045363"/>
              <a:gd name="connsiteY203" fmla="*/ 180000 h 180000"/>
              <a:gd name="connsiteX204" fmla="*/ 4480547 w 11045363"/>
              <a:gd name="connsiteY204" fmla="*/ 0 h 180000"/>
              <a:gd name="connsiteX205" fmla="*/ 4516547 w 11045363"/>
              <a:gd name="connsiteY205" fmla="*/ 0 h 180000"/>
              <a:gd name="connsiteX206" fmla="*/ 4516547 w 11045363"/>
              <a:gd name="connsiteY206" fmla="*/ 180000 h 180000"/>
              <a:gd name="connsiteX207" fmla="*/ 4480547 w 11045363"/>
              <a:gd name="connsiteY207" fmla="*/ 180000 h 180000"/>
              <a:gd name="connsiteX208" fmla="*/ 4352531 w 11045363"/>
              <a:gd name="connsiteY208" fmla="*/ 0 h 180000"/>
              <a:gd name="connsiteX209" fmla="*/ 4388531 w 11045363"/>
              <a:gd name="connsiteY209" fmla="*/ 0 h 180000"/>
              <a:gd name="connsiteX210" fmla="*/ 4388531 w 11045363"/>
              <a:gd name="connsiteY210" fmla="*/ 180000 h 180000"/>
              <a:gd name="connsiteX211" fmla="*/ 4352531 w 11045363"/>
              <a:gd name="connsiteY211" fmla="*/ 180000 h 180000"/>
              <a:gd name="connsiteX212" fmla="*/ 4224515 w 11045363"/>
              <a:gd name="connsiteY212" fmla="*/ 0 h 180000"/>
              <a:gd name="connsiteX213" fmla="*/ 4260515 w 11045363"/>
              <a:gd name="connsiteY213" fmla="*/ 0 h 180000"/>
              <a:gd name="connsiteX214" fmla="*/ 4260515 w 11045363"/>
              <a:gd name="connsiteY214" fmla="*/ 180000 h 180000"/>
              <a:gd name="connsiteX215" fmla="*/ 4224515 w 11045363"/>
              <a:gd name="connsiteY215" fmla="*/ 180000 h 180000"/>
              <a:gd name="connsiteX216" fmla="*/ 4096499 w 11045363"/>
              <a:gd name="connsiteY216" fmla="*/ 0 h 180000"/>
              <a:gd name="connsiteX217" fmla="*/ 4132499 w 11045363"/>
              <a:gd name="connsiteY217" fmla="*/ 0 h 180000"/>
              <a:gd name="connsiteX218" fmla="*/ 4132499 w 11045363"/>
              <a:gd name="connsiteY218" fmla="*/ 180000 h 180000"/>
              <a:gd name="connsiteX219" fmla="*/ 4096499 w 11045363"/>
              <a:gd name="connsiteY219" fmla="*/ 180000 h 180000"/>
              <a:gd name="connsiteX220" fmla="*/ 3968483 w 11045363"/>
              <a:gd name="connsiteY220" fmla="*/ 0 h 180000"/>
              <a:gd name="connsiteX221" fmla="*/ 4004483 w 11045363"/>
              <a:gd name="connsiteY221" fmla="*/ 0 h 180000"/>
              <a:gd name="connsiteX222" fmla="*/ 4004483 w 11045363"/>
              <a:gd name="connsiteY222" fmla="*/ 180000 h 180000"/>
              <a:gd name="connsiteX223" fmla="*/ 3968483 w 11045363"/>
              <a:gd name="connsiteY223" fmla="*/ 180000 h 180000"/>
              <a:gd name="connsiteX224" fmla="*/ 3840467 w 11045363"/>
              <a:gd name="connsiteY224" fmla="*/ 0 h 180000"/>
              <a:gd name="connsiteX225" fmla="*/ 3876467 w 11045363"/>
              <a:gd name="connsiteY225" fmla="*/ 0 h 180000"/>
              <a:gd name="connsiteX226" fmla="*/ 3876467 w 11045363"/>
              <a:gd name="connsiteY226" fmla="*/ 180000 h 180000"/>
              <a:gd name="connsiteX227" fmla="*/ 3840467 w 11045363"/>
              <a:gd name="connsiteY227" fmla="*/ 180000 h 180000"/>
              <a:gd name="connsiteX228" fmla="*/ 3712451 w 11045363"/>
              <a:gd name="connsiteY228" fmla="*/ 0 h 180000"/>
              <a:gd name="connsiteX229" fmla="*/ 3748451 w 11045363"/>
              <a:gd name="connsiteY229" fmla="*/ 0 h 180000"/>
              <a:gd name="connsiteX230" fmla="*/ 3748451 w 11045363"/>
              <a:gd name="connsiteY230" fmla="*/ 180000 h 180000"/>
              <a:gd name="connsiteX231" fmla="*/ 3712451 w 11045363"/>
              <a:gd name="connsiteY231" fmla="*/ 180000 h 180000"/>
              <a:gd name="connsiteX232" fmla="*/ 3584446 w 11045363"/>
              <a:gd name="connsiteY232" fmla="*/ 0 h 180000"/>
              <a:gd name="connsiteX233" fmla="*/ 3620435 w 11045363"/>
              <a:gd name="connsiteY233" fmla="*/ 0 h 180000"/>
              <a:gd name="connsiteX234" fmla="*/ 3620435 w 11045363"/>
              <a:gd name="connsiteY234" fmla="*/ 180000 h 180000"/>
              <a:gd name="connsiteX235" fmla="*/ 3584446 w 11045363"/>
              <a:gd name="connsiteY235" fmla="*/ 180000 h 180000"/>
              <a:gd name="connsiteX236" fmla="*/ 3456430 w 11045363"/>
              <a:gd name="connsiteY236" fmla="*/ 0 h 180000"/>
              <a:gd name="connsiteX237" fmla="*/ 3492430 w 11045363"/>
              <a:gd name="connsiteY237" fmla="*/ 0 h 180000"/>
              <a:gd name="connsiteX238" fmla="*/ 3492430 w 11045363"/>
              <a:gd name="connsiteY238" fmla="*/ 180000 h 180000"/>
              <a:gd name="connsiteX239" fmla="*/ 3456430 w 11045363"/>
              <a:gd name="connsiteY239" fmla="*/ 180000 h 180000"/>
              <a:gd name="connsiteX240" fmla="*/ 3328413 w 11045363"/>
              <a:gd name="connsiteY240" fmla="*/ 0 h 180000"/>
              <a:gd name="connsiteX241" fmla="*/ 3364413 w 11045363"/>
              <a:gd name="connsiteY241" fmla="*/ 0 h 180000"/>
              <a:gd name="connsiteX242" fmla="*/ 3364413 w 11045363"/>
              <a:gd name="connsiteY242" fmla="*/ 180000 h 180000"/>
              <a:gd name="connsiteX243" fmla="*/ 3328413 w 11045363"/>
              <a:gd name="connsiteY243" fmla="*/ 180000 h 180000"/>
              <a:gd name="connsiteX244" fmla="*/ 3200397 w 11045363"/>
              <a:gd name="connsiteY244" fmla="*/ 0 h 180000"/>
              <a:gd name="connsiteX245" fmla="*/ 3236397 w 11045363"/>
              <a:gd name="connsiteY245" fmla="*/ 0 h 180000"/>
              <a:gd name="connsiteX246" fmla="*/ 3236397 w 11045363"/>
              <a:gd name="connsiteY246" fmla="*/ 180000 h 180000"/>
              <a:gd name="connsiteX247" fmla="*/ 3200397 w 11045363"/>
              <a:gd name="connsiteY247" fmla="*/ 180000 h 180000"/>
              <a:gd name="connsiteX248" fmla="*/ 3072381 w 11045363"/>
              <a:gd name="connsiteY248" fmla="*/ 0 h 180000"/>
              <a:gd name="connsiteX249" fmla="*/ 3108381 w 11045363"/>
              <a:gd name="connsiteY249" fmla="*/ 0 h 180000"/>
              <a:gd name="connsiteX250" fmla="*/ 3108381 w 11045363"/>
              <a:gd name="connsiteY250" fmla="*/ 180000 h 180000"/>
              <a:gd name="connsiteX251" fmla="*/ 3072381 w 11045363"/>
              <a:gd name="connsiteY251" fmla="*/ 180000 h 180000"/>
              <a:gd name="connsiteX252" fmla="*/ 2944365 w 11045363"/>
              <a:gd name="connsiteY252" fmla="*/ 0 h 180000"/>
              <a:gd name="connsiteX253" fmla="*/ 2980365 w 11045363"/>
              <a:gd name="connsiteY253" fmla="*/ 0 h 180000"/>
              <a:gd name="connsiteX254" fmla="*/ 2980365 w 11045363"/>
              <a:gd name="connsiteY254" fmla="*/ 180000 h 180000"/>
              <a:gd name="connsiteX255" fmla="*/ 2944365 w 11045363"/>
              <a:gd name="connsiteY255" fmla="*/ 180000 h 180000"/>
              <a:gd name="connsiteX256" fmla="*/ 2816348 w 11045363"/>
              <a:gd name="connsiteY256" fmla="*/ 0 h 180000"/>
              <a:gd name="connsiteX257" fmla="*/ 2852349 w 11045363"/>
              <a:gd name="connsiteY257" fmla="*/ 0 h 180000"/>
              <a:gd name="connsiteX258" fmla="*/ 2852349 w 11045363"/>
              <a:gd name="connsiteY258" fmla="*/ 180000 h 180000"/>
              <a:gd name="connsiteX259" fmla="*/ 2816348 w 11045363"/>
              <a:gd name="connsiteY259" fmla="*/ 180000 h 180000"/>
              <a:gd name="connsiteX260" fmla="*/ 2688332 w 11045363"/>
              <a:gd name="connsiteY260" fmla="*/ 0 h 180000"/>
              <a:gd name="connsiteX261" fmla="*/ 2724333 w 11045363"/>
              <a:gd name="connsiteY261" fmla="*/ 0 h 180000"/>
              <a:gd name="connsiteX262" fmla="*/ 2724333 w 11045363"/>
              <a:gd name="connsiteY262" fmla="*/ 180000 h 180000"/>
              <a:gd name="connsiteX263" fmla="*/ 2688332 w 11045363"/>
              <a:gd name="connsiteY263" fmla="*/ 180000 h 180000"/>
              <a:gd name="connsiteX264" fmla="*/ 2560316 w 11045363"/>
              <a:gd name="connsiteY264" fmla="*/ 0 h 180000"/>
              <a:gd name="connsiteX265" fmla="*/ 2596316 w 11045363"/>
              <a:gd name="connsiteY265" fmla="*/ 0 h 180000"/>
              <a:gd name="connsiteX266" fmla="*/ 2596316 w 11045363"/>
              <a:gd name="connsiteY266" fmla="*/ 180000 h 180000"/>
              <a:gd name="connsiteX267" fmla="*/ 2560316 w 11045363"/>
              <a:gd name="connsiteY267" fmla="*/ 180000 h 180000"/>
              <a:gd name="connsiteX268" fmla="*/ 2432301 w 11045363"/>
              <a:gd name="connsiteY268" fmla="*/ 0 h 180000"/>
              <a:gd name="connsiteX269" fmla="*/ 2468301 w 11045363"/>
              <a:gd name="connsiteY269" fmla="*/ 0 h 180000"/>
              <a:gd name="connsiteX270" fmla="*/ 2468301 w 11045363"/>
              <a:gd name="connsiteY270" fmla="*/ 180000 h 180000"/>
              <a:gd name="connsiteX271" fmla="*/ 2432301 w 11045363"/>
              <a:gd name="connsiteY271" fmla="*/ 180000 h 180000"/>
              <a:gd name="connsiteX272" fmla="*/ 2304285 w 11045363"/>
              <a:gd name="connsiteY272" fmla="*/ 0 h 180000"/>
              <a:gd name="connsiteX273" fmla="*/ 2340285 w 11045363"/>
              <a:gd name="connsiteY273" fmla="*/ 0 h 180000"/>
              <a:gd name="connsiteX274" fmla="*/ 2340285 w 11045363"/>
              <a:gd name="connsiteY274" fmla="*/ 180000 h 180000"/>
              <a:gd name="connsiteX275" fmla="*/ 2304285 w 11045363"/>
              <a:gd name="connsiteY275" fmla="*/ 180000 h 180000"/>
              <a:gd name="connsiteX276" fmla="*/ 2176269 w 11045363"/>
              <a:gd name="connsiteY276" fmla="*/ 0 h 180000"/>
              <a:gd name="connsiteX277" fmla="*/ 2212269 w 11045363"/>
              <a:gd name="connsiteY277" fmla="*/ 0 h 180000"/>
              <a:gd name="connsiteX278" fmla="*/ 2212269 w 11045363"/>
              <a:gd name="connsiteY278" fmla="*/ 180000 h 180000"/>
              <a:gd name="connsiteX279" fmla="*/ 2176269 w 11045363"/>
              <a:gd name="connsiteY279" fmla="*/ 180000 h 180000"/>
              <a:gd name="connsiteX280" fmla="*/ 2048254 w 11045363"/>
              <a:gd name="connsiteY280" fmla="*/ 0 h 180000"/>
              <a:gd name="connsiteX281" fmla="*/ 2084255 w 11045363"/>
              <a:gd name="connsiteY281" fmla="*/ 0 h 180000"/>
              <a:gd name="connsiteX282" fmla="*/ 2084255 w 11045363"/>
              <a:gd name="connsiteY282" fmla="*/ 180000 h 180000"/>
              <a:gd name="connsiteX283" fmla="*/ 2048254 w 11045363"/>
              <a:gd name="connsiteY283" fmla="*/ 180000 h 180000"/>
              <a:gd name="connsiteX284" fmla="*/ 1920237 w 11045363"/>
              <a:gd name="connsiteY284" fmla="*/ 0 h 180000"/>
              <a:gd name="connsiteX285" fmla="*/ 1956237 w 11045363"/>
              <a:gd name="connsiteY285" fmla="*/ 0 h 180000"/>
              <a:gd name="connsiteX286" fmla="*/ 1956237 w 11045363"/>
              <a:gd name="connsiteY286" fmla="*/ 180000 h 180000"/>
              <a:gd name="connsiteX287" fmla="*/ 1920237 w 11045363"/>
              <a:gd name="connsiteY287" fmla="*/ 180000 h 180000"/>
              <a:gd name="connsiteX288" fmla="*/ 1792221 w 11045363"/>
              <a:gd name="connsiteY288" fmla="*/ 0 h 180000"/>
              <a:gd name="connsiteX289" fmla="*/ 1828221 w 11045363"/>
              <a:gd name="connsiteY289" fmla="*/ 0 h 180000"/>
              <a:gd name="connsiteX290" fmla="*/ 1828221 w 11045363"/>
              <a:gd name="connsiteY290" fmla="*/ 180000 h 180000"/>
              <a:gd name="connsiteX291" fmla="*/ 1792221 w 11045363"/>
              <a:gd name="connsiteY291" fmla="*/ 180000 h 180000"/>
              <a:gd name="connsiteX292" fmla="*/ 1664205 w 11045363"/>
              <a:gd name="connsiteY292" fmla="*/ 0 h 180000"/>
              <a:gd name="connsiteX293" fmla="*/ 1700205 w 11045363"/>
              <a:gd name="connsiteY293" fmla="*/ 0 h 180000"/>
              <a:gd name="connsiteX294" fmla="*/ 1700205 w 11045363"/>
              <a:gd name="connsiteY294" fmla="*/ 180000 h 180000"/>
              <a:gd name="connsiteX295" fmla="*/ 1664205 w 11045363"/>
              <a:gd name="connsiteY295" fmla="*/ 180000 h 180000"/>
              <a:gd name="connsiteX296" fmla="*/ 1536190 w 11045363"/>
              <a:gd name="connsiteY296" fmla="*/ 0 h 180000"/>
              <a:gd name="connsiteX297" fmla="*/ 1572189 w 11045363"/>
              <a:gd name="connsiteY297" fmla="*/ 0 h 180000"/>
              <a:gd name="connsiteX298" fmla="*/ 1572189 w 11045363"/>
              <a:gd name="connsiteY298" fmla="*/ 180000 h 180000"/>
              <a:gd name="connsiteX299" fmla="*/ 1536190 w 11045363"/>
              <a:gd name="connsiteY299" fmla="*/ 180000 h 180000"/>
              <a:gd name="connsiteX300" fmla="*/ 1408174 w 11045363"/>
              <a:gd name="connsiteY300" fmla="*/ 0 h 180000"/>
              <a:gd name="connsiteX301" fmla="*/ 1444174 w 11045363"/>
              <a:gd name="connsiteY301" fmla="*/ 0 h 180000"/>
              <a:gd name="connsiteX302" fmla="*/ 1444174 w 11045363"/>
              <a:gd name="connsiteY302" fmla="*/ 180000 h 180000"/>
              <a:gd name="connsiteX303" fmla="*/ 1408174 w 11045363"/>
              <a:gd name="connsiteY303" fmla="*/ 180000 h 180000"/>
              <a:gd name="connsiteX304" fmla="*/ 1280158 w 11045363"/>
              <a:gd name="connsiteY304" fmla="*/ 0 h 180000"/>
              <a:gd name="connsiteX305" fmla="*/ 1316158 w 11045363"/>
              <a:gd name="connsiteY305" fmla="*/ 0 h 180000"/>
              <a:gd name="connsiteX306" fmla="*/ 1316158 w 11045363"/>
              <a:gd name="connsiteY306" fmla="*/ 180000 h 180000"/>
              <a:gd name="connsiteX307" fmla="*/ 1280158 w 11045363"/>
              <a:gd name="connsiteY307" fmla="*/ 180000 h 180000"/>
              <a:gd name="connsiteX308" fmla="*/ 1152143 w 11045363"/>
              <a:gd name="connsiteY308" fmla="*/ 0 h 180000"/>
              <a:gd name="connsiteX309" fmla="*/ 1188143 w 11045363"/>
              <a:gd name="connsiteY309" fmla="*/ 0 h 180000"/>
              <a:gd name="connsiteX310" fmla="*/ 1188143 w 11045363"/>
              <a:gd name="connsiteY310" fmla="*/ 180000 h 180000"/>
              <a:gd name="connsiteX311" fmla="*/ 1152143 w 11045363"/>
              <a:gd name="connsiteY311" fmla="*/ 180000 h 180000"/>
              <a:gd name="connsiteX312" fmla="*/ 1024126 w 11045363"/>
              <a:gd name="connsiteY312" fmla="*/ 0 h 180000"/>
              <a:gd name="connsiteX313" fmla="*/ 1060126 w 11045363"/>
              <a:gd name="connsiteY313" fmla="*/ 0 h 180000"/>
              <a:gd name="connsiteX314" fmla="*/ 1060126 w 11045363"/>
              <a:gd name="connsiteY314" fmla="*/ 180000 h 180000"/>
              <a:gd name="connsiteX315" fmla="*/ 1024126 w 11045363"/>
              <a:gd name="connsiteY315" fmla="*/ 180000 h 180000"/>
              <a:gd name="connsiteX316" fmla="*/ 896111 w 11045363"/>
              <a:gd name="connsiteY316" fmla="*/ 0 h 180000"/>
              <a:gd name="connsiteX317" fmla="*/ 932111 w 11045363"/>
              <a:gd name="connsiteY317" fmla="*/ 0 h 180000"/>
              <a:gd name="connsiteX318" fmla="*/ 932111 w 11045363"/>
              <a:gd name="connsiteY318" fmla="*/ 180000 h 180000"/>
              <a:gd name="connsiteX319" fmla="*/ 896111 w 11045363"/>
              <a:gd name="connsiteY319" fmla="*/ 180000 h 180000"/>
              <a:gd name="connsiteX320" fmla="*/ 768095 w 11045363"/>
              <a:gd name="connsiteY320" fmla="*/ 0 h 180000"/>
              <a:gd name="connsiteX321" fmla="*/ 804095 w 11045363"/>
              <a:gd name="connsiteY321" fmla="*/ 0 h 180000"/>
              <a:gd name="connsiteX322" fmla="*/ 804095 w 11045363"/>
              <a:gd name="connsiteY322" fmla="*/ 180000 h 180000"/>
              <a:gd name="connsiteX323" fmla="*/ 768095 w 11045363"/>
              <a:gd name="connsiteY323" fmla="*/ 180000 h 180000"/>
              <a:gd name="connsiteX324" fmla="*/ 640079 w 11045363"/>
              <a:gd name="connsiteY324" fmla="*/ 0 h 180000"/>
              <a:gd name="connsiteX325" fmla="*/ 676079 w 11045363"/>
              <a:gd name="connsiteY325" fmla="*/ 0 h 180000"/>
              <a:gd name="connsiteX326" fmla="*/ 676079 w 11045363"/>
              <a:gd name="connsiteY326" fmla="*/ 180000 h 180000"/>
              <a:gd name="connsiteX327" fmla="*/ 640079 w 11045363"/>
              <a:gd name="connsiteY327" fmla="*/ 180000 h 180000"/>
              <a:gd name="connsiteX328" fmla="*/ 512063 w 11045363"/>
              <a:gd name="connsiteY328" fmla="*/ 0 h 180000"/>
              <a:gd name="connsiteX329" fmla="*/ 548063 w 11045363"/>
              <a:gd name="connsiteY329" fmla="*/ 0 h 180000"/>
              <a:gd name="connsiteX330" fmla="*/ 548063 w 11045363"/>
              <a:gd name="connsiteY330" fmla="*/ 180000 h 180000"/>
              <a:gd name="connsiteX331" fmla="*/ 512063 w 11045363"/>
              <a:gd name="connsiteY331" fmla="*/ 180000 h 180000"/>
              <a:gd name="connsiteX332" fmla="*/ 384048 w 11045363"/>
              <a:gd name="connsiteY332" fmla="*/ 0 h 180000"/>
              <a:gd name="connsiteX333" fmla="*/ 420047 w 11045363"/>
              <a:gd name="connsiteY333" fmla="*/ 0 h 180000"/>
              <a:gd name="connsiteX334" fmla="*/ 420047 w 11045363"/>
              <a:gd name="connsiteY334" fmla="*/ 180000 h 180000"/>
              <a:gd name="connsiteX335" fmla="*/ 384048 w 11045363"/>
              <a:gd name="connsiteY335" fmla="*/ 180000 h 180000"/>
              <a:gd name="connsiteX336" fmla="*/ 256032 w 11045363"/>
              <a:gd name="connsiteY336" fmla="*/ 0 h 180000"/>
              <a:gd name="connsiteX337" fmla="*/ 292032 w 11045363"/>
              <a:gd name="connsiteY337" fmla="*/ 0 h 180000"/>
              <a:gd name="connsiteX338" fmla="*/ 292032 w 11045363"/>
              <a:gd name="connsiteY338" fmla="*/ 180000 h 180000"/>
              <a:gd name="connsiteX339" fmla="*/ 256032 w 11045363"/>
              <a:gd name="connsiteY339" fmla="*/ 180000 h 180000"/>
              <a:gd name="connsiteX340" fmla="*/ 128016 w 11045363"/>
              <a:gd name="connsiteY340" fmla="*/ 0 h 180000"/>
              <a:gd name="connsiteX341" fmla="*/ 164016 w 11045363"/>
              <a:gd name="connsiteY341" fmla="*/ 0 h 180000"/>
              <a:gd name="connsiteX342" fmla="*/ 164016 w 11045363"/>
              <a:gd name="connsiteY342" fmla="*/ 180000 h 180000"/>
              <a:gd name="connsiteX343" fmla="*/ 128016 w 11045363"/>
              <a:gd name="connsiteY343" fmla="*/ 180000 h 180000"/>
              <a:gd name="connsiteX344" fmla="*/ 0 w 11045363"/>
              <a:gd name="connsiteY344" fmla="*/ 0 h 180000"/>
              <a:gd name="connsiteX345" fmla="*/ 36000 w 11045363"/>
              <a:gd name="connsiteY345" fmla="*/ 0 h 180000"/>
              <a:gd name="connsiteX346" fmla="*/ 36000 w 11045363"/>
              <a:gd name="connsiteY346" fmla="*/ 180000 h 180000"/>
              <a:gd name="connsiteX347" fmla="*/ 0 w 11045363"/>
              <a:gd name="connsiteY347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1045363" h="180000">
                <a:moveTo>
                  <a:pt x="11009363" y="0"/>
                </a:moveTo>
                <a:lnTo>
                  <a:pt x="11045363" y="0"/>
                </a:lnTo>
                <a:lnTo>
                  <a:pt x="11045363" y="180000"/>
                </a:lnTo>
                <a:lnTo>
                  <a:pt x="11009363" y="180000"/>
                </a:lnTo>
                <a:close/>
                <a:moveTo>
                  <a:pt x="10881347" y="0"/>
                </a:moveTo>
                <a:lnTo>
                  <a:pt x="10917347" y="0"/>
                </a:lnTo>
                <a:lnTo>
                  <a:pt x="10917347" y="180000"/>
                </a:lnTo>
                <a:lnTo>
                  <a:pt x="10881347" y="180000"/>
                </a:lnTo>
                <a:close/>
                <a:moveTo>
                  <a:pt x="10753331" y="0"/>
                </a:moveTo>
                <a:lnTo>
                  <a:pt x="10789331" y="0"/>
                </a:lnTo>
                <a:lnTo>
                  <a:pt x="10789331" y="180000"/>
                </a:lnTo>
                <a:lnTo>
                  <a:pt x="10753331" y="180000"/>
                </a:lnTo>
                <a:close/>
                <a:moveTo>
                  <a:pt x="10625315" y="0"/>
                </a:moveTo>
                <a:lnTo>
                  <a:pt x="10661315" y="0"/>
                </a:lnTo>
                <a:lnTo>
                  <a:pt x="10661315" y="180000"/>
                </a:lnTo>
                <a:lnTo>
                  <a:pt x="10625315" y="180000"/>
                </a:lnTo>
                <a:close/>
                <a:moveTo>
                  <a:pt x="10497299" y="0"/>
                </a:moveTo>
                <a:lnTo>
                  <a:pt x="10533299" y="0"/>
                </a:lnTo>
                <a:lnTo>
                  <a:pt x="10533299" y="180000"/>
                </a:lnTo>
                <a:lnTo>
                  <a:pt x="10497299" y="180000"/>
                </a:lnTo>
                <a:close/>
                <a:moveTo>
                  <a:pt x="10369283" y="0"/>
                </a:moveTo>
                <a:lnTo>
                  <a:pt x="10405283" y="0"/>
                </a:lnTo>
                <a:lnTo>
                  <a:pt x="10405283" y="180000"/>
                </a:lnTo>
                <a:lnTo>
                  <a:pt x="10369283" y="180000"/>
                </a:lnTo>
                <a:close/>
                <a:moveTo>
                  <a:pt x="10241267" y="0"/>
                </a:moveTo>
                <a:lnTo>
                  <a:pt x="10277267" y="0"/>
                </a:lnTo>
                <a:lnTo>
                  <a:pt x="10277267" y="180000"/>
                </a:lnTo>
                <a:lnTo>
                  <a:pt x="10241267" y="180000"/>
                </a:lnTo>
                <a:close/>
                <a:moveTo>
                  <a:pt x="10113251" y="0"/>
                </a:moveTo>
                <a:lnTo>
                  <a:pt x="10149251" y="0"/>
                </a:lnTo>
                <a:lnTo>
                  <a:pt x="10149251" y="180000"/>
                </a:lnTo>
                <a:lnTo>
                  <a:pt x="10113251" y="180000"/>
                </a:lnTo>
                <a:close/>
                <a:moveTo>
                  <a:pt x="9985235" y="0"/>
                </a:moveTo>
                <a:lnTo>
                  <a:pt x="10021235" y="0"/>
                </a:lnTo>
                <a:lnTo>
                  <a:pt x="10021235" y="180000"/>
                </a:lnTo>
                <a:lnTo>
                  <a:pt x="9985235" y="180000"/>
                </a:lnTo>
                <a:close/>
                <a:moveTo>
                  <a:pt x="9857219" y="0"/>
                </a:moveTo>
                <a:lnTo>
                  <a:pt x="9893219" y="0"/>
                </a:lnTo>
                <a:lnTo>
                  <a:pt x="9893219" y="180000"/>
                </a:lnTo>
                <a:lnTo>
                  <a:pt x="9857219" y="180000"/>
                </a:lnTo>
                <a:close/>
                <a:moveTo>
                  <a:pt x="9729203" y="0"/>
                </a:moveTo>
                <a:lnTo>
                  <a:pt x="9765203" y="0"/>
                </a:lnTo>
                <a:lnTo>
                  <a:pt x="9765203" y="180000"/>
                </a:lnTo>
                <a:lnTo>
                  <a:pt x="9729203" y="180000"/>
                </a:lnTo>
                <a:close/>
                <a:moveTo>
                  <a:pt x="9601187" y="0"/>
                </a:moveTo>
                <a:lnTo>
                  <a:pt x="9637187" y="0"/>
                </a:lnTo>
                <a:lnTo>
                  <a:pt x="9637187" y="180000"/>
                </a:lnTo>
                <a:lnTo>
                  <a:pt x="9601187" y="180000"/>
                </a:lnTo>
                <a:close/>
                <a:moveTo>
                  <a:pt x="9473171" y="0"/>
                </a:moveTo>
                <a:lnTo>
                  <a:pt x="9509171" y="0"/>
                </a:lnTo>
                <a:lnTo>
                  <a:pt x="9509171" y="180000"/>
                </a:lnTo>
                <a:lnTo>
                  <a:pt x="9473171" y="180000"/>
                </a:lnTo>
                <a:close/>
                <a:moveTo>
                  <a:pt x="9345155" y="0"/>
                </a:moveTo>
                <a:lnTo>
                  <a:pt x="9381155" y="0"/>
                </a:lnTo>
                <a:lnTo>
                  <a:pt x="9381155" y="180000"/>
                </a:lnTo>
                <a:lnTo>
                  <a:pt x="9345155" y="180000"/>
                </a:lnTo>
                <a:close/>
                <a:moveTo>
                  <a:pt x="9217139" y="0"/>
                </a:moveTo>
                <a:lnTo>
                  <a:pt x="9253139" y="0"/>
                </a:lnTo>
                <a:lnTo>
                  <a:pt x="9253139" y="180000"/>
                </a:lnTo>
                <a:lnTo>
                  <a:pt x="9217139" y="180000"/>
                </a:lnTo>
                <a:close/>
                <a:moveTo>
                  <a:pt x="9089123" y="0"/>
                </a:moveTo>
                <a:lnTo>
                  <a:pt x="9125123" y="0"/>
                </a:lnTo>
                <a:lnTo>
                  <a:pt x="9125123" y="180000"/>
                </a:lnTo>
                <a:lnTo>
                  <a:pt x="9089123" y="180000"/>
                </a:lnTo>
                <a:close/>
                <a:moveTo>
                  <a:pt x="8961107" y="0"/>
                </a:moveTo>
                <a:lnTo>
                  <a:pt x="8997107" y="0"/>
                </a:lnTo>
                <a:lnTo>
                  <a:pt x="8997107" y="180000"/>
                </a:lnTo>
                <a:lnTo>
                  <a:pt x="8961107" y="180000"/>
                </a:lnTo>
                <a:close/>
                <a:moveTo>
                  <a:pt x="8833091" y="0"/>
                </a:moveTo>
                <a:lnTo>
                  <a:pt x="8869091" y="0"/>
                </a:lnTo>
                <a:lnTo>
                  <a:pt x="8869091" y="180000"/>
                </a:lnTo>
                <a:lnTo>
                  <a:pt x="8833091" y="180000"/>
                </a:lnTo>
                <a:close/>
                <a:moveTo>
                  <a:pt x="8705075" y="0"/>
                </a:moveTo>
                <a:lnTo>
                  <a:pt x="8741075" y="0"/>
                </a:lnTo>
                <a:lnTo>
                  <a:pt x="8741075" y="180000"/>
                </a:lnTo>
                <a:lnTo>
                  <a:pt x="8705075" y="180000"/>
                </a:lnTo>
                <a:close/>
                <a:moveTo>
                  <a:pt x="8577059" y="0"/>
                </a:moveTo>
                <a:lnTo>
                  <a:pt x="8613059" y="0"/>
                </a:lnTo>
                <a:lnTo>
                  <a:pt x="8613059" y="180000"/>
                </a:lnTo>
                <a:lnTo>
                  <a:pt x="8577059" y="180000"/>
                </a:lnTo>
                <a:close/>
                <a:moveTo>
                  <a:pt x="8449043" y="0"/>
                </a:moveTo>
                <a:lnTo>
                  <a:pt x="8485043" y="0"/>
                </a:lnTo>
                <a:lnTo>
                  <a:pt x="8485043" y="180000"/>
                </a:lnTo>
                <a:lnTo>
                  <a:pt x="8449043" y="180000"/>
                </a:lnTo>
                <a:close/>
                <a:moveTo>
                  <a:pt x="8321027" y="0"/>
                </a:moveTo>
                <a:lnTo>
                  <a:pt x="8357027" y="0"/>
                </a:lnTo>
                <a:lnTo>
                  <a:pt x="8357027" y="180000"/>
                </a:lnTo>
                <a:lnTo>
                  <a:pt x="8321027" y="180000"/>
                </a:lnTo>
                <a:close/>
                <a:moveTo>
                  <a:pt x="8193011" y="0"/>
                </a:moveTo>
                <a:lnTo>
                  <a:pt x="8229011" y="0"/>
                </a:lnTo>
                <a:lnTo>
                  <a:pt x="8229011" y="180000"/>
                </a:lnTo>
                <a:lnTo>
                  <a:pt x="8193011" y="180000"/>
                </a:lnTo>
                <a:close/>
                <a:moveTo>
                  <a:pt x="8064995" y="0"/>
                </a:moveTo>
                <a:lnTo>
                  <a:pt x="8100995" y="0"/>
                </a:lnTo>
                <a:lnTo>
                  <a:pt x="8100995" y="180000"/>
                </a:lnTo>
                <a:lnTo>
                  <a:pt x="8064995" y="180000"/>
                </a:lnTo>
                <a:close/>
                <a:moveTo>
                  <a:pt x="7936979" y="0"/>
                </a:moveTo>
                <a:lnTo>
                  <a:pt x="7972979" y="0"/>
                </a:lnTo>
                <a:lnTo>
                  <a:pt x="7972979" y="180000"/>
                </a:lnTo>
                <a:lnTo>
                  <a:pt x="7936979" y="180000"/>
                </a:lnTo>
                <a:close/>
                <a:moveTo>
                  <a:pt x="7808963" y="0"/>
                </a:moveTo>
                <a:lnTo>
                  <a:pt x="7844963" y="0"/>
                </a:lnTo>
                <a:lnTo>
                  <a:pt x="7844963" y="180000"/>
                </a:lnTo>
                <a:lnTo>
                  <a:pt x="7808963" y="180000"/>
                </a:lnTo>
                <a:close/>
                <a:moveTo>
                  <a:pt x="7680947" y="0"/>
                </a:moveTo>
                <a:lnTo>
                  <a:pt x="7716947" y="0"/>
                </a:lnTo>
                <a:lnTo>
                  <a:pt x="7716947" y="180000"/>
                </a:lnTo>
                <a:lnTo>
                  <a:pt x="7680947" y="180000"/>
                </a:lnTo>
                <a:close/>
                <a:moveTo>
                  <a:pt x="7552931" y="0"/>
                </a:moveTo>
                <a:lnTo>
                  <a:pt x="7588931" y="0"/>
                </a:lnTo>
                <a:lnTo>
                  <a:pt x="7588931" y="180000"/>
                </a:lnTo>
                <a:lnTo>
                  <a:pt x="7552931" y="180000"/>
                </a:lnTo>
                <a:close/>
                <a:moveTo>
                  <a:pt x="7424915" y="0"/>
                </a:moveTo>
                <a:lnTo>
                  <a:pt x="7460915" y="0"/>
                </a:lnTo>
                <a:lnTo>
                  <a:pt x="7460915" y="180000"/>
                </a:lnTo>
                <a:lnTo>
                  <a:pt x="7424915" y="180000"/>
                </a:lnTo>
                <a:close/>
                <a:moveTo>
                  <a:pt x="7296899" y="0"/>
                </a:moveTo>
                <a:lnTo>
                  <a:pt x="7332899" y="0"/>
                </a:lnTo>
                <a:lnTo>
                  <a:pt x="7332899" y="180000"/>
                </a:lnTo>
                <a:lnTo>
                  <a:pt x="7296899" y="180000"/>
                </a:lnTo>
                <a:close/>
                <a:moveTo>
                  <a:pt x="7168883" y="0"/>
                </a:moveTo>
                <a:lnTo>
                  <a:pt x="7204883" y="0"/>
                </a:lnTo>
                <a:lnTo>
                  <a:pt x="7204883" y="180000"/>
                </a:lnTo>
                <a:lnTo>
                  <a:pt x="7168883" y="180000"/>
                </a:lnTo>
                <a:close/>
                <a:moveTo>
                  <a:pt x="7040867" y="0"/>
                </a:moveTo>
                <a:lnTo>
                  <a:pt x="7076867" y="0"/>
                </a:lnTo>
                <a:lnTo>
                  <a:pt x="7076867" y="180000"/>
                </a:lnTo>
                <a:lnTo>
                  <a:pt x="7040867" y="180000"/>
                </a:lnTo>
                <a:close/>
                <a:moveTo>
                  <a:pt x="6912851" y="0"/>
                </a:moveTo>
                <a:lnTo>
                  <a:pt x="6948851" y="0"/>
                </a:lnTo>
                <a:lnTo>
                  <a:pt x="6948851" y="180000"/>
                </a:lnTo>
                <a:lnTo>
                  <a:pt x="6912851" y="180000"/>
                </a:lnTo>
                <a:close/>
                <a:moveTo>
                  <a:pt x="6784835" y="0"/>
                </a:moveTo>
                <a:lnTo>
                  <a:pt x="6820835" y="0"/>
                </a:lnTo>
                <a:lnTo>
                  <a:pt x="6820835" y="180000"/>
                </a:lnTo>
                <a:lnTo>
                  <a:pt x="6784835" y="180000"/>
                </a:lnTo>
                <a:close/>
                <a:moveTo>
                  <a:pt x="6656819" y="0"/>
                </a:moveTo>
                <a:lnTo>
                  <a:pt x="6692819" y="0"/>
                </a:lnTo>
                <a:lnTo>
                  <a:pt x="6692819" y="180000"/>
                </a:lnTo>
                <a:lnTo>
                  <a:pt x="6656819" y="180000"/>
                </a:lnTo>
                <a:close/>
                <a:moveTo>
                  <a:pt x="6528803" y="0"/>
                </a:moveTo>
                <a:lnTo>
                  <a:pt x="6564803" y="0"/>
                </a:lnTo>
                <a:lnTo>
                  <a:pt x="6564803" y="180000"/>
                </a:lnTo>
                <a:lnTo>
                  <a:pt x="6528803" y="180000"/>
                </a:lnTo>
                <a:close/>
                <a:moveTo>
                  <a:pt x="6400787" y="0"/>
                </a:moveTo>
                <a:lnTo>
                  <a:pt x="6436787" y="0"/>
                </a:lnTo>
                <a:lnTo>
                  <a:pt x="6436787" y="180000"/>
                </a:lnTo>
                <a:lnTo>
                  <a:pt x="6400787" y="180000"/>
                </a:lnTo>
                <a:close/>
                <a:moveTo>
                  <a:pt x="6272771" y="0"/>
                </a:moveTo>
                <a:lnTo>
                  <a:pt x="6308771" y="0"/>
                </a:lnTo>
                <a:lnTo>
                  <a:pt x="6308771" y="180000"/>
                </a:lnTo>
                <a:lnTo>
                  <a:pt x="6272771" y="180000"/>
                </a:lnTo>
                <a:close/>
                <a:moveTo>
                  <a:pt x="6144755" y="0"/>
                </a:moveTo>
                <a:lnTo>
                  <a:pt x="6180755" y="0"/>
                </a:lnTo>
                <a:lnTo>
                  <a:pt x="6180755" y="180000"/>
                </a:lnTo>
                <a:lnTo>
                  <a:pt x="6144755" y="180000"/>
                </a:lnTo>
                <a:close/>
                <a:moveTo>
                  <a:pt x="6016739" y="0"/>
                </a:moveTo>
                <a:lnTo>
                  <a:pt x="6052739" y="0"/>
                </a:lnTo>
                <a:lnTo>
                  <a:pt x="6052739" y="180000"/>
                </a:lnTo>
                <a:lnTo>
                  <a:pt x="6016739" y="180000"/>
                </a:lnTo>
                <a:close/>
                <a:moveTo>
                  <a:pt x="5888723" y="0"/>
                </a:moveTo>
                <a:lnTo>
                  <a:pt x="5924723" y="0"/>
                </a:lnTo>
                <a:lnTo>
                  <a:pt x="5924723" y="180000"/>
                </a:lnTo>
                <a:lnTo>
                  <a:pt x="5888723" y="180000"/>
                </a:lnTo>
                <a:close/>
                <a:moveTo>
                  <a:pt x="5760707" y="0"/>
                </a:moveTo>
                <a:lnTo>
                  <a:pt x="5796707" y="0"/>
                </a:lnTo>
                <a:lnTo>
                  <a:pt x="5796707" y="180000"/>
                </a:lnTo>
                <a:lnTo>
                  <a:pt x="5760707" y="180000"/>
                </a:lnTo>
                <a:close/>
                <a:moveTo>
                  <a:pt x="5632691" y="0"/>
                </a:moveTo>
                <a:lnTo>
                  <a:pt x="5668691" y="0"/>
                </a:lnTo>
                <a:lnTo>
                  <a:pt x="5668691" y="180000"/>
                </a:lnTo>
                <a:lnTo>
                  <a:pt x="5632691" y="180000"/>
                </a:lnTo>
                <a:close/>
                <a:moveTo>
                  <a:pt x="5504675" y="0"/>
                </a:moveTo>
                <a:lnTo>
                  <a:pt x="5540675" y="0"/>
                </a:lnTo>
                <a:lnTo>
                  <a:pt x="5540675" y="180000"/>
                </a:lnTo>
                <a:lnTo>
                  <a:pt x="5504675" y="180000"/>
                </a:lnTo>
                <a:close/>
                <a:moveTo>
                  <a:pt x="5376659" y="0"/>
                </a:moveTo>
                <a:lnTo>
                  <a:pt x="5412659" y="0"/>
                </a:lnTo>
                <a:lnTo>
                  <a:pt x="5412659" y="180000"/>
                </a:lnTo>
                <a:lnTo>
                  <a:pt x="5376659" y="180000"/>
                </a:lnTo>
                <a:close/>
                <a:moveTo>
                  <a:pt x="5248643" y="0"/>
                </a:moveTo>
                <a:lnTo>
                  <a:pt x="5284643" y="0"/>
                </a:lnTo>
                <a:lnTo>
                  <a:pt x="5284643" y="180000"/>
                </a:lnTo>
                <a:lnTo>
                  <a:pt x="5248643" y="180000"/>
                </a:lnTo>
                <a:close/>
                <a:moveTo>
                  <a:pt x="5120627" y="0"/>
                </a:moveTo>
                <a:lnTo>
                  <a:pt x="5156627" y="0"/>
                </a:lnTo>
                <a:lnTo>
                  <a:pt x="5156627" y="180000"/>
                </a:lnTo>
                <a:lnTo>
                  <a:pt x="5120627" y="180000"/>
                </a:lnTo>
                <a:close/>
                <a:moveTo>
                  <a:pt x="4992611" y="0"/>
                </a:moveTo>
                <a:lnTo>
                  <a:pt x="5028611" y="0"/>
                </a:lnTo>
                <a:lnTo>
                  <a:pt x="5028611" y="180000"/>
                </a:lnTo>
                <a:lnTo>
                  <a:pt x="4992611" y="180000"/>
                </a:lnTo>
                <a:close/>
                <a:moveTo>
                  <a:pt x="4864595" y="0"/>
                </a:moveTo>
                <a:lnTo>
                  <a:pt x="4900595" y="0"/>
                </a:lnTo>
                <a:lnTo>
                  <a:pt x="4900595" y="180000"/>
                </a:lnTo>
                <a:lnTo>
                  <a:pt x="4864595" y="180000"/>
                </a:lnTo>
                <a:close/>
                <a:moveTo>
                  <a:pt x="4736579" y="0"/>
                </a:moveTo>
                <a:lnTo>
                  <a:pt x="4772579" y="0"/>
                </a:lnTo>
                <a:lnTo>
                  <a:pt x="4772579" y="180000"/>
                </a:lnTo>
                <a:lnTo>
                  <a:pt x="4736579" y="180000"/>
                </a:lnTo>
                <a:close/>
                <a:moveTo>
                  <a:pt x="4608563" y="0"/>
                </a:moveTo>
                <a:lnTo>
                  <a:pt x="4644563" y="0"/>
                </a:lnTo>
                <a:lnTo>
                  <a:pt x="4644563" y="180000"/>
                </a:lnTo>
                <a:lnTo>
                  <a:pt x="4608563" y="180000"/>
                </a:lnTo>
                <a:close/>
                <a:moveTo>
                  <a:pt x="4480547" y="0"/>
                </a:moveTo>
                <a:lnTo>
                  <a:pt x="4516547" y="0"/>
                </a:lnTo>
                <a:lnTo>
                  <a:pt x="4516547" y="180000"/>
                </a:lnTo>
                <a:lnTo>
                  <a:pt x="4480547" y="180000"/>
                </a:lnTo>
                <a:close/>
                <a:moveTo>
                  <a:pt x="4352531" y="0"/>
                </a:moveTo>
                <a:lnTo>
                  <a:pt x="4388531" y="0"/>
                </a:lnTo>
                <a:lnTo>
                  <a:pt x="4388531" y="180000"/>
                </a:lnTo>
                <a:lnTo>
                  <a:pt x="4352531" y="180000"/>
                </a:lnTo>
                <a:close/>
                <a:moveTo>
                  <a:pt x="4224515" y="0"/>
                </a:moveTo>
                <a:lnTo>
                  <a:pt x="4260515" y="0"/>
                </a:lnTo>
                <a:lnTo>
                  <a:pt x="4260515" y="180000"/>
                </a:lnTo>
                <a:lnTo>
                  <a:pt x="4224515" y="180000"/>
                </a:lnTo>
                <a:close/>
                <a:moveTo>
                  <a:pt x="4096499" y="0"/>
                </a:moveTo>
                <a:lnTo>
                  <a:pt x="4132499" y="0"/>
                </a:lnTo>
                <a:lnTo>
                  <a:pt x="4132499" y="180000"/>
                </a:lnTo>
                <a:lnTo>
                  <a:pt x="4096499" y="180000"/>
                </a:lnTo>
                <a:close/>
                <a:moveTo>
                  <a:pt x="3968483" y="0"/>
                </a:moveTo>
                <a:lnTo>
                  <a:pt x="4004483" y="0"/>
                </a:lnTo>
                <a:lnTo>
                  <a:pt x="4004483" y="180000"/>
                </a:lnTo>
                <a:lnTo>
                  <a:pt x="3968483" y="180000"/>
                </a:lnTo>
                <a:close/>
                <a:moveTo>
                  <a:pt x="3840467" y="0"/>
                </a:moveTo>
                <a:lnTo>
                  <a:pt x="3876467" y="0"/>
                </a:lnTo>
                <a:lnTo>
                  <a:pt x="3876467" y="180000"/>
                </a:lnTo>
                <a:lnTo>
                  <a:pt x="3840467" y="180000"/>
                </a:lnTo>
                <a:close/>
                <a:moveTo>
                  <a:pt x="3712451" y="0"/>
                </a:moveTo>
                <a:lnTo>
                  <a:pt x="3748451" y="0"/>
                </a:lnTo>
                <a:lnTo>
                  <a:pt x="3748451" y="180000"/>
                </a:lnTo>
                <a:lnTo>
                  <a:pt x="3712451" y="180000"/>
                </a:lnTo>
                <a:close/>
                <a:moveTo>
                  <a:pt x="3584446" y="0"/>
                </a:moveTo>
                <a:lnTo>
                  <a:pt x="3620435" y="0"/>
                </a:lnTo>
                <a:lnTo>
                  <a:pt x="3620435" y="180000"/>
                </a:lnTo>
                <a:lnTo>
                  <a:pt x="3584446" y="180000"/>
                </a:lnTo>
                <a:close/>
                <a:moveTo>
                  <a:pt x="3456430" y="0"/>
                </a:moveTo>
                <a:lnTo>
                  <a:pt x="3492430" y="0"/>
                </a:lnTo>
                <a:lnTo>
                  <a:pt x="3492430" y="180000"/>
                </a:lnTo>
                <a:lnTo>
                  <a:pt x="3456430" y="180000"/>
                </a:lnTo>
                <a:close/>
                <a:moveTo>
                  <a:pt x="3328413" y="0"/>
                </a:moveTo>
                <a:lnTo>
                  <a:pt x="3364413" y="0"/>
                </a:lnTo>
                <a:lnTo>
                  <a:pt x="3364413" y="180000"/>
                </a:lnTo>
                <a:lnTo>
                  <a:pt x="3328413" y="180000"/>
                </a:lnTo>
                <a:close/>
                <a:moveTo>
                  <a:pt x="3200397" y="0"/>
                </a:moveTo>
                <a:lnTo>
                  <a:pt x="3236397" y="0"/>
                </a:lnTo>
                <a:lnTo>
                  <a:pt x="3236397" y="180000"/>
                </a:lnTo>
                <a:lnTo>
                  <a:pt x="3200397" y="180000"/>
                </a:lnTo>
                <a:close/>
                <a:moveTo>
                  <a:pt x="3072381" y="0"/>
                </a:moveTo>
                <a:lnTo>
                  <a:pt x="3108381" y="0"/>
                </a:lnTo>
                <a:lnTo>
                  <a:pt x="3108381" y="180000"/>
                </a:lnTo>
                <a:lnTo>
                  <a:pt x="3072381" y="180000"/>
                </a:lnTo>
                <a:close/>
                <a:moveTo>
                  <a:pt x="2944365" y="0"/>
                </a:moveTo>
                <a:lnTo>
                  <a:pt x="2980365" y="0"/>
                </a:lnTo>
                <a:lnTo>
                  <a:pt x="2980365" y="180000"/>
                </a:lnTo>
                <a:lnTo>
                  <a:pt x="2944365" y="180000"/>
                </a:lnTo>
                <a:close/>
                <a:moveTo>
                  <a:pt x="2816348" y="0"/>
                </a:moveTo>
                <a:lnTo>
                  <a:pt x="2852349" y="0"/>
                </a:lnTo>
                <a:lnTo>
                  <a:pt x="2852349" y="180000"/>
                </a:lnTo>
                <a:lnTo>
                  <a:pt x="2816348" y="180000"/>
                </a:lnTo>
                <a:close/>
                <a:moveTo>
                  <a:pt x="2688332" y="0"/>
                </a:moveTo>
                <a:lnTo>
                  <a:pt x="2724333" y="0"/>
                </a:lnTo>
                <a:lnTo>
                  <a:pt x="2724333" y="180000"/>
                </a:lnTo>
                <a:lnTo>
                  <a:pt x="2688332" y="180000"/>
                </a:lnTo>
                <a:close/>
                <a:moveTo>
                  <a:pt x="2560316" y="0"/>
                </a:moveTo>
                <a:lnTo>
                  <a:pt x="2596316" y="0"/>
                </a:lnTo>
                <a:lnTo>
                  <a:pt x="2596316" y="180000"/>
                </a:lnTo>
                <a:lnTo>
                  <a:pt x="2560316" y="180000"/>
                </a:lnTo>
                <a:close/>
                <a:moveTo>
                  <a:pt x="2432301" y="0"/>
                </a:moveTo>
                <a:lnTo>
                  <a:pt x="2468301" y="0"/>
                </a:lnTo>
                <a:lnTo>
                  <a:pt x="2468301" y="180000"/>
                </a:lnTo>
                <a:lnTo>
                  <a:pt x="2432301" y="180000"/>
                </a:lnTo>
                <a:close/>
                <a:moveTo>
                  <a:pt x="2304285" y="0"/>
                </a:moveTo>
                <a:lnTo>
                  <a:pt x="2340285" y="0"/>
                </a:lnTo>
                <a:lnTo>
                  <a:pt x="2340285" y="180000"/>
                </a:lnTo>
                <a:lnTo>
                  <a:pt x="2304285" y="180000"/>
                </a:lnTo>
                <a:close/>
                <a:moveTo>
                  <a:pt x="2176269" y="0"/>
                </a:moveTo>
                <a:lnTo>
                  <a:pt x="2212269" y="0"/>
                </a:lnTo>
                <a:lnTo>
                  <a:pt x="2212269" y="180000"/>
                </a:lnTo>
                <a:lnTo>
                  <a:pt x="2176269" y="180000"/>
                </a:lnTo>
                <a:close/>
                <a:moveTo>
                  <a:pt x="2048254" y="0"/>
                </a:moveTo>
                <a:lnTo>
                  <a:pt x="2084255" y="0"/>
                </a:lnTo>
                <a:lnTo>
                  <a:pt x="2084255" y="180000"/>
                </a:lnTo>
                <a:lnTo>
                  <a:pt x="2048254" y="180000"/>
                </a:lnTo>
                <a:close/>
                <a:moveTo>
                  <a:pt x="1920237" y="0"/>
                </a:moveTo>
                <a:lnTo>
                  <a:pt x="1956237" y="0"/>
                </a:lnTo>
                <a:lnTo>
                  <a:pt x="1956237" y="180000"/>
                </a:lnTo>
                <a:lnTo>
                  <a:pt x="1920237" y="180000"/>
                </a:lnTo>
                <a:close/>
                <a:moveTo>
                  <a:pt x="1792221" y="0"/>
                </a:moveTo>
                <a:lnTo>
                  <a:pt x="1828221" y="0"/>
                </a:lnTo>
                <a:lnTo>
                  <a:pt x="1828221" y="180000"/>
                </a:lnTo>
                <a:lnTo>
                  <a:pt x="1792221" y="180000"/>
                </a:lnTo>
                <a:close/>
                <a:moveTo>
                  <a:pt x="1664205" y="0"/>
                </a:moveTo>
                <a:lnTo>
                  <a:pt x="1700205" y="0"/>
                </a:lnTo>
                <a:lnTo>
                  <a:pt x="1700205" y="180000"/>
                </a:lnTo>
                <a:lnTo>
                  <a:pt x="1664205" y="180000"/>
                </a:lnTo>
                <a:close/>
                <a:moveTo>
                  <a:pt x="1536190" y="0"/>
                </a:moveTo>
                <a:lnTo>
                  <a:pt x="1572189" y="0"/>
                </a:lnTo>
                <a:lnTo>
                  <a:pt x="1572189" y="180000"/>
                </a:lnTo>
                <a:lnTo>
                  <a:pt x="1536190" y="180000"/>
                </a:lnTo>
                <a:close/>
                <a:moveTo>
                  <a:pt x="1408174" y="0"/>
                </a:moveTo>
                <a:lnTo>
                  <a:pt x="1444174" y="0"/>
                </a:lnTo>
                <a:lnTo>
                  <a:pt x="1444174" y="180000"/>
                </a:lnTo>
                <a:lnTo>
                  <a:pt x="1408174" y="180000"/>
                </a:lnTo>
                <a:close/>
                <a:moveTo>
                  <a:pt x="1280158" y="0"/>
                </a:moveTo>
                <a:lnTo>
                  <a:pt x="1316158" y="0"/>
                </a:lnTo>
                <a:lnTo>
                  <a:pt x="1316158" y="180000"/>
                </a:lnTo>
                <a:lnTo>
                  <a:pt x="1280158" y="180000"/>
                </a:lnTo>
                <a:close/>
                <a:moveTo>
                  <a:pt x="1152143" y="0"/>
                </a:moveTo>
                <a:lnTo>
                  <a:pt x="1188143" y="0"/>
                </a:lnTo>
                <a:lnTo>
                  <a:pt x="1188143" y="180000"/>
                </a:lnTo>
                <a:lnTo>
                  <a:pt x="1152143" y="180000"/>
                </a:lnTo>
                <a:close/>
                <a:moveTo>
                  <a:pt x="1024126" y="0"/>
                </a:moveTo>
                <a:lnTo>
                  <a:pt x="1060126" y="0"/>
                </a:lnTo>
                <a:lnTo>
                  <a:pt x="1060126" y="180000"/>
                </a:lnTo>
                <a:lnTo>
                  <a:pt x="1024126" y="180000"/>
                </a:lnTo>
                <a:close/>
                <a:moveTo>
                  <a:pt x="896111" y="0"/>
                </a:moveTo>
                <a:lnTo>
                  <a:pt x="932111" y="0"/>
                </a:lnTo>
                <a:lnTo>
                  <a:pt x="932111" y="180000"/>
                </a:lnTo>
                <a:lnTo>
                  <a:pt x="896111" y="180000"/>
                </a:lnTo>
                <a:close/>
                <a:moveTo>
                  <a:pt x="768095" y="0"/>
                </a:moveTo>
                <a:lnTo>
                  <a:pt x="804095" y="0"/>
                </a:lnTo>
                <a:lnTo>
                  <a:pt x="804095" y="180000"/>
                </a:lnTo>
                <a:lnTo>
                  <a:pt x="768095" y="180000"/>
                </a:lnTo>
                <a:close/>
                <a:moveTo>
                  <a:pt x="640079" y="0"/>
                </a:moveTo>
                <a:lnTo>
                  <a:pt x="676079" y="0"/>
                </a:lnTo>
                <a:lnTo>
                  <a:pt x="676079" y="180000"/>
                </a:lnTo>
                <a:lnTo>
                  <a:pt x="640079" y="180000"/>
                </a:lnTo>
                <a:close/>
                <a:moveTo>
                  <a:pt x="512063" y="0"/>
                </a:moveTo>
                <a:lnTo>
                  <a:pt x="548063" y="0"/>
                </a:lnTo>
                <a:lnTo>
                  <a:pt x="548063" y="180000"/>
                </a:lnTo>
                <a:lnTo>
                  <a:pt x="512063" y="180000"/>
                </a:lnTo>
                <a:close/>
                <a:moveTo>
                  <a:pt x="384048" y="0"/>
                </a:moveTo>
                <a:lnTo>
                  <a:pt x="420047" y="0"/>
                </a:lnTo>
                <a:lnTo>
                  <a:pt x="420047" y="180000"/>
                </a:lnTo>
                <a:lnTo>
                  <a:pt x="384048" y="180000"/>
                </a:lnTo>
                <a:close/>
                <a:moveTo>
                  <a:pt x="256032" y="0"/>
                </a:moveTo>
                <a:lnTo>
                  <a:pt x="292032" y="0"/>
                </a:lnTo>
                <a:lnTo>
                  <a:pt x="292032" y="180000"/>
                </a:lnTo>
                <a:lnTo>
                  <a:pt x="256032" y="180000"/>
                </a:lnTo>
                <a:close/>
                <a:moveTo>
                  <a:pt x="128016" y="0"/>
                </a:moveTo>
                <a:lnTo>
                  <a:pt x="164016" y="0"/>
                </a:lnTo>
                <a:lnTo>
                  <a:pt x="164016" y="180000"/>
                </a:lnTo>
                <a:lnTo>
                  <a:pt x="128016" y="180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B9B19B-04FB-4A44-B15E-07707FB65877}"/>
              </a:ext>
            </a:extLst>
          </p:cNvPr>
          <p:cNvGrpSpPr/>
          <p:nvPr/>
        </p:nvGrpSpPr>
        <p:grpSpPr>
          <a:xfrm>
            <a:off x="604432" y="923277"/>
            <a:ext cx="5491570" cy="5480739"/>
            <a:chOff x="1327223" y="2207048"/>
            <a:chExt cx="1514140" cy="2035394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13A5626-9CC9-4CEF-A187-6A34DD320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223" y="2207048"/>
              <a:ext cx="1514140" cy="166023"/>
            </a:xfrm>
            <a:prstGeom prst="rect">
              <a:avLst/>
            </a:prstGeom>
            <a:solidFill>
              <a:srgbClr val="DDECD7"/>
            </a:solidFill>
            <a:ln>
              <a:solidFill>
                <a:srgbClr val="2486B7"/>
              </a:solidFill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Outside View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1A0FC2E-B925-4CF4-B780-F71FC7D00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223" y="2207048"/>
              <a:ext cx="1514140" cy="2035394"/>
            </a:xfrm>
            <a:prstGeom prst="rect">
              <a:avLst/>
            </a:prstGeom>
            <a:noFill/>
            <a:ln>
              <a:solidFill>
                <a:srgbClr val="2486B7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F17F01C5-131C-4AB0-B92D-959996A89CFC}"/>
              </a:ext>
            </a:extLst>
          </p:cNvPr>
          <p:cNvSpPr/>
          <p:nvPr/>
        </p:nvSpPr>
        <p:spPr>
          <a:xfrm>
            <a:off x="446266" y="6245713"/>
            <a:ext cx="316331" cy="3166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49342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EA6CE-7E44-4290-A263-4D83008C7AB3}"/>
              </a:ext>
            </a:extLst>
          </p:cNvPr>
          <p:cNvSpPr/>
          <p:nvPr/>
        </p:nvSpPr>
        <p:spPr>
          <a:xfrm>
            <a:off x="589038" y="453984"/>
            <a:ext cx="1634045" cy="310990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Cover Module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ECD078-90C1-485E-A685-6ECCA4353067}"/>
              </a:ext>
            </a:extLst>
          </p:cNvPr>
          <p:cNvGrpSpPr/>
          <p:nvPr/>
        </p:nvGrpSpPr>
        <p:grpSpPr>
          <a:xfrm>
            <a:off x="6095998" y="923276"/>
            <a:ext cx="5491570" cy="5480739"/>
            <a:chOff x="1327223" y="2207048"/>
            <a:chExt cx="1514140" cy="203539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CD8E55-F5BB-495B-B366-5BB61C9CD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223" y="2207048"/>
              <a:ext cx="1514140" cy="166023"/>
            </a:xfrm>
            <a:prstGeom prst="rect">
              <a:avLst/>
            </a:prstGeom>
            <a:solidFill>
              <a:srgbClr val="DDECD7"/>
            </a:solidFill>
            <a:ln>
              <a:solidFill>
                <a:srgbClr val="2486B7"/>
              </a:solidFill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Inside View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03654CC-4777-4F5C-BB55-4AD2FF69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223" y="2207048"/>
              <a:ext cx="1514140" cy="2035394"/>
            </a:xfrm>
            <a:prstGeom prst="rect">
              <a:avLst/>
            </a:prstGeom>
            <a:noFill/>
            <a:ln>
              <a:solidFill>
                <a:srgbClr val="2486B7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DA8D9EC-F12B-424F-97E3-2B3DA4BD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6" y="2171955"/>
            <a:ext cx="4731798" cy="3430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C49D7D-D3DA-4DA4-9759-79B5E698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53" y="2177319"/>
            <a:ext cx="4077464" cy="3425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27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 122"/>
          <p:cNvSpPr/>
          <p:nvPr/>
        </p:nvSpPr>
        <p:spPr>
          <a:xfrm>
            <a:off x="589039" y="137922"/>
            <a:ext cx="11045363" cy="180000"/>
          </a:xfrm>
          <a:custGeom>
            <a:avLst/>
            <a:gdLst>
              <a:gd name="connsiteX0" fmla="*/ 11009363 w 11045363"/>
              <a:gd name="connsiteY0" fmla="*/ 0 h 180000"/>
              <a:gd name="connsiteX1" fmla="*/ 11045363 w 11045363"/>
              <a:gd name="connsiteY1" fmla="*/ 0 h 180000"/>
              <a:gd name="connsiteX2" fmla="*/ 11045363 w 11045363"/>
              <a:gd name="connsiteY2" fmla="*/ 180000 h 180000"/>
              <a:gd name="connsiteX3" fmla="*/ 11009363 w 11045363"/>
              <a:gd name="connsiteY3" fmla="*/ 180000 h 180000"/>
              <a:gd name="connsiteX4" fmla="*/ 10881347 w 11045363"/>
              <a:gd name="connsiteY4" fmla="*/ 0 h 180000"/>
              <a:gd name="connsiteX5" fmla="*/ 10917347 w 11045363"/>
              <a:gd name="connsiteY5" fmla="*/ 0 h 180000"/>
              <a:gd name="connsiteX6" fmla="*/ 10917347 w 11045363"/>
              <a:gd name="connsiteY6" fmla="*/ 180000 h 180000"/>
              <a:gd name="connsiteX7" fmla="*/ 10881347 w 11045363"/>
              <a:gd name="connsiteY7" fmla="*/ 180000 h 180000"/>
              <a:gd name="connsiteX8" fmla="*/ 10753331 w 11045363"/>
              <a:gd name="connsiteY8" fmla="*/ 0 h 180000"/>
              <a:gd name="connsiteX9" fmla="*/ 10789331 w 11045363"/>
              <a:gd name="connsiteY9" fmla="*/ 0 h 180000"/>
              <a:gd name="connsiteX10" fmla="*/ 10789331 w 11045363"/>
              <a:gd name="connsiteY10" fmla="*/ 180000 h 180000"/>
              <a:gd name="connsiteX11" fmla="*/ 10753331 w 11045363"/>
              <a:gd name="connsiteY11" fmla="*/ 180000 h 180000"/>
              <a:gd name="connsiteX12" fmla="*/ 10625315 w 11045363"/>
              <a:gd name="connsiteY12" fmla="*/ 0 h 180000"/>
              <a:gd name="connsiteX13" fmla="*/ 10661315 w 11045363"/>
              <a:gd name="connsiteY13" fmla="*/ 0 h 180000"/>
              <a:gd name="connsiteX14" fmla="*/ 10661315 w 11045363"/>
              <a:gd name="connsiteY14" fmla="*/ 180000 h 180000"/>
              <a:gd name="connsiteX15" fmla="*/ 10625315 w 11045363"/>
              <a:gd name="connsiteY15" fmla="*/ 180000 h 180000"/>
              <a:gd name="connsiteX16" fmla="*/ 10497299 w 11045363"/>
              <a:gd name="connsiteY16" fmla="*/ 0 h 180000"/>
              <a:gd name="connsiteX17" fmla="*/ 10533299 w 11045363"/>
              <a:gd name="connsiteY17" fmla="*/ 0 h 180000"/>
              <a:gd name="connsiteX18" fmla="*/ 10533299 w 11045363"/>
              <a:gd name="connsiteY18" fmla="*/ 180000 h 180000"/>
              <a:gd name="connsiteX19" fmla="*/ 10497299 w 11045363"/>
              <a:gd name="connsiteY19" fmla="*/ 180000 h 180000"/>
              <a:gd name="connsiteX20" fmla="*/ 10369283 w 11045363"/>
              <a:gd name="connsiteY20" fmla="*/ 0 h 180000"/>
              <a:gd name="connsiteX21" fmla="*/ 10405283 w 11045363"/>
              <a:gd name="connsiteY21" fmla="*/ 0 h 180000"/>
              <a:gd name="connsiteX22" fmla="*/ 10405283 w 11045363"/>
              <a:gd name="connsiteY22" fmla="*/ 180000 h 180000"/>
              <a:gd name="connsiteX23" fmla="*/ 10369283 w 11045363"/>
              <a:gd name="connsiteY23" fmla="*/ 180000 h 180000"/>
              <a:gd name="connsiteX24" fmla="*/ 10241267 w 11045363"/>
              <a:gd name="connsiteY24" fmla="*/ 0 h 180000"/>
              <a:gd name="connsiteX25" fmla="*/ 10277267 w 11045363"/>
              <a:gd name="connsiteY25" fmla="*/ 0 h 180000"/>
              <a:gd name="connsiteX26" fmla="*/ 10277267 w 11045363"/>
              <a:gd name="connsiteY26" fmla="*/ 180000 h 180000"/>
              <a:gd name="connsiteX27" fmla="*/ 10241267 w 11045363"/>
              <a:gd name="connsiteY27" fmla="*/ 180000 h 180000"/>
              <a:gd name="connsiteX28" fmla="*/ 10113251 w 11045363"/>
              <a:gd name="connsiteY28" fmla="*/ 0 h 180000"/>
              <a:gd name="connsiteX29" fmla="*/ 10149251 w 11045363"/>
              <a:gd name="connsiteY29" fmla="*/ 0 h 180000"/>
              <a:gd name="connsiteX30" fmla="*/ 10149251 w 11045363"/>
              <a:gd name="connsiteY30" fmla="*/ 180000 h 180000"/>
              <a:gd name="connsiteX31" fmla="*/ 10113251 w 11045363"/>
              <a:gd name="connsiteY31" fmla="*/ 180000 h 180000"/>
              <a:gd name="connsiteX32" fmla="*/ 9985235 w 11045363"/>
              <a:gd name="connsiteY32" fmla="*/ 0 h 180000"/>
              <a:gd name="connsiteX33" fmla="*/ 10021235 w 11045363"/>
              <a:gd name="connsiteY33" fmla="*/ 0 h 180000"/>
              <a:gd name="connsiteX34" fmla="*/ 10021235 w 11045363"/>
              <a:gd name="connsiteY34" fmla="*/ 180000 h 180000"/>
              <a:gd name="connsiteX35" fmla="*/ 9985235 w 11045363"/>
              <a:gd name="connsiteY35" fmla="*/ 180000 h 180000"/>
              <a:gd name="connsiteX36" fmla="*/ 9857219 w 11045363"/>
              <a:gd name="connsiteY36" fmla="*/ 0 h 180000"/>
              <a:gd name="connsiteX37" fmla="*/ 9893219 w 11045363"/>
              <a:gd name="connsiteY37" fmla="*/ 0 h 180000"/>
              <a:gd name="connsiteX38" fmla="*/ 9893219 w 11045363"/>
              <a:gd name="connsiteY38" fmla="*/ 180000 h 180000"/>
              <a:gd name="connsiteX39" fmla="*/ 9857219 w 11045363"/>
              <a:gd name="connsiteY39" fmla="*/ 180000 h 180000"/>
              <a:gd name="connsiteX40" fmla="*/ 9729203 w 11045363"/>
              <a:gd name="connsiteY40" fmla="*/ 0 h 180000"/>
              <a:gd name="connsiteX41" fmla="*/ 9765203 w 11045363"/>
              <a:gd name="connsiteY41" fmla="*/ 0 h 180000"/>
              <a:gd name="connsiteX42" fmla="*/ 9765203 w 11045363"/>
              <a:gd name="connsiteY42" fmla="*/ 180000 h 180000"/>
              <a:gd name="connsiteX43" fmla="*/ 9729203 w 11045363"/>
              <a:gd name="connsiteY43" fmla="*/ 180000 h 180000"/>
              <a:gd name="connsiteX44" fmla="*/ 9601187 w 11045363"/>
              <a:gd name="connsiteY44" fmla="*/ 0 h 180000"/>
              <a:gd name="connsiteX45" fmla="*/ 9637187 w 11045363"/>
              <a:gd name="connsiteY45" fmla="*/ 0 h 180000"/>
              <a:gd name="connsiteX46" fmla="*/ 9637187 w 11045363"/>
              <a:gd name="connsiteY46" fmla="*/ 180000 h 180000"/>
              <a:gd name="connsiteX47" fmla="*/ 9601187 w 11045363"/>
              <a:gd name="connsiteY47" fmla="*/ 180000 h 180000"/>
              <a:gd name="connsiteX48" fmla="*/ 9473171 w 11045363"/>
              <a:gd name="connsiteY48" fmla="*/ 0 h 180000"/>
              <a:gd name="connsiteX49" fmla="*/ 9509171 w 11045363"/>
              <a:gd name="connsiteY49" fmla="*/ 0 h 180000"/>
              <a:gd name="connsiteX50" fmla="*/ 9509171 w 11045363"/>
              <a:gd name="connsiteY50" fmla="*/ 180000 h 180000"/>
              <a:gd name="connsiteX51" fmla="*/ 9473171 w 11045363"/>
              <a:gd name="connsiteY51" fmla="*/ 180000 h 180000"/>
              <a:gd name="connsiteX52" fmla="*/ 9345155 w 11045363"/>
              <a:gd name="connsiteY52" fmla="*/ 0 h 180000"/>
              <a:gd name="connsiteX53" fmla="*/ 9381155 w 11045363"/>
              <a:gd name="connsiteY53" fmla="*/ 0 h 180000"/>
              <a:gd name="connsiteX54" fmla="*/ 9381155 w 11045363"/>
              <a:gd name="connsiteY54" fmla="*/ 180000 h 180000"/>
              <a:gd name="connsiteX55" fmla="*/ 9345155 w 11045363"/>
              <a:gd name="connsiteY55" fmla="*/ 180000 h 180000"/>
              <a:gd name="connsiteX56" fmla="*/ 9217139 w 11045363"/>
              <a:gd name="connsiteY56" fmla="*/ 0 h 180000"/>
              <a:gd name="connsiteX57" fmla="*/ 9253139 w 11045363"/>
              <a:gd name="connsiteY57" fmla="*/ 0 h 180000"/>
              <a:gd name="connsiteX58" fmla="*/ 9253139 w 11045363"/>
              <a:gd name="connsiteY58" fmla="*/ 180000 h 180000"/>
              <a:gd name="connsiteX59" fmla="*/ 9217139 w 11045363"/>
              <a:gd name="connsiteY59" fmla="*/ 180000 h 180000"/>
              <a:gd name="connsiteX60" fmla="*/ 9089123 w 11045363"/>
              <a:gd name="connsiteY60" fmla="*/ 0 h 180000"/>
              <a:gd name="connsiteX61" fmla="*/ 9125123 w 11045363"/>
              <a:gd name="connsiteY61" fmla="*/ 0 h 180000"/>
              <a:gd name="connsiteX62" fmla="*/ 9125123 w 11045363"/>
              <a:gd name="connsiteY62" fmla="*/ 180000 h 180000"/>
              <a:gd name="connsiteX63" fmla="*/ 9089123 w 11045363"/>
              <a:gd name="connsiteY63" fmla="*/ 180000 h 180000"/>
              <a:gd name="connsiteX64" fmla="*/ 8961107 w 11045363"/>
              <a:gd name="connsiteY64" fmla="*/ 0 h 180000"/>
              <a:gd name="connsiteX65" fmla="*/ 8997107 w 11045363"/>
              <a:gd name="connsiteY65" fmla="*/ 0 h 180000"/>
              <a:gd name="connsiteX66" fmla="*/ 8997107 w 11045363"/>
              <a:gd name="connsiteY66" fmla="*/ 180000 h 180000"/>
              <a:gd name="connsiteX67" fmla="*/ 8961107 w 11045363"/>
              <a:gd name="connsiteY67" fmla="*/ 180000 h 180000"/>
              <a:gd name="connsiteX68" fmla="*/ 8833091 w 11045363"/>
              <a:gd name="connsiteY68" fmla="*/ 0 h 180000"/>
              <a:gd name="connsiteX69" fmla="*/ 8869091 w 11045363"/>
              <a:gd name="connsiteY69" fmla="*/ 0 h 180000"/>
              <a:gd name="connsiteX70" fmla="*/ 8869091 w 11045363"/>
              <a:gd name="connsiteY70" fmla="*/ 180000 h 180000"/>
              <a:gd name="connsiteX71" fmla="*/ 8833091 w 11045363"/>
              <a:gd name="connsiteY71" fmla="*/ 180000 h 180000"/>
              <a:gd name="connsiteX72" fmla="*/ 8705075 w 11045363"/>
              <a:gd name="connsiteY72" fmla="*/ 0 h 180000"/>
              <a:gd name="connsiteX73" fmla="*/ 8741075 w 11045363"/>
              <a:gd name="connsiteY73" fmla="*/ 0 h 180000"/>
              <a:gd name="connsiteX74" fmla="*/ 8741075 w 11045363"/>
              <a:gd name="connsiteY74" fmla="*/ 180000 h 180000"/>
              <a:gd name="connsiteX75" fmla="*/ 8705075 w 11045363"/>
              <a:gd name="connsiteY75" fmla="*/ 180000 h 180000"/>
              <a:gd name="connsiteX76" fmla="*/ 8577059 w 11045363"/>
              <a:gd name="connsiteY76" fmla="*/ 0 h 180000"/>
              <a:gd name="connsiteX77" fmla="*/ 8613059 w 11045363"/>
              <a:gd name="connsiteY77" fmla="*/ 0 h 180000"/>
              <a:gd name="connsiteX78" fmla="*/ 8613059 w 11045363"/>
              <a:gd name="connsiteY78" fmla="*/ 180000 h 180000"/>
              <a:gd name="connsiteX79" fmla="*/ 8577059 w 11045363"/>
              <a:gd name="connsiteY79" fmla="*/ 180000 h 180000"/>
              <a:gd name="connsiteX80" fmla="*/ 8449043 w 11045363"/>
              <a:gd name="connsiteY80" fmla="*/ 0 h 180000"/>
              <a:gd name="connsiteX81" fmla="*/ 8485043 w 11045363"/>
              <a:gd name="connsiteY81" fmla="*/ 0 h 180000"/>
              <a:gd name="connsiteX82" fmla="*/ 8485043 w 11045363"/>
              <a:gd name="connsiteY82" fmla="*/ 180000 h 180000"/>
              <a:gd name="connsiteX83" fmla="*/ 8449043 w 11045363"/>
              <a:gd name="connsiteY83" fmla="*/ 180000 h 180000"/>
              <a:gd name="connsiteX84" fmla="*/ 8321027 w 11045363"/>
              <a:gd name="connsiteY84" fmla="*/ 0 h 180000"/>
              <a:gd name="connsiteX85" fmla="*/ 8357027 w 11045363"/>
              <a:gd name="connsiteY85" fmla="*/ 0 h 180000"/>
              <a:gd name="connsiteX86" fmla="*/ 8357027 w 11045363"/>
              <a:gd name="connsiteY86" fmla="*/ 180000 h 180000"/>
              <a:gd name="connsiteX87" fmla="*/ 8321027 w 11045363"/>
              <a:gd name="connsiteY87" fmla="*/ 180000 h 180000"/>
              <a:gd name="connsiteX88" fmla="*/ 8193011 w 11045363"/>
              <a:gd name="connsiteY88" fmla="*/ 0 h 180000"/>
              <a:gd name="connsiteX89" fmla="*/ 8229011 w 11045363"/>
              <a:gd name="connsiteY89" fmla="*/ 0 h 180000"/>
              <a:gd name="connsiteX90" fmla="*/ 8229011 w 11045363"/>
              <a:gd name="connsiteY90" fmla="*/ 180000 h 180000"/>
              <a:gd name="connsiteX91" fmla="*/ 8193011 w 11045363"/>
              <a:gd name="connsiteY91" fmla="*/ 180000 h 180000"/>
              <a:gd name="connsiteX92" fmla="*/ 8064995 w 11045363"/>
              <a:gd name="connsiteY92" fmla="*/ 0 h 180000"/>
              <a:gd name="connsiteX93" fmla="*/ 8100995 w 11045363"/>
              <a:gd name="connsiteY93" fmla="*/ 0 h 180000"/>
              <a:gd name="connsiteX94" fmla="*/ 8100995 w 11045363"/>
              <a:gd name="connsiteY94" fmla="*/ 180000 h 180000"/>
              <a:gd name="connsiteX95" fmla="*/ 8064995 w 11045363"/>
              <a:gd name="connsiteY95" fmla="*/ 180000 h 180000"/>
              <a:gd name="connsiteX96" fmla="*/ 7936979 w 11045363"/>
              <a:gd name="connsiteY96" fmla="*/ 0 h 180000"/>
              <a:gd name="connsiteX97" fmla="*/ 7972979 w 11045363"/>
              <a:gd name="connsiteY97" fmla="*/ 0 h 180000"/>
              <a:gd name="connsiteX98" fmla="*/ 7972979 w 11045363"/>
              <a:gd name="connsiteY98" fmla="*/ 180000 h 180000"/>
              <a:gd name="connsiteX99" fmla="*/ 7936979 w 11045363"/>
              <a:gd name="connsiteY99" fmla="*/ 180000 h 180000"/>
              <a:gd name="connsiteX100" fmla="*/ 7808963 w 11045363"/>
              <a:gd name="connsiteY100" fmla="*/ 0 h 180000"/>
              <a:gd name="connsiteX101" fmla="*/ 7844963 w 11045363"/>
              <a:gd name="connsiteY101" fmla="*/ 0 h 180000"/>
              <a:gd name="connsiteX102" fmla="*/ 7844963 w 11045363"/>
              <a:gd name="connsiteY102" fmla="*/ 180000 h 180000"/>
              <a:gd name="connsiteX103" fmla="*/ 7808963 w 11045363"/>
              <a:gd name="connsiteY103" fmla="*/ 180000 h 180000"/>
              <a:gd name="connsiteX104" fmla="*/ 7680947 w 11045363"/>
              <a:gd name="connsiteY104" fmla="*/ 0 h 180000"/>
              <a:gd name="connsiteX105" fmla="*/ 7716947 w 11045363"/>
              <a:gd name="connsiteY105" fmla="*/ 0 h 180000"/>
              <a:gd name="connsiteX106" fmla="*/ 7716947 w 11045363"/>
              <a:gd name="connsiteY106" fmla="*/ 180000 h 180000"/>
              <a:gd name="connsiteX107" fmla="*/ 7680947 w 11045363"/>
              <a:gd name="connsiteY107" fmla="*/ 180000 h 180000"/>
              <a:gd name="connsiteX108" fmla="*/ 7552931 w 11045363"/>
              <a:gd name="connsiteY108" fmla="*/ 0 h 180000"/>
              <a:gd name="connsiteX109" fmla="*/ 7588931 w 11045363"/>
              <a:gd name="connsiteY109" fmla="*/ 0 h 180000"/>
              <a:gd name="connsiteX110" fmla="*/ 7588931 w 11045363"/>
              <a:gd name="connsiteY110" fmla="*/ 180000 h 180000"/>
              <a:gd name="connsiteX111" fmla="*/ 7552931 w 11045363"/>
              <a:gd name="connsiteY111" fmla="*/ 180000 h 180000"/>
              <a:gd name="connsiteX112" fmla="*/ 7424915 w 11045363"/>
              <a:gd name="connsiteY112" fmla="*/ 0 h 180000"/>
              <a:gd name="connsiteX113" fmla="*/ 7460915 w 11045363"/>
              <a:gd name="connsiteY113" fmla="*/ 0 h 180000"/>
              <a:gd name="connsiteX114" fmla="*/ 7460915 w 11045363"/>
              <a:gd name="connsiteY114" fmla="*/ 180000 h 180000"/>
              <a:gd name="connsiteX115" fmla="*/ 7424915 w 11045363"/>
              <a:gd name="connsiteY115" fmla="*/ 180000 h 180000"/>
              <a:gd name="connsiteX116" fmla="*/ 7296899 w 11045363"/>
              <a:gd name="connsiteY116" fmla="*/ 0 h 180000"/>
              <a:gd name="connsiteX117" fmla="*/ 7332899 w 11045363"/>
              <a:gd name="connsiteY117" fmla="*/ 0 h 180000"/>
              <a:gd name="connsiteX118" fmla="*/ 7332899 w 11045363"/>
              <a:gd name="connsiteY118" fmla="*/ 180000 h 180000"/>
              <a:gd name="connsiteX119" fmla="*/ 7296899 w 11045363"/>
              <a:gd name="connsiteY119" fmla="*/ 180000 h 180000"/>
              <a:gd name="connsiteX120" fmla="*/ 7168883 w 11045363"/>
              <a:gd name="connsiteY120" fmla="*/ 0 h 180000"/>
              <a:gd name="connsiteX121" fmla="*/ 7204883 w 11045363"/>
              <a:gd name="connsiteY121" fmla="*/ 0 h 180000"/>
              <a:gd name="connsiteX122" fmla="*/ 7204883 w 11045363"/>
              <a:gd name="connsiteY122" fmla="*/ 180000 h 180000"/>
              <a:gd name="connsiteX123" fmla="*/ 7168883 w 11045363"/>
              <a:gd name="connsiteY123" fmla="*/ 180000 h 180000"/>
              <a:gd name="connsiteX124" fmla="*/ 7040867 w 11045363"/>
              <a:gd name="connsiteY124" fmla="*/ 0 h 180000"/>
              <a:gd name="connsiteX125" fmla="*/ 7076867 w 11045363"/>
              <a:gd name="connsiteY125" fmla="*/ 0 h 180000"/>
              <a:gd name="connsiteX126" fmla="*/ 7076867 w 11045363"/>
              <a:gd name="connsiteY126" fmla="*/ 180000 h 180000"/>
              <a:gd name="connsiteX127" fmla="*/ 7040867 w 11045363"/>
              <a:gd name="connsiteY127" fmla="*/ 180000 h 180000"/>
              <a:gd name="connsiteX128" fmla="*/ 6912851 w 11045363"/>
              <a:gd name="connsiteY128" fmla="*/ 0 h 180000"/>
              <a:gd name="connsiteX129" fmla="*/ 6948851 w 11045363"/>
              <a:gd name="connsiteY129" fmla="*/ 0 h 180000"/>
              <a:gd name="connsiteX130" fmla="*/ 6948851 w 11045363"/>
              <a:gd name="connsiteY130" fmla="*/ 180000 h 180000"/>
              <a:gd name="connsiteX131" fmla="*/ 6912851 w 11045363"/>
              <a:gd name="connsiteY131" fmla="*/ 180000 h 180000"/>
              <a:gd name="connsiteX132" fmla="*/ 6784835 w 11045363"/>
              <a:gd name="connsiteY132" fmla="*/ 0 h 180000"/>
              <a:gd name="connsiteX133" fmla="*/ 6820835 w 11045363"/>
              <a:gd name="connsiteY133" fmla="*/ 0 h 180000"/>
              <a:gd name="connsiteX134" fmla="*/ 6820835 w 11045363"/>
              <a:gd name="connsiteY134" fmla="*/ 180000 h 180000"/>
              <a:gd name="connsiteX135" fmla="*/ 6784835 w 11045363"/>
              <a:gd name="connsiteY135" fmla="*/ 180000 h 180000"/>
              <a:gd name="connsiteX136" fmla="*/ 6656819 w 11045363"/>
              <a:gd name="connsiteY136" fmla="*/ 0 h 180000"/>
              <a:gd name="connsiteX137" fmla="*/ 6692819 w 11045363"/>
              <a:gd name="connsiteY137" fmla="*/ 0 h 180000"/>
              <a:gd name="connsiteX138" fmla="*/ 6692819 w 11045363"/>
              <a:gd name="connsiteY138" fmla="*/ 180000 h 180000"/>
              <a:gd name="connsiteX139" fmla="*/ 6656819 w 11045363"/>
              <a:gd name="connsiteY139" fmla="*/ 180000 h 180000"/>
              <a:gd name="connsiteX140" fmla="*/ 6528803 w 11045363"/>
              <a:gd name="connsiteY140" fmla="*/ 0 h 180000"/>
              <a:gd name="connsiteX141" fmla="*/ 6564803 w 11045363"/>
              <a:gd name="connsiteY141" fmla="*/ 0 h 180000"/>
              <a:gd name="connsiteX142" fmla="*/ 6564803 w 11045363"/>
              <a:gd name="connsiteY142" fmla="*/ 180000 h 180000"/>
              <a:gd name="connsiteX143" fmla="*/ 6528803 w 11045363"/>
              <a:gd name="connsiteY143" fmla="*/ 180000 h 180000"/>
              <a:gd name="connsiteX144" fmla="*/ 6400787 w 11045363"/>
              <a:gd name="connsiteY144" fmla="*/ 0 h 180000"/>
              <a:gd name="connsiteX145" fmla="*/ 6436787 w 11045363"/>
              <a:gd name="connsiteY145" fmla="*/ 0 h 180000"/>
              <a:gd name="connsiteX146" fmla="*/ 6436787 w 11045363"/>
              <a:gd name="connsiteY146" fmla="*/ 180000 h 180000"/>
              <a:gd name="connsiteX147" fmla="*/ 6400787 w 11045363"/>
              <a:gd name="connsiteY147" fmla="*/ 180000 h 180000"/>
              <a:gd name="connsiteX148" fmla="*/ 6272771 w 11045363"/>
              <a:gd name="connsiteY148" fmla="*/ 0 h 180000"/>
              <a:gd name="connsiteX149" fmla="*/ 6308771 w 11045363"/>
              <a:gd name="connsiteY149" fmla="*/ 0 h 180000"/>
              <a:gd name="connsiteX150" fmla="*/ 6308771 w 11045363"/>
              <a:gd name="connsiteY150" fmla="*/ 180000 h 180000"/>
              <a:gd name="connsiteX151" fmla="*/ 6272771 w 11045363"/>
              <a:gd name="connsiteY151" fmla="*/ 180000 h 180000"/>
              <a:gd name="connsiteX152" fmla="*/ 6144755 w 11045363"/>
              <a:gd name="connsiteY152" fmla="*/ 0 h 180000"/>
              <a:gd name="connsiteX153" fmla="*/ 6180755 w 11045363"/>
              <a:gd name="connsiteY153" fmla="*/ 0 h 180000"/>
              <a:gd name="connsiteX154" fmla="*/ 6180755 w 11045363"/>
              <a:gd name="connsiteY154" fmla="*/ 180000 h 180000"/>
              <a:gd name="connsiteX155" fmla="*/ 6144755 w 11045363"/>
              <a:gd name="connsiteY155" fmla="*/ 180000 h 180000"/>
              <a:gd name="connsiteX156" fmla="*/ 6016739 w 11045363"/>
              <a:gd name="connsiteY156" fmla="*/ 0 h 180000"/>
              <a:gd name="connsiteX157" fmla="*/ 6052739 w 11045363"/>
              <a:gd name="connsiteY157" fmla="*/ 0 h 180000"/>
              <a:gd name="connsiteX158" fmla="*/ 6052739 w 11045363"/>
              <a:gd name="connsiteY158" fmla="*/ 180000 h 180000"/>
              <a:gd name="connsiteX159" fmla="*/ 6016739 w 11045363"/>
              <a:gd name="connsiteY159" fmla="*/ 180000 h 180000"/>
              <a:gd name="connsiteX160" fmla="*/ 5888723 w 11045363"/>
              <a:gd name="connsiteY160" fmla="*/ 0 h 180000"/>
              <a:gd name="connsiteX161" fmla="*/ 5924723 w 11045363"/>
              <a:gd name="connsiteY161" fmla="*/ 0 h 180000"/>
              <a:gd name="connsiteX162" fmla="*/ 5924723 w 11045363"/>
              <a:gd name="connsiteY162" fmla="*/ 180000 h 180000"/>
              <a:gd name="connsiteX163" fmla="*/ 5888723 w 11045363"/>
              <a:gd name="connsiteY163" fmla="*/ 180000 h 180000"/>
              <a:gd name="connsiteX164" fmla="*/ 5760707 w 11045363"/>
              <a:gd name="connsiteY164" fmla="*/ 0 h 180000"/>
              <a:gd name="connsiteX165" fmla="*/ 5796707 w 11045363"/>
              <a:gd name="connsiteY165" fmla="*/ 0 h 180000"/>
              <a:gd name="connsiteX166" fmla="*/ 5796707 w 11045363"/>
              <a:gd name="connsiteY166" fmla="*/ 180000 h 180000"/>
              <a:gd name="connsiteX167" fmla="*/ 5760707 w 11045363"/>
              <a:gd name="connsiteY167" fmla="*/ 180000 h 180000"/>
              <a:gd name="connsiteX168" fmla="*/ 5632691 w 11045363"/>
              <a:gd name="connsiteY168" fmla="*/ 0 h 180000"/>
              <a:gd name="connsiteX169" fmla="*/ 5668691 w 11045363"/>
              <a:gd name="connsiteY169" fmla="*/ 0 h 180000"/>
              <a:gd name="connsiteX170" fmla="*/ 5668691 w 11045363"/>
              <a:gd name="connsiteY170" fmla="*/ 180000 h 180000"/>
              <a:gd name="connsiteX171" fmla="*/ 5632691 w 11045363"/>
              <a:gd name="connsiteY171" fmla="*/ 180000 h 180000"/>
              <a:gd name="connsiteX172" fmla="*/ 5504675 w 11045363"/>
              <a:gd name="connsiteY172" fmla="*/ 0 h 180000"/>
              <a:gd name="connsiteX173" fmla="*/ 5540675 w 11045363"/>
              <a:gd name="connsiteY173" fmla="*/ 0 h 180000"/>
              <a:gd name="connsiteX174" fmla="*/ 5540675 w 11045363"/>
              <a:gd name="connsiteY174" fmla="*/ 180000 h 180000"/>
              <a:gd name="connsiteX175" fmla="*/ 5504675 w 11045363"/>
              <a:gd name="connsiteY175" fmla="*/ 180000 h 180000"/>
              <a:gd name="connsiteX176" fmla="*/ 5376659 w 11045363"/>
              <a:gd name="connsiteY176" fmla="*/ 0 h 180000"/>
              <a:gd name="connsiteX177" fmla="*/ 5412659 w 11045363"/>
              <a:gd name="connsiteY177" fmla="*/ 0 h 180000"/>
              <a:gd name="connsiteX178" fmla="*/ 5412659 w 11045363"/>
              <a:gd name="connsiteY178" fmla="*/ 180000 h 180000"/>
              <a:gd name="connsiteX179" fmla="*/ 5376659 w 11045363"/>
              <a:gd name="connsiteY179" fmla="*/ 180000 h 180000"/>
              <a:gd name="connsiteX180" fmla="*/ 5248643 w 11045363"/>
              <a:gd name="connsiteY180" fmla="*/ 0 h 180000"/>
              <a:gd name="connsiteX181" fmla="*/ 5284643 w 11045363"/>
              <a:gd name="connsiteY181" fmla="*/ 0 h 180000"/>
              <a:gd name="connsiteX182" fmla="*/ 5284643 w 11045363"/>
              <a:gd name="connsiteY182" fmla="*/ 180000 h 180000"/>
              <a:gd name="connsiteX183" fmla="*/ 5248643 w 11045363"/>
              <a:gd name="connsiteY183" fmla="*/ 180000 h 180000"/>
              <a:gd name="connsiteX184" fmla="*/ 5120627 w 11045363"/>
              <a:gd name="connsiteY184" fmla="*/ 0 h 180000"/>
              <a:gd name="connsiteX185" fmla="*/ 5156627 w 11045363"/>
              <a:gd name="connsiteY185" fmla="*/ 0 h 180000"/>
              <a:gd name="connsiteX186" fmla="*/ 5156627 w 11045363"/>
              <a:gd name="connsiteY186" fmla="*/ 180000 h 180000"/>
              <a:gd name="connsiteX187" fmla="*/ 5120627 w 11045363"/>
              <a:gd name="connsiteY187" fmla="*/ 180000 h 180000"/>
              <a:gd name="connsiteX188" fmla="*/ 4992611 w 11045363"/>
              <a:gd name="connsiteY188" fmla="*/ 0 h 180000"/>
              <a:gd name="connsiteX189" fmla="*/ 5028611 w 11045363"/>
              <a:gd name="connsiteY189" fmla="*/ 0 h 180000"/>
              <a:gd name="connsiteX190" fmla="*/ 5028611 w 11045363"/>
              <a:gd name="connsiteY190" fmla="*/ 180000 h 180000"/>
              <a:gd name="connsiteX191" fmla="*/ 4992611 w 11045363"/>
              <a:gd name="connsiteY191" fmla="*/ 180000 h 180000"/>
              <a:gd name="connsiteX192" fmla="*/ 4864595 w 11045363"/>
              <a:gd name="connsiteY192" fmla="*/ 0 h 180000"/>
              <a:gd name="connsiteX193" fmla="*/ 4900595 w 11045363"/>
              <a:gd name="connsiteY193" fmla="*/ 0 h 180000"/>
              <a:gd name="connsiteX194" fmla="*/ 4900595 w 11045363"/>
              <a:gd name="connsiteY194" fmla="*/ 180000 h 180000"/>
              <a:gd name="connsiteX195" fmla="*/ 4864595 w 11045363"/>
              <a:gd name="connsiteY195" fmla="*/ 180000 h 180000"/>
              <a:gd name="connsiteX196" fmla="*/ 4736579 w 11045363"/>
              <a:gd name="connsiteY196" fmla="*/ 0 h 180000"/>
              <a:gd name="connsiteX197" fmla="*/ 4772579 w 11045363"/>
              <a:gd name="connsiteY197" fmla="*/ 0 h 180000"/>
              <a:gd name="connsiteX198" fmla="*/ 4772579 w 11045363"/>
              <a:gd name="connsiteY198" fmla="*/ 180000 h 180000"/>
              <a:gd name="connsiteX199" fmla="*/ 4736579 w 11045363"/>
              <a:gd name="connsiteY199" fmla="*/ 180000 h 180000"/>
              <a:gd name="connsiteX200" fmla="*/ 4608563 w 11045363"/>
              <a:gd name="connsiteY200" fmla="*/ 0 h 180000"/>
              <a:gd name="connsiteX201" fmla="*/ 4644563 w 11045363"/>
              <a:gd name="connsiteY201" fmla="*/ 0 h 180000"/>
              <a:gd name="connsiteX202" fmla="*/ 4644563 w 11045363"/>
              <a:gd name="connsiteY202" fmla="*/ 180000 h 180000"/>
              <a:gd name="connsiteX203" fmla="*/ 4608563 w 11045363"/>
              <a:gd name="connsiteY203" fmla="*/ 180000 h 180000"/>
              <a:gd name="connsiteX204" fmla="*/ 4480547 w 11045363"/>
              <a:gd name="connsiteY204" fmla="*/ 0 h 180000"/>
              <a:gd name="connsiteX205" fmla="*/ 4516547 w 11045363"/>
              <a:gd name="connsiteY205" fmla="*/ 0 h 180000"/>
              <a:gd name="connsiteX206" fmla="*/ 4516547 w 11045363"/>
              <a:gd name="connsiteY206" fmla="*/ 180000 h 180000"/>
              <a:gd name="connsiteX207" fmla="*/ 4480547 w 11045363"/>
              <a:gd name="connsiteY207" fmla="*/ 180000 h 180000"/>
              <a:gd name="connsiteX208" fmla="*/ 4352531 w 11045363"/>
              <a:gd name="connsiteY208" fmla="*/ 0 h 180000"/>
              <a:gd name="connsiteX209" fmla="*/ 4388531 w 11045363"/>
              <a:gd name="connsiteY209" fmla="*/ 0 h 180000"/>
              <a:gd name="connsiteX210" fmla="*/ 4388531 w 11045363"/>
              <a:gd name="connsiteY210" fmla="*/ 180000 h 180000"/>
              <a:gd name="connsiteX211" fmla="*/ 4352531 w 11045363"/>
              <a:gd name="connsiteY211" fmla="*/ 180000 h 180000"/>
              <a:gd name="connsiteX212" fmla="*/ 4224515 w 11045363"/>
              <a:gd name="connsiteY212" fmla="*/ 0 h 180000"/>
              <a:gd name="connsiteX213" fmla="*/ 4260515 w 11045363"/>
              <a:gd name="connsiteY213" fmla="*/ 0 h 180000"/>
              <a:gd name="connsiteX214" fmla="*/ 4260515 w 11045363"/>
              <a:gd name="connsiteY214" fmla="*/ 180000 h 180000"/>
              <a:gd name="connsiteX215" fmla="*/ 4224515 w 11045363"/>
              <a:gd name="connsiteY215" fmla="*/ 180000 h 180000"/>
              <a:gd name="connsiteX216" fmla="*/ 4096499 w 11045363"/>
              <a:gd name="connsiteY216" fmla="*/ 0 h 180000"/>
              <a:gd name="connsiteX217" fmla="*/ 4132499 w 11045363"/>
              <a:gd name="connsiteY217" fmla="*/ 0 h 180000"/>
              <a:gd name="connsiteX218" fmla="*/ 4132499 w 11045363"/>
              <a:gd name="connsiteY218" fmla="*/ 180000 h 180000"/>
              <a:gd name="connsiteX219" fmla="*/ 4096499 w 11045363"/>
              <a:gd name="connsiteY219" fmla="*/ 180000 h 180000"/>
              <a:gd name="connsiteX220" fmla="*/ 3968483 w 11045363"/>
              <a:gd name="connsiteY220" fmla="*/ 0 h 180000"/>
              <a:gd name="connsiteX221" fmla="*/ 4004483 w 11045363"/>
              <a:gd name="connsiteY221" fmla="*/ 0 h 180000"/>
              <a:gd name="connsiteX222" fmla="*/ 4004483 w 11045363"/>
              <a:gd name="connsiteY222" fmla="*/ 180000 h 180000"/>
              <a:gd name="connsiteX223" fmla="*/ 3968483 w 11045363"/>
              <a:gd name="connsiteY223" fmla="*/ 180000 h 180000"/>
              <a:gd name="connsiteX224" fmla="*/ 3840467 w 11045363"/>
              <a:gd name="connsiteY224" fmla="*/ 0 h 180000"/>
              <a:gd name="connsiteX225" fmla="*/ 3876467 w 11045363"/>
              <a:gd name="connsiteY225" fmla="*/ 0 h 180000"/>
              <a:gd name="connsiteX226" fmla="*/ 3876467 w 11045363"/>
              <a:gd name="connsiteY226" fmla="*/ 180000 h 180000"/>
              <a:gd name="connsiteX227" fmla="*/ 3840467 w 11045363"/>
              <a:gd name="connsiteY227" fmla="*/ 180000 h 180000"/>
              <a:gd name="connsiteX228" fmla="*/ 3712451 w 11045363"/>
              <a:gd name="connsiteY228" fmla="*/ 0 h 180000"/>
              <a:gd name="connsiteX229" fmla="*/ 3748451 w 11045363"/>
              <a:gd name="connsiteY229" fmla="*/ 0 h 180000"/>
              <a:gd name="connsiteX230" fmla="*/ 3748451 w 11045363"/>
              <a:gd name="connsiteY230" fmla="*/ 180000 h 180000"/>
              <a:gd name="connsiteX231" fmla="*/ 3712451 w 11045363"/>
              <a:gd name="connsiteY231" fmla="*/ 180000 h 180000"/>
              <a:gd name="connsiteX232" fmla="*/ 3584446 w 11045363"/>
              <a:gd name="connsiteY232" fmla="*/ 0 h 180000"/>
              <a:gd name="connsiteX233" fmla="*/ 3620435 w 11045363"/>
              <a:gd name="connsiteY233" fmla="*/ 0 h 180000"/>
              <a:gd name="connsiteX234" fmla="*/ 3620435 w 11045363"/>
              <a:gd name="connsiteY234" fmla="*/ 180000 h 180000"/>
              <a:gd name="connsiteX235" fmla="*/ 3584446 w 11045363"/>
              <a:gd name="connsiteY235" fmla="*/ 180000 h 180000"/>
              <a:gd name="connsiteX236" fmla="*/ 3456430 w 11045363"/>
              <a:gd name="connsiteY236" fmla="*/ 0 h 180000"/>
              <a:gd name="connsiteX237" fmla="*/ 3492430 w 11045363"/>
              <a:gd name="connsiteY237" fmla="*/ 0 h 180000"/>
              <a:gd name="connsiteX238" fmla="*/ 3492430 w 11045363"/>
              <a:gd name="connsiteY238" fmla="*/ 180000 h 180000"/>
              <a:gd name="connsiteX239" fmla="*/ 3456430 w 11045363"/>
              <a:gd name="connsiteY239" fmla="*/ 180000 h 180000"/>
              <a:gd name="connsiteX240" fmla="*/ 3328413 w 11045363"/>
              <a:gd name="connsiteY240" fmla="*/ 0 h 180000"/>
              <a:gd name="connsiteX241" fmla="*/ 3364413 w 11045363"/>
              <a:gd name="connsiteY241" fmla="*/ 0 h 180000"/>
              <a:gd name="connsiteX242" fmla="*/ 3364413 w 11045363"/>
              <a:gd name="connsiteY242" fmla="*/ 180000 h 180000"/>
              <a:gd name="connsiteX243" fmla="*/ 3328413 w 11045363"/>
              <a:gd name="connsiteY243" fmla="*/ 180000 h 180000"/>
              <a:gd name="connsiteX244" fmla="*/ 3200397 w 11045363"/>
              <a:gd name="connsiteY244" fmla="*/ 0 h 180000"/>
              <a:gd name="connsiteX245" fmla="*/ 3236397 w 11045363"/>
              <a:gd name="connsiteY245" fmla="*/ 0 h 180000"/>
              <a:gd name="connsiteX246" fmla="*/ 3236397 w 11045363"/>
              <a:gd name="connsiteY246" fmla="*/ 180000 h 180000"/>
              <a:gd name="connsiteX247" fmla="*/ 3200397 w 11045363"/>
              <a:gd name="connsiteY247" fmla="*/ 180000 h 180000"/>
              <a:gd name="connsiteX248" fmla="*/ 3072381 w 11045363"/>
              <a:gd name="connsiteY248" fmla="*/ 0 h 180000"/>
              <a:gd name="connsiteX249" fmla="*/ 3108381 w 11045363"/>
              <a:gd name="connsiteY249" fmla="*/ 0 h 180000"/>
              <a:gd name="connsiteX250" fmla="*/ 3108381 w 11045363"/>
              <a:gd name="connsiteY250" fmla="*/ 180000 h 180000"/>
              <a:gd name="connsiteX251" fmla="*/ 3072381 w 11045363"/>
              <a:gd name="connsiteY251" fmla="*/ 180000 h 180000"/>
              <a:gd name="connsiteX252" fmla="*/ 2944365 w 11045363"/>
              <a:gd name="connsiteY252" fmla="*/ 0 h 180000"/>
              <a:gd name="connsiteX253" fmla="*/ 2980365 w 11045363"/>
              <a:gd name="connsiteY253" fmla="*/ 0 h 180000"/>
              <a:gd name="connsiteX254" fmla="*/ 2980365 w 11045363"/>
              <a:gd name="connsiteY254" fmla="*/ 180000 h 180000"/>
              <a:gd name="connsiteX255" fmla="*/ 2944365 w 11045363"/>
              <a:gd name="connsiteY255" fmla="*/ 180000 h 180000"/>
              <a:gd name="connsiteX256" fmla="*/ 2816348 w 11045363"/>
              <a:gd name="connsiteY256" fmla="*/ 0 h 180000"/>
              <a:gd name="connsiteX257" fmla="*/ 2852349 w 11045363"/>
              <a:gd name="connsiteY257" fmla="*/ 0 h 180000"/>
              <a:gd name="connsiteX258" fmla="*/ 2852349 w 11045363"/>
              <a:gd name="connsiteY258" fmla="*/ 180000 h 180000"/>
              <a:gd name="connsiteX259" fmla="*/ 2816348 w 11045363"/>
              <a:gd name="connsiteY259" fmla="*/ 180000 h 180000"/>
              <a:gd name="connsiteX260" fmla="*/ 2688332 w 11045363"/>
              <a:gd name="connsiteY260" fmla="*/ 0 h 180000"/>
              <a:gd name="connsiteX261" fmla="*/ 2724333 w 11045363"/>
              <a:gd name="connsiteY261" fmla="*/ 0 h 180000"/>
              <a:gd name="connsiteX262" fmla="*/ 2724333 w 11045363"/>
              <a:gd name="connsiteY262" fmla="*/ 180000 h 180000"/>
              <a:gd name="connsiteX263" fmla="*/ 2688332 w 11045363"/>
              <a:gd name="connsiteY263" fmla="*/ 180000 h 180000"/>
              <a:gd name="connsiteX264" fmla="*/ 2560316 w 11045363"/>
              <a:gd name="connsiteY264" fmla="*/ 0 h 180000"/>
              <a:gd name="connsiteX265" fmla="*/ 2596316 w 11045363"/>
              <a:gd name="connsiteY265" fmla="*/ 0 h 180000"/>
              <a:gd name="connsiteX266" fmla="*/ 2596316 w 11045363"/>
              <a:gd name="connsiteY266" fmla="*/ 180000 h 180000"/>
              <a:gd name="connsiteX267" fmla="*/ 2560316 w 11045363"/>
              <a:gd name="connsiteY267" fmla="*/ 180000 h 180000"/>
              <a:gd name="connsiteX268" fmla="*/ 2432301 w 11045363"/>
              <a:gd name="connsiteY268" fmla="*/ 0 h 180000"/>
              <a:gd name="connsiteX269" fmla="*/ 2468301 w 11045363"/>
              <a:gd name="connsiteY269" fmla="*/ 0 h 180000"/>
              <a:gd name="connsiteX270" fmla="*/ 2468301 w 11045363"/>
              <a:gd name="connsiteY270" fmla="*/ 180000 h 180000"/>
              <a:gd name="connsiteX271" fmla="*/ 2432301 w 11045363"/>
              <a:gd name="connsiteY271" fmla="*/ 180000 h 180000"/>
              <a:gd name="connsiteX272" fmla="*/ 2304285 w 11045363"/>
              <a:gd name="connsiteY272" fmla="*/ 0 h 180000"/>
              <a:gd name="connsiteX273" fmla="*/ 2340285 w 11045363"/>
              <a:gd name="connsiteY273" fmla="*/ 0 h 180000"/>
              <a:gd name="connsiteX274" fmla="*/ 2340285 w 11045363"/>
              <a:gd name="connsiteY274" fmla="*/ 180000 h 180000"/>
              <a:gd name="connsiteX275" fmla="*/ 2304285 w 11045363"/>
              <a:gd name="connsiteY275" fmla="*/ 180000 h 180000"/>
              <a:gd name="connsiteX276" fmla="*/ 2176269 w 11045363"/>
              <a:gd name="connsiteY276" fmla="*/ 0 h 180000"/>
              <a:gd name="connsiteX277" fmla="*/ 2212269 w 11045363"/>
              <a:gd name="connsiteY277" fmla="*/ 0 h 180000"/>
              <a:gd name="connsiteX278" fmla="*/ 2212269 w 11045363"/>
              <a:gd name="connsiteY278" fmla="*/ 180000 h 180000"/>
              <a:gd name="connsiteX279" fmla="*/ 2176269 w 11045363"/>
              <a:gd name="connsiteY279" fmla="*/ 180000 h 180000"/>
              <a:gd name="connsiteX280" fmla="*/ 2048254 w 11045363"/>
              <a:gd name="connsiteY280" fmla="*/ 0 h 180000"/>
              <a:gd name="connsiteX281" fmla="*/ 2084255 w 11045363"/>
              <a:gd name="connsiteY281" fmla="*/ 0 h 180000"/>
              <a:gd name="connsiteX282" fmla="*/ 2084255 w 11045363"/>
              <a:gd name="connsiteY282" fmla="*/ 180000 h 180000"/>
              <a:gd name="connsiteX283" fmla="*/ 2048254 w 11045363"/>
              <a:gd name="connsiteY283" fmla="*/ 180000 h 180000"/>
              <a:gd name="connsiteX284" fmla="*/ 1920237 w 11045363"/>
              <a:gd name="connsiteY284" fmla="*/ 0 h 180000"/>
              <a:gd name="connsiteX285" fmla="*/ 1956237 w 11045363"/>
              <a:gd name="connsiteY285" fmla="*/ 0 h 180000"/>
              <a:gd name="connsiteX286" fmla="*/ 1956237 w 11045363"/>
              <a:gd name="connsiteY286" fmla="*/ 180000 h 180000"/>
              <a:gd name="connsiteX287" fmla="*/ 1920237 w 11045363"/>
              <a:gd name="connsiteY287" fmla="*/ 180000 h 180000"/>
              <a:gd name="connsiteX288" fmla="*/ 1792221 w 11045363"/>
              <a:gd name="connsiteY288" fmla="*/ 0 h 180000"/>
              <a:gd name="connsiteX289" fmla="*/ 1828221 w 11045363"/>
              <a:gd name="connsiteY289" fmla="*/ 0 h 180000"/>
              <a:gd name="connsiteX290" fmla="*/ 1828221 w 11045363"/>
              <a:gd name="connsiteY290" fmla="*/ 180000 h 180000"/>
              <a:gd name="connsiteX291" fmla="*/ 1792221 w 11045363"/>
              <a:gd name="connsiteY291" fmla="*/ 180000 h 180000"/>
              <a:gd name="connsiteX292" fmla="*/ 1664205 w 11045363"/>
              <a:gd name="connsiteY292" fmla="*/ 0 h 180000"/>
              <a:gd name="connsiteX293" fmla="*/ 1700205 w 11045363"/>
              <a:gd name="connsiteY293" fmla="*/ 0 h 180000"/>
              <a:gd name="connsiteX294" fmla="*/ 1700205 w 11045363"/>
              <a:gd name="connsiteY294" fmla="*/ 180000 h 180000"/>
              <a:gd name="connsiteX295" fmla="*/ 1664205 w 11045363"/>
              <a:gd name="connsiteY295" fmla="*/ 180000 h 180000"/>
              <a:gd name="connsiteX296" fmla="*/ 1536190 w 11045363"/>
              <a:gd name="connsiteY296" fmla="*/ 0 h 180000"/>
              <a:gd name="connsiteX297" fmla="*/ 1572189 w 11045363"/>
              <a:gd name="connsiteY297" fmla="*/ 0 h 180000"/>
              <a:gd name="connsiteX298" fmla="*/ 1572189 w 11045363"/>
              <a:gd name="connsiteY298" fmla="*/ 180000 h 180000"/>
              <a:gd name="connsiteX299" fmla="*/ 1536190 w 11045363"/>
              <a:gd name="connsiteY299" fmla="*/ 180000 h 180000"/>
              <a:gd name="connsiteX300" fmla="*/ 1408174 w 11045363"/>
              <a:gd name="connsiteY300" fmla="*/ 0 h 180000"/>
              <a:gd name="connsiteX301" fmla="*/ 1444174 w 11045363"/>
              <a:gd name="connsiteY301" fmla="*/ 0 h 180000"/>
              <a:gd name="connsiteX302" fmla="*/ 1444174 w 11045363"/>
              <a:gd name="connsiteY302" fmla="*/ 180000 h 180000"/>
              <a:gd name="connsiteX303" fmla="*/ 1408174 w 11045363"/>
              <a:gd name="connsiteY303" fmla="*/ 180000 h 180000"/>
              <a:gd name="connsiteX304" fmla="*/ 1280158 w 11045363"/>
              <a:gd name="connsiteY304" fmla="*/ 0 h 180000"/>
              <a:gd name="connsiteX305" fmla="*/ 1316158 w 11045363"/>
              <a:gd name="connsiteY305" fmla="*/ 0 h 180000"/>
              <a:gd name="connsiteX306" fmla="*/ 1316158 w 11045363"/>
              <a:gd name="connsiteY306" fmla="*/ 180000 h 180000"/>
              <a:gd name="connsiteX307" fmla="*/ 1280158 w 11045363"/>
              <a:gd name="connsiteY307" fmla="*/ 180000 h 180000"/>
              <a:gd name="connsiteX308" fmla="*/ 1152143 w 11045363"/>
              <a:gd name="connsiteY308" fmla="*/ 0 h 180000"/>
              <a:gd name="connsiteX309" fmla="*/ 1188143 w 11045363"/>
              <a:gd name="connsiteY309" fmla="*/ 0 h 180000"/>
              <a:gd name="connsiteX310" fmla="*/ 1188143 w 11045363"/>
              <a:gd name="connsiteY310" fmla="*/ 180000 h 180000"/>
              <a:gd name="connsiteX311" fmla="*/ 1152143 w 11045363"/>
              <a:gd name="connsiteY311" fmla="*/ 180000 h 180000"/>
              <a:gd name="connsiteX312" fmla="*/ 1024126 w 11045363"/>
              <a:gd name="connsiteY312" fmla="*/ 0 h 180000"/>
              <a:gd name="connsiteX313" fmla="*/ 1060126 w 11045363"/>
              <a:gd name="connsiteY313" fmla="*/ 0 h 180000"/>
              <a:gd name="connsiteX314" fmla="*/ 1060126 w 11045363"/>
              <a:gd name="connsiteY314" fmla="*/ 180000 h 180000"/>
              <a:gd name="connsiteX315" fmla="*/ 1024126 w 11045363"/>
              <a:gd name="connsiteY315" fmla="*/ 180000 h 180000"/>
              <a:gd name="connsiteX316" fmla="*/ 896111 w 11045363"/>
              <a:gd name="connsiteY316" fmla="*/ 0 h 180000"/>
              <a:gd name="connsiteX317" fmla="*/ 932111 w 11045363"/>
              <a:gd name="connsiteY317" fmla="*/ 0 h 180000"/>
              <a:gd name="connsiteX318" fmla="*/ 932111 w 11045363"/>
              <a:gd name="connsiteY318" fmla="*/ 180000 h 180000"/>
              <a:gd name="connsiteX319" fmla="*/ 896111 w 11045363"/>
              <a:gd name="connsiteY319" fmla="*/ 180000 h 180000"/>
              <a:gd name="connsiteX320" fmla="*/ 768095 w 11045363"/>
              <a:gd name="connsiteY320" fmla="*/ 0 h 180000"/>
              <a:gd name="connsiteX321" fmla="*/ 804095 w 11045363"/>
              <a:gd name="connsiteY321" fmla="*/ 0 h 180000"/>
              <a:gd name="connsiteX322" fmla="*/ 804095 w 11045363"/>
              <a:gd name="connsiteY322" fmla="*/ 180000 h 180000"/>
              <a:gd name="connsiteX323" fmla="*/ 768095 w 11045363"/>
              <a:gd name="connsiteY323" fmla="*/ 180000 h 180000"/>
              <a:gd name="connsiteX324" fmla="*/ 640079 w 11045363"/>
              <a:gd name="connsiteY324" fmla="*/ 0 h 180000"/>
              <a:gd name="connsiteX325" fmla="*/ 676079 w 11045363"/>
              <a:gd name="connsiteY325" fmla="*/ 0 h 180000"/>
              <a:gd name="connsiteX326" fmla="*/ 676079 w 11045363"/>
              <a:gd name="connsiteY326" fmla="*/ 180000 h 180000"/>
              <a:gd name="connsiteX327" fmla="*/ 640079 w 11045363"/>
              <a:gd name="connsiteY327" fmla="*/ 180000 h 180000"/>
              <a:gd name="connsiteX328" fmla="*/ 512063 w 11045363"/>
              <a:gd name="connsiteY328" fmla="*/ 0 h 180000"/>
              <a:gd name="connsiteX329" fmla="*/ 548063 w 11045363"/>
              <a:gd name="connsiteY329" fmla="*/ 0 h 180000"/>
              <a:gd name="connsiteX330" fmla="*/ 548063 w 11045363"/>
              <a:gd name="connsiteY330" fmla="*/ 180000 h 180000"/>
              <a:gd name="connsiteX331" fmla="*/ 512063 w 11045363"/>
              <a:gd name="connsiteY331" fmla="*/ 180000 h 180000"/>
              <a:gd name="connsiteX332" fmla="*/ 384048 w 11045363"/>
              <a:gd name="connsiteY332" fmla="*/ 0 h 180000"/>
              <a:gd name="connsiteX333" fmla="*/ 420047 w 11045363"/>
              <a:gd name="connsiteY333" fmla="*/ 0 h 180000"/>
              <a:gd name="connsiteX334" fmla="*/ 420047 w 11045363"/>
              <a:gd name="connsiteY334" fmla="*/ 180000 h 180000"/>
              <a:gd name="connsiteX335" fmla="*/ 384048 w 11045363"/>
              <a:gd name="connsiteY335" fmla="*/ 180000 h 180000"/>
              <a:gd name="connsiteX336" fmla="*/ 256032 w 11045363"/>
              <a:gd name="connsiteY336" fmla="*/ 0 h 180000"/>
              <a:gd name="connsiteX337" fmla="*/ 292032 w 11045363"/>
              <a:gd name="connsiteY337" fmla="*/ 0 h 180000"/>
              <a:gd name="connsiteX338" fmla="*/ 292032 w 11045363"/>
              <a:gd name="connsiteY338" fmla="*/ 180000 h 180000"/>
              <a:gd name="connsiteX339" fmla="*/ 256032 w 11045363"/>
              <a:gd name="connsiteY339" fmla="*/ 180000 h 180000"/>
              <a:gd name="connsiteX340" fmla="*/ 128016 w 11045363"/>
              <a:gd name="connsiteY340" fmla="*/ 0 h 180000"/>
              <a:gd name="connsiteX341" fmla="*/ 164016 w 11045363"/>
              <a:gd name="connsiteY341" fmla="*/ 0 h 180000"/>
              <a:gd name="connsiteX342" fmla="*/ 164016 w 11045363"/>
              <a:gd name="connsiteY342" fmla="*/ 180000 h 180000"/>
              <a:gd name="connsiteX343" fmla="*/ 128016 w 11045363"/>
              <a:gd name="connsiteY343" fmla="*/ 180000 h 180000"/>
              <a:gd name="connsiteX344" fmla="*/ 0 w 11045363"/>
              <a:gd name="connsiteY344" fmla="*/ 0 h 180000"/>
              <a:gd name="connsiteX345" fmla="*/ 36000 w 11045363"/>
              <a:gd name="connsiteY345" fmla="*/ 0 h 180000"/>
              <a:gd name="connsiteX346" fmla="*/ 36000 w 11045363"/>
              <a:gd name="connsiteY346" fmla="*/ 180000 h 180000"/>
              <a:gd name="connsiteX347" fmla="*/ 0 w 11045363"/>
              <a:gd name="connsiteY347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1045363" h="180000">
                <a:moveTo>
                  <a:pt x="11009363" y="0"/>
                </a:moveTo>
                <a:lnTo>
                  <a:pt x="11045363" y="0"/>
                </a:lnTo>
                <a:lnTo>
                  <a:pt x="11045363" y="180000"/>
                </a:lnTo>
                <a:lnTo>
                  <a:pt x="11009363" y="180000"/>
                </a:lnTo>
                <a:close/>
                <a:moveTo>
                  <a:pt x="10881347" y="0"/>
                </a:moveTo>
                <a:lnTo>
                  <a:pt x="10917347" y="0"/>
                </a:lnTo>
                <a:lnTo>
                  <a:pt x="10917347" y="180000"/>
                </a:lnTo>
                <a:lnTo>
                  <a:pt x="10881347" y="180000"/>
                </a:lnTo>
                <a:close/>
                <a:moveTo>
                  <a:pt x="10753331" y="0"/>
                </a:moveTo>
                <a:lnTo>
                  <a:pt x="10789331" y="0"/>
                </a:lnTo>
                <a:lnTo>
                  <a:pt x="10789331" y="180000"/>
                </a:lnTo>
                <a:lnTo>
                  <a:pt x="10753331" y="180000"/>
                </a:lnTo>
                <a:close/>
                <a:moveTo>
                  <a:pt x="10625315" y="0"/>
                </a:moveTo>
                <a:lnTo>
                  <a:pt x="10661315" y="0"/>
                </a:lnTo>
                <a:lnTo>
                  <a:pt x="10661315" y="180000"/>
                </a:lnTo>
                <a:lnTo>
                  <a:pt x="10625315" y="180000"/>
                </a:lnTo>
                <a:close/>
                <a:moveTo>
                  <a:pt x="10497299" y="0"/>
                </a:moveTo>
                <a:lnTo>
                  <a:pt x="10533299" y="0"/>
                </a:lnTo>
                <a:lnTo>
                  <a:pt x="10533299" y="180000"/>
                </a:lnTo>
                <a:lnTo>
                  <a:pt x="10497299" y="180000"/>
                </a:lnTo>
                <a:close/>
                <a:moveTo>
                  <a:pt x="10369283" y="0"/>
                </a:moveTo>
                <a:lnTo>
                  <a:pt x="10405283" y="0"/>
                </a:lnTo>
                <a:lnTo>
                  <a:pt x="10405283" y="180000"/>
                </a:lnTo>
                <a:lnTo>
                  <a:pt x="10369283" y="180000"/>
                </a:lnTo>
                <a:close/>
                <a:moveTo>
                  <a:pt x="10241267" y="0"/>
                </a:moveTo>
                <a:lnTo>
                  <a:pt x="10277267" y="0"/>
                </a:lnTo>
                <a:lnTo>
                  <a:pt x="10277267" y="180000"/>
                </a:lnTo>
                <a:lnTo>
                  <a:pt x="10241267" y="180000"/>
                </a:lnTo>
                <a:close/>
                <a:moveTo>
                  <a:pt x="10113251" y="0"/>
                </a:moveTo>
                <a:lnTo>
                  <a:pt x="10149251" y="0"/>
                </a:lnTo>
                <a:lnTo>
                  <a:pt x="10149251" y="180000"/>
                </a:lnTo>
                <a:lnTo>
                  <a:pt x="10113251" y="180000"/>
                </a:lnTo>
                <a:close/>
                <a:moveTo>
                  <a:pt x="9985235" y="0"/>
                </a:moveTo>
                <a:lnTo>
                  <a:pt x="10021235" y="0"/>
                </a:lnTo>
                <a:lnTo>
                  <a:pt x="10021235" y="180000"/>
                </a:lnTo>
                <a:lnTo>
                  <a:pt x="9985235" y="180000"/>
                </a:lnTo>
                <a:close/>
                <a:moveTo>
                  <a:pt x="9857219" y="0"/>
                </a:moveTo>
                <a:lnTo>
                  <a:pt x="9893219" y="0"/>
                </a:lnTo>
                <a:lnTo>
                  <a:pt x="9893219" y="180000"/>
                </a:lnTo>
                <a:lnTo>
                  <a:pt x="9857219" y="180000"/>
                </a:lnTo>
                <a:close/>
                <a:moveTo>
                  <a:pt x="9729203" y="0"/>
                </a:moveTo>
                <a:lnTo>
                  <a:pt x="9765203" y="0"/>
                </a:lnTo>
                <a:lnTo>
                  <a:pt x="9765203" y="180000"/>
                </a:lnTo>
                <a:lnTo>
                  <a:pt x="9729203" y="180000"/>
                </a:lnTo>
                <a:close/>
                <a:moveTo>
                  <a:pt x="9601187" y="0"/>
                </a:moveTo>
                <a:lnTo>
                  <a:pt x="9637187" y="0"/>
                </a:lnTo>
                <a:lnTo>
                  <a:pt x="9637187" y="180000"/>
                </a:lnTo>
                <a:lnTo>
                  <a:pt x="9601187" y="180000"/>
                </a:lnTo>
                <a:close/>
                <a:moveTo>
                  <a:pt x="9473171" y="0"/>
                </a:moveTo>
                <a:lnTo>
                  <a:pt x="9509171" y="0"/>
                </a:lnTo>
                <a:lnTo>
                  <a:pt x="9509171" y="180000"/>
                </a:lnTo>
                <a:lnTo>
                  <a:pt x="9473171" y="180000"/>
                </a:lnTo>
                <a:close/>
                <a:moveTo>
                  <a:pt x="9345155" y="0"/>
                </a:moveTo>
                <a:lnTo>
                  <a:pt x="9381155" y="0"/>
                </a:lnTo>
                <a:lnTo>
                  <a:pt x="9381155" y="180000"/>
                </a:lnTo>
                <a:lnTo>
                  <a:pt x="9345155" y="180000"/>
                </a:lnTo>
                <a:close/>
                <a:moveTo>
                  <a:pt x="9217139" y="0"/>
                </a:moveTo>
                <a:lnTo>
                  <a:pt x="9253139" y="0"/>
                </a:lnTo>
                <a:lnTo>
                  <a:pt x="9253139" y="180000"/>
                </a:lnTo>
                <a:lnTo>
                  <a:pt x="9217139" y="180000"/>
                </a:lnTo>
                <a:close/>
                <a:moveTo>
                  <a:pt x="9089123" y="0"/>
                </a:moveTo>
                <a:lnTo>
                  <a:pt x="9125123" y="0"/>
                </a:lnTo>
                <a:lnTo>
                  <a:pt x="9125123" y="180000"/>
                </a:lnTo>
                <a:lnTo>
                  <a:pt x="9089123" y="180000"/>
                </a:lnTo>
                <a:close/>
                <a:moveTo>
                  <a:pt x="8961107" y="0"/>
                </a:moveTo>
                <a:lnTo>
                  <a:pt x="8997107" y="0"/>
                </a:lnTo>
                <a:lnTo>
                  <a:pt x="8997107" y="180000"/>
                </a:lnTo>
                <a:lnTo>
                  <a:pt x="8961107" y="180000"/>
                </a:lnTo>
                <a:close/>
                <a:moveTo>
                  <a:pt x="8833091" y="0"/>
                </a:moveTo>
                <a:lnTo>
                  <a:pt x="8869091" y="0"/>
                </a:lnTo>
                <a:lnTo>
                  <a:pt x="8869091" y="180000"/>
                </a:lnTo>
                <a:lnTo>
                  <a:pt x="8833091" y="180000"/>
                </a:lnTo>
                <a:close/>
                <a:moveTo>
                  <a:pt x="8705075" y="0"/>
                </a:moveTo>
                <a:lnTo>
                  <a:pt x="8741075" y="0"/>
                </a:lnTo>
                <a:lnTo>
                  <a:pt x="8741075" y="180000"/>
                </a:lnTo>
                <a:lnTo>
                  <a:pt x="8705075" y="180000"/>
                </a:lnTo>
                <a:close/>
                <a:moveTo>
                  <a:pt x="8577059" y="0"/>
                </a:moveTo>
                <a:lnTo>
                  <a:pt x="8613059" y="0"/>
                </a:lnTo>
                <a:lnTo>
                  <a:pt x="8613059" y="180000"/>
                </a:lnTo>
                <a:lnTo>
                  <a:pt x="8577059" y="180000"/>
                </a:lnTo>
                <a:close/>
                <a:moveTo>
                  <a:pt x="8449043" y="0"/>
                </a:moveTo>
                <a:lnTo>
                  <a:pt x="8485043" y="0"/>
                </a:lnTo>
                <a:lnTo>
                  <a:pt x="8485043" y="180000"/>
                </a:lnTo>
                <a:lnTo>
                  <a:pt x="8449043" y="180000"/>
                </a:lnTo>
                <a:close/>
                <a:moveTo>
                  <a:pt x="8321027" y="0"/>
                </a:moveTo>
                <a:lnTo>
                  <a:pt x="8357027" y="0"/>
                </a:lnTo>
                <a:lnTo>
                  <a:pt x="8357027" y="180000"/>
                </a:lnTo>
                <a:lnTo>
                  <a:pt x="8321027" y="180000"/>
                </a:lnTo>
                <a:close/>
                <a:moveTo>
                  <a:pt x="8193011" y="0"/>
                </a:moveTo>
                <a:lnTo>
                  <a:pt x="8229011" y="0"/>
                </a:lnTo>
                <a:lnTo>
                  <a:pt x="8229011" y="180000"/>
                </a:lnTo>
                <a:lnTo>
                  <a:pt x="8193011" y="180000"/>
                </a:lnTo>
                <a:close/>
                <a:moveTo>
                  <a:pt x="8064995" y="0"/>
                </a:moveTo>
                <a:lnTo>
                  <a:pt x="8100995" y="0"/>
                </a:lnTo>
                <a:lnTo>
                  <a:pt x="8100995" y="180000"/>
                </a:lnTo>
                <a:lnTo>
                  <a:pt x="8064995" y="180000"/>
                </a:lnTo>
                <a:close/>
                <a:moveTo>
                  <a:pt x="7936979" y="0"/>
                </a:moveTo>
                <a:lnTo>
                  <a:pt x="7972979" y="0"/>
                </a:lnTo>
                <a:lnTo>
                  <a:pt x="7972979" y="180000"/>
                </a:lnTo>
                <a:lnTo>
                  <a:pt x="7936979" y="180000"/>
                </a:lnTo>
                <a:close/>
                <a:moveTo>
                  <a:pt x="7808963" y="0"/>
                </a:moveTo>
                <a:lnTo>
                  <a:pt x="7844963" y="0"/>
                </a:lnTo>
                <a:lnTo>
                  <a:pt x="7844963" y="180000"/>
                </a:lnTo>
                <a:lnTo>
                  <a:pt x="7808963" y="180000"/>
                </a:lnTo>
                <a:close/>
                <a:moveTo>
                  <a:pt x="7680947" y="0"/>
                </a:moveTo>
                <a:lnTo>
                  <a:pt x="7716947" y="0"/>
                </a:lnTo>
                <a:lnTo>
                  <a:pt x="7716947" y="180000"/>
                </a:lnTo>
                <a:lnTo>
                  <a:pt x="7680947" y="180000"/>
                </a:lnTo>
                <a:close/>
                <a:moveTo>
                  <a:pt x="7552931" y="0"/>
                </a:moveTo>
                <a:lnTo>
                  <a:pt x="7588931" y="0"/>
                </a:lnTo>
                <a:lnTo>
                  <a:pt x="7588931" y="180000"/>
                </a:lnTo>
                <a:lnTo>
                  <a:pt x="7552931" y="180000"/>
                </a:lnTo>
                <a:close/>
                <a:moveTo>
                  <a:pt x="7424915" y="0"/>
                </a:moveTo>
                <a:lnTo>
                  <a:pt x="7460915" y="0"/>
                </a:lnTo>
                <a:lnTo>
                  <a:pt x="7460915" y="180000"/>
                </a:lnTo>
                <a:lnTo>
                  <a:pt x="7424915" y="180000"/>
                </a:lnTo>
                <a:close/>
                <a:moveTo>
                  <a:pt x="7296899" y="0"/>
                </a:moveTo>
                <a:lnTo>
                  <a:pt x="7332899" y="0"/>
                </a:lnTo>
                <a:lnTo>
                  <a:pt x="7332899" y="180000"/>
                </a:lnTo>
                <a:lnTo>
                  <a:pt x="7296899" y="180000"/>
                </a:lnTo>
                <a:close/>
                <a:moveTo>
                  <a:pt x="7168883" y="0"/>
                </a:moveTo>
                <a:lnTo>
                  <a:pt x="7204883" y="0"/>
                </a:lnTo>
                <a:lnTo>
                  <a:pt x="7204883" y="180000"/>
                </a:lnTo>
                <a:lnTo>
                  <a:pt x="7168883" y="180000"/>
                </a:lnTo>
                <a:close/>
                <a:moveTo>
                  <a:pt x="7040867" y="0"/>
                </a:moveTo>
                <a:lnTo>
                  <a:pt x="7076867" y="0"/>
                </a:lnTo>
                <a:lnTo>
                  <a:pt x="7076867" y="180000"/>
                </a:lnTo>
                <a:lnTo>
                  <a:pt x="7040867" y="180000"/>
                </a:lnTo>
                <a:close/>
                <a:moveTo>
                  <a:pt x="6912851" y="0"/>
                </a:moveTo>
                <a:lnTo>
                  <a:pt x="6948851" y="0"/>
                </a:lnTo>
                <a:lnTo>
                  <a:pt x="6948851" y="180000"/>
                </a:lnTo>
                <a:lnTo>
                  <a:pt x="6912851" y="180000"/>
                </a:lnTo>
                <a:close/>
                <a:moveTo>
                  <a:pt x="6784835" y="0"/>
                </a:moveTo>
                <a:lnTo>
                  <a:pt x="6820835" y="0"/>
                </a:lnTo>
                <a:lnTo>
                  <a:pt x="6820835" y="180000"/>
                </a:lnTo>
                <a:lnTo>
                  <a:pt x="6784835" y="180000"/>
                </a:lnTo>
                <a:close/>
                <a:moveTo>
                  <a:pt x="6656819" y="0"/>
                </a:moveTo>
                <a:lnTo>
                  <a:pt x="6692819" y="0"/>
                </a:lnTo>
                <a:lnTo>
                  <a:pt x="6692819" y="180000"/>
                </a:lnTo>
                <a:lnTo>
                  <a:pt x="6656819" y="180000"/>
                </a:lnTo>
                <a:close/>
                <a:moveTo>
                  <a:pt x="6528803" y="0"/>
                </a:moveTo>
                <a:lnTo>
                  <a:pt x="6564803" y="0"/>
                </a:lnTo>
                <a:lnTo>
                  <a:pt x="6564803" y="180000"/>
                </a:lnTo>
                <a:lnTo>
                  <a:pt x="6528803" y="180000"/>
                </a:lnTo>
                <a:close/>
                <a:moveTo>
                  <a:pt x="6400787" y="0"/>
                </a:moveTo>
                <a:lnTo>
                  <a:pt x="6436787" y="0"/>
                </a:lnTo>
                <a:lnTo>
                  <a:pt x="6436787" y="180000"/>
                </a:lnTo>
                <a:lnTo>
                  <a:pt x="6400787" y="180000"/>
                </a:lnTo>
                <a:close/>
                <a:moveTo>
                  <a:pt x="6272771" y="0"/>
                </a:moveTo>
                <a:lnTo>
                  <a:pt x="6308771" y="0"/>
                </a:lnTo>
                <a:lnTo>
                  <a:pt x="6308771" y="180000"/>
                </a:lnTo>
                <a:lnTo>
                  <a:pt x="6272771" y="180000"/>
                </a:lnTo>
                <a:close/>
                <a:moveTo>
                  <a:pt x="6144755" y="0"/>
                </a:moveTo>
                <a:lnTo>
                  <a:pt x="6180755" y="0"/>
                </a:lnTo>
                <a:lnTo>
                  <a:pt x="6180755" y="180000"/>
                </a:lnTo>
                <a:lnTo>
                  <a:pt x="6144755" y="180000"/>
                </a:lnTo>
                <a:close/>
                <a:moveTo>
                  <a:pt x="6016739" y="0"/>
                </a:moveTo>
                <a:lnTo>
                  <a:pt x="6052739" y="0"/>
                </a:lnTo>
                <a:lnTo>
                  <a:pt x="6052739" y="180000"/>
                </a:lnTo>
                <a:lnTo>
                  <a:pt x="6016739" y="180000"/>
                </a:lnTo>
                <a:close/>
                <a:moveTo>
                  <a:pt x="5888723" y="0"/>
                </a:moveTo>
                <a:lnTo>
                  <a:pt x="5924723" y="0"/>
                </a:lnTo>
                <a:lnTo>
                  <a:pt x="5924723" y="180000"/>
                </a:lnTo>
                <a:lnTo>
                  <a:pt x="5888723" y="180000"/>
                </a:lnTo>
                <a:close/>
                <a:moveTo>
                  <a:pt x="5760707" y="0"/>
                </a:moveTo>
                <a:lnTo>
                  <a:pt x="5796707" y="0"/>
                </a:lnTo>
                <a:lnTo>
                  <a:pt x="5796707" y="180000"/>
                </a:lnTo>
                <a:lnTo>
                  <a:pt x="5760707" y="180000"/>
                </a:lnTo>
                <a:close/>
                <a:moveTo>
                  <a:pt x="5632691" y="0"/>
                </a:moveTo>
                <a:lnTo>
                  <a:pt x="5668691" y="0"/>
                </a:lnTo>
                <a:lnTo>
                  <a:pt x="5668691" y="180000"/>
                </a:lnTo>
                <a:lnTo>
                  <a:pt x="5632691" y="180000"/>
                </a:lnTo>
                <a:close/>
                <a:moveTo>
                  <a:pt x="5504675" y="0"/>
                </a:moveTo>
                <a:lnTo>
                  <a:pt x="5540675" y="0"/>
                </a:lnTo>
                <a:lnTo>
                  <a:pt x="5540675" y="180000"/>
                </a:lnTo>
                <a:lnTo>
                  <a:pt x="5504675" y="180000"/>
                </a:lnTo>
                <a:close/>
                <a:moveTo>
                  <a:pt x="5376659" y="0"/>
                </a:moveTo>
                <a:lnTo>
                  <a:pt x="5412659" y="0"/>
                </a:lnTo>
                <a:lnTo>
                  <a:pt x="5412659" y="180000"/>
                </a:lnTo>
                <a:lnTo>
                  <a:pt x="5376659" y="180000"/>
                </a:lnTo>
                <a:close/>
                <a:moveTo>
                  <a:pt x="5248643" y="0"/>
                </a:moveTo>
                <a:lnTo>
                  <a:pt x="5284643" y="0"/>
                </a:lnTo>
                <a:lnTo>
                  <a:pt x="5284643" y="180000"/>
                </a:lnTo>
                <a:lnTo>
                  <a:pt x="5248643" y="180000"/>
                </a:lnTo>
                <a:close/>
                <a:moveTo>
                  <a:pt x="5120627" y="0"/>
                </a:moveTo>
                <a:lnTo>
                  <a:pt x="5156627" y="0"/>
                </a:lnTo>
                <a:lnTo>
                  <a:pt x="5156627" y="180000"/>
                </a:lnTo>
                <a:lnTo>
                  <a:pt x="5120627" y="180000"/>
                </a:lnTo>
                <a:close/>
                <a:moveTo>
                  <a:pt x="4992611" y="0"/>
                </a:moveTo>
                <a:lnTo>
                  <a:pt x="5028611" y="0"/>
                </a:lnTo>
                <a:lnTo>
                  <a:pt x="5028611" y="180000"/>
                </a:lnTo>
                <a:lnTo>
                  <a:pt x="4992611" y="180000"/>
                </a:lnTo>
                <a:close/>
                <a:moveTo>
                  <a:pt x="4864595" y="0"/>
                </a:moveTo>
                <a:lnTo>
                  <a:pt x="4900595" y="0"/>
                </a:lnTo>
                <a:lnTo>
                  <a:pt x="4900595" y="180000"/>
                </a:lnTo>
                <a:lnTo>
                  <a:pt x="4864595" y="180000"/>
                </a:lnTo>
                <a:close/>
                <a:moveTo>
                  <a:pt x="4736579" y="0"/>
                </a:moveTo>
                <a:lnTo>
                  <a:pt x="4772579" y="0"/>
                </a:lnTo>
                <a:lnTo>
                  <a:pt x="4772579" y="180000"/>
                </a:lnTo>
                <a:lnTo>
                  <a:pt x="4736579" y="180000"/>
                </a:lnTo>
                <a:close/>
                <a:moveTo>
                  <a:pt x="4608563" y="0"/>
                </a:moveTo>
                <a:lnTo>
                  <a:pt x="4644563" y="0"/>
                </a:lnTo>
                <a:lnTo>
                  <a:pt x="4644563" y="180000"/>
                </a:lnTo>
                <a:lnTo>
                  <a:pt x="4608563" y="180000"/>
                </a:lnTo>
                <a:close/>
                <a:moveTo>
                  <a:pt x="4480547" y="0"/>
                </a:moveTo>
                <a:lnTo>
                  <a:pt x="4516547" y="0"/>
                </a:lnTo>
                <a:lnTo>
                  <a:pt x="4516547" y="180000"/>
                </a:lnTo>
                <a:lnTo>
                  <a:pt x="4480547" y="180000"/>
                </a:lnTo>
                <a:close/>
                <a:moveTo>
                  <a:pt x="4352531" y="0"/>
                </a:moveTo>
                <a:lnTo>
                  <a:pt x="4388531" y="0"/>
                </a:lnTo>
                <a:lnTo>
                  <a:pt x="4388531" y="180000"/>
                </a:lnTo>
                <a:lnTo>
                  <a:pt x="4352531" y="180000"/>
                </a:lnTo>
                <a:close/>
                <a:moveTo>
                  <a:pt x="4224515" y="0"/>
                </a:moveTo>
                <a:lnTo>
                  <a:pt x="4260515" y="0"/>
                </a:lnTo>
                <a:lnTo>
                  <a:pt x="4260515" y="180000"/>
                </a:lnTo>
                <a:lnTo>
                  <a:pt x="4224515" y="180000"/>
                </a:lnTo>
                <a:close/>
                <a:moveTo>
                  <a:pt x="4096499" y="0"/>
                </a:moveTo>
                <a:lnTo>
                  <a:pt x="4132499" y="0"/>
                </a:lnTo>
                <a:lnTo>
                  <a:pt x="4132499" y="180000"/>
                </a:lnTo>
                <a:lnTo>
                  <a:pt x="4096499" y="180000"/>
                </a:lnTo>
                <a:close/>
                <a:moveTo>
                  <a:pt x="3968483" y="0"/>
                </a:moveTo>
                <a:lnTo>
                  <a:pt x="4004483" y="0"/>
                </a:lnTo>
                <a:lnTo>
                  <a:pt x="4004483" y="180000"/>
                </a:lnTo>
                <a:lnTo>
                  <a:pt x="3968483" y="180000"/>
                </a:lnTo>
                <a:close/>
                <a:moveTo>
                  <a:pt x="3840467" y="0"/>
                </a:moveTo>
                <a:lnTo>
                  <a:pt x="3876467" y="0"/>
                </a:lnTo>
                <a:lnTo>
                  <a:pt x="3876467" y="180000"/>
                </a:lnTo>
                <a:lnTo>
                  <a:pt x="3840467" y="180000"/>
                </a:lnTo>
                <a:close/>
                <a:moveTo>
                  <a:pt x="3712451" y="0"/>
                </a:moveTo>
                <a:lnTo>
                  <a:pt x="3748451" y="0"/>
                </a:lnTo>
                <a:lnTo>
                  <a:pt x="3748451" y="180000"/>
                </a:lnTo>
                <a:lnTo>
                  <a:pt x="3712451" y="180000"/>
                </a:lnTo>
                <a:close/>
                <a:moveTo>
                  <a:pt x="3584446" y="0"/>
                </a:moveTo>
                <a:lnTo>
                  <a:pt x="3620435" y="0"/>
                </a:lnTo>
                <a:lnTo>
                  <a:pt x="3620435" y="180000"/>
                </a:lnTo>
                <a:lnTo>
                  <a:pt x="3584446" y="180000"/>
                </a:lnTo>
                <a:close/>
                <a:moveTo>
                  <a:pt x="3456430" y="0"/>
                </a:moveTo>
                <a:lnTo>
                  <a:pt x="3492430" y="0"/>
                </a:lnTo>
                <a:lnTo>
                  <a:pt x="3492430" y="180000"/>
                </a:lnTo>
                <a:lnTo>
                  <a:pt x="3456430" y="180000"/>
                </a:lnTo>
                <a:close/>
                <a:moveTo>
                  <a:pt x="3328413" y="0"/>
                </a:moveTo>
                <a:lnTo>
                  <a:pt x="3364413" y="0"/>
                </a:lnTo>
                <a:lnTo>
                  <a:pt x="3364413" y="180000"/>
                </a:lnTo>
                <a:lnTo>
                  <a:pt x="3328413" y="180000"/>
                </a:lnTo>
                <a:close/>
                <a:moveTo>
                  <a:pt x="3200397" y="0"/>
                </a:moveTo>
                <a:lnTo>
                  <a:pt x="3236397" y="0"/>
                </a:lnTo>
                <a:lnTo>
                  <a:pt x="3236397" y="180000"/>
                </a:lnTo>
                <a:lnTo>
                  <a:pt x="3200397" y="180000"/>
                </a:lnTo>
                <a:close/>
                <a:moveTo>
                  <a:pt x="3072381" y="0"/>
                </a:moveTo>
                <a:lnTo>
                  <a:pt x="3108381" y="0"/>
                </a:lnTo>
                <a:lnTo>
                  <a:pt x="3108381" y="180000"/>
                </a:lnTo>
                <a:lnTo>
                  <a:pt x="3072381" y="180000"/>
                </a:lnTo>
                <a:close/>
                <a:moveTo>
                  <a:pt x="2944365" y="0"/>
                </a:moveTo>
                <a:lnTo>
                  <a:pt x="2980365" y="0"/>
                </a:lnTo>
                <a:lnTo>
                  <a:pt x="2980365" y="180000"/>
                </a:lnTo>
                <a:lnTo>
                  <a:pt x="2944365" y="180000"/>
                </a:lnTo>
                <a:close/>
                <a:moveTo>
                  <a:pt x="2816348" y="0"/>
                </a:moveTo>
                <a:lnTo>
                  <a:pt x="2852349" y="0"/>
                </a:lnTo>
                <a:lnTo>
                  <a:pt x="2852349" y="180000"/>
                </a:lnTo>
                <a:lnTo>
                  <a:pt x="2816348" y="180000"/>
                </a:lnTo>
                <a:close/>
                <a:moveTo>
                  <a:pt x="2688332" y="0"/>
                </a:moveTo>
                <a:lnTo>
                  <a:pt x="2724333" y="0"/>
                </a:lnTo>
                <a:lnTo>
                  <a:pt x="2724333" y="180000"/>
                </a:lnTo>
                <a:lnTo>
                  <a:pt x="2688332" y="180000"/>
                </a:lnTo>
                <a:close/>
                <a:moveTo>
                  <a:pt x="2560316" y="0"/>
                </a:moveTo>
                <a:lnTo>
                  <a:pt x="2596316" y="0"/>
                </a:lnTo>
                <a:lnTo>
                  <a:pt x="2596316" y="180000"/>
                </a:lnTo>
                <a:lnTo>
                  <a:pt x="2560316" y="180000"/>
                </a:lnTo>
                <a:close/>
                <a:moveTo>
                  <a:pt x="2432301" y="0"/>
                </a:moveTo>
                <a:lnTo>
                  <a:pt x="2468301" y="0"/>
                </a:lnTo>
                <a:lnTo>
                  <a:pt x="2468301" y="180000"/>
                </a:lnTo>
                <a:lnTo>
                  <a:pt x="2432301" y="180000"/>
                </a:lnTo>
                <a:close/>
                <a:moveTo>
                  <a:pt x="2304285" y="0"/>
                </a:moveTo>
                <a:lnTo>
                  <a:pt x="2340285" y="0"/>
                </a:lnTo>
                <a:lnTo>
                  <a:pt x="2340285" y="180000"/>
                </a:lnTo>
                <a:lnTo>
                  <a:pt x="2304285" y="180000"/>
                </a:lnTo>
                <a:close/>
                <a:moveTo>
                  <a:pt x="2176269" y="0"/>
                </a:moveTo>
                <a:lnTo>
                  <a:pt x="2212269" y="0"/>
                </a:lnTo>
                <a:lnTo>
                  <a:pt x="2212269" y="180000"/>
                </a:lnTo>
                <a:lnTo>
                  <a:pt x="2176269" y="180000"/>
                </a:lnTo>
                <a:close/>
                <a:moveTo>
                  <a:pt x="2048254" y="0"/>
                </a:moveTo>
                <a:lnTo>
                  <a:pt x="2084255" y="0"/>
                </a:lnTo>
                <a:lnTo>
                  <a:pt x="2084255" y="180000"/>
                </a:lnTo>
                <a:lnTo>
                  <a:pt x="2048254" y="180000"/>
                </a:lnTo>
                <a:close/>
                <a:moveTo>
                  <a:pt x="1920237" y="0"/>
                </a:moveTo>
                <a:lnTo>
                  <a:pt x="1956237" y="0"/>
                </a:lnTo>
                <a:lnTo>
                  <a:pt x="1956237" y="180000"/>
                </a:lnTo>
                <a:lnTo>
                  <a:pt x="1920237" y="180000"/>
                </a:lnTo>
                <a:close/>
                <a:moveTo>
                  <a:pt x="1792221" y="0"/>
                </a:moveTo>
                <a:lnTo>
                  <a:pt x="1828221" y="0"/>
                </a:lnTo>
                <a:lnTo>
                  <a:pt x="1828221" y="180000"/>
                </a:lnTo>
                <a:lnTo>
                  <a:pt x="1792221" y="180000"/>
                </a:lnTo>
                <a:close/>
                <a:moveTo>
                  <a:pt x="1664205" y="0"/>
                </a:moveTo>
                <a:lnTo>
                  <a:pt x="1700205" y="0"/>
                </a:lnTo>
                <a:lnTo>
                  <a:pt x="1700205" y="180000"/>
                </a:lnTo>
                <a:lnTo>
                  <a:pt x="1664205" y="180000"/>
                </a:lnTo>
                <a:close/>
                <a:moveTo>
                  <a:pt x="1536190" y="0"/>
                </a:moveTo>
                <a:lnTo>
                  <a:pt x="1572189" y="0"/>
                </a:lnTo>
                <a:lnTo>
                  <a:pt x="1572189" y="180000"/>
                </a:lnTo>
                <a:lnTo>
                  <a:pt x="1536190" y="180000"/>
                </a:lnTo>
                <a:close/>
                <a:moveTo>
                  <a:pt x="1408174" y="0"/>
                </a:moveTo>
                <a:lnTo>
                  <a:pt x="1444174" y="0"/>
                </a:lnTo>
                <a:lnTo>
                  <a:pt x="1444174" y="180000"/>
                </a:lnTo>
                <a:lnTo>
                  <a:pt x="1408174" y="180000"/>
                </a:lnTo>
                <a:close/>
                <a:moveTo>
                  <a:pt x="1280158" y="0"/>
                </a:moveTo>
                <a:lnTo>
                  <a:pt x="1316158" y="0"/>
                </a:lnTo>
                <a:lnTo>
                  <a:pt x="1316158" y="180000"/>
                </a:lnTo>
                <a:lnTo>
                  <a:pt x="1280158" y="180000"/>
                </a:lnTo>
                <a:close/>
                <a:moveTo>
                  <a:pt x="1152143" y="0"/>
                </a:moveTo>
                <a:lnTo>
                  <a:pt x="1188143" y="0"/>
                </a:lnTo>
                <a:lnTo>
                  <a:pt x="1188143" y="180000"/>
                </a:lnTo>
                <a:lnTo>
                  <a:pt x="1152143" y="180000"/>
                </a:lnTo>
                <a:close/>
                <a:moveTo>
                  <a:pt x="1024126" y="0"/>
                </a:moveTo>
                <a:lnTo>
                  <a:pt x="1060126" y="0"/>
                </a:lnTo>
                <a:lnTo>
                  <a:pt x="1060126" y="180000"/>
                </a:lnTo>
                <a:lnTo>
                  <a:pt x="1024126" y="180000"/>
                </a:lnTo>
                <a:close/>
                <a:moveTo>
                  <a:pt x="896111" y="0"/>
                </a:moveTo>
                <a:lnTo>
                  <a:pt x="932111" y="0"/>
                </a:lnTo>
                <a:lnTo>
                  <a:pt x="932111" y="180000"/>
                </a:lnTo>
                <a:lnTo>
                  <a:pt x="896111" y="180000"/>
                </a:lnTo>
                <a:close/>
                <a:moveTo>
                  <a:pt x="768095" y="0"/>
                </a:moveTo>
                <a:lnTo>
                  <a:pt x="804095" y="0"/>
                </a:lnTo>
                <a:lnTo>
                  <a:pt x="804095" y="180000"/>
                </a:lnTo>
                <a:lnTo>
                  <a:pt x="768095" y="180000"/>
                </a:lnTo>
                <a:close/>
                <a:moveTo>
                  <a:pt x="640079" y="0"/>
                </a:moveTo>
                <a:lnTo>
                  <a:pt x="676079" y="0"/>
                </a:lnTo>
                <a:lnTo>
                  <a:pt x="676079" y="180000"/>
                </a:lnTo>
                <a:lnTo>
                  <a:pt x="640079" y="180000"/>
                </a:lnTo>
                <a:close/>
                <a:moveTo>
                  <a:pt x="512063" y="0"/>
                </a:moveTo>
                <a:lnTo>
                  <a:pt x="548063" y="0"/>
                </a:lnTo>
                <a:lnTo>
                  <a:pt x="548063" y="180000"/>
                </a:lnTo>
                <a:lnTo>
                  <a:pt x="512063" y="180000"/>
                </a:lnTo>
                <a:close/>
                <a:moveTo>
                  <a:pt x="384048" y="0"/>
                </a:moveTo>
                <a:lnTo>
                  <a:pt x="420047" y="0"/>
                </a:lnTo>
                <a:lnTo>
                  <a:pt x="420047" y="180000"/>
                </a:lnTo>
                <a:lnTo>
                  <a:pt x="384048" y="180000"/>
                </a:lnTo>
                <a:close/>
                <a:moveTo>
                  <a:pt x="256032" y="0"/>
                </a:moveTo>
                <a:lnTo>
                  <a:pt x="292032" y="0"/>
                </a:lnTo>
                <a:lnTo>
                  <a:pt x="292032" y="180000"/>
                </a:lnTo>
                <a:lnTo>
                  <a:pt x="256032" y="180000"/>
                </a:lnTo>
                <a:close/>
                <a:moveTo>
                  <a:pt x="128016" y="0"/>
                </a:moveTo>
                <a:lnTo>
                  <a:pt x="164016" y="0"/>
                </a:lnTo>
                <a:lnTo>
                  <a:pt x="164016" y="180000"/>
                </a:lnTo>
                <a:lnTo>
                  <a:pt x="128016" y="180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EA6CE-7E44-4290-A263-4D83008C7AB3}"/>
              </a:ext>
            </a:extLst>
          </p:cNvPr>
          <p:cNvSpPr/>
          <p:nvPr/>
        </p:nvSpPr>
        <p:spPr>
          <a:xfrm>
            <a:off x="589039" y="453984"/>
            <a:ext cx="1594868" cy="282863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Entire Robot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3F2A3AD5-1457-42B2-B375-310559F5E4FA}"/>
              </a:ext>
            </a:extLst>
          </p:cNvPr>
          <p:cNvSpPr>
            <a:spLocks/>
          </p:cNvSpPr>
          <p:nvPr/>
        </p:nvSpPr>
        <p:spPr bwMode="auto">
          <a:xfrm>
            <a:off x="589039" y="923277"/>
            <a:ext cx="11045363" cy="5633139"/>
          </a:xfrm>
          <a:prstGeom prst="rect">
            <a:avLst/>
          </a:prstGeom>
          <a:noFill/>
          <a:ln>
            <a:solidFill>
              <a:srgbClr val="2486B7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631A8787-8150-46AD-B884-3EE4480E6240}"/>
              </a:ext>
            </a:extLst>
          </p:cNvPr>
          <p:cNvSpPr/>
          <p:nvPr/>
        </p:nvSpPr>
        <p:spPr>
          <a:xfrm>
            <a:off x="430873" y="6398112"/>
            <a:ext cx="316331" cy="316606"/>
          </a:xfrm>
          <a:prstGeom prst="ellipse">
            <a:avLst/>
          </a:prstGeom>
          <a:solidFill>
            <a:srgbClr val="DDECD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A3AD3-7A68-4AEE-AFC4-1BD9C6F9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78" y="1289609"/>
            <a:ext cx="5967844" cy="4900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9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 122"/>
          <p:cNvSpPr/>
          <p:nvPr/>
        </p:nvSpPr>
        <p:spPr>
          <a:xfrm>
            <a:off x="589039" y="137922"/>
            <a:ext cx="11045363" cy="180000"/>
          </a:xfrm>
          <a:custGeom>
            <a:avLst/>
            <a:gdLst>
              <a:gd name="connsiteX0" fmla="*/ 11009363 w 11045363"/>
              <a:gd name="connsiteY0" fmla="*/ 0 h 180000"/>
              <a:gd name="connsiteX1" fmla="*/ 11045363 w 11045363"/>
              <a:gd name="connsiteY1" fmla="*/ 0 h 180000"/>
              <a:gd name="connsiteX2" fmla="*/ 11045363 w 11045363"/>
              <a:gd name="connsiteY2" fmla="*/ 180000 h 180000"/>
              <a:gd name="connsiteX3" fmla="*/ 11009363 w 11045363"/>
              <a:gd name="connsiteY3" fmla="*/ 180000 h 180000"/>
              <a:gd name="connsiteX4" fmla="*/ 10881347 w 11045363"/>
              <a:gd name="connsiteY4" fmla="*/ 0 h 180000"/>
              <a:gd name="connsiteX5" fmla="*/ 10917347 w 11045363"/>
              <a:gd name="connsiteY5" fmla="*/ 0 h 180000"/>
              <a:gd name="connsiteX6" fmla="*/ 10917347 w 11045363"/>
              <a:gd name="connsiteY6" fmla="*/ 180000 h 180000"/>
              <a:gd name="connsiteX7" fmla="*/ 10881347 w 11045363"/>
              <a:gd name="connsiteY7" fmla="*/ 180000 h 180000"/>
              <a:gd name="connsiteX8" fmla="*/ 10753331 w 11045363"/>
              <a:gd name="connsiteY8" fmla="*/ 0 h 180000"/>
              <a:gd name="connsiteX9" fmla="*/ 10789331 w 11045363"/>
              <a:gd name="connsiteY9" fmla="*/ 0 h 180000"/>
              <a:gd name="connsiteX10" fmla="*/ 10789331 w 11045363"/>
              <a:gd name="connsiteY10" fmla="*/ 180000 h 180000"/>
              <a:gd name="connsiteX11" fmla="*/ 10753331 w 11045363"/>
              <a:gd name="connsiteY11" fmla="*/ 180000 h 180000"/>
              <a:gd name="connsiteX12" fmla="*/ 10625315 w 11045363"/>
              <a:gd name="connsiteY12" fmla="*/ 0 h 180000"/>
              <a:gd name="connsiteX13" fmla="*/ 10661315 w 11045363"/>
              <a:gd name="connsiteY13" fmla="*/ 0 h 180000"/>
              <a:gd name="connsiteX14" fmla="*/ 10661315 w 11045363"/>
              <a:gd name="connsiteY14" fmla="*/ 180000 h 180000"/>
              <a:gd name="connsiteX15" fmla="*/ 10625315 w 11045363"/>
              <a:gd name="connsiteY15" fmla="*/ 180000 h 180000"/>
              <a:gd name="connsiteX16" fmla="*/ 10497299 w 11045363"/>
              <a:gd name="connsiteY16" fmla="*/ 0 h 180000"/>
              <a:gd name="connsiteX17" fmla="*/ 10533299 w 11045363"/>
              <a:gd name="connsiteY17" fmla="*/ 0 h 180000"/>
              <a:gd name="connsiteX18" fmla="*/ 10533299 w 11045363"/>
              <a:gd name="connsiteY18" fmla="*/ 180000 h 180000"/>
              <a:gd name="connsiteX19" fmla="*/ 10497299 w 11045363"/>
              <a:gd name="connsiteY19" fmla="*/ 180000 h 180000"/>
              <a:gd name="connsiteX20" fmla="*/ 10369283 w 11045363"/>
              <a:gd name="connsiteY20" fmla="*/ 0 h 180000"/>
              <a:gd name="connsiteX21" fmla="*/ 10405283 w 11045363"/>
              <a:gd name="connsiteY21" fmla="*/ 0 h 180000"/>
              <a:gd name="connsiteX22" fmla="*/ 10405283 w 11045363"/>
              <a:gd name="connsiteY22" fmla="*/ 180000 h 180000"/>
              <a:gd name="connsiteX23" fmla="*/ 10369283 w 11045363"/>
              <a:gd name="connsiteY23" fmla="*/ 180000 h 180000"/>
              <a:gd name="connsiteX24" fmla="*/ 10241267 w 11045363"/>
              <a:gd name="connsiteY24" fmla="*/ 0 h 180000"/>
              <a:gd name="connsiteX25" fmla="*/ 10277267 w 11045363"/>
              <a:gd name="connsiteY25" fmla="*/ 0 h 180000"/>
              <a:gd name="connsiteX26" fmla="*/ 10277267 w 11045363"/>
              <a:gd name="connsiteY26" fmla="*/ 180000 h 180000"/>
              <a:gd name="connsiteX27" fmla="*/ 10241267 w 11045363"/>
              <a:gd name="connsiteY27" fmla="*/ 180000 h 180000"/>
              <a:gd name="connsiteX28" fmla="*/ 10113251 w 11045363"/>
              <a:gd name="connsiteY28" fmla="*/ 0 h 180000"/>
              <a:gd name="connsiteX29" fmla="*/ 10149251 w 11045363"/>
              <a:gd name="connsiteY29" fmla="*/ 0 h 180000"/>
              <a:gd name="connsiteX30" fmla="*/ 10149251 w 11045363"/>
              <a:gd name="connsiteY30" fmla="*/ 180000 h 180000"/>
              <a:gd name="connsiteX31" fmla="*/ 10113251 w 11045363"/>
              <a:gd name="connsiteY31" fmla="*/ 180000 h 180000"/>
              <a:gd name="connsiteX32" fmla="*/ 9985235 w 11045363"/>
              <a:gd name="connsiteY32" fmla="*/ 0 h 180000"/>
              <a:gd name="connsiteX33" fmla="*/ 10021235 w 11045363"/>
              <a:gd name="connsiteY33" fmla="*/ 0 h 180000"/>
              <a:gd name="connsiteX34" fmla="*/ 10021235 w 11045363"/>
              <a:gd name="connsiteY34" fmla="*/ 180000 h 180000"/>
              <a:gd name="connsiteX35" fmla="*/ 9985235 w 11045363"/>
              <a:gd name="connsiteY35" fmla="*/ 180000 h 180000"/>
              <a:gd name="connsiteX36" fmla="*/ 9857219 w 11045363"/>
              <a:gd name="connsiteY36" fmla="*/ 0 h 180000"/>
              <a:gd name="connsiteX37" fmla="*/ 9893219 w 11045363"/>
              <a:gd name="connsiteY37" fmla="*/ 0 h 180000"/>
              <a:gd name="connsiteX38" fmla="*/ 9893219 w 11045363"/>
              <a:gd name="connsiteY38" fmla="*/ 180000 h 180000"/>
              <a:gd name="connsiteX39" fmla="*/ 9857219 w 11045363"/>
              <a:gd name="connsiteY39" fmla="*/ 180000 h 180000"/>
              <a:gd name="connsiteX40" fmla="*/ 9729203 w 11045363"/>
              <a:gd name="connsiteY40" fmla="*/ 0 h 180000"/>
              <a:gd name="connsiteX41" fmla="*/ 9765203 w 11045363"/>
              <a:gd name="connsiteY41" fmla="*/ 0 h 180000"/>
              <a:gd name="connsiteX42" fmla="*/ 9765203 w 11045363"/>
              <a:gd name="connsiteY42" fmla="*/ 180000 h 180000"/>
              <a:gd name="connsiteX43" fmla="*/ 9729203 w 11045363"/>
              <a:gd name="connsiteY43" fmla="*/ 180000 h 180000"/>
              <a:gd name="connsiteX44" fmla="*/ 9601187 w 11045363"/>
              <a:gd name="connsiteY44" fmla="*/ 0 h 180000"/>
              <a:gd name="connsiteX45" fmla="*/ 9637187 w 11045363"/>
              <a:gd name="connsiteY45" fmla="*/ 0 h 180000"/>
              <a:gd name="connsiteX46" fmla="*/ 9637187 w 11045363"/>
              <a:gd name="connsiteY46" fmla="*/ 180000 h 180000"/>
              <a:gd name="connsiteX47" fmla="*/ 9601187 w 11045363"/>
              <a:gd name="connsiteY47" fmla="*/ 180000 h 180000"/>
              <a:gd name="connsiteX48" fmla="*/ 9473171 w 11045363"/>
              <a:gd name="connsiteY48" fmla="*/ 0 h 180000"/>
              <a:gd name="connsiteX49" fmla="*/ 9509171 w 11045363"/>
              <a:gd name="connsiteY49" fmla="*/ 0 h 180000"/>
              <a:gd name="connsiteX50" fmla="*/ 9509171 w 11045363"/>
              <a:gd name="connsiteY50" fmla="*/ 180000 h 180000"/>
              <a:gd name="connsiteX51" fmla="*/ 9473171 w 11045363"/>
              <a:gd name="connsiteY51" fmla="*/ 180000 h 180000"/>
              <a:gd name="connsiteX52" fmla="*/ 9345155 w 11045363"/>
              <a:gd name="connsiteY52" fmla="*/ 0 h 180000"/>
              <a:gd name="connsiteX53" fmla="*/ 9381155 w 11045363"/>
              <a:gd name="connsiteY53" fmla="*/ 0 h 180000"/>
              <a:gd name="connsiteX54" fmla="*/ 9381155 w 11045363"/>
              <a:gd name="connsiteY54" fmla="*/ 180000 h 180000"/>
              <a:gd name="connsiteX55" fmla="*/ 9345155 w 11045363"/>
              <a:gd name="connsiteY55" fmla="*/ 180000 h 180000"/>
              <a:gd name="connsiteX56" fmla="*/ 9217139 w 11045363"/>
              <a:gd name="connsiteY56" fmla="*/ 0 h 180000"/>
              <a:gd name="connsiteX57" fmla="*/ 9253139 w 11045363"/>
              <a:gd name="connsiteY57" fmla="*/ 0 h 180000"/>
              <a:gd name="connsiteX58" fmla="*/ 9253139 w 11045363"/>
              <a:gd name="connsiteY58" fmla="*/ 180000 h 180000"/>
              <a:gd name="connsiteX59" fmla="*/ 9217139 w 11045363"/>
              <a:gd name="connsiteY59" fmla="*/ 180000 h 180000"/>
              <a:gd name="connsiteX60" fmla="*/ 9089123 w 11045363"/>
              <a:gd name="connsiteY60" fmla="*/ 0 h 180000"/>
              <a:gd name="connsiteX61" fmla="*/ 9125123 w 11045363"/>
              <a:gd name="connsiteY61" fmla="*/ 0 h 180000"/>
              <a:gd name="connsiteX62" fmla="*/ 9125123 w 11045363"/>
              <a:gd name="connsiteY62" fmla="*/ 180000 h 180000"/>
              <a:gd name="connsiteX63" fmla="*/ 9089123 w 11045363"/>
              <a:gd name="connsiteY63" fmla="*/ 180000 h 180000"/>
              <a:gd name="connsiteX64" fmla="*/ 8961107 w 11045363"/>
              <a:gd name="connsiteY64" fmla="*/ 0 h 180000"/>
              <a:gd name="connsiteX65" fmla="*/ 8997107 w 11045363"/>
              <a:gd name="connsiteY65" fmla="*/ 0 h 180000"/>
              <a:gd name="connsiteX66" fmla="*/ 8997107 w 11045363"/>
              <a:gd name="connsiteY66" fmla="*/ 180000 h 180000"/>
              <a:gd name="connsiteX67" fmla="*/ 8961107 w 11045363"/>
              <a:gd name="connsiteY67" fmla="*/ 180000 h 180000"/>
              <a:gd name="connsiteX68" fmla="*/ 8833091 w 11045363"/>
              <a:gd name="connsiteY68" fmla="*/ 0 h 180000"/>
              <a:gd name="connsiteX69" fmla="*/ 8869091 w 11045363"/>
              <a:gd name="connsiteY69" fmla="*/ 0 h 180000"/>
              <a:gd name="connsiteX70" fmla="*/ 8869091 w 11045363"/>
              <a:gd name="connsiteY70" fmla="*/ 180000 h 180000"/>
              <a:gd name="connsiteX71" fmla="*/ 8833091 w 11045363"/>
              <a:gd name="connsiteY71" fmla="*/ 180000 h 180000"/>
              <a:gd name="connsiteX72" fmla="*/ 8705075 w 11045363"/>
              <a:gd name="connsiteY72" fmla="*/ 0 h 180000"/>
              <a:gd name="connsiteX73" fmla="*/ 8741075 w 11045363"/>
              <a:gd name="connsiteY73" fmla="*/ 0 h 180000"/>
              <a:gd name="connsiteX74" fmla="*/ 8741075 w 11045363"/>
              <a:gd name="connsiteY74" fmla="*/ 180000 h 180000"/>
              <a:gd name="connsiteX75" fmla="*/ 8705075 w 11045363"/>
              <a:gd name="connsiteY75" fmla="*/ 180000 h 180000"/>
              <a:gd name="connsiteX76" fmla="*/ 8577059 w 11045363"/>
              <a:gd name="connsiteY76" fmla="*/ 0 h 180000"/>
              <a:gd name="connsiteX77" fmla="*/ 8613059 w 11045363"/>
              <a:gd name="connsiteY77" fmla="*/ 0 h 180000"/>
              <a:gd name="connsiteX78" fmla="*/ 8613059 w 11045363"/>
              <a:gd name="connsiteY78" fmla="*/ 180000 h 180000"/>
              <a:gd name="connsiteX79" fmla="*/ 8577059 w 11045363"/>
              <a:gd name="connsiteY79" fmla="*/ 180000 h 180000"/>
              <a:gd name="connsiteX80" fmla="*/ 8449043 w 11045363"/>
              <a:gd name="connsiteY80" fmla="*/ 0 h 180000"/>
              <a:gd name="connsiteX81" fmla="*/ 8485043 w 11045363"/>
              <a:gd name="connsiteY81" fmla="*/ 0 h 180000"/>
              <a:gd name="connsiteX82" fmla="*/ 8485043 w 11045363"/>
              <a:gd name="connsiteY82" fmla="*/ 180000 h 180000"/>
              <a:gd name="connsiteX83" fmla="*/ 8449043 w 11045363"/>
              <a:gd name="connsiteY83" fmla="*/ 180000 h 180000"/>
              <a:gd name="connsiteX84" fmla="*/ 8321027 w 11045363"/>
              <a:gd name="connsiteY84" fmla="*/ 0 h 180000"/>
              <a:gd name="connsiteX85" fmla="*/ 8357027 w 11045363"/>
              <a:gd name="connsiteY85" fmla="*/ 0 h 180000"/>
              <a:gd name="connsiteX86" fmla="*/ 8357027 w 11045363"/>
              <a:gd name="connsiteY86" fmla="*/ 180000 h 180000"/>
              <a:gd name="connsiteX87" fmla="*/ 8321027 w 11045363"/>
              <a:gd name="connsiteY87" fmla="*/ 180000 h 180000"/>
              <a:gd name="connsiteX88" fmla="*/ 8193011 w 11045363"/>
              <a:gd name="connsiteY88" fmla="*/ 0 h 180000"/>
              <a:gd name="connsiteX89" fmla="*/ 8229011 w 11045363"/>
              <a:gd name="connsiteY89" fmla="*/ 0 h 180000"/>
              <a:gd name="connsiteX90" fmla="*/ 8229011 w 11045363"/>
              <a:gd name="connsiteY90" fmla="*/ 180000 h 180000"/>
              <a:gd name="connsiteX91" fmla="*/ 8193011 w 11045363"/>
              <a:gd name="connsiteY91" fmla="*/ 180000 h 180000"/>
              <a:gd name="connsiteX92" fmla="*/ 8064995 w 11045363"/>
              <a:gd name="connsiteY92" fmla="*/ 0 h 180000"/>
              <a:gd name="connsiteX93" fmla="*/ 8100995 w 11045363"/>
              <a:gd name="connsiteY93" fmla="*/ 0 h 180000"/>
              <a:gd name="connsiteX94" fmla="*/ 8100995 w 11045363"/>
              <a:gd name="connsiteY94" fmla="*/ 180000 h 180000"/>
              <a:gd name="connsiteX95" fmla="*/ 8064995 w 11045363"/>
              <a:gd name="connsiteY95" fmla="*/ 180000 h 180000"/>
              <a:gd name="connsiteX96" fmla="*/ 7936979 w 11045363"/>
              <a:gd name="connsiteY96" fmla="*/ 0 h 180000"/>
              <a:gd name="connsiteX97" fmla="*/ 7972979 w 11045363"/>
              <a:gd name="connsiteY97" fmla="*/ 0 h 180000"/>
              <a:gd name="connsiteX98" fmla="*/ 7972979 w 11045363"/>
              <a:gd name="connsiteY98" fmla="*/ 180000 h 180000"/>
              <a:gd name="connsiteX99" fmla="*/ 7936979 w 11045363"/>
              <a:gd name="connsiteY99" fmla="*/ 180000 h 180000"/>
              <a:gd name="connsiteX100" fmla="*/ 7808963 w 11045363"/>
              <a:gd name="connsiteY100" fmla="*/ 0 h 180000"/>
              <a:gd name="connsiteX101" fmla="*/ 7844963 w 11045363"/>
              <a:gd name="connsiteY101" fmla="*/ 0 h 180000"/>
              <a:gd name="connsiteX102" fmla="*/ 7844963 w 11045363"/>
              <a:gd name="connsiteY102" fmla="*/ 180000 h 180000"/>
              <a:gd name="connsiteX103" fmla="*/ 7808963 w 11045363"/>
              <a:gd name="connsiteY103" fmla="*/ 180000 h 180000"/>
              <a:gd name="connsiteX104" fmla="*/ 7680947 w 11045363"/>
              <a:gd name="connsiteY104" fmla="*/ 0 h 180000"/>
              <a:gd name="connsiteX105" fmla="*/ 7716947 w 11045363"/>
              <a:gd name="connsiteY105" fmla="*/ 0 h 180000"/>
              <a:gd name="connsiteX106" fmla="*/ 7716947 w 11045363"/>
              <a:gd name="connsiteY106" fmla="*/ 180000 h 180000"/>
              <a:gd name="connsiteX107" fmla="*/ 7680947 w 11045363"/>
              <a:gd name="connsiteY107" fmla="*/ 180000 h 180000"/>
              <a:gd name="connsiteX108" fmla="*/ 7552931 w 11045363"/>
              <a:gd name="connsiteY108" fmla="*/ 0 h 180000"/>
              <a:gd name="connsiteX109" fmla="*/ 7588931 w 11045363"/>
              <a:gd name="connsiteY109" fmla="*/ 0 h 180000"/>
              <a:gd name="connsiteX110" fmla="*/ 7588931 w 11045363"/>
              <a:gd name="connsiteY110" fmla="*/ 180000 h 180000"/>
              <a:gd name="connsiteX111" fmla="*/ 7552931 w 11045363"/>
              <a:gd name="connsiteY111" fmla="*/ 180000 h 180000"/>
              <a:gd name="connsiteX112" fmla="*/ 7424915 w 11045363"/>
              <a:gd name="connsiteY112" fmla="*/ 0 h 180000"/>
              <a:gd name="connsiteX113" fmla="*/ 7460915 w 11045363"/>
              <a:gd name="connsiteY113" fmla="*/ 0 h 180000"/>
              <a:gd name="connsiteX114" fmla="*/ 7460915 w 11045363"/>
              <a:gd name="connsiteY114" fmla="*/ 180000 h 180000"/>
              <a:gd name="connsiteX115" fmla="*/ 7424915 w 11045363"/>
              <a:gd name="connsiteY115" fmla="*/ 180000 h 180000"/>
              <a:gd name="connsiteX116" fmla="*/ 7296899 w 11045363"/>
              <a:gd name="connsiteY116" fmla="*/ 0 h 180000"/>
              <a:gd name="connsiteX117" fmla="*/ 7332899 w 11045363"/>
              <a:gd name="connsiteY117" fmla="*/ 0 h 180000"/>
              <a:gd name="connsiteX118" fmla="*/ 7332899 w 11045363"/>
              <a:gd name="connsiteY118" fmla="*/ 180000 h 180000"/>
              <a:gd name="connsiteX119" fmla="*/ 7296899 w 11045363"/>
              <a:gd name="connsiteY119" fmla="*/ 180000 h 180000"/>
              <a:gd name="connsiteX120" fmla="*/ 7168883 w 11045363"/>
              <a:gd name="connsiteY120" fmla="*/ 0 h 180000"/>
              <a:gd name="connsiteX121" fmla="*/ 7204883 w 11045363"/>
              <a:gd name="connsiteY121" fmla="*/ 0 h 180000"/>
              <a:gd name="connsiteX122" fmla="*/ 7204883 w 11045363"/>
              <a:gd name="connsiteY122" fmla="*/ 180000 h 180000"/>
              <a:gd name="connsiteX123" fmla="*/ 7168883 w 11045363"/>
              <a:gd name="connsiteY123" fmla="*/ 180000 h 180000"/>
              <a:gd name="connsiteX124" fmla="*/ 7040867 w 11045363"/>
              <a:gd name="connsiteY124" fmla="*/ 0 h 180000"/>
              <a:gd name="connsiteX125" fmla="*/ 7076867 w 11045363"/>
              <a:gd name="connsiteY125" fmla="*/ 0 h 180000"/>
              <a:gd name="connsiteX126" fmla="*/ 7076867 w 11045363"/>
              <a:gd name="connsiteY126" fmla="*/ 180000 h 180000"/>
              <a:gd name="connsiteX127" fmla="*/ 7040867 w 11045363"/>
              <a:gd name="connsiteY127" fmla="*/ 180000 h 180000"/>
              <a:gd name="connsiteX128" fmla="*/ 6912851 w 11045363"/>
              <a:gd name="connsiteY128" fmla="*/ 0 h 180000"/>
              <a:gd name="connsiteX129" fmla="*/ 6948851 w 11045363"/>
              <a:gd name="connsiteY129" fmla="*/ 0 h 180000"/>
              <a:gd name="connsiteX130" fmla="*/ 6948851 w 11045363"/>
              <a:gd name="connsiteY130" fmla="*/ 180000 h 180000"/>
              <a:gd name="connsiteX131" fmla="*/ 6912851 w 11045363"/>
              <a:gd name="connsiteY131" fmla="*/ 180000 h 180000"/>
              <a:gd name="connsiteX132" fmla="*/ 6784835 w 11045363"/>
              <a:gd name="connsiteY132" fmla="*/ 0 h 180000"/>
              <a:gd name="connsiteX133" fmla="*/ 6820835 w 11045363"/>
              <a:gd name="connsiteY133" fmla="*/ 0 h 180000"/>
              <a:gd name="connsiteX134" fmla="*/ 6820835 w 11045363"/>
              <a:gd name="connsiteY134" fmla="*/ 180000 h 180000"/>
              <a:gd name="connsiteX135" fmla="*/ 6784835 w 11045363"/>
              <a:gd name="connsiteY135" fmla="*/ 180000 h 180000"/>
              <a:gd name="connsiteX136" fmla="*/ 6656819 w 11045363"/>
              <a:gd name="connsiteY136" fmla="*/ 0 h 180000"/>
              <a:gd name="connsiteX137" fmla="*/ 6692819 w 11045363"/>
              <a:gd name="connsiteY137" fmla="*/ 0 h 180000"/>
              <a:gd name="connsiteX138" fmla="*/ 6692819 w 11045363"/>
              <a:gd name="connsiteY138" fmla="*/ 180000 h 180000"/>
              <a:gd name="connsiteX139" fmla="*/ 6656819 w 11045363"/>
              <a:gd name="connsiteY139" fmla="*/ 180000 h 180000"/>
              <a:gd name="connsiteX140" fmla="*/ 6528803 w 11045363"/>
              <a:gd name="connsiteY140" fmla="*/ 0 h 180000"/>
              <a:gd name="connsiteX141" fmla="*/ 6564803 w 11045363"/>
              <a:gd name="connsiteY141" fmla="*/ 0 h 180000"/>
              <a:gd name="connsiteX142" fmla="*/ 6564803 w 11045363"/>
              <a:gd name="connsiteY142" fmla="*/ 180000 h 180000"/>
              <a:gd name="connsiteX143" fmla="*/ 6528803 w 11045363"/>
              <a:gd name="connsiteY143" fmla="*/ 180000 h 180000"/>
              <a:gd name="connsiteX144" fmla="*/ 6400787 w 11045363"/>
              <a:gd name="connsiteY144" fmla="*/ 0 h 180000"/>
              <a:gd name="connsiteX145" fmla="*/ 6436787 w 11045363"/>
              <a:gd name="connsiteY145" fmla="*/ 0 h 180000"/>
              <a:gd name="connsiteX146" fmla="*/ 6436787 w 11045363"/>
              <a:gd name="connsiteY146" fmla="*/ 180000 h 180000"/>
              <a:gd name="connsiteX147" fmla="*/ 6400787 w 11045363"/>
              <a:gd name="connsiteY147" fmla="*/ 180000 h 180000"/>
              <a:gd name="connsiteX148" fmla="*/ 6272771 w 11045363"/>
              <a:gd name="connsiteY148" fmla="*/ 0 h 180000"/>
              <a:gd name="connsiteX149" fmla="*/ 6308771 w 11045363"/>
              <a:gd name="connsiteY149" fmla="*/ 0 h 180000"/>
              <a:gd name="connsiteX150" fmla="*/ 6308771 w 11045363"/>
              <a:gd name="connsiteY150" fmla="*/ 180000 h 180000"/>
              <a:gd name="connsiteX151" fmla="*/ 6272771 w 11045363"/>
              <a:gd name="connsiteY151" fmla="*/ 180000 h 180000"/>
              <a:gd name="connsiteX152" fmla="*/ 6144755 w 11045363"/>
              <a:gd name="connsiteY152" fmla="*/ 0 h 180000"/>
              <a:gd name="connsiteX153" fmla="*/ 6180755 w 11045363"/>
              <a:gd name="connsiteY153" fmla="*/ 0 h 180000"/>
              <a:gd name="connsiteX154" fmla="*/ 6180755 w 11045363"/>
              <a:gd name="connsiteY154" fmla="*/ 180000 h 180000"/>
              <a:gd name="connsiteX155" fmla="*/ 6144755 w 11045363"/>
              <a:gd name="connsiteY155" fmla="*/ 180000 h 180000"/>
              <a:gd name="connsiteX156" fmla="*/ 6016739 w 11045363"/>
              <a:gd name="connsiteY156" fmla="*/ 0 h 180000"/>
              <a:gd name="connsiteX157" fmla="*/ 6052739 w 11045363"/>
              <a:gd name="connsiteY157" fmla="*/ 0 h 180000"/>
              <a:gd name="connsiteX158" fmla="*/ 6052739 w 11045363"/>
              <a:gd name="connsiteY158" fmla="*/ 180000 h 180000"/>
              <a:gd name="connsiteX159" fmla="*/ 6016739 w 11045363"/>
              <a:gd name="connsiteY159" fmla="*/ 180000 h 180000"/>
              <a:gd name="connsiteX160" fmla="*/ 5888723 w 11045363"/>
              <a:gd name="connsiteY160" fmla="*/ 0 h 180000"/>
              <a:gd name="connsiteX161" fmla="*/ 5924723 w 11045363"/>
              <a:gd name="connsiteY161" fmla="*/ 0 h 180000"/>
              <a:gd name="connsiteX162" fmla="*/ 5924723 w 11045363"/>
              <a:gd name="connsiteY162" fmla="*/ 180000 h 180000"/>
              <a:gd name="connsiteX163" fmla="*/ 5888723 w 11045363"/>
              <a:gd name="connsiteY163" fmla="*/ 180000 h 180000"/>
              <a:gd name="connsiteX164" fmla="*/ 5760707 w 11045363"/>
              <a:gd name="connsiteY164" fmla="*/ 0 h 180000"/>
              <a:gd name="connsiteX165" fmla="*/ 5796707 w 11045363"/>
              <a:gd name="connsiteY165" fmla="*/ 0 h 180000"/>
              <a:gd name="connsiteX166" fmla="*/ 5796707 w 11045363"/>
              <a:gd name="connsiteY166" fmla="*/ 180000 h 180000"/>
              <a:gd name="connsiteX167" fmla="*/ 5760707 w 11045363"/>
              <a:gd name="connsiteY167" fmla="*/ 180000 h 180000"/>
              <a:gd name="connsiteX168" fmla="*/ 5632691 w 11045363"/>
              <a:gd name="connsiteY168" fmla="*/ 0 h 180000"/>
              <a:gd name="connsiteX169" fmla="*/ 5668691 w 11045363"/>
              <a:gd name="connsiteY169" fmla="*/ 0 h 180000"/>
              <a:gd name="connsiteX170" fmla="*/ 5668691 w 11045363"/>
              <a:gd name="connsiteY170" fmla="*/ 180000 h 180000"/>
              <a:gd name="connsiteX171" fmla="*/ 5632691 w 11045363"/>
              <a:gd name="connsiteY171" fmla="*/ 180000 h 180000"/>
              <a:gd name="connsiteX172" fmla="*/ 5504675 w 11045363"/>
              <a:gd name="connsiteY172" fmla="*/ 0 h 180000"/>
              <a:gd name="connsiteX173" fmla="*/ 5540675 w 11045363"/>
              <a:gd name="connsiteY173" fmla="*/ 0 h 180000"/>
              <a:gd name="connsiteX174" fmla="*/ 5540675 w 11045363"/>
              <a:gd name="connsiteY174" fmla="*/ 180000 h 180000"/>
              <a:gd name="connsiteX175" fmla="*/ 5504675 w 11045363"/>
              <a:gd name="connsiteY175" fmla="*/ 180000 h 180000"/>
              <a:gd name="connsiteX176" fmla="*/ 5376659 w 11045363"/>
              <a:gd name="connsiteY176" fmla="*/ 0 h 180000"/>
              <a:gd name="connsiteX177" fmla="*/ 5412659 w 11045363"/>
              <a:gd name="connsiteY177" fmla="*/ 0 h 180000"/>
              <a:gd name="connsiteX178" fmla="*/ 5412659 w 11045363"/>
              <a:gd name="connsiteY178" fmla="*/ 180000 h 180000"/>
              <a:gd name="connsiteX179" fmla="*/ 5376659 w 11045363"/>
              <a:gd name="connsiteY179" fmla="*/ 180000 h 180000"/>
              <a:gd name="connsiteX180" fmla="*/ 5248643 w 11045363"/>
              <a:gd name="connsiteY180" fmla="*/ 0 h 180000"/>
              <a:gd name="connsiteX181" fmla="*/ 5284643 w 11045363"/>
              <a:gd name="connsiteY181" fmla="*/ 0 h 180000"/>
              <a:gd name="connsiteX182" fmla="*/ 5284643 w 11045363"/>
              <a:gd name="connsiteY182" fmla="*/ 180000 h 180000"/>
              <a:gd name="connsiteX183" fmla="*/ 5248643 w 11045363"/>
              <a:gd name="connsiteY183" fmla="*/ 180000 h 180000"/>
              <a:gd name="connsiteX184" fmla="*/ 5120627 w 11045363"/>
              <a:gd name="connsiteY184" fmla="*/ 0 h 180000"/>
              <a:gd name="connsiteX185" fmla="*/ 5156627 w 11045363"/>
              <a:gd name="connsiteY185" fmla="*/ 0 h 180000"/>
              <a:gd name="connsiteX186" fmla="*/ 5156627 w 11045363"/>
              <a:gd name="connsiteY186" fmla="*/ 180000 h 180000"/>
              <a:gd name="connsiteX187" fmla="*/ 5120627 w 11045363"/>
              <a:gd name="connsiteY187" fmla="*/ 180000 h 180000"/>
              <a:gd name="connsiteX188" fmla="*/ 4992611 w 11045363"/>
              <a:gd name="connsiteY188" fmla="*/ 0 h 180000"/>
              <a:gd name="connsiteX189" fmla="*/ 5028611 w 11045363"/>
              <a:gd name="connsiteY189" fmla="*/ 0 h 180000"/>
              <a:gd name="connsiteX190" fmla="*/ 5028611 w 11045363"/>
              <a:gd name="connsiteY190" fmla="*/ 180000 h 180000"/>
              <a:gd name="connsiteX191" fmla="*/ 4992611 w 11045363"/>
              <a:gd name="connsiteY191" fmla="*/ 180000 h 180000"/>
              <a:gd name="connsiteX192" fmla="*/ 4864595 w 11045363"/>
              <a:gd name="connsiteY192" fmla="*/ 0 h 180000"/>
              <a:gd name="connsiteX193" fmla="*/ 4900595 w 11045363"/>
              <a:gd name="connsiteY193" fmla="*/ 0 h 180000"/>
              <a:gd name="connsiteX194" fmla="*/ 4900595 w 11045363"/>
              <a:gd name="connsiteY194" fmla="*/ 180000 h 180000"/>
              <a:gd name="connsiteX195" fmla="*/ 4864595 w 11045363"/>
              <a:gd name="connsiteY195" fmla="*/ 180000 h 180000"/>
              <a:gd name="connsiteX196" fmla="*/ 4736579 w 11045363"/>
              <a:gd name="connsiteY196" fmla="*/ 0 h 180000"/>
              <a:gd name="connsiteX197" fmla="*/ 4772579 w 11045363"/>
              <a:gd name="connsiteY197" fmla="*/ 0 h 180000"/>
              <a:gd name="connsiteX198" fmla="*/ 4772579 w 11045363"/>
              <a:gd name="connsiteY198" fmla="*/ 180000 h 180000"/>
              <a:gd name="connsiteX199" fmla="*/ 4736579 w 11045363"/>
              <a:gd name="connsiteY199" fmla="*/ 180000 h 180000"/>
              <a:gd name="connsiteX200" fmla="*/ 4608563 w 11045363"/>
              <a:gd name="connsiteY200" fmla="*/ 0 h 180000"/>
              <a:gd name="connsiteX201" fmla="*/ 4644563 w 11045363"/>
              <a:gd name="connsiteY201" fmla="*/ 0 h 180000"/>
              <a:gd name="connsiteX202" fmla="*/ 4644563 w 11045363"/>
              <a:gd name="connsiteY202" fmla="*/ 180000 h 180000"/>
              <a:gd name="connsiteX203" fmla="*/ 4608563 w 11045363"/>
              <a:gd name="connsiteY203" fmla="*/ 180000 h 180000"/>
              <a:gd name="connsiteX204" fmla="*/ 4480547 w 11045363"/>
              <a:gd name="connsiteY204" fmla="*/ 0 h 180000"/>
              <a:gd name="connsiteX205" fmla="*/ 4516547 w 11045363"/>
              <a:gd name="connsiteY205" fmla="*/ 0 h 180000"/>
              <a:gd name="connsiteX206" fmla="*/ 4516547 w 11045363"/>
              <a:gd name="connsiteY206" fmla="*/ 180000 h 180000"/>
              <a:gd name="connsiteX207" fmla="*/ 4480547 w 11045363"/>
              <a:gd name="connsiteY207" fmla="*/ 180000 h 180000"/>
              <a:gd name="connsiteX208" fmla="*/ 4352531 w 11045363"/>
              <a:gd name="connsiteY208" fmla="*/ 0 h 180000"/>
              <a:gd name="connsiteX209" fmla="*/ 4388531 w 11045363"/>
              <a:gd name="connsiteY209" fmla="*/ 0 h 180000"/>
              <a:gd name="connsiteX210" fmla="*/ 4388531 w 11045363"/>
              <a:gd name="connsiteY210" fmla="*/ 180000 h 180000"/>
              <a:gd name="connsiteX211" fmla="*/ 4352531 w 11045363"/>
              <a:gd name="connsiteY211" fmla="*/ 180000 h 180000"/>
              <a:gd name="connsiteX212" fmla="*/ 4224515 w 11045363"/>
              <a:gd name="connsiteY212" fmla="*/ 0 h 180000"/>
              <a:gd name="connsiteX213" fmla="*/ 4260515 w 11045363"/>
              <a:gd name="connsiteY213" fmla="*/ 0 h 180000"/>
              <a:gd name="connsiteX214" fmla="*/ 4260515 w 11045363"/>
              <a:gd name="connsiteY214" fmla="*/ 180000 h 180000"/>
              <a:gd name="connsiteX215" fmla="*/ 4224515 w 11045363"/>
              <a:gd name="connsiteY215" fmla="*/ 180000 h 180000"/>
              <a:gd name="connsiteX216" fmla="*/ 4096499 w 11045363"/>
              <a:gd name="connsiteY216" fmla="*/ 0 h 180000"/>
              <a:gd name="connsiteX217" fmla="*/ 4132499 w 11045363"/>
              <a:gd name="connsiteY217" fmla="*/ 0 h 180000"/>
              <a:gd name="connsiteX218" fmla="*/ 4132499 w 11045363"/>
              <a:gd name="connsiteY218" fmla="*/ 180000 h 180000"/>
              <a:gd name="connsiteX219" fmla="*/ 4096499 w 11045363"/>
              <a:gd name="connsiteY219" fmla="*/ 180000 h 180000"/>
              <a:gd name="connsiteX220" fmla="*/ 3968483 w 11045363"/>
              <a:gd name="connsiteY220" fmla="*/ 0 h 180000"/>
              <a:gd name="connsiteX221" fmla="*/ 4004483 w 11045363"/>
              <a:gd name="connsiteY221" fmla="*/ 0 h 180000"/>
              <a:gd name="connsiteX222" fmla="*/ 4004483 w 11045363"/>
              <a:gd name="connsiteY222" fmla="*/ 180000 h 180000"/>
              <a:gd name="connsiteX223" fmla="*/ 3968483 w 11045363"/>
              <a:gd name="connsiteY223" fmla="*/ 180000 h 180000"/>
              <a:gd name="connsiteX224" fmla="*/ 3840467 w 11045363"/>
              <a:gd name="connsiteY224" fmla="*/ 0 h 180000"/>
              <a:gd name="connsiteX225" fmla="*/ 3876467 w 11045363"/>
              <a:gd name="connsiteY225" fmla="*/ 0 h 180000"/>
              <a:gd name="connsiteX226" fmla="*/ 3876467 w 11045363"/>
              <a:gd name="connsiteY226" fmla="*/ 180000 h 180000"/>
              <a:gd name="connsiteX227" fmla="*/ 3840467 w 11045363"/>
              <a:gd name="connsiteY227" fmla="*/ 180000 h 180000"/>
              <a:gd name="connsiteX228" fmla="*/ 3712451 w 11045363"/>
              <a:gd name="connsiteY228" fmla="*/ 0 h 180000"/>
              <a:gd name="connsiteX229" fmla="*/ 3748451 w 11045363"/>
              <a:gd name="connsiteY229" fmla="*/ 0 h 180000"/>
              <a:gd name="connsiteX230" fmla="*/ 3748451 w 11045363"/>
              <a:gd name="connsiteY230" fmla="*/ 180000 h 180000"/>
              <a:gd name="connsiteX231" fmla="*/ 3712451 w 11045363"/>
              <a:gd name="connsiteY231" fmla="*/ 180000 h 180000"/>
              <a:gd name="connsiteX232" fmla="*/ 3584446 w 11045363"/>
              <a:gd name="connsiteY232" fmla="*/ 0 h 180000"/>
              <a:gd name="connsiteX233" fmla="*/ 3620435 w 11045363"/>
              <a:gd name="connsiteY233" fmla="*/ 0 h 180000"/>
              <a:gd name="connsiteX234" fmla="*/ 3620435 w 11045363"/>
              <a:gd name="connsiteY234" fmla="*/ 180000 h 180000"/>
              <a:gd name="connsiteX235" fmla="*/ 3584446 w 11045363"/>
              <a:gd name="connsiteY235" fmla="*/ 180000 h 180000"/>
              <a:gd name="connsiteX236" fmla="*/ 3456430 w 11045363"/>
              <a:gd name="connsiteY236" fmla="*/ 0 h 180000"/>
              <a:gd name="connsiteX237" fmla="*/ 3492430 w 11045363"/>
              <a:gd name="connsiteY237" fmla="*/ 0 h 180000"/>
              <a:gd name="connsiteX238" fmla="*/ 3492430 w 11045363"/>
              <a:gd name="connsiteY238" fmla="*/ 180000 h 180000"/>
              <a:gd name="connsiteX239" fmla="*/ 3456430 w 11045363"/>
              <a:gd name="connsiteY239" fmla="*/ 180000 h 180000"/>
              <a:gd name="connsiteX240" fmla="*/ 3328413 w 11045363"/>
              <a:gd name="connsiteY240" fmla="*/ 0 h 180000"/>
              <a:gd name="connsiteX241" fmla="*/ 3364413 w 11045363"/>
              <a:gd name="connsiteY241" fmla="*/ 0 h 180000"/>
              <a:gd name="connsiteX242" fmla="*/ 3364413 w 11045363"/>
              <a:gd name="connsiteY242" fmla="*/ 180000 h 180000"/>
              <a:gd name="connsiteX243" fmla="*/ 3328413 w 11045363"/>
              <a:gd name="connsiteY243" fmla="*/ 180000 h 180000"/>
              <a:gd name="connsiteX244" fmla="*/ 3200397 w 11045363"/>
              <a:gd name="connsiteY244" fmla="*/ 0 h 180000"/>
              <a:gd name="connsiteX245" fmla="*/ 3236397 w 11045363"/>
              <a:gd name="connsiteY245" fmla="*/ 0 h 180000"/>
              <a:gd name="connsiteX246" fmla="*/ 3236397 w 11045363"/>
              <a:gd name="connsiteY246" fmla="*/ 180000 h 180000"/>
              <a:gd name="connsiteX247" fmla="*/ 3200397 w 11045363"/>
              <a:gd name="connsiteY247" fmla="*/ 180000 h 180000"/>
              <a:gd name="connsiteX248" fmla="*/ 3072381 w 11045363"/>
              <a:gd name="connsiteY248" fmla="*/ 0 h 180000"/>
              <a:gd name="connsiteX249" fmla="*/ 3108381 w 11045363"/>
              <a:gd name="connsiteY249" fmla="*/ 0 h 180000"/>
              <a:gd name="connsiteX250" fmla="*/ 3108381 w 11045363"/>
              <a:gd name="connsiteY250" fmla="*/ 180000 h 180000"/>
              <a:gd name="connsiteX251" fmla="*/ 3072381 w 11045363"/>
              <a:gd name="connsiteY251" fmla="*/ 180000 h 180000"/>
              <a:gd name="connsiteX252" fmla="*/ 2944365 w 11045363"/>
              <a:gd name="connsiteY252" fmla="*/ 0 h 180000"/>
              <a:gd name="connsiteX253" fmla="*/ 2980365 w 11045363"/>
              <a:gd name="connsiteY253" fmla="*/ 0 h 180000"/>
              <a:gd name="connsiteX254" fmla="*/ 2980365 w 11045363"/>
              <a:gd name="connsiteY254" fmla="*/ 180000 h 180000"/>
              <a:gd name="connsiteX255" fmla="*/ 2944365 w 11045363"/>
              <a:gd name="connsiteY255" fmla="*/ 180000 h 180000"/>
              <a:gd name="connsiteX256" fmla="*/ 2816348 w 11045363"/>
              <a:gd name="connsiteY256" fmla="*/ 0 h 180000"/>
              <a:gd name="connsiteX257" fmla="*/ 2852349 w 11045363"/>
              <a:gd name="connsiteY257" fmla="*/ 0 h 180000"/>
              <a:gd name="connsiteX258" fmla="*/ 2852349 w 11045363"/>
              <a:gd name="connsiteY258" fmla="*/ 180000 h 180000"/>
              <a:gd name="connsiteX259" fmla="*/ 2816348 w 11045363"/>
              <a:gd name="connsiteY259" fmla="*/ 180000 h 180000"/>
              <a:gd name="connsiteX260" fmla="*/ 2688332 w 11045363"/>
              <a:gd name="connsiteY260" fmla="*/ 0 h 180000"/>
              <a:gd name="connsiteX261" fmla="*/ 2724333 w 11045363"/>
              <a:gd name="connsiteY261" fmla="*/ 0 h 180000"/>
              <a:gd name="connsiteX262" fmla="*/ 2724333 w 11045363"/>
              <a:gd name="connsiteY262" fmla="*/ 180000 h 180000"/>
              <a:gd name="connsiteX263" fmla="*/ 2688332 w 11045363"/>
              <a:gd name="connsiteY263" fmla="*/ 180000 h 180000"/>
              <a:gd name="connsiteX264" fmla="*/ 2560316 w 11045363"/>
              <a:gd name="connsiteY264" fmla="*/ 0 h 180000"/>
              <a:gd name="connsiteX265" fmla="*/ 2596316 w 11045363"/>
              <a:gd name="connsiteY265" fmla="*/ 0 h 180000"/>
              <a:gd name="connsiteX266" fmla="*/ 2596316 w 11045363"/>
              <a:gd name="connsiteY266" fmla="*/ 180000 h 180000"/>
              <a:gd name="connsiteX267" fmla="*/ 2560316 w 11045363"/>
              <a:gd name="connsiteY267" fmla="*/ 180000 h 180000"/>
              <a:gd name="connsiteX268" fmla="*/ 2432301 w 11045363"/>
              <a:gd name="connsiteY268" fmla="*/ 0 h 180000"/>
              <a:gd name="connsiteX269" fmla="*/ 2468301 w 11045363"/>
              <a:gd name="connsiteY269" fmla="*/ 0 h 180000"/>
              <a:gd name="connsiteX270" fmla="*/ 2468301 w 11045363"/>
              <a:gd name="connsiteY270" fmla="*/ 180000 h 180000"/>
              <a:gd name="connsiteX271" fmla="*/ 2432301 w 11045363"/>
              <a:gd name="connsiteY271" fmla="*/ 180000 h 180000"/>
              <a:gd name="connsiteX272" fmla="*/ 2304285 w 11045363"/>
              <a:gd name="connsiteY272" fmla="*/ 0 h 180000"/>
              <a:gd name="connsiteX273" fmla="*/ 2340285 w 11045363"/>
              <a:gd name="connsiteY273" fmla="*/ 0 h 180000"/>
              <a:gd name="connsiteX274" fmla="*/ 2340285 w 11045363"/>
              <a:gd name="connsiteY274" fmla="*/ 180000 h 180000"/>
              <a:gd name="connsiteX275" fmla="*/ 2304285 w 11045363"/>
              <a:gd name="connsiteY275" fmla="*/ 180000 h 180000"/>
              <a:gd name="connsiteX276" fmla="*/ 2176269 w 11045363"/>
              <a:gd name="connsiteY276" fmla="*/ 0 h 180000"/>
              <a:gd name="connsiteX277" fmla="*/ 2212269 w 11045363"/>
              <a:gd name="connsiteY277" fmla="*/ 0 h 180000"/>
              <a:gd name="connsiteX278" fmla="*/ 2212269 w 11045363"/>
              <a:gd name="connsiteY278" fmla="*/ 180000 h 180000"/>
              <a:gd name="connsiteX279" fmla="*/ 2176269 w 11045363"/>
              <a:gd name="connsiteY279" fmla="*/ 180000 h 180000"/>
              <a:gd name="connsiteX280" fmla="*/ 2048254 w 11045363"/>
              <a:gd name="connsiteY280" fmla="*/ 0 h 180000"/>
              <a:gd name="connsiteX281" fmla="*/ 2084255 w 11045363"/>
              <a:gd name="connsiteY281" fmla="*/ 0 h 180000"/>
              <a:gd name="connsiteX282" fmla="*/ 2084255 w 11045363"/>
              <a:gd name="connsiteY282" fmla="*/ 180000 h 180000"/>
              <a:gd name="connsiteX283" fmla="*/ 2048254 w 11045363"/>
              <a:gd name="connsiteY283" fmla="*/ 180000 h 180000"/>
              <a:gd name="connsiteX284" fmla="*/ 1920237 w 11045363"/>
              <a:gd name="connsiteY284" fmla="*/ 0 h 180000"/>
              <a:gd name="connsiteX285" fmla="*/ 1956237 w 11045363"/>
              <a:gd name="connsiteY285" fmla="*/ 0 h 180000"/>
              <a:gd name="connsiteX286" fmla="*/ 1956237 w 11045363"/>
              <a:gd name="connsiteY286" fmla="*/ 180000 h 180000"/>
              <a:gd name="connsiteX287" fmla="*/ 1920237 w 11045363"/>
              <a:gd name="connsiteY287" fmla="*/ 180000 h 180000"/>
              <a:gd name="connsiteX288" fmla="*/ 1792221 w 11045363"/>
              <a:gd name="connsiteY288" fmla="*/ 0 h 180000"/>
              <a:gd name="connsiteX289" fmla="*/ 1828221 w 11045363"/>
              <a:gd name="connsiteY289" fmla="*/ 0 h 180000"/>
              <a:gd name="connsiteX290" fmla="*/ 1828221 w 11045363"/>
              <a:gd name="connsiteY290" fmla="*/ 180000 h 180000"/>
              <a:gd name="connsiteX291" fmla="*/ 1792221 w 11045363"/>
              <a:gd name="connsiteY291" fmla="*/ 180000 h 180000"/>
              <a:gd name="connsiteX292" fmla="*/ 1664205 w 11045363"/>
              <a:gd name="connsiteY292" fmla="*/ 0 h 180000"/>
              <a:gd name="connsiteX293" fmla="*/ 1700205 w 11045363"/>
              <a:gd name="connsiteY293" fmla="*/ 0 h 180000"/>
              <a:gd name="connsiteX294" fmla="*/ 1700205 w 11045363"/>
              <a:gd name="connsiteY294" fmla="*/ 180000 h 180000"/>
              <a:gd name="connsiteX295" fmla="*/ 1664205 w 11045363"/>
              <a:gd name="connsiteY295" fmla="*/ 180000 h 180000"/>
              <a:gd name="connsiteX296" fmla="*/ 1536190 w 11045363"/>
              <a:gd name="connsiteY296" fmla="*/ 0 h 180000"/>
              <a:gd name="connsiteX297" fmla="*/ 1572189 w 11045363"/>
              <a:gd name="connsiteY297" fmla="*/ 0 h 180000"/>
              <a:gd name="connsiteX298" fmla="*/ 1572189 w 11045363"/>
              <a:gd name="connsiteY298" fmla="*/ 180000 h 180000"/>
              <a:gd name="connsiteX299" fmla="*/ 1536190 w 11045363"/>
              <a:gd name="connsiteY299" fmla="*/ 180000 h 180000"/>
              <a:gd name="connsiteX300" fmla="*/ 1408174 w 11045363"/>
              <a:gd name="connsiteY300" fmla="*/ 0 h 180000"/>
              <a:gd name="connsiteX301" fmla="*/ 1444174 w 11045363"/>
              <a:gd name="connsiteY301" fmla="*/ 0 h 180000"/>
              <a:gd name="connsiteX302" fmla="*/ 1444174 w 11045363"/>
              <a:gd name="connsiteY302" fmla="*/ 180000 h 180000"/>
              <a:gd name="connsiteX303" fmla="*/ 1408174 w 11045363"/>
              <a:gd name="connsiteY303" fmla="*/ 180000 h 180000"/>
              <a:gd name="connsiteX304" fmla="*/ 1280158 w 11045363"/>
              <a:gd name="connsiteY304" fmla="*/ 0 h 180000"/>
              <a:gd name="connsiteX305" fmla="*/ 1316158 w 11045363"/>
              <a:gd name="connsiteY305" fmla="*/ 0 h 180000"/>
              <a:gd name="connsiteX306" fmla="*/ 1316158 w 11045363"/>
              <a:gd name="connsiteY306" fmla="*/ 180000 h 180000"/>
              <a:gd name="connsiteX307" fmla="*/ 1280158 w 11045363"/>
              <a:gd name="connsiteY307" fmla="*/ 180000 h 180000"/>
              <a:gd name="connsiteX308" fmla="*/ 1152143 w 11045363"/>
              <a:gd name="connsiteY308" fmla="*/ 0 h 180000"/>
              <a:gd name="connsiteX309" fmla="*/ 1188143 w 11045363"/>
              <a:gd name="connsiteY309" fmla="*/ 0 h 180000"/>
              <a:gd name="connsiteX310" fmla="*/ 1188143 w 11045363"/>
              <a:gd name="connsiteY310" fmla="*/ 180000 h 180000"/>
              <a:gd name="connsiteX311" fmla="*/ 1152143 w 11045363"/>
              <a:gd name="connsiteY311" fmla="*/ 180000 h 180000"/>
              <a:gd name="connsiteX312" fmla="*/ 1024126 w 11045363"/>
              <a:gd name="connsiteY312" fmla="*/ 0 h 180000"/>
              <a:gd name="connsiteX313" fmla="*/ 1060126 w 11045363"/>
              <a:gd name="connsiteY313" fmla="*/ 0 h 180000"/>
              <a:gd name="connsiteX314" fmla="*/ 1060126 w 11045363"/>
              <a:gd name="connsiteY314" fmla="*/ 180000 h 180000"/>
              <a:gd name="connsiteX315" fmla="*/ 1024126 w 11045363"/>
              <a:gd name="connsiteY315" fmla="*/ 180000 h 180000"/>
              <a:gd name="connsiteX316" fmla="*/ 896111 w 11045363"/>
              <a:gd name="connsiteY316" fmla="*/ 0 h 180000"/>
              <a:gd name="connsiteX317" fmla="*/ 932111 w 11045363"/>
              <a:gd name="connsiteY317" fmla="*/ 0 h 180000"/>
              <a:gd name="connsiteX318" fmla="*/ 932111 w 11045363"/>
              <a:gd name="connsiteY318" fmla="*/ 180000 h 180000"/>
              <a:gd name="connsiteX319" fmla="*/ 896111 w 11045363"/>
              <a:gd name="connsiteY319" fmla="*/ 180000 h 180000"/>
              <a:gd name="connsiteX320" fmla="*/ 768095 w 11045363"/>
              <a:gd name="connsiteY320" fmla="*/ 0 h 180000"/>
              <a:gd name="connsiteX321" fmla="*/ 804095 w 11045363"/>
              <a:gd name="connsiteY321" fmla="*/ 0 h 180000"/>
              <a:gd name="connsiteX322" fmla="*/ 804095 w 11045363"/>
              <a:gd name="connsiteY322" fmla="*/ 180000 h 180000"/>
              <a:gd name="connsiteX323" fmla="*/ 768095 w 11045363"/>
              <a:gd name="connsiteY323" fmla="*/ 180000 h 180000"/>
              <a:gd name="connsiteX324" fmla="*/ 640079 w 11045363"/>
              <a:gd name="connsiteY324" fmla="*/ 0 h 180000"/>
              <a:gd name="connsiteX325" fmla="*/ 676079 w 11045363"/>
              <a:gd name="connsiteY325" fmla="*/ 0 h 180000"/>
              <a:gd name="connsiteX326" fmla="*/ 676079 w 11045363"/>
              <a:gd name="connsiteY326" fmla="*/ 180000 h 180000"/>
              <a:gd name="connsiteX327" fmla="*/ 640079 w 11045363"/>
              <a:gd name="connsiteY327" fmla="*/ 180000 h 180000"/>
              <a:gd name="connsiteX328" fmla="*/ 512063 w 11045363"/>
              <a:gd name="connsiteY328" fmla="*/ 0 h 180000"/>
              <a:gd name="connsiteX329" fmla="*/ 548063 w 11045363"/>
              <a:gd name="connsiteY329" fmla="*/ 0 h 180000"/>
              <a:gd name="connsiteX330" fmla="*/ 548063 w 11045363"/>
              <a:gd name="connsiteY330" fmla="*/ 180000 h 180000"/>
              <a:gd name="connsiteX331" fmla="*/ 512063 w 11045363"/>
              <a:gd name="connsiteY331" fmla="*/ 180000 h 180000"/>
              <a:gd name="connsiteX332" fmla="*/ 384048 w 11045363"/>
              <a:gd name="connsiteY332" fmla="*/ 0 h 180000"/>
              <a:gd name="connsiteX333" fmla="*/ 420047 w 11045363"/>
              <a:gd name="connsiteY333" fmla="*/ 0 h 180000"/>
              <a:gd name="connsiteX334" fmla="*/ 420047 w 11045363"/>
              <a:gd name="connsiteY334" fmla="*/ 180000 h 180000"/>
              <a:gd name="connsiteX335" fmla="*/ 384048 w 11045363"/>
              <a:gd name="connsiteY335" fmla="*/ 180000 h 180000"/>
              <a:gd name="connsiteX336" fmla="*/ 256032 w 11045363"/>
              <a:gd name="connsiteY336" fmla="*/ 0 h 180000"/>
              <a:gd name="connsiteX337" fmla="*/ 292032 w 11045363"/>
              <a:gd name="connsiteY337" fmla="*/ 0 h 180000"/>
              <a:gd name="connsiteX338" fmla="*/ 292032 w 11045363"/>
              <a:gd name="connsiteY338" fmla="*/ 180000 h 180000"/>
              <a:gd name="connsiteX339" fmla="*/ 256032 w 11045363"/>
              <a:gd name="connsiteY339" fmla="*/ 180000 h 180000"/>
              <a:gd name="connsiteX340" fmla="*/ 128016 w 11045363"/>
              <a:gd name="connsiteY340" fmla="*/ 0 h 180000"/>
              <a:gd name="connsiteX341" fmla="*/ 164016 w 11045363"/>
              <a:gd name="connsiteY341" fmla="*/ 0 h 180000"/>
              <a:gd name="connsiteX342" fmla="*/ 164016 w 11045363"/>
              <a:gd name="connsiteY342" fmla="*/ 180000 h 180000"/>
              <a:gd name="connsiteX343" fmla="*/ 128016 w 11045363"/>
              <a:gd name="connsiteY343" fmla="*/ 180000 h 180000"/>
              <a:gd name="connsiteX344" fmla="*/ 0 w 11045363"/>
              <a:gd name="connsiteY344" fmla="*/ 0 h 180000"/>
              <a:gd name="connsiteX345" fmla="*/ 36000 w 11045363"/>
              <a:gd name="connsiteY345" fmla="*/ 0 h 180000"/>
              <a:gd name="connsiteX346" fmla="*/ 36000 w 11045363"/>
              <a:gd name="connsiteY346" fmla="*/ 180000 h 180000"/>
              <a:gd name="connsiteX347" fmla="*/ 0 w 11045363"/>
              <a:gd name="connsiteY347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1045363" h="180000">
                <a:moveTo>
                  <a:pt x="11009363" y="0"/>
                </a:moveTo>
                <a:lnTo>
                  <a:pt x="11045363" y="0"/>
                </a:lnTo>
                <a:lnTo>
                  <a:pt x="11045363" y="180000"/>
                </a:lnTo>
                <a:lnTo>
                  <a:pt x="11009363" y="180000"/>
                </a:lnTo>
                <a:close/>
                <a:moveTo>
                  <a:pt x="10881347" y="0"/>
                </a:moveTo>
                <a:lnTo>
                  <a:pt x="10917347" y="0"/>
                </a:lnTo>
                <a:lnTo>
                  <a:pt x="10917347" y="180000"/>
                </a:lnTo>
                <a:lnTo>
                  <a:pt x="10881347" y="180000"/>
                </a:lnTo>
                <a:close/>
                <a:moveTo>
                  <a:pt x="10753331" y="0"/>
                </a:moveTo>
                <a:lnTo>
                  <a:pt x="10789331" y="0"/>
                </a:lnTo>
                <a:lnTo>
                  <a:pt x="10789331" y="180000"/>
                </a:lnTo>
                <a:lnTo>
                  <a:pt x="10753331" y="180000"/>
                </a:lnTo>
                <a:close/>
                <a:moveTo>
                  <a:pt x="10625315" y="0"/>
                </a:moveTo>
                <a:lnTo>
                  <a:pt x="10661315" y="0"/>
                </a:lnTo>
                <a:lnTo>
                  <a:pt x="10661315" y="180000"/>
                </a:lnTo>
                <a:lnTo>
                  <a:pt x="10625315" y="180000"/>
                </a:lnTo>
                <a:close/>
                <a:moveTo>
                  <a:pt x="10497299" y="0"/>
                </a:moveTo>
                <a:lnTo>
                  <a:pt x="10533299" y="0"/>
                </a:lnTo>
                <a:lnTo>
                  <a:pt x="10533299" y="180000"/>
                </a:lnTo>
                <a:lnTo>
                  <a:pt x="10497299" y="180000"/>
                </a:lnTo>
                <a:close/>
                <a:moveTo>
                  <a:pt x="10369283" y="0"/>
                </a:moveTo>
                <a:lnTo>
                  <a:pt x="10405283" y="0"/>
                </a:lnTo>
                <a:lnTo>
                  <a:pt x="10405283" y="180000"/>
                </a:lnTo>
                <a:lnTo>
                  <a:pt x="10369283" y="180000"/>
                </a:lnTo>
                <a:close/>
                <a:moveTo>
                  <a:pt x="10241267" y="0"/>
                </a:moveTo>
                <a:lnTo>
                  <a:pt x="10277267" y="0"/>
                </a:lnTo>
                <a:lnTo>
                  <a:pt x="10277267" y="180000"/>
                </a:lnTo>
                <a:lnTo>
                  <a:pt x="10241267" y="180000"/>
                </a:lnTo>
                <a:close/>
                <a:moveTo>
                  <a:pt x="10113251" y="0"/>
                </a:moveTo>
                <a:lnTo>
                  <a:pt x="10149251" y="0"/>
                </a:lnTo>
                <a:lnTo>
                  <a:pt x="10149251" y="180000"/>
                </a:lnTo>
                <a:lnTo>
                  <a:pt x="10113251" y="180000"/>
                </a:lnTo>
                <a:close/>
                <a:moveTo>
                  <a:pt x="9985235" y="0"/>
                </a:moveTo>
                <a:lnTo>
                  <a:pt x="10021235" y="0"/>
                </a:lnTo>
                <a:lnTo>
                  <a:pt x="10021235" y="180000"/>
                </a:lnTo>
                <a:lnTo>
                  <a:pt x="9985235" y="180000"/>
                </a:lnTo>
                <a:close/>
                <a:moveTo>
                  <a:pt x="9857219" y="0"/>
                </a:moveTo>
                <a:lnTo>
                  <a:pt x="9893219" y="0"/>
                </a:lnTo>
                <a:lnTo>
                  <a:pt x="9893219" y="180000"/>
                </a:lnTo>
                <a:lnTo>
                  <a:pt x="9857219" y="180000"/>
                </a:lnTo>
                <a:close/>
                <a:moveTo>
                  <a:pt x="9729203" y="0"/>
                </a:moveTo>
                <a:lnTo>
                  <a:pt x="9765203" y="0"/>
                </a:lnTo>
                <a:lnTo>
                  <a:pt x="9765203" y="180000"/>
                </a:lnTo>
                <a:lnTo>
                  <a:pt x="9729203" y="180000"/>
                </a:lnTo>
                <a:close/>
                <a:moveTo>
                  <a:pt x="9601187" y="0"/>
                </a:moveTo>
                <a:lnTo>
                  <a:pt x="9637187" y="0"/>
                </a:lnTo>
                <a:lnTo>
                  <a:pt x="9637187" y="180000"/>
                </a:lnTo>
                <a:lnTo>
                  <a:pt x="9601187" y="180000"/>
                </a:lnTo>
                <a:close/>
                <a:moveTo>
                  <a:pt x="9473171" y="0"/>
                </a:moveTo>
                <a:lnTo>
                  <a:pt x="9509171" y="0"/>
                </a:lnTo>
                <a:lnTo>
                  <a:pt x="9509171" y="180000"/>
                </a:lnTo>
                <a:lnTo>
                  <a:pt x="9473171" y="180000"/>
                </a:lnTo>
                <a:close/>
                <a:moveTo>
                  <a:pt x="9345155" y="0"/>
                </a:moveTo>
                <a:lnTo>
                  <a:pt x="9381155" y="0"/>
                </a:lnTo>
                <a:lnTo>
                  <a:pt x="9381155" y="180000"/>
                </a:lnTo>
                <a:lnTo>
                  <a:pt x="9345155" y="180000"/>
                </a:lnTo>
                <a:close/>
                <a:moveTo>
                  <a:pt x="9217139" y="0"/>
                </a:moveTo>
                <a:lnTo>
                  <a:pt x="9253139" y="0"/>
                </a:lnTo>
                <a:lnTo>
                  <a:pt x="9253139" y="180000"/>
                </a:lnTo>
                <a:lnTo>
                  <a:pt x="9217139" y="180000"/>
                </a:lnTo>
                <a:close/>
                <a:moveTo>
                  <a:pt x="9089123" y="0"/>
                </a:moveTo>
                <a:lnTo>
                  <a:pt x="9125123" y="0"/>
                </a:lnTo>
                <a:lnTo>
                  <a:pt x="9125123" y="180000"/>
                </a:lnTo>
                <a:lnTo>
                  <a:pt x="9089123" y="180000"/>
                </a:lnTo>
                <a:close/>
                <a:moveTo>
                  <a:pt x="8961107" y="0"/>
                </a:moveTo>
                <a:lnTo>
                  <a:pt x="8997107" y="0"/>
                </a:lnTo>
                <a:lnTo>
                  <a:pt x="8997107" y="180000"/>
                </a:lnTo>
                <a:lnTo>
                  <a:pt x="8961107" y="180000"/>
                </a:lnTo>
                <a:close/>
                <a:moveTo>
                  <a:pt x="8833091" y="0"/>
                </a:moveTo>
                <a:lnTo>
                  <a:pt x="8869091" y="0"/>
                </a:lnTo>
                <a:lnTo>
                  <a:pt x="8869091" y="180000"/>
                </a:lnTo>
                <a:lnTo>
                  <a:pt x="8833091" y="180000"/>
                </a:lnTo>
                <a:close/>
                <a:moveTo>
                  <a:pt x="8705075" y="0"/>
                </a:moveTo>
                <a:lnTo>
                  <a:pt x="8741075" y="0"/>
                </a:lnTo>
                <a:lnTo>
                  <a:pt x="8741075" y="180000"/>
                </a:lnTo>
                <a:lnTo>
                  <a:pt x="8705075" y="180000"/>
                </a:lnTo>
                <a:close/>
                <a:moveTo>
                  <a:pt x="8577059" y="0"/>
                </a:moveTo>
                <a:lnTo>
                  <a:pt x="8613059" y="0"/>
                </a:lnTo>
                <a:lnTo>
                  <a:pt x="8613059" y="180000"/>
                </a:lnTo>
                <a:lnTo>
                  <a:pt x="8577059" y="180000"/>
                </a:lnTo>
                <a:close/>
                <a:moveTo>
                  <a:pt x="8449043" y="0"/>
                </a:moveTo>
                <a:lnTo>
                  <a:pt x="8485043" y="0"/>
                </a:lnTo>
                <a:lnTo>
                  <a:pt x="8485043" y="180000"/>
                </a:lnTo>
                <a:lnTo>
                  <a:pt x="8449043" y="180000"/>
                </a:lnTo>
                <a:close/>
                <a:moveTo>
                  <a:pt x="8321027" y="0"/>
                </a:moveTo>
                <a:lnTo>
                  <a:pt x="8357027" y="0"/>
                </a:lnTo>
                <a:lnTo>
                  <a:pt x="8357027" y="180000"/>
                </a:lnTo>
                <a:lnTo>
                  <a:pt x="8321027" y="180000"/>
                </a:lnTo>
                <a:close/>
                <a:moveTo>
                  <a:pt x="8193011" y="0"/>
                </a:moveTo>
                <a:lnTo>
                  <a:pt x="8229011" y="0"/>
                </a:lnTo>
                <a:lnTo>
                  <a:pt x="8229011" y="180000"/>
                </a:lnTo>
                <a:lnTo>
                  <a:pt x="8193011" y="180000"/>
                </a:lnTo>
                <a:close/>
                <a:moveTo>
                  <a:pt x="8064995" y="0"/>
                </a:moveTo>
                <a:lnTo>
                  <a:pt x="8100995" y="0"/>
                </a:lnTo>
                <a:lnTo>
                  <a:pt x="8100995" y="180000"/>
                </a:lnTo>
                <a:lnTo>
                  <a:pt x="8064995" y="180000"/>
                </a:lnTo>
                <a:close/>
                <a:moveTo>
                  <a:pt x="7936979" y="0"/>
                </a:moveTo>
                <a:lnTo>
                  <a:pt x="7972979" y="0"/>
                </a:lnTo>
                <a:lnTo>
                  <a:pt x="7972979" y="180000"/>
                </a:lnTo>
                <a:lnTo>
                  <a:pt x="7936979" y="180000"/>
                </a:lnTo>
                <a:close/>
                <a:moveTo>
                  <a:pt x="7808963" y="0"/>
                </a:moveTo>
                <a:lnTo>
                  <a:pt x="7844963" y="0"/>
                </a:lnTo>
                <a:lnTo>
                  <a:pt x="7844963" y="180000"/>
                </a:lnTo>
                <a:lnTo>
                  <a:pt x="7808963" y="180000"/>
                </a:lnTo>
                <a:close/>
                <a:moveTo>
                  <a:pt x="7680947" y="0"/>
                </a:moveTo>
                <a:lnTo>
                  <a:pt x="7716947" y="0"/>
                </a:lnTo>
                <a:lnTo>
                  <a:pt x="7716947" y="180000"/>
                </a:lnTo>
                <a:lnTo>
                  <a:pt x="7680947" y="180000"/>
                </a:lnTo>
                <a:close/>
                <a:moveTo>
                  <a:pt x="7552931" y="0"/>
                </a:moveTo>
                <a:lnTo>
                  <a:pt x="7588931" y="0"/>
                </a:lnTo>
                <a:lnTo>
                  <a:pt x="7588931" y="180000"/>
                </a:lnTo>
                <a:lnTo>
                  <a:pt x="7552931" y="180000"/>
                </a:lnTo>
                <a:close/>
                <a:moveTo>
                  <a:pt x="7424915" y="0"/>
                </a:moveTo>
                <a:lnTo>
                  <a:pt x="7460915" y="0"/>
                </a:lnTo>
                <a:lnTo>
                  <a:pt x="7460915" y="180000"/>
                </a:lnTo>
                <a:lnTo>
                  <a:pt x="7424915" y="180000"/>
                </a:lnTo>
                <a:close/>
                <a:moveTo>
                  <a:pt x="7296899" y="0"/>
                </a:moveTo>
                <a:lnTo>
                  <a:pt x="7332899" y="0"/>
                </a:lnTo>
                <a:lnTo>
                  <a:pt x="7332899" y="180000"/>
                </a:lnTo>
                <a:lnTo>
                  <a:pt x="7296899" y="180000"/>
                </a:lnTo>
                <a:close/>
                <a:moveTo>
                  <a:pt x="7168883" y="0"/>
                </a:moveTo>
                <a:lnTo>
                  <a:pt x="7204883" y="0"/>
                </a:lnTo>
                <a:lnTo>
                  <a:pt x="7204883" y="180000"/>
                </a:lnTo>
                <a:lnTo>
                  <a:pt x="7168883" y="180000"/>
                </a:lnTo>
                <a:close/>
                <a:moveTo>
                  <a:pt x="7040867" y="0"/>
                </a:moveTo>
                <a:lnTo>
                  <a:pt x="7076867" y="0"/>
                </a:lnTo>
                <a:lnTo>
                  <a:pt x="7076867" y="180000"/>
                </a:lnTo>
                <a:lnTo>
                  <a:pt x="7040867" y="180000"/>
                </a:lnTo>
                <a:close/>
                <a:moveTo>
                  <a:pt x="6912851" y="0"/>
                </a:moveTo>
                <a:lnTo>
                  <a:pt x="6948851" y="0"/>
                </a:lnTo>
                <a:lnTo>
                  <a:pt x="6948851" y="180000"/>
                </a:lnTo>
                <a:lnTo>
                  <a:pt x="6912851" y="180000"/>
                </a:lnTo>
                <a:close/>
                <a:moveTo>
                  <a:pt x="6784835" y="0"/>
                </a:moveTo>
                <a:lnTo>
                  <a:pt x="6820835" y="0"/>
                </a:lnTo>
                <a:lnTo>
                  <a:pt x="6820835" y="180000"/>
                </a:lnTo>
                <a:lnTo>
                  <a:pt x="6784835" y="180000"/>
                </a:lnTo>
                <a:close/>
                <a:moveTo>
                  <a:pt x="6656819" y="0"/>
                </a:moveTo>
                <a:lnTo>
                  <a:pt x="6692819" y="0"/>
                </a:lnTo>
                <a:lnTo>
                  <a:pt x="6692819" y="180000"/>
                </a:lnTo>
                <a:lnTo>
                  <a:pt x="6656819" y="180000"/>
                </a:lnTo>
                <a:close/>
                <a:moveTo>
                  <a:pt x="6528803" y="0"/>
                </a:moveTo>
                <a:lnTo>
                  <a:pt x="6564803" y="0"/>
                </a:lnTo>
                <a:lnTo>
                  <a:pt x="6564803" y="180000"/>
                </a:lnTo>
                <a:lnTo>
                  <a:pt x="6528803" y="180000"/>
                </a:lnTo>
                <a:close/>
                <a:moveTo>
                  <a:pt x="6400787" y="0"/>
                </a:moveTo>
                <a:lnTo>
                  <a:pt x="6436787" y="0"/>
                </a:lnTo>
                <a:lnTo>
                  <a:pt x="6436787" y="180000"/>
                </a:lnTo>
                <a:lnTo>
                  <a:pt x="6400787" y="180000"/>
                </a:lnTo>
                <a:close/>
                <a:moveTo>
                  <a:pt x="6272771" y="0"/>
                </a:moveTo>
                <a:lnTo>
                  <a:pt x="6308771" y="0"/>
                </a:lnTo>
                <a:lnTo>
                  <a:pt x="6308771" y="180000"/>
                </a:lnTo>
                <a:lnTo>
                  <a:pt x="6272771" y="180000"/>
                </a:lnTo>
                <a:close/>
                <a:moveTo>
                  <a:pt x="6144755" y="0"/>
                </a:moveTo>
                <a:lnTo>
                  <a:pt x="6180755" y="0"/>
                </a:lnTo>
                <a:lnTo>
                  <a:pt x="6180755" y="180000"/>
                </a:lnTo>
                <a:lnTo>
                  <a:pt x="6144755" y="180000"/>
                </a:lnTo>
                <a:close/>
                <a:moveTo>
                  <a:pt x="6016739" y="0"/>
                </a:moveTo>
                <a:lnTo>
                  <a:pt x="6052739" y="0"/>
                </a:lnTo>
                <a:lnTo>
                  <a:pt x="6052739" y="180000"/>
                </a:lnTo>
                <a:lnTo>
                  <a:pt x="6016739" y="180000"/>
                </a:lnTo>
                <a:close/>
                <a:moveTo>
                  <a:pt x="5888723" y="0"/>
                </a:moveTo>
                <a:lnTo>
                  <a:pt x="5924723" y="0"/>
                </a:lnTo>
                <a:lnTo>
                  <a:pt x="5924723" y="180000"/>
                </a:lnTo>
                <a:lnTo>
                  <a:pt x="5888723" y="180000"/>
                </a:lnTo>
                <a:close/>
                <a:moveTo>
                  <a:pt x="5760707" y="0"/>
                </a:moveTo>
                <a:lnTo>
                  <a:pt x="5796707" y="0"/>
                </a:lnTo>
                <a:lnTo>
                  <a:pt x="5796707" y="180000"/>
                </a:lnTo>
                <a:lnTo>
                  <a:pt x="5760707" y="180000"/>
                </a:lnTo>
                <a:close/>
                <a:moveTo>
                  <a:pt x="5632691" y="0"/>
                </a:moveTo>
                <a:lnTo>
                  <a:pt x="5668691" y="0"/>
                </a:lnTo>
                <a:lnTo>
                  <a:pt x="5668691" y="180000"/>
                </a:lnTo>
                <a:lnTo>
                  <a:pt x="5632691" y="180000"/>
                </a:lnTo>
                <a:close/>
                <a:moveTo>
                  <a:pt x="5504675" y="0"/>
                </a:moveTo>
                <a:lnTo>
                  <a:pt x="5540675" y="0"/>
                </a:lnTo>
                <a:lnTo>
                  <a:pt x="5540675" y="180000"/>
                </a:lnTo>
                <a:lnTo>
                  <a:pt x="5504675" y="180000"/>
                </a:lnTo>
                <a:close/>
                <a:moveTo>
                  <a:pt x="5376659" y="0"/>
                </a:moveTo>
                <a:lnTo>
                  <a:pt x="5412659" y="0"/>
                </a:lnTo>
                <a:lnTo>
                  <a:pt x="5412659" y="180000"/>
                </a:lnTo>
                <a:lnTo>
                  <a:pt x="5376659" y="180000"/>
                </a:lnTo>
                <a:close/>
                <a:moveTo>
                  <a:pt x="5248643" y="0"/>
                </a:moveTo>
                <a:lnTo>
                  <a:pt x="5284643" y="0"/>
                </a:lnTo>
                <a:lnTo>
                  <a:pt x="5284643" y="180000"/>
                </a:lnTo>
                <a:lnTo>
                  <a:pt x="5248643" y="180000"/>
                </a:lnTo>
                <a:close/>
                <a:moveTo>
                  <a:pt x="5120627" y="0"/>
                </a:moveTo>
                <a:lnTo>
                  <a:pt x="5156627" y="0"/>
                </a:lnTo>
                <a:lnTo>
                  <a:pt x="5156627" y="180000"/>
                </a:lnTo>
                <a:lnTo>
                  <a:pt x="5120627" y="180000"/>
                </a:lnTo>
                <a:close/>
                <a:moveTo>
                  <a:pt x="4992611" y="0"/>
                </a:moveTo>
                <a:lnTo>
                  <a:pt x="5028611" y="0"/>
                </a:lnTo>
                <a:lnTo>
                  <a:pt x="5028611" y="180000"/>
                </a:lnTo>
                <a:lnTo>
                  <a:pt x="4992611" y="180000"/>
                </a:lnTo>
                <a:close/>
                <a:moveTo>
                  <a:pt x="4864595" y="0"/>
                </a:moveTo>
                <a:lnTo>
                  <a:pt x="4900595" y="0"/>
                </a:lnTo>
                <a:lnTo>
                  <a:pt x="4900595" y="180000"/>
                </a:lnTo>
                <a:lnTo>
                  <a:pt x="4864595" y="180000"/>
                </a:lnTo>
                <a:close/>
                <a:moveTo>
                  <a:pt x="4736579" y="0"/>
                </a:moveTo>
                <a:lnTo>
                  <a:pt x="4772579" y="0"/>
                </a:lnTo>
                <a:lnTo>
                  <a:pt x="4772579" y="180000"/>
                </a:lnTo>
                <a:lnTo>
                  <a:pt x="4736579" y="180000"/>
                </a:lnTo>
                <a:close/>
                <a:moveTo>
                  <a:pt x="4608563" y="0"/>
                </a:moveTo>
                <a:lnTo>
                  <a:pt x="4644563" y="0"/>
                </a:lnTo>
                <a:lnTo>
                  <a:pt x="4644563" y="180000"/>
                </a:lnTo>
                <a:lnTo>
                  <a:pt x="4608563" y="180000"/>
                </a:lnTo>
                <a:close/>
                <a:moveTo>
                  <a:pt x="4480547" y="0"/>
                </a:moveTo>
                <a:lnTo>
                  <a:pt x="4516547" y="0"/>
                </a:lnTo>
                <a:lnTo>
                  <a:pt x="4516547" y="180000"/>
                </a:lnTo>
                <a:lnTo>
                  <a:pt x="4480547" y="180000"/>
                </a:lnTo>
                <a:close/>
                <a:moveTo>
                  <a:pt x="4352531" y="0"/>
                </a:moveTo>
                <a:lnTo>
                  <a:pt x="4388531" y="0"/>
                </a:lnTo>
                <a:lnTo>
                  <a:pt x="4388531" y="180000"/>
                </a:lnTo>
                <a:lnTo>
                  <a:pt x="4352531" y="180000"/>
                </a:lnTo>
                <a:close/>
                <a:moveTo>
                  <a:pt x="4224515" y="0"/>
                </a:moveTo>
                <a:lnTo>
                  <a:pt x="4260515" y="0"/>
                </a:lnTo>
                <a:lnTo>
                  <a:pt x="4260515" y="180000"/>
                </a:lnTo>
                <a:lnTo>
                  <a:pt x="4224515" y="180000"/>
                </a:lnTo>
                <a:close/>
                <a:moveTo>
                  <a:pt x="4096499" y="0"/>
                </a:moveTo>
                <a:lnTo>
                  <a:pt x="4132499" y="0"/>
                </a:lnTo>
                <a:lnTo>
                  <a:pt x="4132499" y="180000"/>
                </a:lnTo>
                <a:lnTo>
                  <a:pt x="4096499" y="180000"/>
                </a:lnTo>
                <a:close/>
                <a:moveTo>
                  <a:pt x="3968483" y="0"/>
                </a:moveTo>
                <a:lnTo>
                  <a:pt x="4004483" y="0"/>
                </a:lnTo>
                <a:lnTo>
                  <a:pt x="4004483" y="180000"/>
                </a:lnTo>
                <a:lnTo>
                  <a:pt x="3968483" y="180000"/>
                </a:lnTo>
                <a:close/>
                <a:moveTo>
                  <a:pt x="3840467" y="0"/>
                </a:moveTo>
                <a:lnTo>
                  <a:pt x="3876467" y="0"/>
                </a:lnTo>
                <a:lnTo>
                  <a:pt x="3876467" y="180000"/>
                </a:lnTo>
                <a:lnTo>
                  <a:pt x="3840467" y="180000"/>
                </a:lnTo>
                <a:close/>
                <a:moveTo>
                  <a:pt x="3712451" y="0"/>
                </a:moveTo>
                <a:lnTo>
                  <a:pt x="3748451" y="0"/>
                </a:lnTo>
                <a:lnTo>
                  <a:pt x="3748451" y="180000"/>
                </a:lnTo>
                <a:lnTo>
                  <a:pt x="3712451" y="180000"/>
                </a:lnTo>
                <a:close/>
                <a:moveTo>
                  <a:pt x="3584446" y="0"/>
                </a:moveTo>
                <a:lnTo>
                  <a:pt x="3620435" y="0"/>
                </a:lnTo>
                <a:lnTo>
                  <a:pt x="3620435" y="180000"/>
                </a:lnTo>
                <a:lnTo>
                  <a:pt x="3584446" y="180000"/>
                </a:lnTo>
                <a:close/>
                <a:moveTo>
                  <a:pt x="3456430" y="0"/>
                </a:moveTo>
                <a:lnTo>
                  <a:pt x="3492430" y="0"/>
                </a:lnTo>
                <a:lnTo>
                  <a:pt x="3492430" y="180000"/>
                </a:lnTo>
                <a:lnTo>
                  <a:pt x="3456430" y="180000"/>
                </a:lnTo>
                <a:close/>
                <a:moveTo>
                  <a:pt x="3328413" y="0"/>
                </a:moveTo>
                <a:lnTo>
                  <a:pt x="3364413" y="0"/>
                </a:lnTo>
                <a:lnTo>
                  <a:pt x="3364413" y="180000"/>
                </a:lnTo>
                <a:lnTo>
                  <a:pt x="3328413" y="180000"/>
                </a:lnTo>
                <a:close/>
                <a:moveTo>
                  <a:pt x="3200397" y="0"/>
                </a:moveTo>
                <a:lnTo>
                  <a:pt x="3236397" y="0"/>
                </a:lnTo>
                <a:lnTo>
                  <a:pt x="3236397" y="180000"/>
                </a:lnTo>
                <a:lnTo>
                  <a:pt x="3200397" y="180000"/>
                </a:lnTo>
                <a:close/>
                <a:moveTo>
                  <a:pt x="3072381" y="0"/>
                </a:moveTo>
                <a:lnTo>
                  <a:pt x="3108381" y="0"/>
                </a:lnTo>
                <a:lnTo>
                  <a:pt x="3108381" y="180000"/>
                </a:lnTo>
                <a:lnTo>
                  <a:pt x="3072381" y="180000"/>
                </a:lnTo>
                <a:close/>
                <a:moveTo>
                  <a:pt x="2944365" y="0"/>
                </a:moveTo>
                <a:lnTo>
                  <a:pt x="2980365" y="0"/>
                </a:lnTo>
                <a:lnTo>
                  <a:pt x="2980365" y="180000"/>
                </a:lnTo>
                <a:lnTo>
                  <a:pt x="2944365" y="180000"/>
                </a:lnTo>
                <a:close/>
                <a:moveTo>
                  <a:pt x="2816348" y="0"/>
                </a:moveTo>
                <a:lnTo>
                  <a:pt x="2852349" y="0"/>
                </a:lnTo>
                <a:lnTo>
                  <a:pt x="2852349" y="180000"/>
                </a:lnTo>
                <a:lnTo>
                  <a:pt x="2816348" y="180000"/>
                </a:lnTo>
                <a:close/>
                <a:moveTo>
                  <a:pt x="2688332" y="0"/>
                </a:moveTo>
                <a:lnTo>
                  <a:pt x="2724333" y="0"/>
                </a:lnTo>
                <a:lnTo>
                  <a:pt x="2724333" y="180000"/>
                </a:lnTo>
                <a:lnTo>
                  <a:pt x="2688332" y="180000"/>
                </a:lnTo>
                <a:close/>
                <a:moveTo>
                  <a:pt x="2560316" y="0"/>
                </a:moveTo>
                <a:lnTo>
                  <a:pt x="2596316" y="0"/>
                </a:lnTo>
                <a:lnTo>
                  <a:pt x="2596316" y="180000"/>
                </a:lnTo>
                <a:lnTo>
                  <a:pt x="2560316" y="180000"/>
                </a:lnTo>
                <a:close/>
                <a:moveTo>
                  <a:pt x="2432301" y="0"/>
                </a:moveTo>
                <a:lnTo>
                  <a:pt x="2468301" y="0"/>
                </a:lnTo>
                <a:lnTo>
                  <a:pt x="2468301" y="180000"/>
                </a:lnTo>
                <a:lnTo>
                  <a:pt x="2432301" y="180000"/>
                </a:lnTo>
                <a:close/>
                <a:moveTo>
                  <a:pt x="2304285" y="0"/>
                </a:moveTo>
                <a:lnTo>
                  <a:pt x="2340285" y="0"/>
                </a:lnTo>
                <a:lnTo>
                  <a:pt x="2340285" y="180000"/>
                </a:lnTo>
                <a:lnTo>
                  <a:pt x="2304285" y="180000"/>
                </a:lnTo>
                <a:close/>
                <a:moveTo>
                  <a:pt x="2176269" y="0"/>
                </a:moveTo>
                <a:lnTo>
                  <a:pt x="2212269" y="0"/>
                </a:lnTo>
                <a:lnTo>
                  <a:pt x="2212269" y="180000"/>
                </a:lnTo>
                <a:lnTo>
                  <a:pt x="2176269" y="180000"/>
                </a:lnTo>
                <a:close/>
                <a:moveTo>
                  <a:pt x="2048254" y="0"/>
                </a:moveTo>
                <a:lnTo>
                  <a:pt x="2084255" y="0"/>
                </a:lnTo>
                <a:lnTo>
                  <a:pt x="2084255" y="180000"/>
                </a:lnTo>
                <a:lnTo>
                  <a:pt x="2048254" y="180000"/>
                </a:lnTo>
                <a:close/>
                <a:moveTo>
                  <a:pt x="1920237" y="0"/>
                </a:moveTo>
                <a:lnTo>
                  <a:pt x="1956237" y="0"/>
                </a:lnTo>
                <a:lnTo>
                  <a:pt x="1956237" y="180000"/>
                </a:lnTo>
                <a:lnTo>
                  <a:pt x="1920237" y="180000"/>
                </a:lnTo>
                <a:close/>
                <a:moveTo>
                  <a:pt x="1792221" y="0"/>
                </a:moveTo>
                <a:lnTo>
                  <a:pt x="1828221" y="0"/>
                </a:lnTo>
                <a:lnTo>
                  <a:pt x="1828221" y="180000"/>
                </a:lnTo>
                <a:lnTo>
                  <a:pt x="1792221" y="180000"/>
                </a:lnTo>
                <a:close/>
                <a:moveTo>
                  <a:pt x="1664205" y="0"/>
                </a:moveTo>
                <a:lnTo>
                  <a:pt x="1700205" y="0"/>
                </a:lnTo>
                <a:lnTo>
                  <a:pt x="1700205" y="180000"/>
                </a:lnTo>
                <a:lnTo>
                  <a:pt x="1664205" y="180000"/>
                </a:lnTo>
                <a:close/>
                <a:moveTo>
                  <a:pt x="1536190" y="0"/>
                </a:moveTo>
                <a:lnTo>
                  <a:pt x="1572189" y="0"/>
                </a:lnTo>
                <a:lnTo>
                  <a:pt x="1572189" y="180000"/>
                </a:lnTo>
                <a:lnTo>
                  <a:pt x="1536190" y="180000"/>
                </a:lnTo>
                <a:close/>
                <a:moveTo>
                  <a:pt x="1408174" y="0"/>
                </a:moveTo>
                <a:lnTo>
                  <a:pt x="1444174" y="0"/>
                </a:lnTo>
                <a:lnTo>
                  <a:pt x="1444174" y="180000"/>
                </a:lnTo>
                <a:lnTo>
                  <a:pt x="1408174" y="180000"/>
                </a:lnTo>
                <a:close/>
                <a:moveTo>
                  <a:pt x="1280158" y="0"/>
                </a:moveTo>
                <a:lnTo>
                  <a:pt x="1316158" y="0"/>
                </a:lnTo>
                <a:lnTo>
                  <a:pt x="1316158" y="180000"/>
                </a:lnTo>
                <a:lnTo>
                  <a:pt x="1280158" y="180000"/>
                </a:lnTo>
                <a:close/>
                <a:moveTo>
                  <a:pt x="1152143" y="0"/>
                </a:moveTo>
                <a:lnTo>
                  <a:pt x="1188143" y="0"/>
                </a:lnTo>
                <a:lnTo>
                  <a:pt x="1188143" y="180000"/>
                </a:lnTo>
                <a:lnTo>
                  <a:pt x="1152143" y="180000"/>
                </a:lnTo>
                <a:close/>
                <a:moveTo>
                  <a:pt x="1024126" y="0"/>
                </a:moveTo>
                <a:lnTo>
                  <a:pt x="1060126" y="0"/>
                </a:lnTo>
                <a:lnTo>
                  <a:pt x="1060126" y="180000"/>
                </a:lnTo>
                <a:lnTo>
                  <a:pt x="1024126" y="180000"/>
                </a:lnTo>
                <a:close/>
                <a:moveTo>
                  <a:pt x="896111" y="0"/>
                </a:moveTo>
                <a:lnTo>
                  <a:pt x="932111" y="0"/>
                </a:lnTo>
                <a:lnTo>
                  <a:pt x="932111" y="180000"/>
                </a:lnTo>
                <a:lnTo>
                  <a:pt x="896111" y="180000"/>
                </a:lnTo>
                <a:close/>
                <a:moveTo>
                  <a:pt x="768095" y="0"/>
                </a:moveTo>
                <a:lnTo>
                  <a:pt x="804095" y="0"/>
                </a:lnTo>
                <a:lnTo>
                  <a:pt x="804095" y="180000"/>
                </a:lnTo>
                <a:lnTo>
                  <a:pt x="768095" y="180000"/>
                </a:lnTo>
                <a:close/>
                <a:moveTo>
                  <a:pt x="640079" y="0"/>
                </a:moveTo>
                <a:lnTo>
                  <a:pt x="676079" y="0"/>
                </a:lnTo>
                <a:lnTo>
                  <a:pt x="676079" y="180000"/>
                </a:lnTo>
                <a:lnTo>
                  <a:pt x="640079" y="180000"/>
                </a:lnTo>
                <a:close/>
                <a:moveTo>
                  <a:pt x="512063" y="0"/>
                </a:moveTo>
                <a:lnTo>
                  <a:pt x="548063" y="0"/>
                </a:lnTo>
                <a:lnTo>
                  <a:pt x="548063" y="180000"/>
                </a:lnTo>
                <a:lnTo>
                  <a:pt x="512063" y="180000"/>
                </a:lnTo>
                <a:close/>
                <a:moveTo>
                  <a:pt x="384048" y="0"/>
                </a:moveTo>
                <a:lnTo>
                  <a:pt x="420047" y="0"/>
                </a:lnTo>
                <a:lnTo>
                  <a:pt x="420047" y="180000"/>
                </a:lnTo>
                <a:lnTo>
                  <a:pt x="384048" y="180000"/>
                </a:lnTo>
                <a:close/>
                <a:moveTo>
                  <a:pt x="256032" y="0"/>
                </a:moveTo>
                <a:lnTo>
                  <a:pt x="292032" y="0"/>
                </a:lnTo>
                <a:lnTo>
                  <a:pt x="292032" y="180000"/>
                </a:lnTo>
                <a:lnTo>
                  <a:pt x="256032" y="180000"/>
                </a:lnTo>
                <a:close/>
                <a:moveTo>
                  <a:pt x="128016" y="0"/>
                </a:moveTo>
                <a:lnTo>
                  <a:pt x="164016" y="0"/>
                </a:lnTo>
                <a:lnTo>
                  <a:pt x="164016" y="180000"/>
                </a:lnTo>
                <a:lnTo>
                  <a:pt x="128016" y="180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FE2AE4-402C-4A79-A153-FEEAADBF3906}"/>
              </a:ext>
            </a:extLst>
          </p:cNvPr>
          <p:cNvSpPr/>
          <p:nvPr/>
        </p:nvSpPr>
        <p:spPr>
          <a:xfrm>
            <a:off x="589039" y="453984"/>
            <a:ext cx="1594868" cy="282863"/>
          </a:xfrm>
          <a:prstGeom prst="rect">
            <a:avLst/>
          </a:prstGeom>
          <a:solidFill>
            <a:srgbClr val="2486B7"/>
          </a:solidFill>
          <a:ln w="38100">
            <a:solidFill>
              <a:srgbClr val="248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24E2FF-0931-4C78-89D3-8DFDDF77E4B0}"/>
              </a:ext>
            </a:extLst>
          </p:cNvPr>
          <p:cNvGrpSpPr/>
          <p:nvPr/>
        </p:nvGrpSpPr>
        <p:grpSpPr>
          <a:xfrm>
            <a:off x="604432" y="923276"/>
            <a:ext cx="11029969" cy="2604018"/>
            <a:chOff x="1327223" y="2207048"/>
            <a:chExt cx="3041192" cy="92222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90545F5-A6B4-409C-B8D1-02E25530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223" y="2207048"/>
              <a:ext cx="352129" cy="87634"/>
            </a:xfrm>
            <a:prstGeom prst="rect">
              <a:avLst/>
            </a:prstGeom>
            <a:solidFill>
              <a:srgbClr val="DDECD7"/>
            </a:solidFill>
            <a:ln>
              <a:solidFill>
                <a:srgbClr val="2486B7"/>
              </a:solidFill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schemeClr val="accent3">
                      <a:lumMod val="75000"/>
                    </a:schemeClr>
                  </a:solidFill>
                </a:rPr>
                <a:t>Base Module</a:t>
              </a:r>
              <a:endParaRPr lang="ko-KR" altLang="en-US" sz="11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0D002E8-915D-4494-BEA3-318C87D03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223" y="2207048"/>
              <a:ext cx="3041192" cy="922220"/>
            </a:xfrm>
            <a:prstGeom prst="rect">
              <a:avLst/>
            </a:prstGeom>
            <a:noFill/>
            <a:ln>
              <a:solidFill>
                <a:srgbClr val="2486B7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IMAGE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08DCDEBA-71EA-47CF-99A2-E926A3F27E32}"/>
              </a:ext>
            </a:extLst>
          </p:cNvPr>
          <p:cNvSpPr>
            <a:spLocks/>
          </p:cNvSpPr>
          <p:nvPr/>
        </p:nvSpPr>
        <p:spPr bwMode="auto">
          <a:xfrm>
            <a:off x="604432" y="3798277"/>
            <a:ext cx="11029969" cy="2604018"/>
          </a:xfrm>
          <a:prstGeom prst="rect">
            <a:avLst/>
          </a:prstGeom>
          <a:noFill/>
          <a:ln>
            <a:solidFill>
              <a:srgbClr val="2486B7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BE84F92-C1C4-451A-9BC7-E0B39430E3E0}"/>
              </a:ext>
            </a:extLst>
          </p:cNvPr>
          <p:cNvSpPr>
            <a:spLocks/>
          </p:cNvSpPr>
          <p:nvPr/>
        </p:nvSpPr>
        <p:spPr bwMode="auto">
          <a:xfrm>
            <a:off x="604432" y="3798277"/>
            <a:ext cx="1277122" cy="316606"/>
          </a:xfrm>
          <a:prstGeom prst="rect">
            <a:avLst/>
          </a:prstGeom>
          <a:solidFill>
            <a:srgbClr val="DDECD7"/>
          </a:solidFill>
          <a:ln>
            <a:solidFill>
              <a:srgbClr val="2486B7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accent3">
                    <a:lumMod val="75000"/>
                  </a:schemeClr>
                </a:solidFill>
              </a:rPr>
              <a:t>Cover Module</a:t>
            </a:r>
            <a:endParaRPr lang="ko-KR" altLang="en-US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6E0628-E311-469E-9283-1CEA47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6" y="1440054"/>
            <a:ext cx="3216595" cy="17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8000" dist="5000" dir="5400000" sy="-100000" algn="bl" rotWithShape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FB96A9-08CB-43B3-8F90-33392029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97" y="1440052"/>
            <a:ext cx="3340181" cy="1764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8000" dist="50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E69E4-25AE-4B61-8168-05A35BA0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45" y="1440052"/>
            <a:ext cx="3356738" cy="1764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8000" dist="5000" dir="5400000" sy="-100000" algn="bl" rotWithShape="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9BD265-487A-44C4-9E64-582FC791F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36" y="4385866"/>
            <a:ext cx="3216594" cy="1742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1FC47-7D2D-43FA-BF56-2EFFB104D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340" y="4385866"/>
            <a:ext cx="3356738" cy="1742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3849DD-DF76-4D4A-B60D-37AF3F314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089" y="4385866"/>
            <a:ext cx="3373294" cy="1749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21257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43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김산</dc:creator>
  <cp:lastModifiedBy>김 산</cp:lastModifiedBy>
  <cp:revision>38</cp:revision>
  <cp:lastPrinted>2020-04-11T07:52:53Z</cp:lastPrinted>
  <dcterms:created xsi:type="dcterms:W3CDTF">2020-03-05T04:07:12Z</dcterms:created>
  <dcterms:modified xsi:type="dcterms:W3CDTF">2020-06-02T12:27:04Z</dcterms:modified>
</cp:coreProperties>
</file>