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73589" y="-1486795"/>
            <a:ext cx="15488986" cy="13320528"/>
            <a:chOff x="3873589" y="-1486795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3589" y="-1486795"/>
              <a:ext cx="15488986" cy="133205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11426" y="1016242"/>
            <a:ext cx="5867347" cy="1579677"/>
            <a:chOff x="2011426" y="1016242"/>
            <a:chExt cx="5867347" cy="15796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5063" y="243588"/>
              <a:ext cx="11734694" cy="315935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1426" y="1016242"/>
              <a:ext cx="5867347" cy="157967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4282" y="1153197"/>
            <a:ext cx="7076943" cy="145980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51591" y="2021346"/>
            <a:ext cx="3498272" cy="88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28735" y="861958"/>
            <a:ext cx="2189661" cy="11964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11426" y="2767931"/>
            <a:ext cx="5867347" cy="7162442"/>
            <a:chOff x="2011426" y="2767931"/>
            <a:chExt cx="5867347" cy="71624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890333" y="-781376"/>
              <a:ext cx="11734694" cy="1432488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11426" y="2767931"/>
              <a:ext cx="5867347" cy="716244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65750" y="3611636"/>
            <a:ext cx="5428926" cy="505673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97305" y="6863345"/>
            <a:ext cx="7000346" cy="3067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801DEA-6F5B-4603-BD03-E31EA2A00D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97305" y="3025369"/>
            <a:ext cx="7000346" cy="3448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9F3D58-0E71-433D-8184-5B4B641BFAEA}"/>
              </a:ext>
            </a:extLst>
          </p:cNvPr>
          <p:cNvSpPr/>
          <p:nvPr/>
        </p:nvSpPr>
        <p:spPr>
          <a:xfrm>
            <a:off x="10363200" y="6863345"/>
            <a:ext cx="1230352" cy="21651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0CD67-1CBF-4804-86B2-043FB103BFA5}"/>
              </a:ext>
            </a:extLst>
          </p:cNvPr>
          <p:cNvSpPr txBox="1"/>
          <p:nvPr/>
        </p:nvSpPr>
        <p:spPr>
          <a:xfrm>
            <a:off x="11541498" y="6936408"/>
            <a:ext cx="1821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Twitch </a:t>
            </a:r>
            <a:r>
              <a:rPr lang="ko-KR" altLang="en-US" sz="1100" b="1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영상</a:t>
            </a:r>
            <a:r>
              <a:rPr lang="en-US" altLang="ko-KR" sz="1100" b="1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URL</a:t>
            </a:r>
            <a:endParaRPr lang="ko-KR" altLang="en-US" sz="1100" b="1" dirty="0">
              <a:solidFill>
                <a:srgbClr val="FF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B9A70A-8C71-451B-8FC2-CC17FF1F059E}"/>
              </a:ext>
            </a:extLst>
          </p:cNvPr>
          <p:cNvSpPr txBox="1"/>
          <p:nvPr/>
        </p:nvSpPr>
        <p:spPr>
          <a:xfrm>
            <a:off x="11347509" y="9597036"/>
            <a:ext cx="1821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영상 감정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86459D-2F2A-424D-A35D-1F530BB62E32}"/>
              </a:ext>
            </a:extLst>
          </p:cNvPr>
          <p:cNvSpPr txBox="1"/>
          <p:nvPr/>
        </p:nvSpPr>
        <p:spPr>
          <a:xfrm>
            <a:off x="15111548" y="8396858"/>
            <a:ext cx="1821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분석 유효성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Malgun Gothic Semilight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산</cp:lastModifiedBy>
  <cp:revision>3</cp:revision>
  <dcterms:created xsi:type="dcterms:W3CDTF">2021-11-25T15:03:12Z</dcterms:created>
  <dcterms:modified xsi:type="dcterms:W3CDTF">2021-11-26T02:04:37Z</dcterms:modified>
</cp:coreProperties>
</file>