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4200"/>
            </a:pPr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5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44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Shape 7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Shape 90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UI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xfrm>
            <a:off x="1028700" y="7200900"/>
            <a:ext cx="11861800" cy="1016000"/>
          </a:xfrm>
          <a:prstGeom prst="rect">
            <a:avLst/>
          </a:prstGeom>
        </p:spPr>
        <p:txBody>
          <a:bodyPr/>
          <a:lstStyle/>
          <a:p>
            <a:pPr/>
            <a:r>
              <a:t>Grids &amp; Images</a:t>
            </a:r>
          </a:p>
        </p:txBody>
      </p:sp>
      <p:pic>
        <p:nvPicPr>
          <p:cNvPr id="139" name="Screen Shot 2015-11-20 at 3.58.52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6874" y="1832341"/>
            <a:ext cx="8628464" cy="4521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Centre Alignment + ui image</a:t>
            </a:r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00696"/>
            <a:ext cx="13004800" cy="1960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15-11-21 at 3.45.04 p.m..png"/>
          <p:cNvPicPr>
            <a:picLocks noChangeAspect="1"/>
          </p:cNvPicPr>
          <p:nvPr/>
        </p:nvPicPr>
        <p:blipFill>
          <a:blip r:embed="rId3">
            <a:extLst/>
          </a:blip>
          <a:srcRect l="0" t="0" r="23909" b="0"/>
          <a:stretch>
            <a:fillRect/>
          </a:stretch>
        </p:blipFill>
        <p:spPr>
          <a:xfrm>
            <a:off x="1210468" y="4735375"/>
            <a:ext cx="10761533" cy="74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900" y="2333818"/>
            <a:ext cx="13004800" cy="1980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15-11-21 at 3.48.35 p.m.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89322" y="8240309"/>
            <a:ext cx="13004801" cy="657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 Alignment</a:t>
            </a:r>
          </a:p>
        </p:txBody>
      </p:sp>
      <p:pic>
        <p:nvPicPr>
          <p:cNvPr id="185" name="Screen Shot 2015-11-21 at 3.49.44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44" y="4439776"/>
            <a:ext cx="12519712" cy="3234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22441"/>
            <a:ext cx="13004800" cy="1922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660" y="248137"/>
            <a:ext cx="12864085" cy="242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55589"/>
            <a:ext cx="13004800" cy="1980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5218172"/>
            <a:ext cx="13141406" cy="1980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7608841"/>
            <a:ext cx="13004800" cy="1922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image</a:t>
            </a:r>
          </a:p>
        </p:txBody>
      </p:sp>
      <p:pic>
        <p:nvPicPr>
          <p:cNvPr id="195" name="Screen Shot 2015-11-21 at 4.12.42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03" y="-266700"/>
            <a:ext cx="6681437" cy="2362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 Shot 2015-11-21 at 4.13.25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1832" y="1398971"/>
            <a:ext cx="8957953" cy="8008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Screen Shot 2015-11-21 at 4.14.50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826" y="338385"/>
            <a:ext cx="5044185" cy="8816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15-11-21 at 4.15.06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7707" y="1530048"/>
            <a:ext cx="9013335" cy="2729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Variations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571500" y="2228850"/>
            <a:ext cx="11861800" cy="6667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Screen Shot 2015-11-21 at 4.16.34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0574" y="1498600"/>
            <a:ext cx="5436147" cy="7391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 Shot 2015-11-21 at 4.18.53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360" y="2051161"/>
            <a:ext cx="7688354" cy="7717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Grids &amp; Image Example - Before</a:t>
            </a:r>
          </a:p>
        </p:txBody>
      </p:sp>
      <p:pic>
        <p:nvPicPr>
          <p:cNvPr id="209" name="Screen Shot 2015-11-21 at 4.21.37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306" y="2167248"/>
            <a:ext cx="11730188" cy="2613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100" y="5074910"/>
            <a:ext cx="11868106" cy="4476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660592" y="-190500"/>
            <a:ext cx="11861801" cy="1397000"/>
          </a:xfrm>
          <a:prstGeom prst="rect">
            <a:avLst/>
          </a:prstGeom>
        </p:spPr>
        <p:txBody>
          <a:bodyPr/>
          <a:lstStyle/>
          <a:p>
            <a:pPr/>
            <a:r>
              <a:t>Grids &amp; Image Example - After</a:t>
            </a:r>
          </a:p>
        </p:txBody>
      </p:sp>
      <p:pic>
        <p:nvPicPr>
          <p:cNvPr id="2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05676"/>
            <a:ext cx="13004800" cy="2434127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>
            <p:ph type="body" sz="half" idx="1"/>
          </p:nvPr>
        </p:nvSpPr>
        <p:spPr>
          <a:xfrm>
            <a:off x="747930" y="5270500"/>
            <a:ext cx="11136363" cy="3998318"/>
          </a:xfrm>
          <a:prstGeom prst="rect">
            <a:avLst/>
          </a:prstGeom>
        </p:spPr>
        <p:txBody>
          <a:bodyPr/>
          <a:lstStyle/>
          <a:p>
            <a:pPr/>
            <a:r>
              <a:t>Grid - center aligned</a:t>
            </a:r>
          </a:p>
          <a:p>
            <a:pPr/>
            <a:r>
              <a:t>Two Rows</a:t>
            </a:r>
          </a:p>
          <a:p>
            <a:pPr lvl="1"/>
            <a:r>
              <a:t>Row 1 - single column</a:t>
            </a:r>
          </a:p>
          <a:p>
            <a:pPr lvl="1"/>
            <a:r>
              <a:t>Row 2 - 3 columns</a:t>
            </a:r>
          </a:p>
        </p:txBody>
      </p:sp>
      <p:sp>
        <p:nvSpPr>
          <p:cNvPr id="215" name="Shape 215"/>
          <p:cNvSpPr/>
          <p:nvPr/>
        </p:nvSpPr>
        <p:spPr>
          <a:xfrm>
            <a:off x="-49064" y="3054478"/>
            <a:ext cx="13102929" cy="1"/>
          </a:xfrm>
          <a:prstGeom prst="line">
            <a:avLst/>
          </a:prstGeom>
          <a:ln w="76200">
            <a:solidFill>
              <a:srgbClr val="ABABA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 flipV="1">
            <a:off x="4063999" y="2908299"/>
            <a:ext cx="1" cy="1964734"/>
          </a:xfrm>
          <a:prstGeom prst="line">
            <a:avLst/>
          </a:prstGeom>
          <a:ln w="76200">
            <a:solidFill>
              <a:srgbClr val="ABABA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 flipV="1">
            <a:off x="8013699" y="2908299"/>
            <a:ext cx="1" cy="1964734"/>
          </a:xfrm>
          <a:prstGeom prst="line">
            <a:avLst/>
          </a:prstGeom>
          <a:ln w="63500">
            <a:solidFill>
              <a:srgbClr val="ABABA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660592" y="-190500"/>
            <a:ext cx="11861801" cy="1397000"/>
          </a:xfrm>
          <a:prstGeom prst="rect">
            <a:avLst/>
          </a:prstGeom>
        </p:spPr>
        <p:txBody>
          <a:bodyPr/>
          <a:lstStyle/>
          <a:p>
            <a:pPr/>
            <a:r>
              <a:t>Grids &amp; Image Example - After</a:t>
            </a:r>
          </a:p>
        </p:txBody>
      </p:sp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6737"/>
            <a:ext cx="13004800" cy="2434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5-11-21 at 4.23.10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77" y="3988183"/>
            <a:ext cx="10602231" cy="5062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6959600" y="1016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Text Grid Example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03" y="63564"/>
            <a:ext cx="5639491" cy="551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1576648" y="59563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7716" y="2616328"/>
            <a:ext cx="9850584" cy="639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15-11-21 at 3.24.41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4845"/>
            <a:ext cx="13004800" cy="7743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half" idx="1"/>
          </p:nvPr>
        </p:nvSpPr>
        <p:spPr>
          <a:xfrm>
            <a:off x="482600" y="5125591"/>
            <a:ext cx="6344693" cy="4283026"/>
          </a:xfrm>
          <a:prstGeom prst="rect">
            <a:avLst/>
          </a:prstGeom>
        </p:spPr>
        <p:txBody>
          <a:bodyPr/>
          <a:lstStyle/>
          <a:p>
            <a:pPr/>
            <a:r>
              <a:t>Two Rows</a:t>
            </a:r>
          </a:p>
          <a:p>
            <a:pPr lvl="1"/>
            <a:r>
              <a:t>Row 1 - three columns</a:t>
            </a:r>
          </a:p>
          <a:p>
            <a:pPr lvl="1"/>
            <a:r>
              <a:t>Row 2 - three columns</a:t>
            </a:r>
          </a:p>
        </p:txBody>
      </p:sp>
      <p:pic>
        <p:nvPicPr>
          <p:cNvPr id="2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616" y="241428"/>
            <a:ext cx="7319456" cy="475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11-21 at 4.34.31 p.m..png"/>
          <p:cNvPicPr>
            <a:picLocks noChangeAspect="1"/>
          </p:cNvPicPr>
          <p:nvPr/>
        </p:nvPicPr>
        <p:blipFill>
          <a:blip r:embed="rId3">
            <a:extLst/>
          </a:blip>
          <a:srcRect l="0" t="0" r="10992" b="0"/>
          <a:stretch>
            <a:fillRect/>
          </a:stretch>
        </p:blipFill>
        <p:spPr>
          <a:xfrm>
            <a:off x="6942564" y="1374179"/>
            <a:ext cx="5800247" cy="8133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" name="Screen Shot 2015-11-21 at 3.25.52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4875"/>
            <a:ext cx="13004800" cy="8161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Screen Shot 2015-11-21 at 3.26.49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9388"/>
            <a:ext cx="13004800" cy="712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Screen Shot 2015-11-21 at 3.28.15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10" y="1257494"/>
            <a:ext cx="13004801" cy="631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Screen Shot 2015-11-21 at 3.29.33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049" y="1005383"/>
            <a:ext cx="13004801" cy="7742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203700" y="-7366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Grids in IoT Site</a:t>
            </a:r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682647" y="5697082"/>
            <a:ext cx="11868107" cy="863948"/>
          </a:xfrm>
          <a:prstGeom prst="rect">
            <a:avLst/>
          </a:prstGeom>
        </p:spPr>
        <p:txBody>
          <a:bodyPr/>
          <a:lstStyle/>
          <a:p>
            <a:pPr/>
            <a:r>
              <a:t>How to adapt this to render as shown below?</a:t>
            </a:r>
          </a:p>
        </p:txBody>
      </p:sp>
      <p:pic>
        <p:nvPicPr>
          <p:cNvPr id="163" name="Screen Shot 2015-11-21 at 3.31.30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016" y="3379611"/>
            <a:ext cx="12083368" cy="2047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160" y="705337"/>
            <a:ext cx="12321080" cy="23232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6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37" y="6837722"/>
            <a:ext cx="12785126" cy="19876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sz="half" idx="1"/>
          </p:nvPr>
        </p:nvSpPr>
        <p:spPr>
          <a:xfrm>
            <a:off x="4850804" y="5636566"/>
            <a:ext cx="8903296" cy="44649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Two Columns</a:t>
            </a:r>
          </a:p>
        </p:txBody>
      </p:sp>
      <p:sp>
        <p:nvSpPr>
          <p:cNvPr id="168" name="Shape 168"/>
          <p:cNvSpPr/>
          <p:nvPr/>
        </p:nvSpPr>
        <p:spPr>
          <a:xfrm flipV="1">
            <a:off x="6616699" y="3852657"/>
            <a:ext cx="1270001" cy="127000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 flipH="1" flipV="1">
            <a:off x="4335066" y="3861561"/>
            <a:ext cx="1413372" cy="125977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49613"/>
            <a:ext cx="13004800" cy="198077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 flipV="1">
            <a:off x="6182038" y="939700"/>
            <a:ext cx="1" cy="3670515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49613"/>
            <a:ext cx="13004800" cy="198077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flipV="1">
            <a:off x="6182038" y="939700"/>
            <a:ext cx="1" cy="3670515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5" name="Screen Shot 2015-11-21 at 3.40.42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958" y="4410834"/>
            <a:ext cx="12154084" cy="306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>
            <p:ph type="body" sz="quarter" idx="1"/>
          </p:nvPr>
        </p:nvSpPr>
        <p:spPr>
          <a:xfrm>
            <a:off x="3146176" y="7668150"/>
            <a:ext cx="7514879" cy="1524398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FontTx/>
              <a:buNone/>
              <a:defRPr sz="3132"/>
            </a:pPr>
            <a:r>
              <a:t>combining grid with segment</a:t>
            </a:r>
          </a:p>
          <a:p>
            <a:pPr marL="0" indent="0" defTabSz="508254">
              <a:spcBef>
                <a:spcPts val="3600"/>
              </a:spcBef>
              <a:buSzTx/>
              <a:buFontTx/>
              <a:buNone/>
              <a:defRPr sz="3132"/>
            </a:pPr>
            <a:r>
              <a:t>+ introducing 2 “ui column” divisions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