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Website Development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Module /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module introduces the student to the creation and development of web based applications. The student will become skilled in </a:t>
            </a:r>
            <a:r>
              <a:rPr lang="en-US" dirty="0" err="1"/>
              <a:t>HyperText</a:t>
            </a:r>
            <a:r>
              <a:rPr lang="en-US" dirty="0"/>
              <a:t> Markup Language (HTML) and Cascading Style Sheets (CSS), to enable the creation of a well-structured aesthetically pleasing static website, while meeting accessibility compliance standards. The student will be able to enhance the layout of websites, using a CSS Framework.</a:t>
            </a:r>
            <a:endParaRPr lang="en-GB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i="1" dirty="0"/>
              <a:t>On successful completion of this module, a student will be able to: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create a well-structured static website using HTML.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present and control the format of web pages using CSS.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a standards compliant accessible website.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enhance the layout of a website using a CSS Framework.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Deploy an aesthetically pleasing website.</a:t>
            </a:r>
            <a:endParaRPr lang="en-GB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Indicative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Document Construction(HTML features).</a:t>
            </a:r>
          </a:p>
          <a:p>
            <a:r>
              <a:rPr lang="en-US" dirty="0"/>
              <a:t>Styling with CSS.</a:t>
            </a:r>
          </a:p>
          <a:p>
            <a:r>
              <a:rPr lang="en-US" dirty="0"/>
              <a:t>Use of a CSS Framework.</a:t>
            </a:r>
          </a:p>
          <a:p>
            <a:r>
              <a:rPr lang="en-US" dirty="0"/>
              <a:t>User Experience(UX) and website design.</a:t>
            </a:r>
          </a:p>
          <a:p>
            <a:r>
              <a:rPr lang="en-US" dirty="0"/>
              <a:t>Templating.</a:t>
            </a:r>
          </a:p>
          <a:p>
            <a:r>
              <a:rPr lang="en-US" dirty="0"/>
              <a:t>Deployment of a static website.</a:t>
            </a:r>
          </a:p>
        </p:txBody>
      </p:sp>
    </p:spTree>
    <p:extLst>
      <p:ext uri="{BB962C8B-B14F-4D97-AF65-F5344CB8AC3E}">
        <p14:creationId xmlns:p14="http://schemas.microsoft.com/office/powerpoint/2010/main" val="22653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Teaching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module will be delivered in one lecture and in three hours of computer-based </a:t>
            </a:r>
            <a:r>
              <a:rPr lang="en-US" dirty="0" err="1"/>
              <a:t>practicals</a:t>
            </a:r>
            <a:r>
              <a:rPr lang="en-US" dirty="0"/>
              <a:t> each week.</a:t>
            </a:r>
          </a:p>
        </p:txBody>
      </p:sp>
    </p:spTree>
    <p:extLst>
      <p:ext uri="{BB962C8B-B14F-4D97-AF65-F5344CB8AC3E}">
        <p14:creationId xmlns:p14="http://schemas.microsoft.com/office/powerpoint/2010/main" val="61786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Continuous Assessment: 100%</a:t>
            </a:r>
          </a:p>
          <a:p>
            <a:pPr lvl="1"/>
            <a:r>
              <a:rPr lang="en-GB" dirty="0"/>
              <a:t>2 Assignments given during the Semester.</a:t>
            </a:r>
          </a:p>
          <a:p>
            <a:pPr lvl="1"/>
            <a:endParaRPr lang="en-GB" dirty="0"/>
          </a:p>
          <a:p>
            <a:r>
              <a:rPr lang="en-GB" dirty="0"/>
              <a:t>On a weekly basis, you will complete work set out in the computer-based practical. Failure to complete this work will lead to failure of the module.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and Supplementary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"W3Schools."  </a:t>
            </a:r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://www.w3schools.com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Castro, E. and B. </a:t>
            </a:r>
            <a:r>
              <a:rPr lang="en-US" dirty="0" err="1"/>
              <a:t>Hyslop</a:t>
            </a:r>
            <a:r>
              <a:rPr lang="en-US" dirty="0"/>
              <a:t>. </a:t>
            </a:r>
            <a:r>
              <a:rPr lang="en-US" i="1" dirty="0"/>
              <a:t>HTML and CSS: Visual </a:t>
            </a:r>
            <a:r>
              <a:rPr lang="en-US" i="1" dirty="0" err="1"/>
              <a:t>Quickstart</a:t>
            </a:r>
            <a:r>
              <a:rPr lang="en-US" dirty="0"/>
              <a:t>. 8th ed. Berkeley: </a:t>
            </a:r>
            <a:r>
              <a:rPr lang="en-US" dirty="0" err="1"/>
              <a:t>Peachpit</a:t>
            </a:r>
            <a:r>
              <a:rPr lang="en-US" dirty="0"/>
              <a:t> Press, 2014. </a:t>
            </a:r>
          </a:p>
          <a:p>
            <a:r>
              <a:rPr lang="en-US" dirty="0" err="1"/>
              <a:t>Felke</a:t>
            </a:r>
            <a:r>
              <a:rPr lang="en-US" dirty="0"/>
              <a:t>-Morris, T. </a:t>
            </a:r>
            <a:r>
              <a:rPr lang="en-US" i="1" dirty="0"/>
              <a:t>Web Development and Design Foundations with HTML5</a:t>
            </a:r>
            <a:r>
              <a:rPr lang="en-US" dirty="0"/>
              <a:t>. 7th ed. London: Pearson, 2015. </a:t>
            </a:r>
          </a:p>
        </p:txBody>
      </p:sp>
    </p:spTree>
    <p:extLst>
      <p:ext uri="{BB962C8B-B14F-4D97-AF65-F5344CB8AC3E}">
        <p14:creationId xmlns:p14="http://schemas.microsoft.com/office/powerpoint/2010/main" val="256390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</TotalTime>
  <Words>311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Civic</vt:lpstr>
      <vt:lpstr>Website Development 1</vt:lpstr>
      <vt:lpstr>Description of Module / Aims</vt:lpstr>
      <vt:lpstr>Learning Outcomes</vt:lpstr>
      <vt:lpstr>Indicative Content</vt:lpstr>
      <vt:lpstr>Learning and Teaching Methods</vt:lpstr>
      <vt:lpstr>Assessment Methods</vt:lpstr>
      <vt:lpstr>Essential and Supplementary Materials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Mary Lyng</dc:creator>
  <cp:lastModifiedBy>Tom O CALLAGHAN</cp:lastModifiedBy>
  <cp:revision>21</cp:revision>
  <dcterms:created xsi:type="dcterms:W3CDTF">2010-09-06T21:15:13Z</dcterms:created>
  <dcterms:modified xsi:type="dcterms:W3CDTF">2019-09-06T08:02:03Z</dcterms:modified>
</cp:coreProperties>
</file>