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1"/>
  </p:sldMasterIdLst>
  <p:notesMasterIdLst>
    <p:notesMasterId r:id="rId25"/>
  </p:notesMasterIdLst>
  <p:sldIdLst>
    <p:sldId id="256" r:id="rId2"/>
    <p:sldId id="257" r:id="rId3"/>
    <p:sldId id="258" r:id="rId4"/>
    <p:sldId id="277" r:id="rId5"/>
    <p:sldId id="259" r:id="rId6"/>
    <p:sldId id="260" r:id="rId7"/>
    <p:sldId id="261" r:id="rId8"/>
    <p:sldId id="262" r:id="rId9"/>
    <p:sldId id="263" r:id="rId10"/>
    <p:sldId id="278" r:id="rId11"/>
    <p:sldId id="265" r:id="rId12"/>
    <p:sldId id="266" r:id="rId13"/>
    <p:sldId id="267" r:id="rId14"/>
    <p:sldId id="279" r:id="rId15"/>
    <p:sldId id="283" r:id="rId16"/>
    <p:sldId id="269" r:id="rId17"/>
    <p:sldId id="270" r:id="rId18"/>
    <p:sldId id="271" r:id="rId19"/>
    <p:sldId id="272" r:id="rId20"/>
    <p:sldId id="280" r:id="rId21"/>
    <p:sldId id="284" r:id="rId22"/>
    <p:sldId id="274" r:id="rId23"/>
    <p:sldId id="275" r:id="rId24"/>
  </p:sldIdLst>
  <p:sldSz cx="9144000" cy="6858000" type="screen4x3"/>
  <p:notesSz cx="6858000" cy="9144000"/>
  <p:defaultTextStyle>
    <a:lvl1pPr algn="ctr">
      <a:defRPr sz="2600">
        <a:latin typeface="Helvetica Neue"/>
        <a:ea typeface="Helvetica Neue"/>
        <a:cs typeface="Helvetica Neue"/>
        <a:sym typeface="Helvetica Neue"/>
      </a:defRPr>
    </a:lvl1pPr>
    <a:lvl2pPr indent="286984" algn="ctr">
      <a:defRPr sz="2600">
        <a:latin typeface="Helvetica Neue"/>
        <a:ea typeface="Helvetica Neue"/>
        <a:cs typeface="Helvetica Neue"/>
        <a:sym typeface="Helvetica Neue"/>
      </a:defRPr>
    </a:lvl2pPr>
    <a:lvl3pPr indent="573969" algn="ctr">
      <a:defRPr sz="2600">
        <a:latin typeface="Helvetica Neue"/>
        <a:ea typeface="Helvetica Neue"/>
        <a:cs typeface="Helvetica Neue"/>
        <a:sym typeface="Helvetica Neue"/>
      </a:defRPr>
    </a:lvl3pPr>
    <a:lvl4pPr indent="860953" algn="ctr">
      <a:defRPr sz="2600">
        <a:latin typeface="Helvetica Neue"/>
        <a:ea typeface="Helvetica Neue"/>
        <a:cs typeface="Helvetica Neue"/>
        <a:sym typeface="Helvetica Neue"/>
      </a:defRPr>
    </a:lvl4pPr>
    <a:lvl5pPr indent="1147938" algn="ctr">
      <a:defRPr sz="2600">
        <a:latin typeface="Helvetica Neue"/>
        <a:ea typeface="Helvetica Neue"/>
        <a:cs typeface="Helvetica Neue"/>
        <a:sym typeface="Helvetica Neue"/>
      </a:defRPr>
    </a:lvl5pPr>
    <a:lvl6pPr algn="ctr">
      <a:defRPr sz="2600">
        <a:latin typeface="Helvetica Neue"/>
        <a:ea typeface="Helvetica Neue"/>
        <a:cs typeface="Helvetica Neue"/>
        <a:sym typeface="Helvetica Neue"/>
      </a:defRPr>
    </a:lvl6pPr>
    <a:lvl7pPr algn="ctr">
      <a:defRPr sz="2600">
        <a:latin typeface="Helvetica Neue"/>
        <a:ea typeface="Helvetica Neue"/>
        <a:cs typeface="Helvetica Neue"/>
        <a:sym typeface="Helvetica Neue"/>
      </a:defRPr>
    </a:lvl7pPr>
    <a:lvl8pPr algn="ctr">
      <a:defRPr sz="2600">
        <a:latin typeface="Helvetica Neue"/>
        <a:ea typeface="Helvetica Neue"/>
        <a:cs typeface="Helvetica Neue"/>
        <a:sym typeface="Helvetica Neue"/>
      </a:defRPr>
    </a:lvl8pPr>
    <a:lvl9pPr algn="ctr">
      <a:defRPr sz="2600">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8E8"/>
          </a:solidFill>
        </a:fill>
      </a:tcStyle>
    </a:wholeTbl>
    <a:band2H>
      <a:tcTxStyle/>
      <a:tcStyle>
        <a:tcBdr/>
        <a:fill>
          <a:solidFill>
            <a:srgbClr val="F4F4F4"/>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Row>
  </a:tblStyle>
  <a:tblStyle styleId="{C7B018BB-80A7-4F77-B60F-C8B233D01FF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FBFBF"/>
          </a:solidFill>
        </a:fill>
      </a:tcStyle>
    </a:firstCol>
    <a:lastRow>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FBFBF"/>
          </a:solidFill>
        </a:fill>
      </a:tcStyle>
    </a:firstRow>
  </a:tblStyle>
  <a:tblStyle styleId="{33BA23B1-9221-436E-865A-0063620EA4FD}"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957" y="36"/>
      </p:cViewPr>
      <p:guideLst>
        <p:guide orient="horz" pos="2160"/>
        <p:guide pos="2880"/>
      </p:guideLst>
    </p:cSldViewPr>
  </p:slideViewPr>
  <p:notesTextViewPr>
    <p:cViewPr>
      <p:scale>
        <a:sx n="1" d="1"/>
        <a:sy n="1" d="1"/>
      </p:scale>
      <p:origin x="0" y="0"/>
    </p:cViewPr>
  </p:notesTextViewPr>
  <p:sorterViewPr>
    <p:cViewPr>
      <p:scale>
        <a:sx n="73" d="100"/>
        <a:sy n="73" d="100"/>
      </p:scale>
      <p:origin x="0" y="-5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7" name="Shape 8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761543671"/>
      </p:ext>
    </p:extLst>
  </p:cSld>
  <p:clrMap bg1="lt1" tx1="dk1" bg2="lt2" tx2="dk2" accent1="accent1" accent2="accent2" accent3="accent3" accent4="accent4" accent5="accent5" accent6="accent6" hlink="hlink" folHlink="folHlink"/>
  <p:notesStyle>
    <a:lvl1pPr defTabSz="286984">
      <a:lnSpc>
        <a:spcPct val="125000"/>
      </a:lnSpc>
      <a:defRPr sz="1500">
        <a:latin typeface="+mj-lt"/>
        <a:ea typeface="+mj-ea"/>
        <a:cs typeface="+mj-cs"/>
        <a:sym typeface="Avenir Book"/>
      </a:defRPr>
    </a:lvl1pPr>
    <a:lvl2pPr indent="143492" defTabSz="286984">
      <a:lnSpc>
        <a:spcPct val="125000"/>
      </a:lnSpc>
      <a:defRPr sz="1500">
        <a:latin typeface="+mj-lt"/>
        <a:ea typeface="+mj-ea"/>
        <a:cs typeface="+mj-cs"/>
        <a:sym typeface="Avenir Book"/>
      </a:defRPr>
    </a:lvl2pPr>
    <a:lvl3pPr indent="286984" defTabSz="286984">
      <a:lnSpc>
        <a:spcPct val="125000"/>
      </a:lnSpc>
      <a:defRPr sz="1500">
        <a:latin typeface="+mj-lt"/>
        <a:ea typeface="+mj-ea"/>
        <a:cs typeface="+mj-cs"/>
        <a:sym typeface="Avenir Book"/>
      </a:defRPr>
    </a:lvl3pPr>
    <a:lvl4pPr indent="430477" defTabSz="286984">
      <a:lnSpc>
        <a:spcPct val="125000"/>
      </a:lnSpc>
      <a:defRPr sz="1500">
        <a:latin typeface="+mj-lt"/>
        <a:ea typeface="+mj-ea"/>
        <a:cs typeface="+mj-cs"/>
        <a:sym typeface="Avenir Book"/>
      </a:defRPr>
    </a:lvl4pPr>
    <a:lvl5pPr indent="573969" defTabSz="286984">
      <a:lnSpc>
        <a:spcPct val="125000"/>
      </a:lnSpc>
      <a:defRPr sz="1500">
        <a:latin typeface="+mj-lt"/>
        <a:ea typeface="+mj-ea"/>
        <a:cs typeface="+mj-cs"/>
        <a:sym typeface="Avenir Book"/>
      </a:defRPr>
    </a:lvl5pPr>
    <a:lvl6pPr indent="717461" defTabSz="286984">
      <a:lnSpc>
        <a:spcPct val="125000"/>
      </a:lnSpc>
      <a:defRPr sz="1500">
        <a:latin typeface="+mj-lt"/>
        <a:ea typeface="+mj-ea"/>
        <a:cs typeface="+mj-cs"/>
        <a:sym typeface="Avenir Book"/>
      </a:defRPr>
    </a:lvl6pPr>
    <a:lvl7pPr indent="860953" defTabSz="286984">
      <a:lnSpc>
        <a:spcPct val="125000"/>
      </a:lnSpc>
      <a:defRPr sz="1500">
        <a:latin typeface="+mj-lt"/>
        <a:ea typeface="+mj-ea"/>
        <a:cs typeface="+mj-cs"/>
        <a:sym typeface="Avenir Book"/>
      </a:defRPr>
    </a:lvl7pPr>
    <a:lvl8pPr indent="1004446" defTabSz="286984">
      <a:lnSpc>
        <a:spcPct val="125000"/>
      </a:lnSpc>
      <a:defRPr sz="1500">
        <a:latin typeface="+mj-lt"/>
        <a:ea typeface="+mj-ea"/>
        <a:cs typeface="+mj-cs"/>
        <a:sym typeface="Avenir Book"/>
      </a:defRPr>
    </a:lvl8pPr>
    <a:lvl9pPr indent="1147938" defTabSz="286984">
      <a:lnSpc>
        <a:spcPct val="125000"/>
      </a:lnSpc>
      <a:defRPr sz="1500">
        <a:latin typeface="+mj-lt"/>
        <a:ea typeface="+mj-ea"/>
        <a:cs typeface="+mj-cs"/>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1887" tIns="31887" rIns="31887" bIns="31887" anchor="ctr"/>
          <a:lstStyle/>
          <a:p>
            <a:pPr algn="l" defTabSz="286984">
              <a:defRPr sz="1200">
                <a:latin typeface="Helvetica"/>
                <a:ea typeface="Helvetica"/>
                <a:cs typeface="Helvetica"/>
                <a:sym typeface="Helvetica"/>
              </a:defRPr>
            </a:pPr>
            <a:endParaRPr/>
          </a:p>
        </p:txBody>
      </p:sp>
      <p:sp>
        <p:nvSpPr>
          <p:cNvPr id="13" name="Title Text"/>
          <p:cNvSpPr txBox="1">
            <a:spLocks noGrp="1"/>
          </p:cNvSpPr>
          <p:nvPr>
            <p:ph type="title"/>
          </p:nvPr>
        </p:nvSpPr>
        <p:spPr>
          <a:xfrm>
            <a:off x="401836" y="928689"/>
            <a:ext cx="8340328" cy="2232421"/>
          </a:xfrm>
          <a:prstGeom prst="rect">
            <a:avLst/>
          </a:prstGeom>
        </p:spPr>
        <p:txBody>
          <a:bodyPr/>
          <a:lstStyle/>
          <a:p>
            <a:r>
              <a:rPr lang="en-US"/>
              <a:t>Click to edit Master title style</a:t>
            </a:r>
            <a:endParaRPr/>
          </a:p>
        </p:txBody>
      </p:sp>
      <p:sp>
        <p:nvSpPr>
          <p:cNvPr id="14" name="Body Level One…"/>
          <p:cNvSpPr txBox="1">
            <a:spLocks noGrp="1"/>
          </p:cNvSpPr>
          <p:nvPr>
            <p:ph type="body" sz="quarter" idx="1"/>
          </p:nvPr>
        </p:nvSpPr>
        <p:spPr>
          <a:xfrm>
            <a:off x="401836" y="3527227"/>
            <a:ext cx="8340328" cy="714374"/>
          </a:xfrm>
          <a:prstGeom prst="rect">
            <a:avLst/>
          </a:prstGeom>
        </p:spPr>
        <p:txBody>
          <a:bodyPr/>
          <a:lstStyle>
            <a:lvl1pPr marL="0" indent="0">
              <a:spcBef>
                <a:spcPts val="0"/>
              </a:spcBef>
              <a:buSzTx/>
              <a:buFontTx/>
              <a:buNone/>
              <a:defRPr sz="1600">
                <a:latin typeface="Helvetica Neue"/>
                <a:ea typeface="Helvetica Neue"/>
                <a:cs typeface="Helvetica Neue"/>
                <a:sym typeface="Helvetica Neue"/>
              </a:defRPr>
            </a:lvl1pPr>
            <a:lvl2pPr marL="0" indent="143492">
              <a:spcBef>
                <a:spcPts val="0"/>
              </a:spcBef>
              <a:buSzTx/>
              <a:buFontTx/>
              <a:buNone/>
              <a:defRPr sz="1600">
                <a:latin typeface="Helvetica Neue"/>
                <a:ea typeface="Helvetica Neue"/>
                <a:cs typeface="Helvetica Neue"/>
                <a:sym typeface="Helvetica Neue"/>
              </a:defRPr>
            </a:lvl2pPr>
            <a:lvl3pPr marL="0" indent="286984">
              <a:spcBef>
                <a:spcPts val="0"/>
              </a:spcBef>
              <a:buSzTx/>
              <a:buFontTx/>
              <a:buNone/>
              <a:defRPr sz="1600">
                <a:latin typeface="Helvetica Neue"/>
                <a:ea typeface="Helvetica Neue"/>
                <a:cs typeface="Helvetica Neue"/>
                <a:sym typeface="Helvetica Neue"/>
              </a:defRPr>
            </a:lvl3pPr>
            <a:lvl4pPr marL="0" indent="430477">
              <a:spcBef>
                <a:spcPts val="0"/>
              </a:spcBef>
              <a:buSzTx/>
              <a:buFontTx/>
              <a:buNone/>
              <a:defRPr sz="1600">
                <a:latin typeface="Helvetica Neue"/>
                <a:ea typeface="Helvetica Neue"/>
                <a:cs typeface="Helvetica Neue"/>
                <a:sym typeface="Helvetica Neue"/>
              </a:defRPr>
            </a:lvl4pPr>
            <a:lvl5pPr marL="0" indent="573969">
              <a:spcBef>
                <a:spcPts val="0"/>
              </a:spcBef>
              <a:buSzTx/>
              <a:buFontTx/>
              <a:buNone/>
              <a:defRPr sz="16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Slide Number"/>
          <p:cNvSpPr txBox="1">
            <a:spLocks noGrp="1"/>
          </p:cNvSpPr>
          <p:nvPr>
            <p:ph type="sldNum" sz="quarter" idx="2"/>
          </p:nvPr>
        </p:nvSpPr>
        <p:spPr>
          <a:prstGeom prst="rect">
            <a:avLst/>
          </a:prstGeom>
        </p:spPr>
        <p:txBody>
          <a:bodyPr/>
          <a:lstStyle/>
          <a:p>
            <a:pPr lvl="0"/>
            <a:fld id="{86CB4B4D-7CA3-9044-876B-883B54F8677D}" type="slidenum">
              <a:rPr lang="en-IE" smtClean="0"/>
              <a:t>‹#›</a:t>
            </a:fld>
            <a:endParaRPr lang="en-IE"/>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57396" tIns="28698" rIns="57396" bIns="28698">
            <a:noAutofit/>
          </a:bodyPr>
          <a:lstStyle/>
          <a:p>
            <a:r>
              <a:rPr lang="en-US"/>
              <a:t>Click icon to add picture</a:t>
            </a:r>
            <a:endParaRPr/>
          </a:p>
        </p:txBody>
      </p:sp>
      <p:sp>
        <p:nvSpPr>
          <p:cNvPr id="111" name="Slide Number"/>
          <p:cNvSpPr txBox="1">
            <a:spLocks noGrp="1"/>
          </p:cNvSpPr>
          <p:nvPr>
            <p:ph type="sldNum" sz="quarter" idx="2"/>
          </p:nvPr>
        </p:nvSpPr>
        <p:spPr>
          <a:prstGeom prst="rect">
            <a:avLst/>
          </a:prstGeom>
        </p:spPr>
        <p:txBody>
          <a:bodyPr/>
          <a:lstStyle/>
          <a:p>
            <a:pPr lvl="0"/>
            <a:fld id="{86CB4B4D-7CA3-9044-876B-883B54F8677D}" type="slidenum">
              <a:rPr lang="en-IE" smtClean="0"/>
              <a:t>‹#›</a:t>
            </a:fld>
            <a:endParaRPr lang="en-IE"/>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pPr lvl="0"/>
            <a:fld id="{86CB4B4D-7CA3-9044-876B-883B54F8677D}" type="slidenum">
              <a:rPr lang="en-IE" smtClean="0"/>
              <a:t>‹#›</a:t>
            </a:fld>
            <a:endParaRPr lang="en-IE"/>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38758" y="6375681"/>
            <a:ext cx="1747292" cy="348463"/>
          </a:xfrm>
          <a:prstGeom prst="rect">
            <a:avLst/>
          </a:prstGeom>
        </p:spPr>
        <p:txBody>
          <a:bodyPr lIns="91422" tIns="45711" rIns="91422" bIns="45711"/>
          <a:lstStyle/>
          <a:p>
            <a:fld id="{A54AB63E-8B5F-4067-A7D6-E5F94AC80988}" type="datetime1">
              <a:rPr lang="en-US" smtClean="0"/>
              <a:t>10/14/2019</a:t>
            </a:fld>
            <a:endParaRPr lang="en-US" dirty="0"/>
          </a:p>
        </p:txBody>
      </p:sp>
      <p:sp>
        <p:nvSpPr>
          <p:cNvPr id="5" name="Footer Placeholder 4"/>
          <p:cNvSpPr>
            <a:spLocks noGrp="1"/>
          </p:cNvSpPr>
          <p:nvPr>
            <p:ph type="ftr" sz="quarter" idx="11"/>
          </p:nvPr>
        </p:nvSpPr>
        <p:spPr>
          <a:xfrm>
            <a:off x="3028950" y="6375681"/>
            <a:ext cx="3086100" cy="345796"/>
          </a:xfrm>
          <a:prstGeom prst="rect">
            <a:avLst/>
          </a:prstGeom>
        </p:spPr>
        <p:txBody>
          <a:bodyPr lIns="91422" tIns="45711" rIns="91422" bIns="45711"/>
          <a:lstStyle/>
          <a:p>
            <a:endParaRPr lang="en-US" dirty="0"/>
          </a:p>
        </p:txBody>
      </p:sp>
      <p:sp>
        <p:nvSpPr>
          <p:cNvPr id="6" name="Slide Number Placeholder 5"/>
          <p:cNvSpPr>
            <a:spLocks noGrp="1"/>
          </p:cNvSpPr>
          <p:nvPr>
            <p:ph type="sldNum" sz="quarter" idx="12"/>
          </p:nvPr>
        </p:nvSpPr>
        <p:spPr>
          <a:xfrm>
            <a:off x="8640005" y="6465094"/>
            <a:ext cx="205461" cy="202896"/>
          </a:xfrm>
        </p:spPr>
        <p:txBody>
          <a:bodyPr/>
          <a:lstStyle/>
          <a:p>
            <a:pPr lvl="0"/>
            <a:fld id="{86CB4B4D-7CA3-9044-876B-883B54F8677D}" type="slidenum">
              <a:rPr lang="en-IE" smtClean="0"/>
              <a:t>‹#›</a:t>
            </a:fld>
            <a:endParaRPr lang="en-IE"/>
          </a:p>
        </p:txBody>
      </p:sp>
    </p:spTree>
    <p:extLst>
      <p:ext uri="{BB962C8B-B14F-4D97-AF65-F5344CB8AC3E}">
        <p14:creationId xmlns:p14="http://schemas.microsoft.com/office/powerpoint/2010/main" val="3334187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2"/>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2286002"/>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38758" y="6375681"/>
            <a:ext cx="1747292" cy="348463"/>
          </a:xfrm>
          <a:prstGeom prst="rect">
            <a:avLst/>
          </a:prstGeom>
        </p:spPr>
        <p:txBody>
          <a:bodyPr lIns="91422" tIns="45711" rIns="91422" bIns="45711"/>
          <a:lstStyle/>
          <a:p>
            <a:fld id="{940EE2E7-4A1E-4371-8245-77EF625CA7EE}" type="datetime1">
              <a:rPr lang="en-US" smtClean="0"/>
              <a:t>10/14/2019</a:t>
            </a:fld>
            <a:endParaRPr lang="en-US" dirty="0"/>
          </a:p>
        </p:txBody>
      </p:sp>
      <p:sp>
        <p:nvSpPr>
          <p:cNvPr id="6" name="Footer Placeholder 5"/>
          <p:cNvSpPr>
            <a:spLocks noGrp="1"/>
          </p:cNvSpPr>
          <p:nvPr>
            <p:ph type="ftr" sz="quarter" idx="11"/>
          </p:nvPr>
        </p:nvSpPr>
        <p:spPr>
          <a:xfrm>
            <a:off x="3028950" y="6375681"/>
            <a:ext cx="3086100" cy="345796"/>
          </a:xfrm>
          <a:prstGeom prst="rect">
            <a:avLst/>
          </a:prstGeom>
        </p:spPr>
        <p:txBody>
          <a:bodyPr lIns="91422" tIns="45711" rIns="91422" bIns="45711"/>
          <a:lstStyle/>
          <a:p>
            <a:endParaRPr lang="en-US" dirty="0"/>
          </a:p>
        </p:txBody>
      </p:sp>
      <p:sp>
        <p:nvSpPr>
          <p:cNvPr id="7" name="Slide Number Placeholder 6"/>
          <p:cNvSpPr>
            <a:spLocks noGrp="1"/>
          </p:cNvSpPr>
          <p:nvPr>
            <p:ph type="sldNum" sz="quarter" idx="12"/>
          </p:nvPr>
        </p:nvSpPr>
        <p:spPr>
          <a:xfrm>
            <a:off x="8640005" y="6465094"/>
            <a:ext cx="205461" cy="202896"/>
          </a:xfrm>
        </p:spPr>
        <p:txBody>
          <a:bodyPr/>
          <a:lstStyle/>
          <a:p>
            <a:pPr lvl="0"/>
            <a:fld id="{86CB4B4D-7CA3-9044-876B-883B54F8677D}" type="slidenum">
              <a:rPr lang="en-IE" smtClean="0"/>
              <a:t>‹#›</a:t>
            </a:fld>
            <a:endParaRPr lang="en-IE"/>
          </a:p>
        </p:txBody>
      </p:sp>
    </p:spTree>
    <p:extLst>
      <p:ext uri="{BB962C8B-B14F-4D97-AF65-F5344CB8AC3E}">
        <p14:creationId xmlns:p14="http://schemas.microsoft.com/office/powerpoint/2010/main" val="666845326"/>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7" y="5607843"/>
            <a:ext cx="1" cy="1000216"/>
          </a:xfrm>
          <a:prstGeom prst="line">
            <a:avLst/>
          </a:prstGeom>
          <a:ln w="12700">
            <a:solidFill>
              <a:srgbClr val="9A9A9A"/>
            </a:solidFill>
            <a:miter lim="400000"/>
          </a:ln>
        </p:spPr>
        <p:txBody>
          <a:bodyPr lIns="31887" tIns="31887" rIns="31887" bIns="31887" anchor="ctr"/>
          <a:lstStyle/>
          <a:p>
            <a:pPr algn="l" defTabSz="286984">
              <a:defRPr sz="1200">
                <a:latin typeface="Helvetica"/>
                <a:ea typeface="Helvetica"/>
                <a:cs typeface="Helvetica"/>
                <a:sym typeface="Helvetica"/>
              </a:defRPr>
            </a:pPr>
            <a:endParaRPr/>
          </a:p>
        </p:txBody>
      </p:sp>
      <p:sp>
        <p:nvSpPr>
          <p:cNvPr id="23" name="Image"/>
          <p:cNvSpPr>
            <a:spLocks noGrp="1"/>
          </p:cNvSpPr>
          <p:nvPr>
            <p:ph type="pic" idx="13"/>
          </p:nvPr>
        </p:nvSpPr>
        <p:spPr>
          <a:xfrm>
            <a:off x="0" y="2"/>
            <a:ext cx="9144000" cy="5339953"/>
          </a:xfrm>
          <a:prstGeom prst="rect">
            <a:avLst/>
          </a:prstGeom>
        </p:spPr>
        <p:txBody>
          <a:bodyPr lIns="57396" tIns="28698" rIns="57396" bIns="28698">
            <a:noAutofit/>
          </a:bodyPr>
          <a:lstStyle/>
          <a:p>
            <a:r>
              <a:rPr lang="en-US"/>
              <a:t>Click icon to add picture</a:t>
            </a:r>
            <a:endParaRPr/>
          </a:p>
        </p:txBody>
      </p:sp>
      <p:sp>
        <p:nvSpPr>
          <p:cNvPr id="24" name="Title Text"/>
          <p:cNvSpPr txBox="1">
            <a:spLocks noGrp="1"/>
          </p:cNvSpPr>
          <p:nvPr>
            <p:ph type="title"/>
          </p:nvPr>
        </p:nvSpPr>
        <p:spPr>
          <a:xfrm>
            <a:off x="991195" y="5473899"/>
            <a:ext cx="4071938" cy="1196579"/>
          </a:xfrm>
          <a:prstGeom prst="rect">
            <a:avLst/>
          </a:prstGeom>
        </p:spPr>
        <p:txBody>
          <a:bodyPr anchor="ctr"/>
          <a:lstStyle>
            <a:lvl1pPr algn="r"/>
          </a:lstStyle>
          <a:p>
            <a:r>
              <a:rPr lang="en-US"/>
              <a:t>Click to edit Master title style</a:t>
            </a:r>
            <a:endParaRPr/>
          </a:p>
        </p:txBody>
      </p:sp>
      <p:sp>
        <p:nvSpPr>
          <p:cNvPr id="25" name="Body Level One…"/>
          <p:cNvSpPr txBox="1">
            <a:spLocks noGrp="1"/>
          </p:cNvSpPr>
          <p:nvPr>
            <p:ph type="body" sz="quarter" idx="1"/>
          </p:nvPr>
        </p:nvSpPr>
        <p:spPr>
          <a:xfrm>
            <a:off x="5518547" y="5956102"/>
            <a:ext cx="3482578" cy="357188"/>
          </a:xfrm>
          <a:prstGeom prst="rect">
            <a:avLst/>
          </a:prstGeom>
        </p:spPr>
        <p:txBody>
          <a:bodyPr/>
          <a:lstStyle>
            <a:lvl1pPr marL="0" indent="0">
              <a:spcBef>
                <a:spcPts val="0"/>
              </a:spcBef>
              <a:buSzTx/>
              <a:buFontTx/>
              <a:buNone/>
              <a:defRPr sz="1600">
                <a:latin typeface="Helvetica Neue"/>
                <a:ea typeface="Helvetica Neue"/>
                <a:cs typeface="Helvetica Neue"/>
                <a:sym typeface="Helvetica Neue"/>
              </a:defRPr>
            </a:lvl1pPr>
            <a:lvl2pPr marL="0" indent="143492">
              <a:spcBef>
                <a:spcPts val="0"/>
              </a:spcBef>
              <a:buSzTx/>
              <a:buFontTx/>
              <a:buNone/>
              <a:defRPr sz="1600">
                <a:latin typeface="Helvetica Neue"/>
                <a:ea typeface="Helvetica Neue"/>
                <a:cs typeface="Helvetica Neue"/>
                <a:sym typeface="Helvetica Neue"/>
              </a:defRPr>
            </a:lvl2pPr>
            <a:lvl3pPr marL="0" indent="286984">
              <a:spcBef>
                <a:spcPts val="0"/>
              </a:spcBef>
              <a:buSzTx/>
              <a:buFontTx/>
              <a:buNone/>
              <a:defRPr sz="1600">
                <a:latin typeface="Helvetica Neue"/>
                <a:ea typeface="Helvetica Neue"/>
                <a:cs typeface="Helvetica Neue"/>
                <a:sym typeface="Helvetica Neue"/>
              </a:defRPr>
            </a:lvl3pPr>
            <a:lvl4pPr marL="0" indent="430477">
              <a:spcBef>
                <a:spcPts val="0"/>
              </a:spcBef>
              <a:buSzTx/>
              <a:buFontTx/>
              <a:buNone/>
              <a:defRPr sz="1600">
                <a:latin typeface="Helvetica Neue"/>
                <a:ea typeface="Helvetica Neue"/>
                <a:cs typeface="Helvetica Neue"/>
                <a:sym typeface="Helvetica Neue"/>
              </a:defRPr>
            </a:lvl4pPr>
            <a:lvl5pPr marL="0" indent="573969">
              <a:spcBef>
                <a:spcPts val="0"/>
              </a:spcBef>
              <a:buSzTx/>
              <a:buFontTx/>
              <a:buNone/>
              <a:defRPr sz="16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6" name="Slide Number"/>
          <p:cNvSpPr txBox="1">
            <a:spLocks noGrp="1"/>
          </p:cNvSpPr>
          <p:nvPr>
            <p:ph type="sldNum" sz="quarter" idx="2"/>
          </p:nvPr>
        </p:nvSpPr>
        <p:spPr>
          <a:prstGeom prst="rect">
            <a:avLst/>
          </a:prstGeom>
        </p:spPr>
        <p:txBody>
          <a:bodyPr/>
          <a:lstStyle/>
          <a:p>
            <a:pPr lvl="0"/>
            <a:fld id="{86CB4B4D-7CA3-9044-876B-883B54F8677D}" type="slidenum">
              <a:rPr lang="en-IE" smtClean="0"/>
              <a:t>‹#›</a:t>
            </a:fld>
            <a:endParaRPr lang="en-IE"/>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401836" y="2312791"/>
            <a:ext cx="8340328" cy="2232421"/>
          </a:xfrm>
          <a:prstGeom prst="rect">
            <a:avLst/>
          </a:prstGeom>
        </p:spPr>
        <p:txBody>
          <a:bodyPr anchor="ctr"/>
          <a:lstStyle/>
          <a:p>
            <a:r>
              <a:rPr lang="en-US"/>
              <a:t>Click to edit Master title style</a:t>
            </a:r>
            <a:endParaRPr/>
          </a:p>
        </p:txBody>
      </p:sp>
      <p:sp>
        <p:nvSpPr>
          <p:cNvPr id="34" name="Slide Number"/>
          <p:cNvSpPr txBox="1">
            <a:spLocks noGrp="1"/>
          </p:cNvSpPr>
          <p:nvPr>
            <p:ph type="sldNum" sz="quarter" idx="2"/>
          </p:nvPr>
        </p:nvSpPr>
        <p:spPr>
          <a:prstGeom prst="rect">
            <a:avLst/>
          </a:prstGeom>
        </p:spPr>
        <p:txBody>
          <a:bodyPr/>
          <a:lstStyle/>
          <a:p>
            <a:pPr lvl="0"/>
            <a:fld id="{86CB4B4D-7CA3-9044-876B-883B54F8677D}" type="slidenum">
              <a:rPr lang="en-IE" smtClean="0"/>
              <a:t>‹#›</a:t>
            </a:fld>
            <a:endParaRPr lang="en-IE"/>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8" y="3420072"/>
            <a:ext cx="3750803" cy="41"/>
          </a:xfrm>
          <a:prstGeom prst="line">
            <a:avLst/>
          </a:prstGeom>
          <a:ln w="12700">
            <a:solidFill>
              <a:srgbClr val="9A9A9A"/>
            </a:solidFill>
            <a:miter lim="400000"/>
          </a:ln>
        </p:spPr>
        <p:txBody>
          <a:bodyPr lIns="31887" tIns="31887" rIns="31887" bIns="31887" anchor="ctr"/>
          <a:lstStyle/>
          <a:p>
            <a:pPr algn="l" defTabSz="286984">
              <a:defRPr sz="1200">
                <a:latin typeface="Helvetica"/>
                <a:ea typeface="Helvetica"/>
                <a:cs typeface="Helvetica"/>
                <a:sym typeface="Helvetica"/>
              </a:defRPr>
            </a:pPr>
            <a:endParaRPr/>
          </a:p>
        </p:txBody>
      </p:sp>
      <p:sp>
        <p:nvSpPr>
          <p:cNvPr id="42" name="Image"/>
          <p:cNvSpPr>
            <a:spLocks noGrp="1"/>
          </p:cNvSpPr>
          <p:nvPr>
            <p:ph type="pic" idx="13"/>
          </p:nvPr>
        </p:nvSpPr>
        <p:spPr>
          <a:xfrm>
            <a:off x="4572000" y="0"/>
            <a:ext cx="4572000" cy="6858000"/>
          </a:xfrm>
          <a:prstGeom prst="rect">
            <a:avLst/>
          </a:prstGeom>
        </p:spPr>
        <p:txBody>
          <a:bodyPr lIns="57396" tIns="28698" rIns="57396" bIns="28698">
            <a:noAutofit/>
          </a:bodyPr>
          <a:lstStyle/>
          <a:p>
            <a:r>
              <a:rPr lang="en-US"/>
              <a:t>Click icon to add picture</a:t>
            </a:r>
            <a:endParaRPr/>
          </a:p>
        </p:txBody>
      </p:sp>
      <p:sp>
        <p:nvSpPr>
          <p:cNvPr id="43" name="Title Text"/>
          <p:cNvSpPr txBox="1">
            <a:spLocks noGrp="1"/>
          </p:cNvSpPr>
          <p:nvPr>
            <p:ph type="title"/>
          </p:nvPr>
        </p:nvSpPr>
        <p:spPr>
          <a:xfrm>
            <a:off x="401838" y="1009056"/>
            <a:ext cx="3750469" cy="2232421"/>
          </a:xfrm>
          <a:prstGeom prst="rect">
            <a:avLst/>
          </a:prstGeom>
        </p:spPr>
        <p:txBody>
          <a:bodyPr/>
          <a:lstStyle/>
          <a:p>
            <a:r>
              <a:rPr lang="en-US"/>
              <a:t>Click to edit Master title style</a:t>
            </a:r>
            <a:endParaRPr/>
          </a:p>
        </p:txBody>
      </p:sp>
      <p:sp>
        <p:nvSpPr>
          <p:cNvPr id="44" name="Body Level One…"/>
          <p:cNvSpPr txBox="1">
            <a:spLocks noGrp="1"/>
          </p:cNvSpPr>
          <p:nvPr>
            <p:ph type="body" sz="quarter" idx="1"/>
          </p:nvPr>
        </p:nvSpPr>
        <p:spPr>
          <a:xfrm>
            <a:off x="401838" y="3607596"/>
            <a:ext cx="3750469" cy="2232421"/>
          </a:xfrm>
          <a:prstGeom prst="rect">
            <a:avLst/>
          </a:prstGeom>
        </p:spPr>
        <p:txBody>
          <a:bodyPr/>
          <a:lstStyle>
            <a:lvl1pPr marL="0" indent="0">
              <a:spcBef>
                <a:spcPts val="0"/>
              </a:spcBef>
              <a:buSzTx/>
              <a:buFontTx/>
              <a:buNone/>
              <a:defRPr sz="1600">
                <a:solidFill>
                  <a:schemeClr val="accent1">
                    <a:hueOff val="-611180"/>
                    <a:satOff val="24879"/>
                    <a:lumOff val="-26847"/>
                  </a:schemeClr>
                </a:solidFill>
                <a:latin typeface="Helvetica Neue"/>
                <a:ea typeface="Helvetica Neue"/>
                <a:cs typeface="Helvetica Neue"/>
                <a:sym typeface="Helvetica Neue"/>
              </a:defRPr>
            </a:lvl1pPr>
            <a:lvl2pPr marL="0" indent="143492">
              <a:spcBef>
                <a:spcPts val="0"/>
              </a:spcBef>
              <a:buSzTx/>
              <a:buFontTx/>
              <a:buNone/>
              <a:defRPr sz="1600">
                <a:solidFill>
                  <a:schemeClr val="accent1">
                    <a:hueOff val="-611180"/>
                    <a:satOff val="24879"/>
                    <a:lumOff val="-26847"/>
                  </a:schemeClr>
                </a:solidFill>
                <a:latin typeface="Helvetica Neue"/>
                <a:ea typeface="Helvetica Neue"/>
                <a:cs typeface="Helvetica Neue"/>
                <a:sym typeface="Helvetica Neue"/>
              </a:defRPr>
            </a:lvl2pPr>
            <a:lvl3pPr marL="0" indent="286984">
              <a:spcBef>
                <a:spcPts val="0"/>
              </a:spcBef>
              <a:buSzTx/>
              <a:buFontTx/>
              <a:buNone/>
              <a:defRPr sz="1600">
                <a:solidFill>
                  <a:schemeClr val="accent1">
                    <a:hueOff val="-611180"/>
                    <a:satOff val="24879"/>
                    <a:lumOff val="-26847"/>
                  </a:schemeClr>
                </a:solidFill>
                <a:latin typeface="Helvetica Neue"/>
                <a:ea typeface="Helvetica Neue"/>
                <a:cs typeface="Helvetica Neue"/>
                <a:sym typeface="Helvetica Neue"/>
              </a:defRPr>
            </a:lvl3pPr>
            <a:lvl4pPr marL="0" indent="430477">
              <a:spcBef>
                <a:spcPts val="0"/>
              </a:spcBef>
              <a:buSzTx/>
              <a:buFontTx/>
              <a:buNone/>
              <a:defRPr sz="1600">
                <a:solidFill>
                  <a:schemeClr val="accent1">
                    <a:hueOff val="-611180"/>
                    <a:satOff val="24879"/>
                    <a:lumOff val="-26847"/>
                  </a:schemeClr>
                </a:solidFill>
                <a:latin typeface="Helvetica Neue"/>
                <a:ea typeface="Helvetica Neue"/>
                <a:cs typeface="Helvetica Neue"/>
                <a:sym typeface="Helvetica Neue"/>
              </a:defRPr>
            </a:lvl4pPr>
            <a:lvl5pPr marL="0" indent="573969">
              <a:spcBef>
                <a:spcPts val="0"/>
              </a:spcBef>
              <a:buSzTx/>
              <a:buFontTx/>
              <a:buNone/>
              <a:defRPr sz="1600">
                <a:solidFill>
                  <a:schemeClr val="accent1">
                    <a:hueOff val="-611180"/>
                    <a:satOff val="24879"/>
                    <a:lumOff val="-26847"/>
                  </a:schemeClr>
                </a:solidFill>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5" name="Slide Number"/>
          <p:cNvSpPr txBox="1">
            <a:spLocks noGrp="1"/>
          </p:cNvSpPr>
          <p:nvPr>
            <p:ph type="sldNum" sz="quarter" idx="2"/>
          </p:nvPr>
        </p:nvSpPr>
        <p:spPr>
          <a:prstGeom prst="rect">
            <a:avLst/>
          </a:prstGeom>
        </p:spPr>
        <p:txBody>
          <a:bodyPr/>
          <a:lstStyle/>
          <a:p>
            <a:pPr lvl="0"/>
            <a:fld id="{86CB4B4D-7CA3-9044-876B-883B54F8677D}" type="slidenum">
              <a:rPr lang="en-IE" smtClean="0"/>
              <a:t>‹#›</a:t>
            </a:fld>
            <a:endParaRPr lang="en-IE"/>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rPr lang="en-US"/>
              <a:t>Click to edit Master title style</a:t>
            </a:r>
            <a:endParaRPr/>
          </a:p>
        </p:txBody>
      </p:sp>
      <p:sp>
        <p:nvSpPr>
          <p:cNvPr id="53" name="Slide Number"/>
          <p:cNvSpPr txBox="1">
            <a:spLocks noGrp="1"/>
          </p:cNvSpPr>
          <p:nvPr>
            <p:ph type="sldNum" sz="quarter" idx="2"/>
          </p:nvPr>
        </p:nvSpPr>
        <p:spPr>
          <a:prstGeom prst="rect">
            <a:avLst/>
          </a:prstGeom>
        </p:spPr>
        <p:txBody>
          <a:bodyPr/>
          <a:lstStyle/>
          <a:p>
            <a:pPr lvl="0"/>
            <a:fld id="{86CB4B4D-7CA3-9044-876B-883B54F8677D}" type="slidenum">
              <a:rPr lang="en-IE" smtClean="0"/>
              <a:t>‹#›</a:t>
            </a:fld>
            <a:endParaRPr lang="en-IE"/>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3"/>
            <a:ext cx="3567230" cy="94"/>
          </a:xfrm>
          <a:prstGeom prst="line">
            <a:avLst/>
          </a:prstGeom>
          <a:ln w="12700">
            <a:solidFill>
              <a:srgbClr val="9A9A9A"/>
            </a:solidFill>
            <a:miter lim="400000"/>
          </a:ln>
        </p:spPr>
        <p:txBody>
          <a:bodyPr lIns="31887" tIns="31887" rIns="31887" bIns="31887" anchor="ctr"/>
          <a:lstStyle/>
          <a:p>
            <a:pPr algn="l" defTabSz="286984">
              <a:defRPr sz="1200">
                <a:latin typeface="Helvetica"/>
                <a:ea typeface="Helvetica"/>
                <a:cs typeface="Helvetica"/>
                <a:sym typeface="Helvetica"/>
              </a:defRPr>
            </a:pPr>
            <a:endParaRPr/>
          </a:p>
        </p:txBody>
      </p:sp>
      <p:sp>
        <p:nvSpPr>
          <p:cNvPr id="70" name="Image"/>
          <p:cNvSpPr>
            <a:spLocks noGrp="1"/>
          </p:cNvSpPr>
          <p:nvPr>
            <p:ph type="pic" idx="13"/>
          </p:nvPr>
        </p:nvSpPr>
        <p:spPr>
          <a:xfrm>
            <a:off x="4572000" y="0"/>
            <a:ext cx="4572000" cy="6858000"/>
          </a:xfrm>
          <a:prstGeom prst="rect">
            <a:avLst/>
          </a:prstGeom>
        </p:spPr>
        <p:txBody>
          <a:bodyPr lIns="57396" tIns="28698" rIns="57396" bIns="28698">
            <a:noAutofit/>
          </a:bodyPr>
          <a:lstStyle/>
          <a:p>
            <a:r>
              <a:rPr lang="en-US"/>
              <a:t>Click icon to add picture</a:t>
            </a:r>
            <a:endParaRPr/>
          </a:p>
        </p:txBody>
      </p:sp>
      <p:sp>
        <p:nvSpPr>
          <p:cNvPr id="71" name="Title Text"/>
          <p:cNvSpPr txBox="1">
            <a:spLocks noGrp="1"/>
          </p:cNvSpPr>
          <p:nvPr>
            <p:ph type="title"/>
          </p:nvPr>
        </p:nvSpPr>
        <p:spPr>
          <a:xfrm>
            <a:off x="401838" y="232172"/>
            <a:ext cx="3571875" cy="982265"/>
          </a:xfrm>
          <a:prstGeom prst="rect">
            <a:avLst/>
          </a:prstGeom>
        </p:spPr>
        <p:txBody>
          <a:bodyPr/>
          <a:lstStyle/>
          <a:p>
            <a:r>
              <a:rPr lang="en-US"/>
              <a:t>Click to edit Master title style</a:t>
            </a:r>
            <a:endParaRPr/>
          </a:p>
        </p:txBody>
      </p:sp>
      <p:sp>
        <p:nvSpPr>
          <p:cNvPr id="72" name="Body Level One…"/>
          <p:cNvSpPr txBox="1">
            <a:spLocks noGrp="1"/>
          </p:cNvSpPr>
          <p:nvPr>
            <p:ph type="body" sz="half" idx="1"/>
          </p:nvPr>
        </p:nvSpPr>
        <p:spPr>
          <a:xfrm>
            <a:off x="401838" y="1562696"/>
            <a:ext cx="3571875" cy="4688086"/>
          </a:xfrm>
          <a:prstGeom prst="rect">
            <a:avLst/>
          </a:prstGeom>
        </p:spPr>
        <p:txBody>
          <a:bodyPr/>
          <a:lstStyle>
            <a:lvl1pPr marL="207267" indent="-207267">
              <a:spcBef>
                <a:spcPts val="1883"/>
              </a:spcBef>
              <a:defRPr sz="1600">
                <a:solidFill>
                  <a:schemeClr val="accent1">
                    <a:hueOff val="-611180"/>
                    <a:satOff val="24879"/>
                    <a:lumOff val="-26847"/>
                  </a:schemeClr>
                </a:solidFill>
                <a:latin typeface="Helvetica Neue"/>
                <a:ea typeface="Helvetica Neue"/>
                <a:cs typeface="Helvetica Neue"/>
                <a:sym typeface="Helvetica Neue"/>
              </a:defRPr>
            </a:lvl1pPr>
            <a:lvl2pPr marL="414533" indent="-207267">
              <a:spcBef>
                <a:spcPts val="1883"/>
              </a:spcBef>
              <a:defRPr sz="1600">
                <a:solidFill>
                  <a:schemeClr val="accent1">
                    <a:hueOff val="-611180"/>
                    <a:satOff val="24879"/>
                    <a:lumOff val="-26847"/>
                  </a:schemeClr>
                </a:solidFill>
                <a:latin typeface="Helvetica Neue"/>
                <a:ea typeface="Helvetica Neue"/>
                <a:cs typeface="Helvetica Neue"/>
                <a:sym typeface="Helvetica Neue"/>
              </a:defRPr>
            </a:lvl2pPr>
            <a:lvl3pPr marL="621800" indent="-207267">
              <a:spcBef>
                <a:spcPts val="1883"/>
              </a:spcBef>
              <a:defRPr sz="1600">
                <a:solidFill>
                  <a:schemeClr val="accent1">
                    <a:hueOff val="-611180"/>
                    <a:satOff val="24879"/>
                    <a:lumOff val="-26847"/>
                  </a:schemeClr>
                </a:solidFill>
                <a:latin typeface="Helvetica Neue"/>
                <a:ea typeface="Helvetica Neue"/>
                <a:cs typeface="Helvetica Neue"/>
                <a:sym typeface="Helvetica Neue"/>
              </a:defRPr>
            </a:lvl3pPr>
            <a:lvl4pPr marL="829066" indent="-207267">
              <a:spcBef>
                <a:spcPts val="1883"/>
              </a:spcBef>
              <a:defRPr sz="1600">
                <a:solidFill>
                  <a:schemeClr val="accent1">
                    <a:hueOff val="-611180"/>
                    <a:satOff val="24879"/>
                    <a:lumOff val="-26847"/>
                  </a:schemeClr>
                </a:solidFill>
                <a:latin typeface="Helvetica Neue"/>
                <a:ea typeface="Helvetica Neue"/>
                <a:cs typeface="Helvetica Neue"/>
                <a:sym typeface="Helvetica Neue"/>
              </a:defRPr>
            </a:lvl4pPr>
            <a:lvl5pPr marL="1036333" indent="-207267">
              <a:spcBef>
                <a:spcPts val="1883"/>
              </a:spcBef>
              <a:defRPr sz="1600">
                <a:solidFill>
                  <a:schemeClr val="accent1">
                    <a:hueOff val="-611180"/>
                    <a:satOff val="24879"/>
                    <a:lumOff val="-26847"/>
                  </a:schemeClr>
                </a:solidFill>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3" name="Slide Number"/>
          <p:cNvSpPr txBox="1">
            <a:spLocks noGrp="1"/>
          </p:cNvSpPr>
          <p:nvPr>
            <p:ph type="sldNum" sz="quarter" idx="2"/>
          </p:nvPr>
        </p:nvSpPr>
        <p:spPr>
          <a:xfrm>
            <a:off x="359118" y="6465094"/>
            <a:ext cx="205461" cy="202896"/>
          </a:xfrm>
          <a:prstGeom prst="rect">
            <a:avLst/>
          </a:prstGeom>
        </p:spPr>
        <p:txBody>
          <a:bodyPr/>
          <a:lstStyle>
            <a:lvl1pPr algn="l"/>
          </a:lstStyle>
          <a:p>
            <a:pPr lvl="0"/>
            <a:fld id="{86CB4B4D-7CA3-9044-876B-883B54F8677D}" type="slidenum">
              <a:rPr lang="en-IE" smtClean="0"/>
              <a:t>‹#›</a:t>
            </a:fld>
            <a:endParaRPr lang="en-IE"/>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1" name="Slide Number"/>
          <p:cNvSpPr txBox="1">
            <a:spLocks noGrp="1"/>
          </p:cNvSpPr>
          <p:nvPr>
            <p:ph type="sldNum" sz="quarter" idx="2"/>
          </p:nvPr>
        </p:nvSpPr>
        <p:spPr>
          <a:prstGeom prst="rect">
            <a:avLst/>
          </a:prstGeom>
        </p:spPr>
        <p:txBody>
          <a:bodyPr/>
          <a:lstStyle/>
          <a:p>
            <a:pPr lvl="0"/>
            <a:fld id="{86CB4B4D-7CA3-9044-876B-883B54F8677D}" type="slidenum">
              <a:rPr lang="en-IE" smtClean="0"/>
              <a:t>‹#›</a:t>
            </a:fld>
            <a:endParaRPr lang="en-IE"/>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9"/>
            <a:ext cx="90" cy="5607865"/>
          </a:xfrm>
          <a:prstGeom prst="line">
            <a:avLst/>
          </a:prstGeom>
          <a:ln w="12700">
            <a:solidFill>
              <a:srgbClr val="9A9A9A"/>
            </a:solidFill>
            <a:miter lim="400000"/>
          </a:ln>
        </p:spPr>
        <p:txBody>
          <a:bodyPr lIns="31887" tIns="31887" rIns="31887" bIns="31887" anchor="ctr"/>
          <a:lstStyle/>
          <a:p>
            <a:pPr algn="l" defTabSz="286984">
              <a:defRPr sz="1200">
                <a:latin typeface="Helvetica"/>
                <a:ea typeface="Helvetica"/>
                <a:cs typeface="Helvetica"/>
                <a:sym typeface="Helvetica"/>
              </a:defRPr>
            </a:pPr>
            <a:endParaRPr/>
          </a:p>
        </p:txBody>
      </p:sp>
      <p:sp>
        <p:nvSpPr>
          <p:cNvPr id="89" name="Line"/>
          <p:cNvSpPr/>
          <p:nvPr/>
        </p:nvSpPr>
        <p:spPr>
          <a:xfrm>
            <a:off x="6366867" y="3138786"/>
            <a:ext cx="2424729" cy="41"/>
          </a:xfrm>
          <a:prstGeom prst="line">
            <a:avLst/>
          </a:prstGeom>
          <a:ln w="12700">
            <a:solidFill>
              <a:srgbClr val="9A9A9A"/>
            </a:solidFill>
            <a:miter lim="400000"/>
          </a:ln>
        </p:spPr>
        <p:txBody>
          <a:bodyPr lIns="31887" tIns="31887" rIns="31887" bIns="31887" anchor="ctr"/>
          <a:lstStyle/>
          <a:p>
            <a:pPr algn="l" defTabSz="286984">
              <a:defRPr sz="1200">
                <a:latin typeface="Helvetica"/>
                <a:ea typeface="Helvetica"/>
                <a:cs typeface="Helvetica"/>
                <a:sym typeface="Helvetica"/>
              </a:defRPr>
            </a:pPr>
            <a:endParaRPr/>
          </a:p>
        </p:txBody>
      </p:sp>
      <p:sp>
        <p:nvSpPr>
          <p:cNvPr id="90" name="Image"/>
          <p:cNvSpPr>
            <a:spLocks noGrp="1"/>
          </p:cNvSpPr>
          <p:nvPr>
            <p:ph type="pic" sz="quarter" idx="13"/>
          </p:nvPr>
        </p:nvSpPr>
        <p:spPr>
          <a:xfrm>
            <a:off x="6482955" y="3250407"/>
            <a:ext cx="2303859" cy="2714626"/>
          </a:xfrm>
          <a:prstGeom prst="rect">
            <a:avLst/>
          </a:prstGeom>
        </p:spPr>
        <p:txBody>
          <a:bodyPr lIns="57396" tIns="28698" rIns="57396" bIns="28698">
            <a:noAutofit/>
          </a:bodyPr>
          <a:lstStyle/>
          <a:p>
            <a:r>
              <a:rPr lang="en-US"/>
              <a:t>Click icon to add picture</a:t>
            </a:r>
            <a:endParaRPr/>
          </a:p>
        </p:txBody>
      </p:sp>
      <p:sp>
        <p:nvSpPr>
          <p:cNvPr id="91" name="Image"/>
          <p:cNvSpPr>
            <a:spLocks noGrp="1"/>
          </p:cNvSpPr>
          <p:nvPr>
            <p:ph type="pic" sz="quarter" idx="14"/>
          </p:nvPr>
        </p:nvSpPr>
        <p:spPr>
          <a:xfrm>
            <a:off x="6482955" y="357188"/>
            <a:ext cx="2303859" cy="2669976"/>
          </a:xfrm>
          <a:prstGeom prst="rect">
            <a:avLst/>
          </a:prstGeom>
        </p:spPr>
        <p:txBody>
          <a:bodyPr lIns="57396" tIns="28698" rIns="57396" bIns="28698">
            <a:noAutofit/>
          </a:bodyPr>
          <a:lstStyle/>
          <a:p>
            <a:r>
              <a:rPr lang="en-US"/>
              <a:t>Click icon to add picture</a:t>
            </a:r>
            <a:endParaRPr/>
          </a:p>
        </p:txBody>
      </p:sp>
      <p:sp>
        <p:nvSpPr>
          <p:cNvPr id="92" name="Image"/>
          <p:cNvSpPr>
            <a:spLocks noGrp="1"/>
          </p:cNvSpPr>
          <p:nvPr>
            <p:ph type="pic" idx="15"/>
          </p:nvPr>
        </p:nvSpPr>
        <p:spPr>
          <a:xfrm>
            <a:off x="366117" y="357189"/>
            <a:ext cx="5884664" cy="5607844"/>
          </a:xfrm>
          <a:prstGeom prst="rect">
            <a:avLst/>
          </a:prstGeom>
        </p:spPr>
        <p:txBody>
          <a:bodyPr lIns="57396" tIns="28698" rIns="57396" bIns="28698">
            <a:noAutofit/>
          </a:bodyPr>
          <a:lstStyle/>
          <a:p>
            <a:r>
              <a:rPr lang="en-US"/>
              <a:t>Click icon to add picture</a:t>
            </a:r>
            <a:endParaRPr/>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600">
                <a:latin typeface="Helvetica Neue"/>
                <a:ea typeface="Helvetica Neue"/>
                <a:cs typeface="Helvetica Neue"/>
                <a:sym typeface="Helvetica Neue"/>
              </a:defRPr>
            </a:lvl1pPr>
            <a:lvl2pPr marL="0" indent="143492">
              <a:spcBef>
                <a:spcPts val="0"/>
              </a:spcBef>
              <a:buSzTx/>
              <a:buFontTx/>
              <a:buNone/>
              <a:defRPr sz="1600">
                <a:latin typeface="Helvetica Neue"/>
                <a:ea typeface="Helvetica Neue"/>
                <a:cs typeface="Helvetica Neue"/>
                <a:sym typeface="Helvetica Neue"/>
              </a:defRPr>
            </a:lvl2pPr>
            <a:lvl3pPr marL="0" indent="286984">
              <a:spcBef>
                <a:spcPts val="0"/>
              </a:spcBef>
              <a:buSzTx/>
              <a:buFontTx/>
              <a:buNone/>
              <a:defRPr sz="1600">
                <a:latin typeface="Helvetica Neue"/>
                <a:ea typeface="Helvetica Neue"/>
                <a:cs typeface="Helvetica Neue"/>
                <a:sym typeface="Helvetica Neue"/>
              </a:defRPr>
            </a:lvl3pPr>
            <a:lvl4pPr marL="0" indent="430477">
              <a:spcBef>
                <a:spcPts val="0"/>
              </a:spcBef>
              <a:buSzTx/>
              <a:buFontTx/>
              <a:buNone/>
              <a:defRPr sz="1600">
                <a:latin typeface="Helvetica Neue"/>
                <a:ea typeface="Helvetica Neue"/>
                <a:cs typeface="Helvetica Neue"/>
                <a:sym typeface="Helvetica Neue"/>
              </a:defRPr>
            </a:lvl4pPr>
            <a:lvl5pPr marL="0" indent="573969">
              <a:spcBef>
                <a:spcPts val="0"/>
              </a:spcBef>
              <a:buSzTx/>
              <a:buFontTx/>
              <a:buNone/>
              <a:defRPr sz="1600">
                <a:latin typeface="Helvetica Neue"/>
                <a:ea typeface="Helvetica Neue"/>
                <a:cs typeface="Helvetica Neue"/>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4" name="Slide Number"/>
          <p:cNvSpPr txBox="1">
            <a:spLocks noGrp="1"/>
          </p:cNvSpPr>
          <p:nvPr>
            <p:ph type="sldNum" sz="quarter" idx="2"/>
          </p:nvPr>
        </p:nvSpPr>
        <p:spPr>
          <a:prstGeom prst="rect">
            <a:avLst/>
          </a:prstGeom>
        </p:spPr>
        <p:txBody>
          <a:bodyPr/>
          <a:lstStyle/>
          <a:p>
            <a:pPr lvl="0"/>
            <a:fld id="{86CB4B4D-7CA3-9044-876B-883B54F8677D}" type="slidenum">
              <a:rPr lang="en-IE" smtClean="0"/>
              <a:t>‹#›</a:t>
            </a:fld>
            <a:endParaRPr lang="en-IE"/>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892971" y="4473774"/>
            <a:ext cx="7358063" cy="310618"/>
          </a:xfrm>
          <a:prstGeom prst="rect">
            <a:avLst/>
          </a:prstGeom>
        </p:spPr>
        <p:txBody>
          <a:bodyPr>
            <a:spAutoFit/>
          </a:bodyPr>
          <a:lstStyle>
            <a:lvl1pPr marL="0" indent="0" algn="ctr" defTabSz="286984">
              <a:spcBef>
                <a:spcPts val="0"/>
              </a:spcBef>
              <a:buSzTx/>
              <a:buFontTx/>
              <a:buNone/>
              <a:defRPr sz="1600">
                <a:solidFill>
                  <a:srgbClr val="000000"/>
                </a:solidFill>
                <a:latin typeface="Helvetica Neue Medium"/>
                <a:ea typeface="Helvetica Neue Medium"/>
                <a:cs typeface="Helvetica Neue Medium"/>
                <a:sym typeface="Helvetica Neue Medium"/>
              </a:defRPr>
            </a:lvl1pPr>
          </a:lstStyle>
          <a:p>
            <a:pPr lvl="0"/>
            <a:r>
              <a:rPr lang="en-US"/>
              <a:t>Click to edit Master text styles</a:t>
            </a:r>
          </a:p>
        </p:txBody>
      </p:sp>
      <p:sp>
        <p:nvSpPr>
          <p:cNvPr id="102" name="“Type a quote here.”"/>
          <p:cNvSpPr txBox="1">
            <a:spLocks noGrp="1"/>
          </p:cNvSpPr>
          <p:nvPr>
            <p:ph type="body" sz="quarter" idx="14"/>
          </p:nvPr>
        </p:nvSpPr>
        <p:spPr>
          <a:xfrm>
            <a:off x="892971" y="3043708"/>
            <a:ext cx="7358063" cy="449117"/>
          </a:xfrm>
          <a:prstGeom prst="rect">
            <a:avLst/>
          </a:prstGeom>
        </p:spPr>
        <p:txBody>
          <a:bodyPr anchor="ctr">
            <a:spAutoFit/>
          </a:bodyPr>
          <a:lstStyle>
            <a:lvl1pPr marL="0" indent="0" algn="ctr" defTabSz="286984">
              <a:spcBef>
                <a:spcPts val="1506"/>
              </a:spcBef>
              <a:buSzTx/>
              <a:buFontTx/>
              <a:buNone/>
              <a:defRPr sz="2500"/>
            </a:lvl1pPr>
          </a:lstStyle>
          <a:p>
            <a:pPr lvl="0"/>
            <a:r>
              <a:rPr lang="en-US"/>
              <a:t>Click to edit Master text styles</a:t>
            </a:r>
          </a:p>
        </p:txBody>
      </p:sp>
      <p:sp>
        <p:nvSpPr>
          <p:cNvPr id="103" name="Slide Number"/>
          <p:cNvSpPr txBox="1">
            <a:spLocks noGrp="1"/>
          </p:cNvSpPr>
          <p:nvPr>
            <p:ph type="sldNum" sz="quarter" idx="2"/>
          </p:nvPr>
        </p:nvSpPr>
        <p:spPr>
          <a:prstGeom prst="rect">
            <a:avLst/>
          </a:prstGeom>
        </p:spPr>
        <p:txBody>
          <a:bodyPr/>
          <a:lstStyle/>
          <a:p>
            <a:pPr lvl="0"/>
            <a:fld id="{86CB4B4D-7CA3-9044-876B-883B54F8677D}" type="slidenum">
              <a:rPr lang="en-IE" smtClean="0"/>
              <a:t>‹#›</a:t>
            </a:fld>
            <a:endParaRPr lang="en-IE"/>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1887" tIns="31887" rIns="31887" bIns="31887" anchor="ctr"/>
          <a:lstStyle/>
          <a:p>
            <a:pPr algn="l" defTabSz="286984">
              <a:defRPr sz="1200">
                <a:latin typeface="Helvetica"/>
                <a:ea typeface="Helvetica"/>
                <a:cs typeface="Helvetica"/>
                <a:sym typeface="Helvetica"/>
              </a:defRPr>
            </a:pPr>
            <a:endParaRPr/>
          </a:p>
        </p:txBody>
      </p:sp>
      <p:sp>
        <p:nvSpPr>
          <p:cNvPr id="3" name="Title Text"/>
          <p:cNvSpPr txBox="1">
            <a:spLocks noGrp="1"/>
          </p:cNvSpPr>
          <p:nvPr>
            <p:ph type="title"/>
          </p:nvPr>
        </p:nvSpPr>
        <p:spPr>
          <a:xfrm>
            <a:off x="401836" y="232172"/>
            <a:ext cx="8340328" cy="982265"/>
          </a:xfrm>
          <a:prstGeom prst="rect">
            <a:avLst/>
          </a:prstGeom>
          <a:ln w="12700">
            <a:miter lim="400000"/>
          </a:ln>
          <a:extLst>
            <a:ext uri="{C572A759-6A51-4108-AA02-DFA0A04FC94B}">
              <ma14:wrappingTextBoxFlag xmlns="" xmlns:ma14="http://schemas.microsoft.com/office/mac/drawingml/2011/main" val="1"/>
            </a:ext>
          </a:extLst>
        </p:spPr>
        <p:txBody>
          <a:bodyPr lIns="31887" tIns="31887" rIns="31887" bIns="31887" anchor="b">
            <a:normAutofit/>
          </a:bodyPr>
          <a:lstStyle/>
          <a:p>
            <a:r>
              <a:t>Title Text</a:t>
            </a:r>
          </a:p>
        </p:txBody>
      </p:sp>
      <p:sp>
        <p:nvSpPr>
          <p:cNvPr id="4" name="Body Level One…"/>
          <p:cNvSpPr txBox="1">
            <a:spLocks noGrp="1"/>
          </p:cNvSpPr>
          <p:nvPr>
            <p:ph type="body" idx="1"/>
          </p:nvPr>
        </p:nvSpPr>
        <p:spPr>
          <a:xfrm>
            <a:off x="401836" y="1562696"/>
            <a:ext cx="8340328" cy="4688086"/>
          </a:xfrm>
          <a:prstGeom prst="rect">
            <a:avLst/>
          </a:prstGeom>
          <a:ln w="12700">
            <a:miter lim="400000"/>
          </a:ln>
          <a:extLst>
            <a:ext uri="{C572A759-6A51-4108-AA02-DFA0A04FC94B}">
              <ma14:wrappingTextBoxFlag xmlns="" xmlns:ma14="http://schemas.microsoft.com/office/mac/drawingml/2011/main" val="1"/>
            </a:ext>
          </a:extLst>
        </p:spPr>
        <p:txBody>
          <a:bodyPr lIns="31887" tIns="31887" rIns="31887" bIns="31887">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8640005" y="6465094"/>
            <a:ext cx="205461" cy="202896"/>
          </a:xfrm>
          <a:prstGeom prst="rect">
            <a:avLst/>
          </a:prstGeom>
          <a:ln w="12700">
            <a:miter lim="400000"/>
          </a:ln>
        </p:spPr>
        <p:txBody>
          <a:bodyPr wrap="none" lIns="31887" tIns="31887" rIns="31887" bIns="31887">
            <a:spAutoFit/>
          </a:bodyPr>
          <a:lstStyle>
            <a:lvl1pPr algn="r">
              <a:defRPr sz="900">
                <a:latin typeface="Helvetica Neue"/>
                <a:ea typeface="Helvetica Neue"/>
                <a:cs typeface="Helvetica Neue"/>
                <a:sym typeface="Helvetica Neue"/>
              </a:defRPr>
            </a:lvl1pPr>
          </a:lstStyle>
          <a:p>
            <a:pPr lvl="0"/>
            <a:fld id="{86CB4B4D-7CA3-9044-876B-883B54F8677D}"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transition spd="med"/>
  <p:hf sldNum="0" hdr="0" ftr="0" dt="0"/>
  <p:txStyles>
    <p:titleStyle>
      <a:lvl1pPr marL="0" marR="0" indent="0" algn="l" defTabSz="366702" rtl="0" eaLnBrk="1" latinLnBrk="0" hangingPunct="1">
        <a:lnSpc>
          <a:spcPct val="100000"/>
        </a:lnSpc>
        <a:spcBef>
          <a:spcPts val="0"/>
        </a:spcBef>
        <a:spcAft>
          <a:spcPts val="0"/>
        </a:spcAft>
        <a:buClrTx/>
        <a:buSzTx/>
        <a:buFontTx/>
        <a:buNone/>
        <a:tabLst/>
        <a:defRPr sz="2600" b="0" i="0" u="none" strike="noStrike" cap="none" spc="0" baseline="0">
          <a:ln>
            <a:noFill/>
          </a:ln>
          <a:solidFill>
            <a:srgbClr val="000000"/>
          </a:solidFill>
          <a:uFillTx/>
          <a:latin typeface="+mn-lt"/>
          <a:ea typeface="+mn-ea"/>
          <a:cs typeface="+mn-cs"/>
          <a:sym typeface="Helvetica Neue Light"/>
        </a:defRPr>
      </a:lvl1pPr>
      <a:lvl2pPr marL="0" marR="0" indent="143492" algn="l" defTabSz="366702" rtl="0" eaLnBrk="1" latinLnBrk="0" hangingPunct="1">
        <a:lnSpc>
          <a:spcPct val="100000"/>
        </a:lnSpc>
        <a:spcBef>
          <a:spcPts val="0"/>
        </a:spcBef>
        <a:spcAft>
          <a:spcPts val="0"/>
        </a:spcAft>
        <a:buClrTx/>
        <a:buSzTx/>
        <a:buFontTx/>
        <a:buNone/>
        <a:tabLst/>
        <a:defRPr sz="2600" b="0" i="0" u="none" strike="noStrike" cap="none" spc="0" baseline="0">
          <a:ln>
            <a:noFill/>
          </a:ln>
          <a:solidFill>
            <a:srgbClr val="000000"/>
          </a:solidFill>
          <a:uFillTx/>
          <a:latin typeface="+mn-lt"/>
          <a:ea typeface="+mn-ea"/>
          <a:cs typeface="+mn-cs"/>
          <a:sym typeface="Helvetica Neue Light"/>
        </a:defRPr>
      </a:lvl2pPr>
      <a:lvl3pPr marL="0" marR="0" indent="286984" algn="l" defTabSz="366702" rtl="0" eaLnBrk="1" latinLnBrk="0" hangingPunct="1">
        <a:lnSpc>
          <a:spcPct val="100000"/>
        </a:lnSpc>
        <a:spcBef>
          <a:spcPts val="0"/>
        </a:spcBef>
        <a:spcAft>
          <a:spcPts val="0"/>
        </a:spcAft>
        <a:buClrTx/>
        <a:buSzTx/>
        <a:buFontTx/>
        <a:buNone/>
        <a:tabLst/>
        <a:defRPr sz="2600" b="0" i="0" u="none" strike="noStrike" cap="none" spc="0" baseline="0">
          <a:ln>
            <a:noFill/>
          </a:ln>
          <a:solidFill>
            <a:srgbClr val="000000"/>
          </a:solidFill>
          <a:uFillTx/>
          <a:latin typeface="+mn-lt"/>
          <a:ea typeface="+mn-ea"/>
          <a:cs typeface="+mn-cs"/>
          <a:sym typeface="Helvetica Neue Light"/>
        </a:defRPr>
      </a:lvl3pPr>
      <a:lvl4pPr marL="0" marR="0" indent="430477" algn="l" defTabSz="366702" rtl="0" eaLnBrk="1" latinLnBrk="0" hangingPunct="1">
        <a:lnSpc>
          <a:spcPct val="100000"/>
        </a:lnSpc>
        <a:spcBef>
          <a:spcPts val="0"/>
        </a:spcBef>
        <a:spcAft>
          <a:spcPts val="0"/>
        </a:spcAft>
        <a:buClrTx/>
        <a:buSzTx/>
        <a:buFontTx/>
        <a:buNone/>
        <a:tabLst/>
        <a:defRPr sz="2600" b="0" i="0" u="none" strike="noStrike" cap="none" spc="0" baseline="0">
          <a:ln>
            <a:noFill/>
          </a:ln>
          <a:solidFill>
            <a:srgbClr val="000000"/>
          </a:solidFill>
          <a:uFillTx/>
          <a:latin typeface="+mn-lt"/>
          <a:ea typeface="+mn-ea"/>
          <a:cs typeface="+mn-cs"/>
          <a:sym typeface="Helvetica Neue Light"/>
        </a:defRPr>
      </a:lvl4pPr>
      <a:lvl5pPr marL="0" marR="0" indent="573969" algn="l" defTabSz="366702" rtl="0" eaLnBrk="1" latinLnBrk="0" hangingPunct="1">
        <a:lnSpc>
          <a:spcPct val="100000"/>
        </a:lnSpc>
        <a:spcBef>
          <a:spcPts val="0"/>
        </a:spcBef>
        <a:spcAft>
          <a:spcPts val="0"/>
        </a:spcAft>
        <a:buClrTx/>
        <a:buSzTx/>
        <a:buFontTx/>
        <a:buNone/>
        <a:tabLst/>
        <a:defRPr sz="2600" b="0" i="0" u="none" strike="noStrike" cap="none" spc="0" baseline="0">
          <a:ln>
            <a:noFill/>
          </a:ln>
          <a:solidFill>
            <a:srgbClr val="000000"/>
          </a:solidFill>
          <a:uFillTx/>
          <a:latin typeface="+mn-lt"/>
          <a:ea typeface="+mn-ea"/>
          <a:cs typeface="+mn-cs"/>
          <a:sym typeface="Helvetica Neue Light"/>
        </a:defRPr>
      </a:lvl5pPr>
      <a:lvl6pPr marL="0" marR="0" indent="717461" algn="l" defTabSz="366702" rtl="0" eaLnBrk="1" latinLnBrk="0" hangingPunct="1">
        <a:lnSpc>
          <a:spcPct val="100000"/>
        </a:lnSpc>
        <a:spcBef>
          <a:spcPts val="0"/>
        </a:spcBef>
        <a:spcAft>
          <a:spcPts val="0"/>
        </a:spcAft>
        <a:buClrTx/>
        <a:buSzTx/>
        <a:buFontTx/>
        <a:buNone/>
        <a:tabLst/>
        <a:defRPr sz="2600" b="0" i="0" u="none" strike="noStrike" cap="none" spc="0" baseline="0">
          <a:ln>
            <a:noFill/>
          </a:ln>
          <a:solidFill>
            <a:srgbClr val="000000"/>
          </a:solidFill>
          <a:uFillTx/>
          <a:latin typeface="+mn-lt"/>
          <a:ea typeface="+mn-ea"/>
          <a:cs typeface="+mn-cs"/>
          <a:sym typeface="Helvetica Neue Light"/>
        </a:defRPr>
      </a:lvl6pPr>
      <a:lvl7pPr marL="0" marR="0" indent="860953" algn="l" defTabSz="366702" rtl="0" eaLnBrk="1" latinLnBrk="0" hangingPunct="1">
        <a:lnSpc>
          <a:spcPct val="100000"/>
        </a:lnSpc>
        <a:spcBef>
          <a:spcPts val="0"/>
        </a:spcBef>
        <a:spcAft>
          <a:spcPts val="0"/>
        </a:spcAft>
        <a:buClrTx/>
        <a:buSzTx/>
        <a:buFontTx/>
        <a:buNone/>
        <a:tabLst/>
        <a:defRPr sz="2600" b="0" i="0" u="none" strike="noStrike" cap="none" spc="0" baseline="0">
          <a:ln>
            <a:noFill/>
          </a:ln>
          <a:solidFill>
            <a:srgbClr val="000000"/>
          </a:solidFill>
          <a:uFillTx/>
          <a:latin typeface="+mn-lt"/>
          <a:ea typeface="+mn-ea"/>
          <a:cs typeface="+mn-cs"/>
          <a:sym typeface="Helvetica Neue Light"/>
        </a:defRPr>
      </a:lvl7pPr>
      <a:lvl8pPr marL="0" marR="0" indent="1004446" algn="l" defTabSz="366702" rtl="0" eaLnBrk="1" latinLnBrk="0" hangingPunct="1">
        <a:lnSpc>
          <a:spcPct val="100000"/>
        </a:lnSpc>
        <a:spcBef>
          <a:spcPts val="0"/>
        </a:spcBef>
        <a:spcAft>
          <a:spcPts val="0"/>
        </a:spcAft>
        <a:buClrTx/>
        <a:buSzTx/>
        <a:buFontTx/>
        <a:buNone/>
        <a:tabLst/>
        <a:defRPr sz="2600" b="0" i="0" u="none" strike="noStrike" cap="none" spc="0" baseline="0">
          <a:ln>
            <a:noFill/>
          </a:ln>
          <a:solidFill>
            <a:srgbClr val="000000"/>
          </a:solidFill>
          <a:uFillTx/>
          <a:latin typeface="+mn-lt"/>
          <a:ea typeface="+mn-ea"/>
          <a:cs typeface="+mn-cs"/>
          <a:sym typeface="Helvetica Neue Light"/>
        </a:defRPr>
      </a:lvl8pPr>
      <a:lvl9pPr marL="0" marR="0" indent="1147938" algn="l" defTabSz="366702" rtl="0" eaLnBrk="1" latinLnBrk="0" hangingPunct="1">
        <a:lnSpc>
          <a:spcPct val="100000"/>
        </a:lnSpc>
        <a:spcBef>
          <a:spcPts val="0"/>
        </a:spcBef>
        <a:spcAft>
          <a:spcPts val="0"/>
        </a:spcAft>
        <a:buClrTx/>
        <a:buSzTx/>
        <a:buFontTx/>
        <a:buNone/>
        <a:tabLst/>
        <a:defRPr sz="2600" b="0" i="0" u="none" strike="noStrike" cap="none" spc="0" baseline="0">
          <a:ln>
            <a:noFill/>
          </a:ln>
          <a:solidFill>
            <a:srgbClr val="000000"/>
          </a:solidFill>
          <a:uFillTx/>
          <a:latin typeface="+mn-lt"/>
          <a:ea typeface="+mn-ea"/>
          <a:cs typeface="+mn-cs"/>
          <a:sym typeface="Helvetica Neue Light"/>
        </a:defRPr>
      </a:lvl9pPr>
    </p:titleStyle>
    <p:bodyStyle>
      <a:lvl1pPr marL="286984" marR="0" indent="-286984" algn="l" defTabSz="366702" rtl="0" eaLnBrk="1" latinLnBrk="0" hangingPunct="1">
        <a:lnSpc>
          <a:spcPct val="100000"/>
        </a:lnSpc>
        <a:spcBef>
          <a:spcPts val="377"/>
        </a:spcBef>
        <a:spcAft>
          <a:spcPts val="0"/>
        </a:spcAft>
        <a:buClrTx/>
        <a:buSzPct val="75000"/>
        <a:buFont typeface="Helvetica Neue"/>
        <a:buChar char="•"/>
        <a:tabLst/>
        <a:defRPr sz="2300" b="0" i="0" u="none" strike="noStrike" cap="none" spc="0" baseline="0">
          <a:ln>
            <a:noFill/>
          </a:ln>
          <a:solidFill>
            <a:srgbClr val="747474"/>
          </a:solidFill>
          <a:uFillTx/>
          <a:latin typeface="+mn-lt"/>
          <a:ea typeface="+mn-ea"/>
          <a:cs typeface="+mn-cs"/>
          <a:sym typeface="Helvetica Neue Light"/>
        </a:defRPr>
      </a:lvl1pPr>
      <a:lvl2pPr marL="573969" marR="0" indent="-286984" algn="l" defTabSz="366702" rtl="0" eaLnBrk="1" latinLnBrk="0" hangingPunct="1">
        <a:lnSpc>
          <a:spcPct val="100000"/>
        </a:lnSpc>
        <a:spcBef>
          <a:spcPts val="377"/>
        </a:spcBef>
        <a:spcAft>
          <a:spcPts val="0"/>
        </a:spcAft>
        <a:buClrTx/>
        <a:buSzPct val="75000"/>
        <a:buFont typeface="Helvetica Neue"/>
        <a:buChar char="•"/>
        <a:tabLst/>
        <a:defRPr sz="2300" b="0" i="0" u="none" strike="noStrike" cap="none" spc="0" baseline="0">
          <a:ln>
            <a:noFill/>
          </a:ln>
          <a:solidFill>
            <a:srgbClr val="747474"/>
          </a:solidFill>
          <a:uFillTx/>
          <a:latin typeface="+mn-lt"/>
          <a:ea typeface="+mn-ea"/>
          <a:cs typeface="+mn-cs"/>
          <a:sym typeface="Helvetica Neue Light"/>
        </a:defRPr>
      </a:lvl2pPr>
      <a:lvl3pPr marL="860953" marR="0" indent="-286984" algn="l" defTabSz="366702" rtl="0" eaLnBrk="1" latinLnBrk="0" hangingPunct="1">
        <a:lnSpc>
          <a:spcPct val="100000"/>
        </a:lnSpc>
        <a:spcBef>
          <a:spcPts val="377"/>
        </a:spcBef>
        <a:spcAft>
          <a:spcPts val="0"/>
        </a:spcAft>
        <a:buClrTx/>
        <a:buSzPct val="75000"/>
        <a:buFont typeface="Helvetica Neue"/>
        <a:buChar char="•"/>
        <a:tabLst/>
        <a:defRPr sz="2300" b="0" i="0" u="none" strike="noStrike" cap="none" spc="0" baseline="0">
          <a:ln>
            <a:noFill/>
          </a:ln>
          <a:solidFill>
            <a:srgbClr val="747474"/>
          </a:solidFill>
          <a:uFillTx/>
          <a:latin typeface="+mn-lt"/>
          <a:ea typeface="+mn-ea"/>
          <a:cs typeface="+mn-cs"/>
          <a:sym typeface="Helvetica Neue Light"/>
        </a:defRPr>
      </a:lvl3pPr>
      <a:lvl4pPr marL="1147938" marR="0" indent="-286984" algn="l" defTabSz="366702" rtl="0" eaLnBrk="1" latinLnBrk="0" hangingPunct="1">
        <a:lnSpc>
          <a:spcPct val="100000"/>
        </a:lnSpc>
        <a:spcBef>
          <a:spcPts val="377"/>
        </a:spcBef>
        <a:spcAft>
          <a:spcPts val="0"/>
        </a:spcAft>
        <a:buClrTx/>
        <a:buSzPct val="75000"/>
        <a:buFont typeface="Helvetica Neue"/>
        <a:buChar char="•"/>
        <a:tabLst/>
        <a:defRPr sz="2300" b="0" i="0" u="none" strike="noStrike" cap="none" spc="0" baseline="0">
          <a:ln>
            <a:noFill/>
          </a:ln>
          <a:solidFill>
            <a:srgbClr val="747474"/>
          </a:solidFill>
          <a:uFillTx/>
          <a:latin typeface="+mn-lt"/>
          <a:ea typeface="+mn-ea"/>
          <a:cs typeface="+mn-cs"/>
          <a:sym typeface="Helvetica Neue Light"/>
        </a:defRPr>
      </a:lvl4pPr>
      <a:lvl5pPr marL="1434922" marR="0" indent="-286984" algn="l" defTabSz="366702" rtl="0" eaLnBrk="1" latinLnBrk="0" hangingPunct="1">
        <a:lnSpc>
          <a:spcPct val="100000"/>
        </a:lnSpc>
        <a:spcBef>
          <a:spcPts val="377"/>
        </a:spcBef>
        <a:spcAft>
          <a:spcPts val="0"/>
        </a:spcAft>
        <a:buClrTx/>
        <a:buSzPct val="75000"/>
        <a:buFont typeface="Helvetica Neue"/>
        <a:buChar char="•"/>
        <a:tabLst/>
        <a:defRPr sz="2300" b="0" i="0" u="none" strike="noStrike" cap="none" spc="0" baseline="0">
          <a:ln>
            <a:noFill/>
          </a:ln>
          <a:solidFill>
            <a:srgbClr val="747474"/>
          </a:solidFill>
          <a:uFillTx/>
          <a:latin typeface="+mn-lt"/>
          <a:ea typeface="+mn-ea"/>
          <a:cs typeface="+mn-cs"/>
          <a:sym typeface="Helvetica Neue Light"/>
        </a:defRPr>
      </a:lvl5pPr>
      <a:lvl6pPr marL="1721907" marR="0" indent="-286984" algn="l" defTabSz="366702" rtl="0" eaLnBrk="1" latinLnBrk="0" hangingPunct="1">
        <a:lnSpc>
          <a:spcPct val="100000"/>
        </a:lnSpc>
        <a:spcBef>
          <a:spcPts val="2636"/>
        </a:spcBef>
        <a:spcAft>
          <a:spcPts val="0"/>
        </a:spcAft>
        <a:buClrTx/>
        <a:buSzPct val="75000"/>
        <a:buFont typeface="Helvetica Neue"/>
        <a:buChar char="•"/>
        <a:tabLst/>
        <a:defRPr sz="2300" b="0" i="0" u="none" strike="noStrike" cap="none" spc="0" baseline="0">
          <a:ln>
            <a:noFill/>
          </a:ln>
          <a:solidFill>
            <a:srgbClr val="747474"/>
          </a:solidFill>
          <a:uFillTx/>
          <a:latin typeface="+mn-lt"/>
          <a:ea typeface="+mn-ea"/>
          <a:cs typeface="+mn-cs"/>
          <a:sym typeface="Helvetica Neue Light"/>
        </a:defRPr>
      </a:lvl6pPr>
      <a:lvl7pPr marL="2008891" marR="0" indent="-286984" algn="l" defTabSz="366702" rtl="0" eaLnBrk="1" latinLnBrk="0" hangingPunct="1">
        <a:lnSpc>
          <a:spcPct val="100000"/>
        </a:lnSpc>
        <a:spcBef>
          <a:spcPts val="2636"/>
        </a:spcBef>
        <a:spcAft>
          <a:spcPts val="0"/>
        </a:spcAft>
        <a:buClrTx/>
        <a:buSzPct val="75000"/>
        <a:buFont typeface="Helvetica Neue"/>
        <a:buChar char="•"/>
        <a:tabLst/>
        <a:defRPr sz="2300" b="0" i="0" u="none" strike="noStrike" cap="none" spc="0" baseline="0">
          <a:ln>
            <a:noFill/>
          </a:ln>
          <a:solidFill>
            <a:srgbClr val="747474"/>
          </a:solidFill>
          <a:uFillTx/>
          <a:latin typeface="+mn-lt"/>
          <a:ea typeface="+mn-ea"/>
          <a:cs typeface="+mn-cs"/>
          <a:sym typeface="Helvetica Neue Light"/>
        </a:defRPr>
      </a:lvl7pPr>
      <a:lvl8pPr marL="2295876" marR="0" indent="-286984" algn="l" defTabSz="366702" rtl="0" eaLnBrk="1" latinLnBrk="0" hangingPunct="1">
        <a:lnSpc>
          <a:spcPct val="100000"/>
        </a:lnSpc>
        <a:spcBef>
          <a:spcPts val="2636"/>
        </a:spcBef>
        <a:spcAft>
          <a:spcPts val="0"/>
        </a:spcAft>
        <a:buClrTx/>
        <a:buSzPct val="75000"/>
        <a:buFont typeface="Helvetica Neue"/>
        <a:buChar char="•"/>
        <a:tabLst/>
        <a:defRPr sz="2300" b="0" i="0" u="none" strike="noStrike" cap="none" spc="0" baseline="0">
          <a:ln>
            <a:noFill/>
          </a:ln>
          <a:solidFill>
            <a:srgbClr val="747474"/>
          </a:solidFill>
          <a:uFillTx/>
          <a:latin typeface="+mn-lt"/>
          <a:ea typeface="+mn-ea"/>
          <a:cs typeface="+mn-cs"/>
          <a:sym typeface="Helvetica Neue Light"/>
        </a:defRPr>
      </a:lvl8pPr>
      <a:lvl9pPr marL="2582860" marR="0" indent="-286984" algn="l" defTabSz="366702" rtl="0" eaLnBrk="1" latinLnBrk="0" hangingPunct="1">
        <a:lnSpc>
          <a:spcPct val="100000"/>
        </a:lnSpc>
        <a:spcBef>
          <a:spcPts val="2636"/>
        </a:spcBef>
        <a:spcAft>
          <a:spcPts val="0"/>
        </a:spcAft>
        <a:buClrTx/>
        <a:buSzPct val="75000"/>
        <a:buFont typeface="Helvetica Neue"/>
        <a:buChar char="•"/>
        <a:tabLst/>
        <a:defRPr sz="23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366702"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1pPr>
      <a:lvl2pPr marL="0" marR="0" indent="143492" algn="r" defTabSz="366702"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2pPr>
      <a:lvl3pPr marL="0" marR="0" indent="286984" algn="r" defTabSz="366702"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3pPr>
      <a:lvl4pPr marL="0" marR="0" indent="430477" algn="r" defTabSz="366702"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4pPr>
      <a:lvl5pPr marL="0" marR="0" indent="573969" algn="r" defTabSz="366702"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5pPr>
      <a:lvl6pPr marL="0" marR="0" indent="717461" algn="r" defTabSz="366702"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6pPr>
      <a:lvl7pPr marL="0" marR="0" indent="860953" algn="r" defTabSz="366702"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7pPr>
      <a:lvl8pPr marL="0" marR="0" indent="1004446" algn="r" defTabSz="366702"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8pPr>
      <a:lvl9pPr marL="0" marR="0" indent="1147938" algn="r" defTabSz="366702"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p:txBody>
          <a:bodyPr/>
          <a:lstStyle>
            <a:lvl1pPr>
              <a:defRPr sz="4200">
                <a:latin typeface="Helvetica Neue Light"/>
                <a:ea typeface="Helvetica Neue Light"/>
                <a:cs typeface="Helvetica Neue Light"/>
                <a:sym typeface="Helvetica Neue Light"/>
              </a:defRPr>
            </a:lvl1pPr>
          </a:lstStyle>
          <a:p>
            <a:pPr lvl="0"/>
            <a:r>
              <a:rPr lang="en-IE"/>
              <a:t>Web design</a:t>
            </a:r>
            <a:endParaRPr lang="en-IE" dirty="0"/>
          </a:p>
        </p:txBody>
      </p:sp>
      <p:sp>
        <p:nvSpPr>
          <p:cNvPr id="90" name="Shape 90"/>
          <p:cNvSpPr>
            <a:spLocks noGrp="1"/>
          </p:cNvSpPr>
          <p:nvPr>
            <p:ph type="body" sz="quarter" idx="1"/>
          </p:nvPr>
        </p:nvSpPr>
        <p:spPr/>
        <p:txBody>
          <a:bodyPr/>
          <a:lstStyle/>
          <a:p>
            <a:pPr lvl="0"/>
            <a:r>
              <a:rPr lang="en-IE"/>
              <a:t>Website Development 1</a:t>
            </a:r>
          </a:p>
          <a:p>
            <a:pPr lvl="0"/>
            <a:endParaRPr lang="en-IE"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E.Sitemap (1)</a:t>
            </a:r>
            <a:endParaRPr lang="en-IE" dirty="0"/>
          </a:p>
        </p:txBody>
      </p:sp>
      <p:sp>
        <p:nvSpPr>
          <p:cNvPr id="3" name="Content Placeholder 2"/>
          <p:cNvSpPr>
            <a:spLocks noGrp="1"/>
          </p:cNvSpPr>
          <p:nvPr>
            <p:ph idx="1"/>
          </p:nvPr>
        </p:nvSpPr>
        <p:spPr/>
        <p:txBody>
          <a:bodyPr/>
          <a:lstStyle/>
          <a:p>
            <a:r>
              <a:rPr lang="en-US"/>
              <a:t>At the top of the sitemap list the name of the website. Then list each primary section of the website:  </a:t>
            </a:r>
          </a:p>
          <a:p>
            <a:r>
              <a:rPr lang="en-US"/>
              <a:t>These sections are the main navigation for your website. Try to limit the number of these section so that your visitors are not overwhelmed. Add all of the secondary pages (subsections) that will be listed on each of the primary pages.</a:t>
            </a:r>
          </a:p>
          <a:p>
            <a:r>
              <a:rPr lang="en-US"/>
              <a:t>The secondary navigation needs to be more descriptive than the primary navigation. </a:t>
            </a:r>
          </a:p>
          <a:p>
            <a:r>
              <a:rPr lang="en-US"/>
              <a:t>The deeper your websites’ navigational hierarchy goes, the more descriptive each label should be.</a:t>
            </a:r>
          </a:p>
          <a:p>
            <a:endParaRPr lang="en-IE" dirty="0"/>
          </a:p>
        </p:txBody>
      </p:sp>
      <p:sp>
        <p:nvSpPr>
          <p:cNvPr id="4" name="Shape 123"/>
          <p:cNvSpPr txBox="1">
            <a:spLocks/>
          </p:cNvSpPr>
          <p:nvPr/>
        </p:nvSpPr>
        <p:spPr>
          <a:xfrm>
            <a:off x="5163670" y="5342462"/>
            <a:ext cx="3303984" cy="1357312"/>
          </a:xfrm>
          <a:prstGeom prst="rect">
            <a:avLst/>
          </a:prstGeom>
          <a:solidFill>
            <a:srgbClr val="FFFFFF"/>
          </a:solidFill>
          <a:ln>
            <a:solidFill/>
            <a:miter lim="800000"/>
          </a:ln>
        </p:spPr>
        <p:txBody>
          <a:bodyPr vert="horz" lIns="68566" tIns="34283" rIns="68566" bIns="34283" rtlCol="0">
            <a:normAutofit/>
          </a:bodyPr>
          <a:lstStyle>
            <a:lvl1pPr marL="171416" indent="-171416" algn="l" defTabSz="685663"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248" indent="-171416" algn="l" defTabSz="685663" rtl="0" eaLnBrk="1" latinLnBrk="0" hangingPunct="1">
              <a:lnSpc>
                <a:spcPct val="110000"/>
              </a:lnSpc>
              <a:spcBef>
                <a:spcPts val="525"/>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2pPr>
            <a:lvl3pPr marL="857079" indent="-171416" algn="l" defTabSz="685663"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199911"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a:solidFill>
                  <a:schemeClr val="tx1">
                    <a:lumMod val="65000"/>
                    <a:lumOff val="35000"/>
                  </a:schemeClr>
                </a:solidFill>
                <a:latin typeface="+mn-lt"/>
                <a:ea typeface="+mn-ea"/>
                <a:cs typeface="+mn-cs"/>
              </a:defRPr>
            </a:lvl4pPr>
            <a:lvl5pPr marL="1542742" indent="-171416" algn="l" defTabSz="685663" rtl="0" eaLnBrk="1" latinLnBrk="0" hangingPunct="1">
              <a:lnSpc>
                <a:spcPct val="110000"/>
              </a:lnSpc>
              <a:spcBef>
                <a:spcPts val="525"/>
              </a:spcBef>
              <a:buClr>
                <a:schemeClr val="tx2"/>
              </a:buClr>
              <a:buFont typeface="Arial" panose="020B0604020202020204" pitchFamily="34" charset="0"/>
              <a:buChar char="•"/>
              <a:defRPr sz="1100" kern="1200">
                <a:solidFill>
                  <a:schemeClr val="tx1">
                    <a:lumMod val="65000"/>
                    <a:lumOff val="35000"/>
                  </a:schemeClr>
                </a:solidFill>
                <a:latin typeface="+mn-lt"/>
                <a:ea typeface="+mn-ea"/>
                <a:cs typeface="+mn-cs"/>
              </a:defRPr>
            </a:lvl5pPr>
            <a:lvl6pPr marL="1885574"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a:solidFill>
                  <a:schemeClr val="tx1">
                    <a:lumMod val="65000"/>
                    <a:lumOff val="35000"/>
                  </a:schemeClr>
                </a:solidFill>
                <a:latin typeface="+mn-lt"/>
                <a:ea typeface="+mn-ea"/>
                <a:cs typeface="+mn-cs"/>
              </a:defRPr>
            </a:lvl6pPr>
            <a:lvl7pPr marL="2228405" indent="-171416" algn="l" defTabSz="685663" rtl="0" eaLnBrk="1" latinLnBrk="0" hangingPunct="1">
              <a:lnSpc>
                <a:spcPct val="110000"/>
              </a:lnSpc>
              <a:spcBef>
                <a:spcPts val="525"/>
              </a:spcBef>
              <a:buClr>
                <a:schemeClr val="tx2"/>
              </a:buClr>
              <a:buFont typeface="Arial" panose="020B0604020202020204" pitchFamily="34" charset="0"/>
              <a:buChar char="•"/>
              <a:defRPr sz="1100" kern="1200">
                <a:solidFill>
                  <a:schemeClr val="tx1">
                    <a:lumMod val="65000"/>
                    <a:lumOff val="35000"/>
                  </a:schemeClr>
                </a:solidFill>
                <a:latin typeface="+mn-lt"/>
                <a:ea typeface="+mn-ea"/>
                <a:cs typeface="+mn-cs"/>
              </a:defRPr>
            </a:lvl7pPr>
            <a:lvl8pPr marL="2571237"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baseline="0">
                <a:solidFill>
                  <a:schemeClr val="tx1">
                    <a:lumMod val="65000"/>
                    <a:lumOff val="35000"/>
                  </a:schemeClr>
                </a:solidFill>
                <a:latin typeface="+mn-lt"/>
                <a:ea typeface="+mn-ea"/>
                <a:cs typeface="+mn-cs"/>
              </a:defRPr>
            </a:lvl8pPr>
            <a:lvl9pPr marL="2914069" indent="-171416" algn="l" defTabSz="685663" rtl="0" eaLnBrk="1" latinLnBrk="0" hangingPunct="1">
              <a:lnSpc>
                <a:spcPct val="110000"/>
              </a:lnSpc>
              <a:spcBef>
                <a:spcPts val="525"/>
              </a:spcBef>
              <a:buClr>
                <a:schemeClr val="tx2"/>
              </a:buClr>
              <a:buFont typeface="Arial" panose="020B0604020202020204" pitchFamily="34" charset="0"/>
              <a:buChar char="•"/>
              <a:defRPr sz="1100" kern="1200" baseline="0">
                <a:solidFill>
                  <a:schemeClr val="tx1">
                    <a:lumMod val="65000"/>
                    <a:lumOff val="35000"/>
                  </a:schemeClr>
                </a:solidFill>
                <a:latin typeface="+mn-lt"/>
                <a:ea typeface="+mn-ea"/>
                <a:cs typeface="+mn-cs"/>
              </a:defRPr>
            </a:lvl9pPr>
          </a:lstStyle>
          <a:p>
            <a:pPr>
              <a:defRPr sz="1800"/>
            </a:pPr>
            <a:r>
              <a:rPr lang="en-US" sz="1600"/>
              <a:t>Tools:</a:t>
            </a:r>
          </a:p>
          <a:p>
            <a:pPr marL="446420" lvl="1" indent="-167408">
              <a:spcBef>
                <a:spcPts val="628"/>
              </a:spcBef>
              <a:defRPr sz="1800"/>
            </a:pPr>
            <a:r>
              <a:rPr lang="en-US" sz="1800"/>
              <a:t>Pen and Paper or</a:t>
            </a:r>
          </a:p>
          <a:p>
            <a:pPr marL="446420" lvl="1" indent="-167408">
              <a:spcBef>
                <a:spcPts val="628"/>
              </a:spcBef>
              <a:defRPr sz="1800"/>
            </a:pPr>
            <a:r>
              <a:rPr lang="en-US" sz="1800"/>
              <a:t>Diagramming Software</a:t>
            </a:r>
            <a:endParaRPr lang="en-US" sz="1800" dirty="0"/>
          </a:p>
        </p:txBody>
      </p:sp>
    </p:spTree>
    <p:extLst>
      <p:ext uri="{BB962C8B-B14F-4D97-AF65-F5344CB8AC3E}">
        <p14:creationId xmlns:p14="http://schemas.microsoft.com/office/powerpoint/2010/main" val="259762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a:noFill/>
        </p:spPr>
        <p:txBody>
          <a:bodyPr lIns="0" tIns="0" rIns="0" bIns="0">
            <a:normAutofit/>
          </a:bodyPr>
          <a:lstStyle/>
          <a:p>
            <a:pPr lvl="0">
              <a:defRPr sz="1800"/>
            </a:pPr>
            <a:r>
              <a:rPr sz="2600"/>
              <a:t>E.Sitemap (2)</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4191" y="1468593"/>
            <a:ext cx="6894586" cy="491338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p:txBody>
          <a:bodyPr/>
          <a:lstStyle/>
          <a:p>
            <a:pPr lvl="0"/>
            <a:r>
              <a:rPr lang="en-IE"/>
              <a:t>E.Sitemap (3)</a:t>
            </a:r>
          </a:p>
        </p:txBody>
      </p:sp>
      <p:sp>
        <p:nvSpPr>
          <p:cNvPr id="133" name="Shape 133"/>
          <p:cNvSpPr>
            <a:spLocks noGrp="1"/>
          </p:cNvSpPr>
          <p:nvPr>
            <p:ph idx="1"/>
          </p:nvPr>
        </p:nvSpPr>
        <p:spPr/>
        <p:txBody>
          <a:bodyPr/>
          <a:lstStyle/>
          <a:p>
            <a:pPr lvl="0"/>
            <a:r>
              <a:rPr lang="en-US" b="1" dirty="0"/>
              <a:t>Do</a:t>
            </a:r>
          </a:p>
          <a:p>
            <a:pPr lvl="1"/>
            <a:r>
              <a:rPr lang="en-US" dirty="0"/>
              <a:t>Less is more; keep the number of primary sections to a minimum. </a:t>
            </a:r>
          </a:p>
          <a:p>
            <a:pPr lvl="1"/>
            <a:r>
              <a:rPr lang="en-US" dirty="0"/>
              <a:t>Whether you use a pen and paper or flowchart software, keep things as clean and organized as possible. Although you (and anyone working with you) are the only ones that will be using the flowchart, it still needs to make sense.</a:t>
            </a:r>
          </a:p>
          <a:p>
            <a:pPr lvl="1"/>
            <a:r>
              <a:rPr lang="en-US" dirty="0"/>
              <a:t>Your primary sections should use broader terms, while secondary and tertiary terms should be more descriptive.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p:txBody>
          <a:bodyPr/>
          <a:lstStyle/>
          <a:p>
            <a:pPr lvl="0"/>
            <a:r>
              <a:rPr lang="en-IE"/>
              <a:t>E.Sitemap (4)</a:t>
            </a:r>
          </a:p>
        </p:txBody>
      </p:sp>
      <p:sp>
        <p:nvSpPr>
          <p:cNvPr id="137" name="Shape 137"/>
          <p:cNvSpPr>
            <a:spLocks noGrp="1"/>
          </p:cNvSpPr>
          <p:nvPr>
            <p:ph idx="1"/>
          </p:nvPr>
        </p:nvSpPr>
        <p:spPr/>
        <p:txBody>
          <a:bodyPr/>
          <a:lstStyle/>
          <a:p>
            <a:pPr lvl="0"/>
            <a:r>
              <a:rPr lang="en-US" b="1" dirty="0"/>
              <a:t>Don’t</a:t>
            </a:r>
          </a:p>
          <a:p>
            <a:pPr lvl="1"/>
            <a:r>
              <a:rPr lang="en-US" dirty="0"/>
              <a:t>Don’t use very descriptive terms in your primary navigation unless your entire website focuses on one narrow topic.</a:t>
            </a:r>
          </a:p>
          <a:p>
            <a:pPr lvl="1"/>
            <a:r>
              <a:rPr lang="en-US" dirty="0"/>
              <a:t>Don’t try and lump multiple topics on the same page. Create a general section for these topics and from that section create subsections. This will make the subsection (descriptive) web pages more likely to have better rankings in the search engines.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Exercise:</a:t>
            </a:r>
            <a:endParaRPr lang="en-IE" dirty="0"/>
          </a:p>
        </p:txBody>
      </p:sp>
      <p:sp>
        <p:nvSpPr>
          <p:cNvPr id="3" name="Content Placeholder 2"/>
          <p:cNvSpPr>
            <a:spLocks noGrp="1"/>
          </p:cNvSpPr>
          <p:nvPr>
            <p:ph idx="1"/>
          </p:nvPr>
        </p:nvSpPr>
        <p:spPr/>
        <p:txBody>
          <a:bodyPr/>
          <a:lstStyle/>
          <a:p>
            <a:r>
              <a:rPr lang="en-IE"/>
              <a:t>Create a sitemap for the website you will create in Assignment One</a:t>
            </a:r>
          </a:p>
          <a:p>
            <a:pPr lvl="1"/>
            <a:r>
              <a:rPr lang="en-IE"/>
              <a:t>Personal website, 3-5 pages</a:t>
            </a:r>
          </a:p>
          <a:p>
            <a:pPr lvl="1"/>
            <a:endParaRPr lang="en-IE" dirty="0"/>
          </a:p>
        </p:txBody>
      </p:sp>
    </p:spTree>
    <p:extLst>
      <p:ext uri="{BB962C8B-B14F-4D97-AF65-F5344CB8AC3E}">
        <p14:creationId xmlns:p14="http://schemas.microsoft.com/office/powerpoint/2010/main" val="265753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p:txBody>
          <a:bodyPr/>
          <a:lstStyle/>
          <a:p>
            <a:pPr lvl="0"/>
            <a:r>
              <a:rPr lang="en-IE"/>
              <a:t>Agenda</a:t>
            </a:r>
            <a:endParaRPr lang="en-IE" dirty="0"/>
          </a:p>
        </p:txBody>
      </p:sp>
      <p:sp>
        <p:nvSpPr>
          <p:cNvPr id="94" name="Shape 94"/>
          <p:cNvSpPr>
            <a:spLocks noGrp="1"/>
          </p:cNvSpPr>
          <p:nvPr>
            <p:ph idx="1"/>
          </p:nvPr>
        </p:nvSpPr>
        <p:spPr/>
        <p:txBody>
          <a:bodyPr/>
          <a:lstStyle/>
          <a:p>
            <a:pPr>
              <a:spcBef>
                <a:spcPts val="4200"/>
              </a:spcBef>
            </a:pPr>
            <a:r>
              <a:rPr lang="en-IE" dirty="0"/>
              <a:t>Planning</a:t>
            </a:r>
          </a:p>
          <a:p>
            <a:pPr>
              <a:spcBef>
                <a:spcPts val="4200"/>
              </a:spcBef>
            </a:pPr>
            <a:r>
              <a:rPr lang="en-IE" dirty="0"/>
              <a:t>Modelling</a:t>
            </a:r>
          </a:p>
          <a:p>
            <a:pPr>
              <a:spcBef>
                <a:spcPts val="4200"/>
              </a:spcBef>
            </a:pPr>
            <a:r>
              <a:rPr lang="en-IE" dirty="0"/>
              <a:t>Execution</a:t>
            </a:r>
          </a:p>
        </p:txBody>
      </p:sp>
      <p:sp>
        <p:nvSpPr>
          <p:cNvPr id="7" name="Rectangle 6"/>
          <p:cNvSpPr/>
          <p:nvPr/>
        </p:nvSpPr>
        <p:spPr>
          <a:xfrm>
            <a:off x="293515" y="2431486"/>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defTabSz="410751" hangingPunct="0"/>
            <a:endParaRPr lang="en-IE" sz="2500">
              <a:solidFill>
                <a:srgbClr val="FFFFFF"/>
              </a:solidFill>
              <a:sym typeface="Helvetica Neue Light"/>
            </a:endParaRPr>
          </a:p>
        </p:txBody>
      </p:sp>
    </p:spTree>
    <p:extLst>
      <p:ext uri="{BB962C8B-B14F-4D97-AF65-F5344CB8AC3E}">
        <p14:creationId xmlns:p14="http://schemas.microsoft.com/office/powerpoint/2010/main" val="192813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p:txBody>
          <a:bodyPr/>
          <a:lstStyle/>
          <a:p>
            <a:pPr lvl="0"/>
            <a:r>
              <a:rPr lang="en-IE"/>
              <a:t>2. Modelling</a:t>
            </a:r>
            <a:endParaRPr lang="en-IE" dirty="0"/>
          </a:p>
        </p:txBody>
      </p:sp>
      <p:sp>
        <p:nvSpPr>
          <p:cNvPr id="145" name="Shape 145"/>
          <p:cNvSpPr>
            <a:spLocks noGrp="1"/>
          </p:cNvSpPr>
          <p:nvPr>
            <p:ph idx="1"/>
          </p:nvPr>
        </p:nvSpPr>
        <p:spPr/>
        <p:txBody>
          <a:bodyPr/>
          <a:lstStyle/>
          <a:p>
            <a:pPr lvl="0"/>
            <a:r>
              <a:rPr lang="en-US"/>
              <a:t>In the modelling stage, static “wireframe” mockups are created. </a:t>
            </a:r>
          </a:p>
          <a:p>
            <a:pPr lvl="1"/>
            <a:r>
              <a:rPr lang="en-US"/>
              <a:t>Simple drawings that show the placement of elements on a web page. </a:t>
            </a:r>
          </a:p>
          <a:p>
            <a:pPr lvl="1"/>
            <a:r>
              <a:rPr lang="en-US"/>
              <a:t>Allow web designers and clients to focus on the layout of the site without the distraction of colour,  type and other design elements.</a:t>
            </a:r>
          </a:p>
          <a:p>
            <a:pPr lvl="0"/>
            <a:r>
              <a:rPr lang="en-US"/>
              <a:t>Each mockup illustrates a bare-bones skeleton of the layout for each of the web pages that will be included in your website. </a:t>
            </a:r>
          </a:p>
          <a:p>
            <a:pPr lvl="0"/>
            <a:r>
              <a:rPr lang="en-US"/>
              <a:t>This stage is important because it gives us an idea of where different elements will be placed in our design.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8658660" y="6465095"/>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18</a:t>
            </a:r>
          </a:p>
        </p:txBody>
      </p:sp>
      <p:sp>
        <p:nvSpPr>
          <p:cNvPr id="148" name="Shape 148"/>
          <p:cNvSpPr>
            <a:spLocks noGrp="1"/>
          </p:cNvSpPr>
          <p:nvPr>
            <p:ph type="title"/>
          </p:nvPr>
        </p:nvSpPr>
        <p:spPr/>
        <p:txBody>
          <a:bodyPr/>
          <a:lstStyle/>
          <a:p>
            <a:pPr lvl="0"/>
            <a:r>
              <a:rPr lang="en-IE"/>
              <a:t>Wireframe Example</a:t>
            </a:r>
          </a:p>
        </p:txBody>
      </p:sp>
      <p:sp>
        <p:nvSpPr>
          <p:cNvPr id="149" name="Shape 149"/>
          <p:cNvSpPr>
            <a:spLocks noGrp="1"/>
          </p:cNvSpPr>
          <p:nvPr>
            <p:ph idx="1"/>
          </p:nvPr>
        </p:nvSpPr>
        <p:spPr>
          <a:xfrm>
            <a:off x="401836" y="1562696"/>
            <a:ext cx="3200348" cy="4688086"/>
          </a:xfrm>
        </p:spPr>
        <p:txBody>
          <a:bodyPr/>
          <a:lstStyle/>
          <a:p>
            <a:pPr lvl="0"/>
            <a:r>
              <a:rPr lang="en-US" dirty="0"/>
              <a:t>No colors or graphics included</a:t>
            </a:r>
          </a:p>
          <a:p>
            <a:pPr lvl="0"/>
            <a:r>
              <a:rPr lang="en-US" dirty="0"/>
              <a:t>If some of your pages will be using the same layout, then it is not necessary to mock all of those pages up - just be sure to mockup any unique layout that your website will have</a:t>
            </a:r>
          </a:p>
        </p:txBody>
      </p:sp>
      <p:pic>
        <p:nvPicPr>
          <p:cNvPr id="150" name="image.png"/>
          <p:cNvPicPr/>
          <p:nvPr/>
        </p:nvPicPr>
        <p:blipFill>
          <a:blip r:embed="rId2">
            <a:extLst/>
          </a:blip>
          <a:stretch>
            <a:fillRect/>
          </a:stretch>
        </p:blipFill>
        <p:spPr>
          <a:xfrm>
            <a:off x="3643749" y="1458901"/>
            <a:ext cx="5325343" cy="5339957"/>
          </a:xfrm>
          <a:prstGeom prst="rect">
            <a:avLst/>
          </a:prstGeom>
          <a:ln w="12700">
            <a:miter lim="400000"/>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p:txBody>
          <a:bodyPr/>
          <a:lstStyle/>
          <a:p>
            <a:pPr lvl="0"/>
            <a:r>
              <a:rPr lang="en-IE"/>
              <a:t>Modeling : </a:t>
            </a:r>
            <a:r>
              <a:rPr lang="en-IE">
                <a:sym typeface="Helvetica Neue"/>
              </a:rPr>
              <a:t>Do’s</a:t>
            </a:r>
          </a:p>
        </p:txBody>
      </p:sp>
      <p:sp>
        <p:nvSpPr>
          <p:cNvPr id="154" name="Shape 154"/>
          <p:cNvSpPr>
            <a:spLocks noGrp="1"/>
          </p:cNvSpPr>
          <p:nvPr>
            <p:ph idx="1"/>
          </p:nvPr>
        </p:nvSpPr>
        <p:spPr/>
        <p:txBody>
          <a:bodyPr/>
          <a:lstStyle/>
          <a:p>
            <a:pPr lvl="0"/>
            <a:r>
              <a:rPr lang="en-US"/>
              <a:t>Mockup all unique pages</a:t>
            </a:r>
          </a:p>
          <a:p>
            <a:r>
              <a:rPr lang="en-US"/>
              <a:t>Include important elements (logo, navigation, content placement, images/video placement)</a:t>
            </a:r>
          </a:p>
          <a:p>
            <a:r>
              <a:rPr lang="en-US"/>
              <a:t>Start from the top and work your way down</a:t>
            </a:r>
          </a:p>
          <a:p>
            <a:r>
              <a:rPr lang="en-US"/>
              <a:t>Reference your flowchart created in stage 1 to make sure you don’t forget to mockup any pages</a:t>
            </a:r>
          </a:p>
          <a:p>
            <a:r>
              <a:rPr lang="en-US"/>
              <a:t>Focus on clean, user friendly layouts</a:t>
            </a:r>
          </a:p>
          <a:p>
            <a:r>
              <a:rPr lang="en-US"/>
              <a:t>Label your elements so you don’t forget what they are when you reference them in stage 3, execution</a:t>
            </a:r>
          </a:p>
          <a:p>
            <a:r>
              <a:rPr lang="en-US"/>
              <a:t>Use other web sites as inspiration</a:t>
            </a:r>
          </a:p>
          <a:p>
            <a:r>
              <a:rPr lang="en-US"/>
              <a:t>For images - search for “Creative Commons” licensed images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p:txBody>
          <a:bodyPr/>
          <a:lstStyle/>
          <a:p>
            <a:pPr lvl="0"/>
            <a:r>
              <a:rPr lang="en-IE"/>
              <a:t>Modeling: </a:t>
            </a:r>
            <a:r>
              <a:rPr lang="en-IE">
                <a:sym typeface="Helvetica Neue"/>
              </a:rPr>
              <a:t>Don’t’s</a:t>
            </a:r>
          </a:p>
        </p:txBody>
      </p:sp>
      <p:sp>
        <p:nvSpPr>
          <p:cNvPr id="158" name="Shape 158"/>
          <p:cNvSpPr>
            <a:spLocks noGrp="1"/>
          </p:cNvSpPr>
          <p:nvPr>
            <p:ph idx="1"/>
          </p:nvPr>
        </p:nvSpPr>
        <p:spPr/>
        <p:txBody>
          <a:bodyPr/>
          <a:lstStyle/>
          <a:p>
            <a:pPr lvl="0"/>
            <a:r>
              <a:rPr lang="en-US" dirty="0"/>
              <a:t>Don’t include graphics or </a:t>
            </a:r>
            <a:r>
              <a:rPr lang="en-US" dirty="0" err="1"/>
              <a:t>colours</a:t>
            </a:r>
            <a:r>
              <a:rPr lang="en-US" dirty="0"/>
              <a:t> (that’s for the next stage)</a:t>
            </a:r>
          </a:p>
          <a:p>
            <a:pPr lvl="0"/>
            <a:r>
              <a:rPr lang="en-US" dirty="0"/>
              <a:t>Don’t make your mockups too “busy”; focus on clean, well organized, user friendly layouts</a:t>
            </a:r>
          </a:p>
          <a:p>
            <a:pPr lvl="0"/>
            <a:r>
              <a:rPr lang="en-US" dirty="0"/>
              <a:t>Don’t skip this stage; it is just as important as the first and the last</a:t>
            </a:r>
          </a:p>
          <a:p>
            <a:pPr lvl="0"/>
            <a:r>
              <a:rPr lang="en-US" dirty="0"/>
              <a:t>If you take elements from other websites, make sure you don’t plagiarize; there is a difference between being inspired by another website to create certain elements of your design and merely replicating their layout and colors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p:txBody>
          <a:bodyPr/>
          <a:lstStyle/>
          <a:p>
            <a:pPr lvl="0"/>
            <a:r>
              <a:rPr lang="en-IE"/>
              <a:t>Agenda</a:t>
            </a:r>
            <a:endParaRPr lang="en-IE" dirty="0"/>
          </a:p>
        </p:txBody>
      </p:sp>
      <p:sp>
        <p:nvSpPr>
          <p:cNvPr id="94" name="Shape 94"/>
          <p:cNvSpPr>
            <a:spLocks noGrp="1"/>
          </p:cNvSpPr>
          <p:nvPr>
            <p:ph idx="1"/>
          </p:nvPr>
        </p:nvSpPr>
        <p:spPr/>
        <p:txBody>
          <a:bodyPr/>
          <a:lstStyle/>
          <a:p>
            <a:pPr>
              <a:spcBef>
                <a:spcPts val="4200"/>
              </a:spcBef>
            </a:pPr>
            <a:r>
              <a:rPr lang="en-IE" dirty="0"/>
              <a:t>Planning</a:t>
            </a:r>
          </a:p>
          <a:p>
            <a:pPr>
              <a:spcBef>
                <a:spcPts val="4200"/>
              </a:spcBef>
            </a:pPr>
            <a:r>
              <a:rPr lang="en-IE" dirty="0"/>
              <a:t>Modelling</a:t>
            </a:r>
          </a:p>
          <a:p>
            <a:pPr>
              <a:spcBef>
                <a:spcPts val="4200"/>
              </a:spcBef>
            </a:pPr>
            <a:r>
              <a:rPr lang="en-IE" dirty="0"/>
              <a:t>Execution</a:t>
            </a:r>
          </a:p>
        </p:txBody>
      </p:sp>
      <p:sp>
        <p:nvSpPr>
          <p:cNvPr id="7" name="Rectangle 6"/>
          <p:cNvSpPr/>
          <p:nvPr/>
        </p:nvSpPr>
        <p:spPr>
          <a:xfrm>
            <a:off x="293515" y="1574595"/>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defTabSz="410751" hangingPunct="0"/>
            <a:endParaRPr lang="en-IE" sz="2500">
              <a:solidFill>
                <a:srgbClr val="FFFFFF"/>
              </a:solidFill>
              <a:sym typeface="Helvetica Neue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Exercise:</a:t>
            </a:r>
            <a:endParaRPr lang="en-IE" dirty="0"/>
          </a:p>
        </p:txBody>
      </p:sp>
      <p:sp>
        <p:nvSpPr>
          <p:cNvPr id="3" name="Content Placeholder 2"/>
          <p:cNvSpPr>
            <a:spLocks noGrp="1"/>
          </p:cNvSpPr>
          <p:nvPr>
            <p:ph idx="1"/>
          </p:nvPr>
        </p:nvSpPr>
        <p:spPr/>
        <p:txBody>
          <a:bodyPr/>
          <a:lstStyle/>
          <a:p>
            <a:r>
              <a:rPr lang="en-IE"/>
              <a:t>Create a wireframe for each page of your personal website</a:t>
            </a:r>
            <a:endParaRPr lang="en-IE" dirty="0"/>
          </a:p>
        </p:txBody>
      </p:sp>
    </p:spTree>
    <p:extLst>
      <p:ext uri="{BB962C8B-B14F-4D97-AF65-F5344CB8AC3E}">
        <p14:creationId xmlns:p14="http://schemas.microsoft.com/office/powerpoint/2010/main" val="79504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p:txBody>
          <a:bodyPr/>
          <a:lstStyle/>
          <a:p>
            <a:pPr lvl="0"/>
            <a:r>
              <a:rPr lang="en-IE"/>
              <a:t>Agenda</a:t>
            </a:r>
            <a:endParaRPr lang="en-IE" dirty="0"/>
          </a:p>
        </p:txBody>
      </p:sp>
      <p:sp>
        <p:nvSpPr>
          <p:cNvPr id="94" name="Shape 94"/>
          <p:cNvSpPr>
            <a:spLocks noGrp="1"/>
          </p:cNvSpPr>
          <p:nvPr>
            <p:ph idx="1"/>
          </p:nvPr>
        </p:nvSpPr>
        <p:spPr/>
        <p:txBody>
          <a:bodyPr/>
          <a:lstStyle/>
          <a:p>
            <a:pPr>
              <a:spcBef>
                <a:spcPts val="4200"/>
              </a:spcBef>
            </a:pPr>
            <a:r>
              <a:rPr lang="en-IE" dirty="0"/>
              <a:t>Planning</a:t>
            </a:r>
          </a:p>
          <a:p>
            <a:pPr>
              <a:spcBef>
                <a:spcPts val="4200"/>
              </a:spcBef>
            </a:pPr>
            <a:r>
              <a:rPr lang="en-IE" dirty="0"/>
              <a:t>Modelling</a:t>
            </a:r>
          </a:p>
          <a:p>
            <a:pPr>
              <a:spcBef>
                <a:spcPts val="4200"/>
              </a:spcBef>
            </a:pPr>
            <a:r>
              <a:rPr lang="en-IE" dirty="0"/>
              <a:t>Execution</a:t>
            </a:r>
          </a:p>
        </p:txBody>
      </p:sp>
      <p:sp>
        <p:nvSpPr>
          <p:cNvPr id="7" name="Rectangle 6"/>
          <p:cNvSpPr/>
          <p:nvPr/>
        </p:nvSpPr>
        <p:spPr>
          <a:xfrm>
            <a:off x="345273" y="3294127"/>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defTabSz="410751" hangingPunct="0"/>
            <a:endParaRPr lang="en-IE" sz="2500">
              <a:solidFill>
                <a:srgbClr val="FFFFFF"/>
              </a:solidFill>
              <a:sym typeface="Helvetica Neue Light"/>
            </a:endParaRPr>
          </a:p>
        </p:txBody>
      </p:sp>
    </p:spTree>
    <p:extLst>
      <p:ext uri="{BB962C8B-B14F-4D97-AF65-F5344CB8AC3E}">
        <p14:creationId xmlns:p14="http://schemas.microsoft.com/office/powerpoint/2010/main" val="698229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p:txBody>
          <a:bodyPr/>
          <a:lstStyle/>
          <a:p>
            <a:pPr lvl="0"/>
            <a:r>
              <a:rPr lang="en-IE"/>
              <a:t>Execution</a:t>
            </a:r>
          </a:p>
        </p:txBody>
      </p:sp>
      <p:sp>
        <p:nvSpPr>
          <p:cNvPr id="166" name="Shape 166"/>
          <p:cNvSpPr>
            <a:spLocks noGrp="1"/>
          </p:cNvSpPr>
          <p:nvPr>
            <p:ph idx="1"/>
          </p:nvPr>
        </p:nvSpPr>
        <p:spPr/>
        <p:txBody>
          <a:bodyPr>
            <a:normAutofit/>
          </a:bodyPr>
          <a:lstStyle/>
          <a:p>
            <a:pPr lvl="0"/>
            <a:r>
              <a:rPr lang="en-US"/>
              <a:t>The planning from stages 1 and 2 are combined to assist in creating a live, interactive website. </a:t>
            </a:r>
          </a:p>
          <a:p>
            <a:pPr lvl="0"/>
            <a:r>
              <a:rPr lang="en-US"/>
              <a:t>By the time you reach the third stage, you should have a clear idea of:</a:t>
            </a:r>
          </a:p>
          <a:p>
            <a:pPr lvl="1"/>
            <a:r>
              <a:rPr lang="en-US"/>
              <a:t>how your visitors will get from one place to another (stage 1, flowchart)</a:t>
            </a:r>
          </a:p>
          <a:p>
            <a:pPr lvl="1"/>
            <a:r>
              <a:rPr lang="en-US"/>
              <a:t>how your web pages will be laid out (stage 2, wireframe mockups)</a:t>
            </a:r>
          </a:p>
          <a:p>
            <a:pPr lvl="0"/>
            <a:r>
              <a:rPr lang="en-US"/>
              <a:t>If you don’t have a clear idea of these two things, go back to the first and second stages and continue to develop them. You will find that the third stage is easiest when you have constructed a clear, concise battle plan for designing your website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p:txBody>
          <a:bodyPr/>
          <a:lstStyle/>
          <a:p>
            <a:pPr lvl="0"/>
            <a:r>
              <a:rPr lang="en-IE"/>
              <a:t>Execution </a:t>
            </a:r>
            <a:r>
              <a:rPr lang="en-IE">
                <a:sym typeface="Helvetica Neue"/>
              </a:rPr>
              <a:t>Do’s &amp; Don’t’s</a:t>
            </a:r>
          </a:p>
        </p:txBody>
      </p:sp>
      <p:sp>
        <p:nvSpPr>
          <p:cNvPr id="170" name="Shape 170"/>
          <p:cNvSpPr>
            <a:spLocks noGrp="1"/>
          </p:cNvSpPr>
          <p:nvPr>
            <p:ph idx="1"/>
          </p:nvPr>
        </p:nvSpPr>
        <p:spPr/>
        <p:txBody>
          <a:bodyPr/>
          <a:lstStyle/>
          <a:p>
            <a:pPr lvl="0"/>
            <a:r>
              <a:rPr lang="en-US" b="1" dirty="0"/>
              <a:t>Do</a:t>
            </a:r>
          </a:p>
          <a:p>
            <a:pPr lvl="1"/>
            <a:r>
              <a:rPr lang="en-US" dirty="0"/>
              <a:t>Experiment and Innovate</a:t>
            </a:r>
          </a:p>
          <a:p>
            <a:pPr lvl="1"/>
            <a:r>
              <a:rPr lang="en-US" dirty="0"/>
              <a:t>Use your notes this semester and W3Schools as a reference manual for HTML &amp; CSS</a:t>
            </a:r>
          </a:p>
          <a:p>
            <a:pPr lvl="1"/>
            <a:r>
              <a:rPr lang="en-US" dirty="0"/>
              <a:t>Publish the site regularly to verify its operation</a:t>
            </a:r>
          </a:p>
          <a:p>
            <a:pPr lvl="1"/>
            <a:r>
              <a:rPr lang="en-US" dirty="0"/>
              <a:t>Use W3C validators for regular HTML and CSS validation</a:t>
            </a:r>
          </a:p>
          <a:p>
            <a:r>
              <a:rPr lang="en-US" b="1" dirty="0"/>
              <a:t>Don't</a:t>
            </a:r>
          </a:p>
          <a:p>
            <a:pPr lvl="1"/>
            <a:r>
              <a:rPr lang="en-US" dirty="0"/>
              <a:t>PANIC! </a:t>
            </a:r>
          </a:p>
          <a:p>
            <a:pPr lvl="1"/>
            <a:r>
              <a:rPr lang="en-US" dirty="0"/>
              <a:t>The project should be fun and interesting and a way of deepening your knowledge of HTML and CSS.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p:nvPr>
        </p:nvSpPr>
        <p:spPr/>
        <p:txBody>
          <a:bodyPr/>
          <a:lstStyle/>
          <a:p>
            <a:pPr lvl="0"/>
            <a:r>
              <a:rPr lang="en-IE"/>
              <a:t>Web Design: Definition</a:t>
            </a:r>
            <a:endParaRPr lang="en-IE" dirty="0"/>
          </a:p>
        </p:txBody>
      </p:sp>
      <p:sp>
        <p:nvSpPr>
          <p:cNvPr id="98" name="Shape 98"/>
          <p:cNvSpPr>
            <a:spLocks noGrp="1"/>
          </p:cNvSpPr>
          <p:nvPr>
            <p:ph idx="1"/>
          </p:nvPr>
        </p:nvSpPr>
        <p:spPr/>
        <p:txBody>
          <a:bodyPr/>
          <a:lstStyle/>
          <a:p>
            <a:pPr lvl="0"/>
            <a:r>
              <a:rPr lang="en-US" dirty="0"/>
              <a:t>Wikipedia: </a:t>
            </a:r>
          </a:p>
          <a:p>
            <a:pPr lvl="1"/>
            <a:r>
              <a:rPr lang="en-US" dirty="0"/>
              <a:t>“a process of conceptualization, planning, modeling, and execution of electronic media delivery via Internet in the form of Markup language suitable for interpretation by Web browser and display as Graphical user interface”.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p:nvPr>
        </p:nvSpPr>
        <p:spPr/>
        <p:txBody>
          <a:bodyPr/>
          <a:lstStyle/>
          <a:p>
            <a:pPr lvl="0"/>
            <a:r>
              <a:rPr lang="en-IE"/>
              <a:t>Web Design: processes</a:t>
            </a:r>
            <a:endParaRPr lang="en-IE" dirty="0"/>
          </a:p>
        </p:txBody>
      </p:sp>
      <p:sp>
        <p:nvSpPr>
          <p:cNvPr id="2" name="Content Placeholder 1"/>
          <p:cNvSpPr>
            <a:spLocks noGrp="1"/>
          </p:cNvSpPr>
          <p:nvPr>
            <p:ph idx="1"/>
          </p:nvPr>
        </p:nvSpPr>
        <p:spPr/>
        <p:txBody>
          <a:bodyPr/>
          <a:lstStyle/>
          <a:p>
            <a:pPr marL="457200" indent="-457200">
              <a:buFont typeface="+mj-lt"/>
              <a:buAutoNum type="arabicPeriod"/>
            </a:pPr>
            <a:r>
              <a:rPr lang="en-US" dirty="0"/>
              <a:t>Planning Stage - flowcharts (the outline) are created which illustrate the navigational structure of your website. </a:t>
            </a:r>
          </a:p>
          <a:p>
            <a:pPr marL="457200" indent="-457200">
              <a:buFont typeface="+mj-lt"/>
              <a:buAutoNum type="arabicPeriod"/>
            </a:pPr>
            <a:r>
              <a:rPr lang="en-US" dirty="0"/>
              <a:t>Modeling Stage - static wireframes are created (the rough draft) which illustrate the skeletal layout for each section of your website. After the wire frames are created, graphics, </a:t>
            </a:r>
            <a:r>
              <a:rPr lang="en-US" dirty="0" err="1"/>
              <a:t>colours</a:t>
            </a:r>
            <a:r>
              <a:rPr lang="en-US" dirty="0"/>
              <a:t> and text are used to create the design of your web pages based on the layout of the wire frames. </a:t>
            </a:r>
          </a:p>
          <a:p>
            <a:pPr marL="457200" indent="-457200">
              <a:buFont typeface="+mj-lt"/>
              <a:buAutoNum type="arabicPeriod"/>
            </a:pPr>
            <a:r>
              <a:rPr lang="en-US" dirty="0"/>
              <a:t>Execution Stage - your design is converted into a format supported by web browsers, text and content are added, and finally, your website is published live to the Internet (final draft).</a:t>
            </a:r>
          </a:p>
          <a:p>
            <a:endParaRPr lang="en-IE" dirty="0"/>
          </a:p>
        </p:txBody>
      </p:sp>
    </p:spTree>
    <p:extLst>
      <p:ext uri="{BB962C8B-B14F-4D97-AF65-F5344CB8AC3E}">
        <p14:creationId xmlns:p14="http://schemas.microsoft.com/office/powerpoint/2010/main" val="335229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p:txBody>
          <a:bodyPr/>
          <a:lstStyle/>
          <a:p>
            <a:pPr lvl="0"/>
            <a:r>
              <a:rPr lang="en-US"/>
              <a:t>Stage 1: Conceptualization and Planning</a:t>
            </a:r>
            <a:endParaRPr lang="en-US" dirty="0"/>
          </a:p>
        </p:txBody>
      </p:sp>
      <p:sp>
        <p:nvSpPr>
          <p:cNvPr id="103" name="Shape 103"/>
          <p:cNvSpPr>
            <a:spLocks noGrp="1"/>
          </p:cNvSpPr>
          <p:nvPr>
            <p:ph idx="1"/>
          </p:nvPr>
        </p:nvSpPr>
        <p:spPr/>
        <p:txBody>
          <a:bodyPr/>
          <a:lstStyle/>
          <a:p>
            <a:r>
              <a:rPr lang="en-US" dirty="0"/>
              <a:t>A. Define your Target Audience</a:t>
            </a:r>
          </a:p>
          <a:p>
            <a:r>
              <a:rPr lang="en-US" dirty="0"/>
              <a:t>B. Define the Purpose of the site</a:t>
            </a:r>
          </a:p>
          <a:p>
            <a:r>
              <a:rPr lang="en-US" dirty="0"/>
              <a:t>C. Consider the types of content</a:t>
            </a:r>
          </a:p>
          <a:p>
            <a:r>
              <a:rPr lang="en-US" dirty="0"/>
              <a:t>D. Define a Strategy / Style to best suit the purpose of the site</a:t>
            </a:r>
          </a:p>
          <a:p>
            <a:r>
              <a:rPr lang="en-US" dirty="0"/>
              <a:t>E. Sitemap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p:txBody>
          <a:bodyPr/>
          <a:lstStyle/>
          <a:p>
            <a:pPr lvl="0"/>
            <a:r>
              <a:rPr lang="en-US"/>
              <a:t>A. Define your Target Audience</a:t>
            </a:r>
            <a:endParaRPr lang="en-US" dirty="0"/>
          </a:p>
        </p:txBody>
      </p:sp>
      <p:sp>
        <p:nvSpPr>
          <p:cNvPr id="107" name="Shape 107"/>
          <p:cNvSpPr>
            <a:spLocks noGrp="1"/>
          </p:cNvSpPr>
          <p:nvPr>
            <p:ph idx="1"/>
          </p:nvPr>
        </p:nvSpPr>
        <p:spPr/>
        <p:txBody>
          <a:bodyPr/>
          <a:lstStyle/>
          <a:p>
            <a:pPr lvl="0"/>
            <a:r>
              <a:rPr lang="en-US"/>
              <a:t>Their need</a:t>
            </a:r>
          </a:p>
          <a:p>
            <a:pPr lvl="0"/>
            <a:r>
              <a:rPr lang="en-US"/>
              <a:t>Their interests</a:t>
            </a:r>
          </a:p>
          <a:p>
            <a:pPr lvl="0"/>
            <a:r>
              <a:rPr lang="en-US"/>
              <a:t>Their technological skills</a:t>
            </a:r>
          </a:p>
          <a:p>
            <a:pPr lvl="0"/>
            <a:r>
              <a:rPr lang="en-US"/>
              <a:t>What hardware/software they use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title"/>
          </p:nvPr>
        </p:nvSpPr>
        <p:spPr/>
        <p:txBody>
          <a:bodyPr/>
          <a:lstStyle/>
          <a:p>
            <a:pPr lvl="0"/>
            <a:r>
              <a:rPr lang="en-US"/>
              <a:t>B. Define the Purpose of the site</a:t>
            </a:r>
            <a:endParaRPr lang="en-US" dirty="0"/>
          </a:p>
        </p:txBody>
      </p:sp>
      <p:sp>
        <p:nvSpPr>
          <p:cNvPr id="111" name="Shape 111"/>
          <p:cNvSpPr>
            <a:spLocks noGrp="1"/>
          </p:cNvSpPr>
          <p:nvPr>
            <p:ph idx="1"/>
          </p:nvPr>
        </p:nvSpPr>
        <p:spPr/>
        <p:txBody>
          <a:bodyPr/>
          <a:lstStyle/>
          <a:p>
            <a:pPr lvl="0"/>
            <a:r>
              <a:rPr lang="en-IE"/>
              <a:t>Personal</a:t>
            </a:r>
          </a:p>
          <a:p>
            <a:pPr lvl="0"/>
            <a:r>
              <a:rPr lang="en-IE"/>
              <a:t>Profit-earning business</a:t>
            </a:r>
          </a:p>
          <a:p>
            <a:pPr lvl="0"/>
            <a:r>
              <a:rPr lang="en-IE"/>
              <a:t>Non-profit organisation</a:t>
            </a:r>
          </a:p>
          <a:p>
            <a:pPr lvl="0"/>
            <a:r>
              <a:rPr lang="en-IE"/>
              <a:t>Educational</a:t>
            </a:r>
          </a:p>
          <a:p>
            <a:pPr lvl="0"/>
            <a:r>
              <a:rPr lang="en-IE"/>
              <a:t>Entertainment</a:t>
            </a:r>
          </a:p>
          <a:p>
            <a:pPr lvl="0"/>
            <a:r>
              <a:rPr lang="en-IE"/>
              <a:t>Social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p:txBody>
          <a:bodyPr/>
          <a:lstStyle/>
          <a:p>
            <a:pPr lvl="0"/>
            <a:r>
              <a:rPr lang="en-US"/>
              <a:t>C. Consider the types of content:</a:t>
            </a:r>
          </a:p>
        </p:txBody>
      </p:sp>
      <p:sp>
        <p:nvSpPr>
          <p:cNvPr id="115" name="Shape 115"/>
          <p:cNvSpPr>
            <a:spLocks noGrp="1"/>
          </p:cNvSpPr>
          <p:nvPr>
            <p:ph idx="1"/>
          </p:nvPr>
        </p:nvSpPr>
        <p:spPr/>
        <p:txBody>
          <a:bodyPr/>
          <a:lstStyle/>
          <a:p>
            <a:pPr lvl="0"/>
            <a:r>
              <a:rPr lang="en-US"/>
              <a:t>Text</a:t>
            </a:r>
          </a:p>
          <a:p>
            <a:pPr lvl="0"/>
            <a:r>
              <a:rPr lang="en-US"/>
              <a:t>Graphics</a:t>
            </a:r>
          </a:p>
          <a:p>
            <a:pPr lvl="0"/>
            <a:r>
              <a:rPr lang="en-US"/>
              <a:t>Video</a:t>
            </a:r>
          </a:p>
          <a:p>
            <a:pPr lvl="0"/>
            <a:r>
              <a:rPr lang="en-US"/>
              <a:t>Sound</a:t>
            </a:r>
          </a:p>
          <a:p>
            <a:pPr lvl="0"/>
            <a:r>
              <a:rPr lang="en-US"/>
              <a:t>Forms</a:t>
            </a:r>
          </a:p>
          <a:p>
            <a:pPr lvl="0"/>
            <a:r>
              <a:rPr lang="en-US"/>
              <a:t>Animation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p:nvPr>
        </p:nvSpPr>
        <p:spPr/>
        <p:txBody>
          <a:bodyPr/>
          <a:lstStyle/>
          <a:p>
            <a:pPr lvl="0"/>
            <a:r>
              <a:rPr lang="en-US"/>
              <a:t>D. Define a Style to best suit the purpose of the site:</a:t>
            </a:r>
          </a:p>
        </p:txBody>
      </p:sp>
      <p:sp>
        <p:nvSpPr>
          <p:cNvPr id="119" name="Shape 119"/>
          <p:cNvSpPr>
            <a:spLocks noGrp="1"/>
          </p:cNvSpPr>
          <p:nvPr>
            <p:ph idx="1"/>
          </p:nvPr>
        </p:nvSpPr>
        <p:spPr/>
        <p:txBody>
          <a:bodyPr/>
          <a:lstStyle/>
          <a:p>
            <a:pPr lvl="0"/>
            <a:r>
              <a:rPr lang="en-US"/>
              <a:t>Professional</a:t>
            </a:r>
          </a:p>
          <a:p>
            <a:pPr lvl="0"/>
            <a:r>
              <a:rPr lang="en-US"/>
              <a:t>Scholarly</a:t>
            </a:r>
          </a:p>
          <a:p>
            <a:pPr lvl="0"/>
            <a:r>
              <a:rPr lang="en-US"/>
              <a:t>Casual</a:t>
            </a:r>
          </a:p>
          <a:p>
            <a:pPr lvl="0"/>
            <a:r>
              <a:rPr lang="en-US"/>
              <a:t>Child friendly</a:t>
            </a:r>
          </a:p>
          <a:p>
            <a:pPr lvl="0"/>
            <a:r>
              <a:rPr lang="en-US"/>
              <a:t>Teen oriented</a:t>
            </a:r>
          </a:p>
          <a:p>
            <a:pPr lvl="0"/>
            <a:r>
              <a:rPr lang="en-US"/>
              <a:t>Artistic</a:t>
            </a:r>
          </a:p>
        </p:txBody>
      </p:sp>
    </p:spTree>
  </p:cSld>
  <p:clrMapOvr>
    <a:masterClrMapping/>
  </p:clrMapOvr>
</p:sld>
</file>

<file path=ppt/theme/theme1.xml><?xml version="1.0" encoding="utf-8"?>
<a:theme xmlns:a="http://schemas.openxmlformats.org/drawingml/2006/main" name="Modern 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FBFBF"/>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Modern Portfolio</Template>
  <TotalTime>295</TotalTime>
  <Words>1099</Words>
  <Application>Microsoft Office PowerPoint</Application>
  <PresentationFormat>On-screen Show (4:3)</PresentationFormat>
  <Paragraphs>115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Avenir Book</vt:lpstr>
      <vt:lpstr>Gill Sans MT</vt:lpstr>
      <vt:lpstr>Helvetica</vt:lpstr>
      <vt:lpstr>Helvetica Neue</vt:lpstr>
      <vt:lpstr>Helvetica Neue Light</vt:lpstr>
      <vt:lpstr>Helvetica Neue Medium</vt:lpstr>
      <vt:lpstr>Modern Portfolio</vt:lpstr>
      <vt:lpstr>Web design</vt:lpstr>
      <vt:lpstr>Agenda</vt:lpstr>
      <vt:lpstr>Web Design: Definition</vt:lpstr>
      <vt:lpstr>Web Design: processes</vt:lpstr>
      <vt:lpstr>Stage 1: Conceptualization and Planning</vt:lpstr>
      <vt:lpstr>A. Define your Target Audience</vt:lpstr>
      <vt:lpstr>B. Define the Purpose of the site</vt:lpstr>
      <vt:lpstr>C. Consider the types of content:</vt:lpstr>
      <vt:lpstr>D. Define a Style to best suit the purpose of the site:</vt:lpstr>
      <vt:lpstr>E.Sitemap (1)</vt:lpstr>
      <vt:lpstr>E.Sitemap (2)</vt:lpstr>
      <vt:lpstr>E.Sitemap (3)</vt:lpstr>
      <vt:lpstr>E.Sitemap (4)</vt:lpstr>
      <vt:lpstr>Exercise:</vt:lpstr>
      <vt:lpstr>Agenda</vt:lpstr>
      <vt:lpstr>2. Modelling</vt:lpstr>
      <vt:lpstr>Wireframe Example</vt:lpstr>
      <vt:lpstr>Modeling : Do’s</vt:lpstr>
      <vt:lpstr>Modeling: Don’t’s</vt:lpstr>
      <vt:lpstr>Exercise:</vt:lpstr>
      <vt:lpstr>Agenda</vt:lpstr>
      <vt:lpstr>Execution</vt:lpstr>
      <vt:lpstr>Execution Do’s &amp; Don’t’s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dc:title>
  <dc:creator>Rosanne Birney</dc:creator>
  <cp:lastModifiedBy>Tom O CALLAGHAN</cp:lastModifiedBy>
  <cp:revision>16</cp:revision>
  <dcterms:modified xsi:type="dcterms:W3CDTF">2019-10-14T14:06:11Z</dcterms:modified>
</cp:coreProperties>
</file>